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3"/>
  </p:notesMasterIdLst>
  <p:sldIdLst>
    <p:sldId id="259" r:id="rId2"/>
  </p:sldIdLst>
  <p:sldSz cx="42483088" cy="30248225"/>
  <p:notesSz cx="9926638" cy="6797675"/>
  <p:defaultTextStyle>
    <a:defPPr>
      <a:defRPr lang="en-GB"/>
    </a:defPPr>
    <a:lvl1pPr algn="l" rtl="0" fontAlgn="base">
      <a:spcBef>
        <a:spcPct val="0"/>
      </a:spcBef>
      <a:spcAft>
        <a:spcPct val="0"/>
      </a:spcAft>
      <a:defRPr sz="8200" kern="1200">
        <a:solidFill>
          <a:schemeClr val="tx1"/>
        </a:solidFill>
        <a:latin typeface="Arial" pitchFamily="34" charset="0"/>
        <a:ea typeface="SimSun" pitchFamily="2" charset="-122"/>
        <a:cs typeface="+mn-cs"/>
      </a:defRPr>
    </a:lvl1pPr>
    <a:lvl2pPr marL="439076" indent="15794" algn="l" rtl="0" fontAlgn="base">
      <a:spcBef>
        <a:spcPct val="0"/>
      </a:spcBef>
      <a:spcAft>
        <a:spcPct val="0"/>
      </a:spcAft>
      <a:defRPr sz="8200" kern="1200">
        <a:solidFill>
          <a:schemeClr val="tx1"/>
        </a:solidFill>
        <a:latin typeface="Arial" pitchFamily="34" charset="0"/>
        <a:ea typeface="SimSun" pitchFamily="2" charset="-122"/>
        <a:cs typeface="+mn-cs"/>
      </a:defRPr>
    </a:lvl2pPr>
    <a:lvl3pPr marL="878152" indent="31587" algn="l" rtl="0" fontAlgn="base">
      <a:spcBef>
        <a:spcPct val="0"/>
      </a:spcBef>
      <a:spcAft>
        <a:spcPct val="0"/>
      </a:spcAft>
      <a:defRPr sz="8200" kern="1200">
        <a:solidFill>
          <a:schemeClr val="tx1"/>
        </a:solidFill>
        <a:latin typeface="Arial" pitchFamily="34" charset="0"/>
        <a:ea typeface="SimSun" pitchFamily="2" charset="-122"/>
        <a:cs typeface="+mn-cs"/>
      </a:defRPr>
    </a:lvl3pPr>
    <a:lvl4pPr marL="1318810" indent="45804" algn="l" rtl="0" fontAlgn="base">
      <a:spcBef>
        <a:spcPct val="0"/>
      </a:spcBef>
      <a:spcAft>
        <a:spcPct val="0"/>
      </a:spcAft>
      <a:defRPr sz="8200" kern="1200">
        <a:solidFill>
          <a:schemeClr val="tx1"/>
        </a:solidFill>
        <a:latin typeface="Arial" pitchFamily="34" charset="0"/>
        <a:ea typeface="SimSun" pitchFamily="2" charset="-122"/>
        <a:cs typeface="+mn-cs"/>
      </a:defRPr>
    </a:lvl4pPr>
    <a:lvl5pPr marL="1757886" indent="61599" algn="l" rtl="0" fontAlgn="base">
      <a:spcBef>
        <a:spcPct val="0"/>
      </a:spcBef>
      <a:spcAft>
        <a:spcPct val="0"/>
      </a:spcAft>
      <a:defRPr sz="8200" kern="1200">
        <a:solidFill>
          <a:schemeClr val="tx1"/>
        </a:solidFill>
        <a:latin typeface="Arial" pitchFamily="34" charset="0"/>
        <a:ea typeface="SimSun" pitchFamily="2" charset="-122"/>
        <a:cs typeface="+mn-cs"/>
      </a:defRPr>
    </a:lvl5pPr>
    <a:lvl6pPr marL="2274351" algn="l" defTabSz="909740" rtl="0" eaLnBrk="1" latinLnBrk="0" hangingPunct="1">
      <a:defRPr sz="8200" kern="1200">
        <a:solidFill>
          <a:schemeClr val="tx1"/>
        </a:solidFill>
        <a:latin typeface="Arial" pitchFamily="34" charset="0"/>
        <a:ea typeface="SimSun" pitchFamily="2" charset="-122"/>
        <a:cs typeface="+mn-cs"/>
      </a:defRPr>
    </a:lvl6pPr>
    <a:lvl7pPr marL="2729221" algn="l" defTabSz="909740" rtl="0" eaLnBrk="1" latinLnBrk="0" hangingPunct="1">
      <a:defRPr sz="8200" kern="1200">
        <a:solidFill>
          <a:schemeClr val="tx1"/>
        </a:solidFill>
        <a:latin typeface="Arial" pitchFamily="34" charset="0"/>
        <a:ea typeface="SimSun" pitchFamily="2" charset="-122"/>
        <a:cs typeface="+mn-cs"/>
      </a:defRPr>
    </a:lvl7pPr>
    <a:lvl8pPr marL="3184095" algn="l" defTabSz="909740" rtl="0" eaLnBrk="1" latinLnBrk="0" hangingPunct="1">
      <a:defRPr sz="8200" kern="1200">
        <a:solidFill>
          <a:schemeClr val="tx1"/>
        </a:solidFill>
        <a:latin typeface="Arial" pitchFamily="34" charset="0"/>
        <a:ea typeface="SimSun" pitchFamily="2" charset="-122"/>
        <a:cs typeface="+mn-cs"/>
      </a:defRPr>
    </a:lvl8pPr>
    <a:lvl9pPr marL="3638965" algn="l" defTabSz="909740" rtl="0" eaLnBrk="1" latinLnBrk="0" hangingPunct="1">
      <a:defRPr sz="8200" kern="1200">
        <a:solidFill>
          <a:schemeClr val="tx1"/>
        </a:solidFill>
        <a:latin typeface="Arial" pitchFamily="34" charset="0"/>
        <a:ea typeface="SimSun" pitchFamily="2" charset="-122"/>
        <a:cs typeface="+mn-cs"/>
      </a:defRPr>
    </a:lvl9pPr>
  </p:defaultTextStyle>
  <p:extLst>
    <p:ext uri="{EFAFB233-063F-42B5-8137-9DF3F51BA10A}">
      <p15:sldGuideLst xmlns:p15="http://schemas.microsoft.com/office/powerpoint/2012/main">
        <p15:guide id="1" orient="horz" pos="3780">
          <p15:clr>
            <a:srgbClr val="A4A3A4"/>
          </p15:clr>
        </p15:guide>
        <p15:guide id="2" pos="1041">
          <p15:clr>
            <a:srgbClr val="A4A3A4"/>
          </p15:clr>
        </p15:guide>
        <p15:guide id="3" pos="106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arzin Deravi" initial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6190"/>
    <a:srgbClr val="1C3854"/>
    <a:srgbClr val="FF3300"/>
    <a:srgbClr val="EDF6F7"/>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43" autoAdjust="0"/>
    <p:restoredTop sz="95321" autoAdjust="0"/>
  </p:normalViewPr>
  <p:slideViewPr>
    <p:cSldViewPr showGuides="1">
      <p:cViewPr>
        <p:scale>
          <a:sx n="30" d="100"/>
          <a:sy n="30" d="100"/>
        </p:scale>
        <p:origin x="582" y="-660"/>
      </p:cViewPr>
      <p:guideLst>
        <p:guide orient="horz" pos="3780"/>
        <p:guide pos="1041"/>
        <p:guide pos="1069"/>
      </p:guideLst>
    </p:cSldViewPr>
  </p:slid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0519" cy="34021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5623755" y="1"/>
            <a:ext cx="4300519" cy="340210"/>
          </a:xfrm>
          <a:prstGeom prst="rect">
            <a:avLst/>
          </a:prstGeom>
        </p:spPr>
        <p:txBody>
          <a:bodyPr vert="horz" lIns="91440" tIns="45720" rIns="91440" bIns="45720" rtlCol="0"/>
          <a:lstStyle>
            <a:lvl1pPr algn="r">
              <a:defRPr sz="1200"/>
            </a:lvl1pPr>
          </a:lstStyle>
          <a:p>
            <a:pPr>
              <a:defRPr/>
            </a:pPr>
            <a:fld id="{16D112AD-0E3F-40E9-9F45-561B2D0F310E}" type="datetimeFigureOut">
              <a:rPr lang="en-US"/>
              <a:pPr>
                <a:defRPr/>
              </a:pPr>
              <a:t>5/23/2017</a:t>
            </a:fld>
            <a:endParaRPr lang="en-GB"/>
          </a:p>
        </p:txBody>
      </p:sp>
      <p:sp>
        <p:nvSpPr>
          <p:cNvPr id="4" name="Slide Image Placeholder 3"/>
          <p:cNvSpPr>
            <a:spLocks noGrp="1" noRot="1" noChangeAspect="1"/>
          </p:cNvSpPr>
          <p:nvPr>
            <p:ph type="sldImg" idx="2"/>
          </p:nvPr>
        </p:nvSpPr>
        <p:spPr>
          <a:xfrm>
            <a:off x="3173413" y="509588"/>
            <a:ext cx="3579812" cy="2549525"/>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992428" y="3229277"/>
            <a:ext cx="7941784" cy="305862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6456378"/>
            <a:ext cx="4300519" cy="34021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5623755" y="6456378"/>
            <a:ext cx="4300519" cy="340210"/>
          </a:xfrm>
          <a:prstGeom prst="rect">
            <a:avLst/>
          </a:prstGeom>
        </p:spPr>
        <p:txBody>
          <a:bodyPr vert="horz" lIns="91440" tIns="45720" rIns="91440" bIns="45720" rtlCol="0" anchor="b"/>
          <a:lstStyle>
            <a:lvl1pPr algn="r">
              <a:defRPr sz="1200"/>
            </a:lvl1pPr>
          </a:lstStyle>
          <a:p>
            <a:pPr>
              <a:defRPr/>
            </a:pPr>
            <a:fld id="{6F2BD36A-F799-407A-8E8D-1C2FAAC57096}" type="slidenum">
              <a:rPr lang="en-GB"/>
              <a:pPr>
                <a:defRPr/>
              </a:pPr>
              <a:t>‹#›</a:t>
            </a:fld>
            <a:endParaRPr lang="en-GB"/>
          </a:p>
        </p:txBody>
      </p:sp>
    </p:spTree>
    <p:extLst>
      <p:ext uri="{BB962C8B-B14F-4D97-AF65-F5344CB8AC3E}">
        <p14:creationId xmlns:p14="http://schemas.microsoft.com/office/powerpoint/2010/main" val="42314389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mn-lt"/>
        <a:ea typeface="+mn-ea"/>
        <a:cs typeface="+mn-cs"/>
      </a:defRPr>
    </a:lvl1pPr>
    <a:lvl2pPr marL="439076" algn="l" rtl="0" eaLnBrk="0" fontAlgn="base" hangingPunct="0">
      <a:spcBef>
        <a:spcPct val="30000"/>
      </a:spcBef>
      <a:spcAft>
        <a:spcPct val="0"/>
      </a:spcAft>
      <a:defRPr sz="1400" kern="1200">
        <a:solidFill>
          <a:schemeClr val="tx1"/>
        </a:solidFill>
        <a:latin typeface="+mn-lt"/>
        <a:ea typeface="+mn-ea"/>
        <a:cs typeface="+mn-cs"/>
      </a:defRPr>
    </a:lvl2pPr>
    <a:lvl3pPr marL="878152" algn="l" rtl="0" eaLnBrk="0" fontAlgn="base" hangingPunct="0">
      <a:spcBef>
        <a:spcPct val="30000"/>
      </a:spcBef>
      <a:spcAft>
        <a:spcPct val="0"/>
      </a:spcAft>
      <a:defRPr sz="1400" kern="1200">
        <a:solidFill>
          <a:schemeClr val="tx1"/>
        </a:solidFill>
        <a:latin typeface="+mn-lt"/>
        <a:ea typeface="+mn-ea"/>
        <a:cs typeface="+mn-cs"/>
      </a:defRPr>
    </a:lvl3pPr>
    <a:lvl4pPr marL="1318810" algn="l" rtl="0" eaLnBrk="0" fontAlgn="base" hangingPunct="0">
      <a:spcBef>
        <a:spcPct val="30000"/>
      </a:spcBef>
      <a:spcAft>
        <a:spcPct val="0"/>
      </a:spcAft>
      <a:defRPr sz="1400" kern="1200">
        <a:solidFill>
          <a:schemeClr val="tx1"/>
        </a:solidFill>
        <a:latin typeface="+mn-lt"/>
        <a:ea typeface="+mn-ea"/>
        <a:cs typeface="+mn-cs"/>
      </a:defRPr>
    </a:lvl4pPr>
    <a:lvl5pPr marL="1757886" algn="l" rtl="0" eaLnBrk="0" fontAlgn="base" hangingPunct="0">
      <a:spcBef>
        <a:spcPct val="30000"/>
      </a:spcBef>
      <a:spcAft>
        <a:spcPct val="0"/>
      </a:spcAft>
      <a:defRPr sz="1400" kern="1200">
        <a:solidFill>
          <a:schemeClr val="tx1"/>
        </a:solidFill>
        <a:latin typeface="+mn-lt"/>
        <a:ea typeface="+mn-ea"/>
        <a:cs typeface="+mn-cs"/>
      </a:defRPr>
    </a:lvl5pPr>
    <a:lvl6pPr marL="2198390" algn="l" defTabSz="879357" rtl="0" eaLnBrk="1" latinLnBrk="0" hangingPunct="1">
      <a:defRPr sz="1400" kern="1200">
        <a:solidFill>
          <a:schemeClr val="tx1"/>
        </a:solidFill>
        <a:latin typeface="+mn-lt"/>
        <a:ea typeface="+mn-ea"/>
        <a:cs typeface="+mn-cs"/>
      </a:defRPr>
    </a:lvl6pPr>
    <a:lvl7pPr marL="2638066" algn="l" defTabSz="879357" rtl="0" eaLnBrk="1" latinLnBrk="0" hangingPunct="1">
      <a:defRPr sz="1400" kern="1200">
        <a:solidFill>
          <a:schemeClr val="tx1"/>
        </a:solidFill>
        <a:latin typeface="+mn-lt"/>
        <a:ea typeface="+mn-ea"/>
        <a:cs typeface="+mn-cs"/>
      </a:defRPr>
    </a:lvl7pPr>
    <a:lvl8pPr marL="3077747" algn="l" defTabSz="879357" rtl="0" eaLnBrk="1" latinLnBrk="0" hangingPunct="1">
      <a:defRPr sz="1400" kern="1200">
        <a:solidFill>
          <a:schemeClr val="tx1"/>
        </a:solidFill>
        <a:latin typeface="+mn-lt"/>
        <a:ea typeface="+mn-ea"/>
        <a:cs typeface="+mn-cs"/>
      </a:defRPr>
    </a:lvl8pPr>
    <a:lvl9pPr marL="3517423" algn="l" defTabSz="879357"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F2BD36A-F799-407A-8E8D-1C2FAAC57096}" type="slidenum">
              <a:rPr lang="en-GB" smtClean="0"/>
              <a:pPr>
                <a:defRPr/>
              </a:pPr>
              <a:t>1</a:t>
            </a:fld>
            <a:endParaRPr lang="en-GB"/>
          </a:p>
        </p:txBody>
      </p:sp>
    </p:spTree>
    <p:extLst>
      <p:ext uri="{BB962C8B-B14F-4D97-AF65-F5344CB8AC3E}">
        <p14:creationId xmlns:p14="http://schemas.microsoft.com/office/powerpoint/2010/main" val="1767843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303621" y="20397784"/>
            <a:ext cx="18763364" cy="4117119"/>
          </a:xfrm>
        </p:spPr>
        <p:txBody>
          <a:bodyPr>
            <a:normAutofit/>
          </a:bodyPr>
          <a:lstStyle>
            <a:lvl1pPr>
              <a:defRPr sz="12700"/>
            </a:lvl1pPr>
          </a:lstStyle>
          <a:p>
            <a:r>
              <a:rPr lang="en-GB" smtClean="0"/>
              <a:t>Click to edit Master title style</a:t>
            </a:r>
            <a:endParaRPr/>
          </a:p>
        </p:txBody>
      </p:sp>
      <p:sp>
        <p:nvSpPr>
          <p:cNvPr id="3" name="Subtitle 2"/>
          <p:cNvSpPr>
            <a:spLocks noGrp="1"/>
          </p:cNvSpPr>
          <p:nvPr>
            <p:ph type="subTitle" idx="1"/>
          </p:nvPr>
        </p:nvSpPr>
        <p:spPr>
          <a:xfrm>
            <a:off x="22303621" y="24534670"/>
            <a:ext cx="18763364" cy="3301603"/>
          </a:xfrm>
        </p:spPr>
        <p:txBody>
          <a:bodyPr>
            <a:normAutofit/>
          </a:bodyPr>
          <a:lstStyle>
            <a:lvl1pPr marL="0" indent="0" algn="l">
              <a:spcBef>
                <a:spcPts val="1363"/>
              </a:spcBef>
              <a:buNone/>
              <a:defRPr sz="6400">
                <a:solidFill>
                  <a:schemeClr val="tx1">
                    <a:tint val="75000"/>
                  </a:schemeClr>
                </a:solidFill>
              </a:defRPr>
            </a:lvl1pPr>
            <a:lvl2pPr marL="2077983" indent="0" algn="ctr">
              <a:buNone/>
              <a:defRPr>
                <a:solidFill>
                  <a:schemeClr val="tx1">
                    <a:tint val="75000"/>
                  </a:schemeClr>
                </a:solidFill>
              </a:defRPr>
            </a:lvl2pPr>
            <a:lvl3pPr marL="4155966" indent="0" algn="ctr">
              <a:buNone/>
              <a:defRPr>
                <a:solidFill>
                  <a:schemeClr val="tx1">
                    <a:tint val="75000"/>
                  </a:schemeClr>
                </a:solidFill>
              </a:defRPr>
            </a:lvl3pPr>
            <a:lvl4pPr marL="6233949" indent="0" algn="ctr">
              <a:buNone/>
              <a:defRPr>
                <a:solidFill>
                  <a:schemeClr val="tx1">
                    <a:tint val="75000"/>
                  </a:schemeClr>
                </a:solidFill>
              </a:defRPr>
            </a:lvl4pPr>
            <a:lvl5pPr marL="8311932" indent="0" algn="ctr">
              <a:buNone/>
              <a:defRPr>
                <a:solidFill>
                  <a:schemeClr val="tx1">
                    <a:tint val="75000"/>
                  </a:schemeClr>
                </a:solidFill>
              </a:defRPr>
            </a:lvl5pPr>
            <a:lvl6pPr marL="10389915" indent="0" algn="ctr">
              <a:buNone/>
              <a:defRPr>
                <a:solidFill>
                  <a:schemeClr val="tx1">
                    <a:tint val="75000"/>
                  </a:schemeClr>
                </a:solidFill>
              </a:defRPr>
            </a:lvl6pPr>
            <a:lvl7pPr marL="12467898" indent="0" algn="ctr">
              <a:buNone/>
              <a:defRPr>
                <a:solidFill>
                  <a:schemeClr val="tx1">
                    <a:tint val="75000"/>
                  </a:schemeClr>
                </a:solidFill>
              </a:defRPr>
            </a:lvl7pPr>
            <a:lvl8pPr marL="14545881" indent="0" algn="ctr">
              <a:buNone/>
              <a:defRPr>
                <a:solidFill>
                  <a:schemeClr val="tx1">
                    <a:tint val="75000"/>
                  </a:schemeClr>
                </a:solidFill>
              </a:defRPr>
            </a:lvl8pPr>
            <a:lvl9pPr marL="16623864" indent="0" algn="ctr">
              <a:buNone/>
              <a:defRPr>
                <a:solidFill>
                  <a:schemeClr val="tx1">
                    <a:tint val="75000"/>
                  </a:schemeClr>
                </a:solidFill>
              </a:defRPr>
            </a:lvl9pPr>
          </a:lstStyle>
          <a:p>
            <a:r>
              <a:rPr lang="en-GB" smtClean="0"/>
              <a:t>Click to edit Master subtitle style</a:t>
            </a:r>
            <a:endParaRPr/>
          </a:p>
        </p:txBody>
      </p:sp>
      <p:sp>
        <p:nvSpPr>
          <p:cNvPr id="4" name="Date Placeholder 3"/>
          <p:cNvSpPr>
            <a:spLocks noGrp="1"/>
          </p:cNvSpPr>
          <p:nvPr>
            <p:ph type="dt" sz="half" idx="10"/>
          </p:nvPr>
        </p:nvSpPr>
        <p:spPr>
          <a:xfrm>
            <a:off x="22303624" y="28341239"/>
            <a:ext cx="5726887" cy="1610438"/>
          </a:xfrm>
        </p:spPr>
        <p:txBody>
          <a:bodyPr/>
          <a:lstStyle>
            <a:lvl1pPr algn="l">
              <a:defRPr/>
            </a:lvl1pPr>
          </a:lstStyle>
          <a:p>
            <a:pPr>
              <a:defRPr/>
            </a:pPr>
            <a:endParaRPr lang="en-GB" altLang="zh-CN"/>
          </a:p>
        </p:txBody>
      </p:sp>
      <p:sp>
        <p:nvSpPr>
          <p:cNvPr id="5" name="Footer Placeholder 4"/>
          <p:cNvSpPr>
            <a:spLocks noGrp="1"/>
          </p:cNvSpPr>
          <p:nvPr>
            <p:ph type="ftr" sz="quarter" idx="11"/>
          </p:nvPr>
        </p:nvSpPr>
        <p:spPr>
          <a:xfrm>
            <a:off x="29321661" y="28341239"/>
            <a:ext cx="12161825" cy="1610438"/>
          </a:xfrm>
        </p:spPr>
        <p:txBody>
          <a:bodyPr/>
          <a:lstStyle>
            <a:lvl1pPr algn="r">
              <a:defRPr/>
            </a:lvl1pPr>
          </a:lstStyle>
          <a:p>
            <a:pPr>
              <a:defRPr/>
            </a:pPr>
            <a:endParaRPr lang="en-GB" altLang="zh-CN"/>
          </a:p>
        </p:txBody>
      </p:sp>
      <p:sp>
        <p:nvSpPr>
          <p:cNvPr id="7" name="Rectangle 6"/>
          <p:cNvSpPr/>
          <p:nvPr/>
        </p:nvSpPr>
        <p:spPr>
          <a:xfrm>
            <a:off x="1312846" y="1008275"/>
            <a:ext cx="19677930" cy="184715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8" name="Rectangle 7"/>
          <p:cNvSpPr/>
          <p:nvPr/>
        </p:nvSpPr>
        <p:spPr>
          <a:xfrm>
            <a:off x="31604175" y="1008274"/>
            <a:ext cx="9558695" cy="899380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0" name="Rectangle 9"/>
          <p:cNvSpPr/>
          <p:nvPr/>
        </p:nvSpPr>
        <p:spPr>
          <a:xfrm>
            <a:off x="21484939" y="10486051"/>
            <a:ext cx="9558695" cy="899380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marL="0" algn="ctr" defTabSz="4155966" rtl="0" eaLnBrk="1" latinLnBrk="0" hangingPunct="1"/>
            <a:endParaRPr sz="8200" kern="1200">
              <a:solidFill>
                <a:schemeClr val="lt1"/>
              </a:solidFill>
              <a:latin typeface="+mn-lt"/>
              <a:ea typeface="+mn-ea"/>
              <a:cs typeface="+mn-cs"/>
            </a:endParaRPr>
          </a:p>
        </p:txBody>
      </p:sp>
      <p:sp>
        <p:nvSpPr>
          <p:cNvPr id="15" name="TextBox 14"/>
          <p:cNvSpPr txBox="1"/>
          <p:nvPr/>
        </p:nvSpPr>
        <p:spPr>
          <a:xfrm>
            <a:off x="1974049" y="771037"/>
            <a:ext cx="1920236" cy="3797055"/>
          </a:xfrm>
          <a:prstGeom prst="rect">
            <a:avLst/>
          </a:prstGeom>
          <a:noFill/>
        </p:spPr>
        <p:txBody>
          <a:bodyPr wrap="square" lIns="0" tIns="0" rIns="0" bIns="0" rtlCol="0">
            <a:spAutoFit/>
          </a:bodyPr>
          <a:lstStyle/>
          <a:p>
            <a:r>
              <a:rPr sz="24600" b="1">
                <a:solidFill>
                  <a:schemeClr val="accent1">
                    <a:lumMod val="60000"/>
                    <a:lumOff val="40000"/>
                  </a:schemeClr>
                </a:solidFill>
              </a:rPr>
              <a:t>+</a:t>
            </a:r>
          </a:p>
        </p:txBody>
      </p:sp>
      <p:sp>
        <p:nvSpPr>
          <p:cNvPr id="11" name="Rectangle 10"/>
          <p:cNvSpPr/>
          <p:nvPr/>
        </p:nvSpPr>
        <p:spPr>
          <a:xfrm>
            <a:off x="21484939" y="1008274"/>
            <a:ext cx="9558695" cy="89938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2" name="Rectangle 11"/>
          <p:cNvSpPr/>
          <p:nvPr/>
        </p:nvSpPr>
        <p:spPr>
          <a:xfrm>
            <a:off x="31604175" y="10486051"/>
            <a:ext cx="9558695" cy="89938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37943229" y="1246334"/>
            <a:ext cx="3186231" cy="705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0" name="TextBox 9"/>
          <p:cNvSpPr txBox="1"/>
          <p:nvPr/>
        </p:nvSpPr>
        <p:spPr>
          <a:xfrm>
            <a:off x="1036922" y="1008275"/>
            <a:ext cx="1212185" cy="2521122"/>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
        <p:nvSpPr>
          <p:cNvPr id="2" name="Title 1"/>
          <p:cNvSpPr>
            <a:spLocks noGrp="1"/>
          </p:cNvSpPr>
          <p:nvPr>
            <p:ph type="title"/>
          </p:nvPr>
        </p:nvSpPr>
        <p:spPr/>
        <p:txBody>
          <a:bodyPr/>
          <a:lstStyle/>
          <a:p>
            <a:r>
              <a:rPr lang="en-GB" smtClean="0"/>
              <a:t>Click to edit Master title style</a:t>
            </a:r>
            <a:endParaRPr/>
          </a:p>
        </p:txBody>
      </p:sp>
      <p:sp>
        <p:nvSpPr>
          <p:cNvPr id="5" name="Date Placeholder 4"/>
          <p:cNvSpPr>
            <a:spLocks noGrp="1"/>
          </p:cNvSpPr>
          <p:nvPr>
            <p:ph type="dt" sz="half" idx="10"/>
          </p:nvPr>
        </p:nvSpPr>
        <p:spPr/>
        <p:txBody>
          <a:bodyPr/>
          <a:lstStyle/>
          <a:p>
            <a:pPr>
              <a:defRPr/>
            </a:pPr>
            <a:endParaRPr lang="en-GB" altLang="zh-CN"/>
          </a:p>
        </p:txBody>
      </p:sp>
      <p:sp>
        <p:nvSpPr>
          <p:cNvPr id="6" name="Footer Placeholder 5"/>
          <p:cNvSpPr>
            <a:spLocks noGrp="1"/>
          </p:cNvSpPr>
          <p:nvPr>
            <p:ph type="ftr" sz="quarter" idx="11"/>
          </p:nvPr>
        </p:nvSpPr>
        <p:spPr/>
        <p:txBody>
          <a:bodyPr/>
          <a:lstStyle/>
          <a:p>
            <a:pPr>
              <a:defRPr/>
            </a:pPr>
            <a:endParaRPr lang="en-GB" altLang="zh-CN"/>
          </a:p>
        </p:txBody>
      </p:sp>
      <p:sp>
        <p:nvSpPr>
          <p:cNvPr id="7" name="Slide Number Placeholder 6"/>
          <p:cNvSpPr>
            <a:spLocks noGrp="1"/>
          </p:cNvSpPr>
          <p:nvPr>
            <p:ph type="sldNum" sz="quarter" idx="12"/>
          </p:nvPr>
        </p:nvSpPr>
        <p:spPr/>
        <p:txBody>
          <a:bodyPr/>
          <a:lstStyle/>
          <a:p>
            <a:pPr>
              <a:defRPr/>
            </a:pPr>
            <a:fld id="{52EAB2D8-E81D-41DD-A4BE-D148450C643C}" type="slidenum">
              <a:rPr lang="en-GB" altLang="zh-CN" smtClean="0"/>
              <a:pPr>
                <a:defRPr/>
              </a:pPr>
              <a:t>‹#›</a:t>
            </a:fld>
            <a:endParaRPr lang="en-GB" altLang="zh-CN"/>
          </a:p>
        </p:txBody>
      </p:sp>
      <p:sp>
        <p:nvSpPr>
          <p:cNvPr id="12" name="Content Placeholder 2"/>
          <p:cNvSpPr>
            <a:spLocks noGrp="1"/>
          </p:cNvSpPr>
          <p:nvPr>
            <p:ph sz="half" idx="17"/>
          </p:nvPr>
        </p:nvSpPr>
        <p:spPr>
          <a:xfrm>
            <a:off x="2336572" y="8759384"/>
            <a:ext cx="16992367" cy="8671158"/>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4" name="Content Placeholder 2"/>
          <p:cNvSpPr>
            <a:spLocks noGrp="1"/>
          </p:cNvSpPr>
          <p:nvPr>
            <p:ph sz="half" idx="18"/>
          </p:nvPr>
        </p:nvSpPr>
        <p:spPr>
          <a:xfrm>
            <a:off x="2336572" y="18370195"/>
            <a:ext cx="16992367" cy="8671158"/>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5" name="Content Placeholder 2"/>
          <p:cNvSpPr>
            <a:spLocks noGrp="1"/>
          </p:cNvSpPr>
          <p:nvPr>
            <p:ph sz="half" idx="1"/>
          </p:nvPr>
        </p:nvSpPr>
        <p:spPr>
          <a:xfrm>
            <a:off x="20489240" y="8759384"/>
            <a:ext cx="16993235" cy="8671158"/>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6" name="Content Placeholder 2"/>
          <p:cNvSpPr>
            <a:spLocks noGrp="1"/>
          </p:cNvSpPr>
          <p:nvPr>
            <p:ph sz="half" idx="16"/>
          </p:nvPr>
        </p:nvSpPr>
        <p:spPr>
          <a:xfrm>
            <a:off x="20489240" y="18390921"/>
            <a:ext cx="16993235" cy="8671158"/>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37943229" y="1246334"/>
            <a:ext cx="3186231" cy="705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8" name="TextBox 7"/>
          <p:cNvSpPr txBox="1"/>
          <p:nvPr/>
        </p:nvSpPr>
        <p:spPr>
          <a:xfrm>
            <a:off x="1036922" y="1008275"/>
            <a:ext cx="1212185" cy="2521122"/>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pPr>
              <a:defRPr/>
            </a:pPr>
            <a:endParaRPr lang="en-GB" altLang="zh-CN"/>
          </a:p>
        </p:txBody>
      </p:sp>
      <p:sp>
        <p:nvSpPr>
          <p:cNvPr id="4" name="Footer Placeholder 3"/>
          <p:cNvSpPr>
            <a:spLocks noGrp="1"/>
          </p:cNvSpPr>
          <p:nvPr>
            <p:ph type="ftr" sz="quarter" idx="11"/>
          </p:nvPr>
        </p:nvSpPr>
        <p:spPr/>
        <p:txBody>
          <a:bodyPr/>
          <a:lstStyle/>
          <a:p>
            <a:pPr>
              <a:defRPr/>
            </a:pPr>
            <a:endParaRPr lang="en-GB" altLang="zh-CN"/>
          </a:p>
        </p:txBody>
      </p:sp>
      <p:sp>
        <p:nvSpPr>
          <p:cNvPr id="5" name="Slide Number Placeholder 4"/>
          <p:cNvSpPr>
            <a:spLocks noGrp="1"/>
          </p:cNvSpPr>
          <p:nvPr>
            <p:ph type="sldNum" sz="quarter" idx="12"/>
          </p:nvPr>
        </p:nvSpPr>
        <p:spPr/>
        <p:txBody>
          <a:bodyPr/>
          <a:lstStyle/>
          <a:p>
            <a:pPr>
              <a:defRPr/>
            </a:pPr>
            <a:fld id="{1F0570DF-3347-4D74-BCE3-41B0EEC7D25C}" type="slidenum">
              <a:rPr lang="en-GB" altLang="zh-CN" smtClean="0"/>
              <a:pPr>
                <a:defRPr/>
              </a:pPr>
              <a:t>‹#›</a:t>
            </a:fld>
            <a:endParaRPr lang="en-GB"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37943229" y="1246332"/>
            <a:ext cx="3186231" cy="1332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Date Placeholder 1"/>
          <p:cNvSpPr>
            <a:spLocks noGrp="1"/>
          </p:cNvSpPr>
          <p:nvPr>
            <p:ph type="dt" sz="half" idx="10"/>
          </p:nvPr>
        </p:nvSpPr>
        <p:spPr/>
        <p:txBody>
          <a:bodyPr/>
          <a:lstStyle/>
          <a:p>
            <a:pPr>
              <a:defRPr/>
            </a:pPr>
            <a:endParaRPr lang="en-GB" altLang="zh-CN"/>
          </a:p>
        </p:txBody>
      </p:sp>
      <p:sp>
        <p:nvSpPr>
          <p:cNvPr id="3" name="Footer Placeholder 2"/>
          <p:cNvSpPr>
            <a:spLocks noGrp="1"/>
          </p:cNvSpPr>
          <p:nvPr>
            <p:ph type="ftr" sz="quarter" idx="11"/>
          </p:nvPr>
        </p:nvSpPr>
        <p:spPr/>
        <p:txBody>
          <a:bodyPr/>
          <a:lstStyle/>
          <a:p>
            <a:pPr>
              <a:defRPr/>
            </a:pPr>
            <a:endParaRPr lang="en-GB" altLang="zh-CN"/>
          </a:p>
        </p:txBody>
      </p:sp>
      <p:sp>
        <p:nvSpPr>
          <p:cNvPr id="4" name="Slide Number Placeholder 3"/>
          <p:cNvSpPr>
            <a:spLocks noGrp="1"/>
          </p:cNvSpPr>
          <p:nvPr>
            <p:ph type="sldNum" sz="quarter" idx="12"/>
          </p:nvPr>
        </p:nvSpPr>
        <p:spPr/>
        <p:txBody>
          <a:bodyPr/>
          <a:lstStyle/>
          <a:p>
            <a:pPr>
              <a:defRPr/>
            </a:pPr>
            <a:fld id="{DF313F37-B03A-4245-AE9A-E2B47853A5AE}" type="slidenum">
              <a:rPr lang="en-GB" altLang="zh-CN" smtClean="0"/>
              <a:pPr>
                <a:defRPr/>
              </a:pPr>
              <a:t>‹#›</a:t>
            </a:fld>
            <a:endParaRPr lang="en-GB"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12849" y="1008275"/>
            <a:ext cx="16034415" cy="279866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Title 1"/>
          <p:cNvSpPr>
            <a:spLocks noGrp="1"/>
          </p:cNvSpPr>
          <p:nvPr>
            <p:ph type="title"/>
          </p:nvPr>
        </p:nvSpPr>
        <p:spPr>
          <a:xfrm>
            <a:off x="1768062" y="11343084"/>
            <a:ext cx="15123979" cy="5125394"/>
          </a:xfrm>
        </p:spPr>
        <p:txBody>
          <a:bodyPr anchor="b">
            <a:normAutofit/>
          </a:bodyPr>
          <a:lstStyle>
            <a:lvl1pPr algn="l">
              <a:defRPr sz="11800" b="0">
                <a:solidFill>
                  <a:schemeClr val="bg1"/>
                </a:solidFill>
              </a:defRPr>
            </a:lvl1pPr>
          </a:lstStyle>
          <a:p>
            <a:r>
              <a:rPr lang="en-GB" smtClean="0"/>
              <a:t>Click to edit Master title style</a:t>
            </a:r>
            <a:endParaRPr dirty="0"/>
          </a:p>
        </p:txBody>
      </p:sp>
      <p:sp>
        <p:nvSpPr>
          <p:cNvPr id="3" name="Content Placeholder 2"/>
          <p:cNvSpPr>
            <a:spLocks noGrp="1"/>
          </p:cNvSpPr>
          <p:nvPr>
            <p:ph idx="1"/>
          </p:nvPr>
        </p:nvSpPr>
        <p:spPr>
          <a:xfrm>
            <a:off x="19368160" y="1204330"/>
            <a:ext cx="21359548" cy="25816022"/>
          </a:xfrm>
        </p:spPr>
        <p:txBody>
          <a:bodyPr>
            <a:normAutofit/>
          </a:bodyPr>
          <a:lstStyle>
            <a:lvl1pPr>
              <a:defRPr sz="8200"/>
            </a:lvl1pPr>
            <a:lvl2pPr>
              <a:defRPr sz="8200"/>
            </a:lvl2pPr>
            <a:lvl3pPr>
              <a:defRPr sz="8200"/>
            </a:lvl3pPr>
            <a:lvl4pPr>
              <a:defRPr sz="8200"/>
            </a:lvl4pPr>
            <a:lvl5pPr>
              <a:defRPr sz="8200"/>
            </a:lvl5pPr>
            <a:lvl6pPr>
              <a:defRPr sz="9100"/>
            </a:lvl6pPr>
            <a:lvl7pPr>
              <a:defRPr sz="9100"/>
            </a:lvl7pPr>
            <a:lvl8pPr>
              <a:defRPr sz="9100"/>
            </a:lvl8pPr>
            <a:lvl9pPr>
              <a:defRPr sz="91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1770562" y="16468481"/>
            <a:ext cx="15123979" cy="10551871"/>
          </a:xfrm>
        </p:spPr>
        <p:txBody>
          <a:bodyPr/>
          <a:lstStyle>
            <a:lvl1pPr marL="0" indent="0">
              <a:spcBef>
                <a:spcPts val="2727"/>
              </a:spcBef>
              <a:buNone/>
              <a:defRPr sz="6400">
                <a:solidFill>
                  <a:schemeClr val="bg1"/>
                </a:solidFill>
              </a:defRPr>
            </a:lvl1pPr>
            <a:lvl2pPr marL="2077983" indent="0">
              <a:buNone/>
              <a:defRPr sz="5500"/>
            </a:lvl2pPr>
            <a:lvl3pPr marL="4155966" indent="0">
              <a:buNone/>
              <a:defRPr sz="4600"/>
            </a:lvl3pPr>
            <a:lvl4pPr marL="6233949" indent="0">
              <a:buNone/>
              <a:defRPr sz="4100"/>
            </a:lvl4pPr>
            <a:lvl5pPr marL="8311932" indent="0">
              <a:buNone/>
              <a:defRPr sz="4100"/>
            </a:lvl5pPr>
            <a:lvl6pPr marL="10389915" indent="0">
              <a:buNone/>
              <a:defRPr sz="4100"/>
            </a:lvl6pPr>
            <a:lvl7pPr marL="12467898" indent="0">
              <a:buNone/>
              <a:defRPr sz="4100"/>
            </a:lvl7pPr>
            <a:lvl8pPr marL="14545881" indent="0">
              <a:buNone/>
              <a:defRPr sz="4100"/>
            </a:lvl8pPr>
            <a:lvl9pPr marL="16623864" indent="0">
              <a:buNone/>
              <a:defRPr sz="4100"/>
            </a:lvl9pPr>
          </a:lstStyle>
          <a:p>
            <a:pPr lvl="0"/>
            <a:r>
              <a:rPr lang="en-GB" smtClean="0"/>
              <a:t>Click to edit Master text styles</a:t>
            </a:r>
          </a:p>
        </p:txBody>
      </p:sp>
      <p:sp>
        <p:nvSpPr>
          <p:cNvPr id="5" name="Date Placeholder 4"/>
          <p:cNvSpPr>
            <a:spLocks noGrp="1"/>
          </p:cNvSpPr>
          <p:nvPr>
            <p:ph type="dt" sz="half" idx="10"/>
          </p:nvPr>
        </p:nvSpPr>
        <p:spPr>
          <a:xfrm>
            <a:off x="34340493" y="28332175"/>
            <a:ext cx="7142990" cy="1610438"/>
          </a:xfrm>
        </p:spPr>
        <p:txBody>
          <a:bodyPr/>
          <a:lstStyle/>
          <a:p>
            <a:pPr>
              <a:defRPr/>
            </a:pPr>
            <a:endParaRPr lang="en-GB" altLang="zh-CN"/>
          </a:p>
        </p:txBody>
      </p:sp>
      <p:sp>
        <p:nvSpPr>
          <p:cNvPr id="6" name="Footer Placeholder 5"/>
          <p:cNvSpPr>
            <a:spLocks noGrp="1"/>
          </p:cNvSpPr>
          <p:nvPr>
            <p:ph type="ftr" sz="quarter" idx="11"/>
          </p:nvPr>
        </p:nvSpPr>
        <p:spPr>
          <a:xfrm>
            <a:off x="17930361" y="28332175"/>
            <a:ext cx="15410531" cy="1610438"/>
          </a:xfrm>
        </p:spPr>
        <p:txBody>
          <a:bodyPr/>
          <a:lstStyle/>
          <a:p>
            <a:pPr>
              <a:defRPr/>
            </a:pPr>
            <a:endParaRPr lang="en-GB" altLang="zh-CN"/>
          </a:p>
        </p:txBody>
      </p:sp>
      <p:sp>
        <p:nvSpPr>
          <p:cNvPr id="9" name="TextBox 8"/>
          <p:cNvSpPr txBox="1"/>
          <p:nvPr/>
        </p:nvSpPr>
        <p:spPr>
          <a:xfrm>
            <a:off x="1974049" y="771037"/>
            <a:ext cx="1920236" cy="3797055"/>
          </a:xfrm>
          <a:prstGeom prst="rect">
            <a:avLst/>
          </a:prstGeom>
          <a:noFill/>
        </p:spPr>
        <p:txBody>
          <a:bodyPr wrap="square" lIns="0" tIns="0" rIns="0" bIns="0" rtlCol="0">
            <a:spAutoFit/>
          </a:bodyPr>
          <a:lstStyle/>
          <a:p>
            <a:r>
              <a:rPr sz="246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37943229" y="1246332"/>
            <a:ext cx="3186231" cy="1332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Title 1"/>
          <p:cNvSpPr>
            <a:spLocks noGrp="1"/>
          </p:cNvSpPr>
          <p:nvPr>
            <p:ph type="title"/>
          </p:nvPr>
        </p:nvSpPr>
        <p:spPr>
          <a:xfrm>
            <a:off x="19371080" y="13779747"/>
            <a:ext cx="18111399" cy="3844047"/>
          </a:xfrm>
        </p:spPr>
        <p:txBody>
          <a:bodyPr anchor="b">
            <a:normAutofit/>
          </a:bodyPr>
          <a:lstStyle>
            <a:lvl1pPr algn="l">
              <a:defRPr sz="11800" b="0"/>
            </a:lvl1pPr>
          </a:lstStyle>
          <a:p>
            <a:r>
              <a:rPr lang="en-GB" smtClean="0"/>
              <a:t>Click to edit Master title style</a:t>
            </a:r>
            <a:endParaRPr/>
          </a:p>
        </p:txBody>
      </p:sp>
      <p:sp>
        <p:nvSpPr>
          <p:cNvPr id="3" name="Picture Placeholder 2"/>
          <p:cNvSpPr>
            <a:spLocks noGrp="1"/>
          </p:cNvSpPr>
          <p:nvPr>
            <p:ph type="pic" idx="1"/>
          </p:nvPr>
        </p:nvSpPr>
        <p:spPr>
          <a:xfrm>
            <a:off x="1291154" y="1008275"/>
            <a:ext cx="16078241" cy="27986612"/>
          </a:xfrm>
        </p:spPr>
        <p:txBody>
          <a:bodyPr/>
          <a:lstStyle>
            <a:lvl1pPr marL="0" indent="0">
              <a:buNone/>
              <a:defRPr sz="14500"/>
            </a:lvl1pPr>
            <a:lvl2pPr marL="2077983" indent="0">
              <a:buNone/>
              <a:defRPr sz="12700"/>
            </a:lvl2pPr>
            <a:lvl3pPr marL="4155966" indent="0">
              <a:buNone/>
              <a:defRPr sz="10900"/>
            </a:lvl3pPr>
            <a:lvl4pPr marL="6233949" indent="0">
              <a:buNone/>
              <a:defRPr sz="9100"/>
            </a:lvl4pPr>
            <a:lvl5pPr marL="8311932" indent="0">
              <a:buNone/>
              <a:defRPr sz="9100"/>
            </a:lvl5pPr>
            <a:lvl6pPr marL="10389915" indent="0">
              <a:buNone/>
              <a:defRPr sz="9100"/>
            </a:lvl6pPr>
            <a:lvl7pPr marL="12467898" indent="0">
              <a:buNone/>
              <a:defRPr sz="9100"/>
            </a:lvl7pPr>
            <a:lvl8pPr marL="14545881" indent="0">
              <a:buNone/>
              <a:defRPr sz="9100"/>
            </a:lvl8pPr>
            <a:lvl9pPr marL="16623864" indent="0">
              <a:buNone/>
              <a:defRPr sz="9100"/>
            </a:lvl9pPr>
          </a:lstStyle>
          <a:p>
            <a:r>
              <a:rPr lang="en-GB" smtClean="0"/>
              <a:t>Drag picture to placeholder or click icon to add</a:t>
            </a:r>
            <a:endParaRPr/>
          </a:p>
        </p:txBody>
      </p:sp>
      <p:sp>
        <p:nvSpPr>
          <p:cNvPr id="4" name="Text Placeholder 3"/>
          <p:cNvSpPr>
            <a:spLocks noGrp="1"/>
          </p:cNvSpPr>
          <p:nvPr>
            <p:ph type="body" sz="half" idx="2"/>
          </p:nvPr>
        </p:nvSpPr>
        <p:spPr>
          <a:xfrm>
            <a:off x="19371080" y="17623790"/>
            <a:ext cx="18111399" cy="9473578"/>
          </a:xfrm>
        </p:spPr>
        <p:txBody>
          <a:bodyPr/>
          <a:lstStyle>
            <a:lvl1pPr marL="0" indent="0">
              <a:spcBef>
                <a:spcPts val="2727"/>
              </a:spcBef>
              <a:buNone/>
              <a:defRPr sz="6400"/>
            </a:lvl1pPr>
            <a:lvl2pPr marL="2077983" indent="0">
              <a:buNone/>
              <a:defRPr sz="5500"/>
            </a:lvl2pPr>
            <a:lvl3pPr marL="4155966" indent="0">
              <a:buNone/>
              <a:defRPr sz="4600"/>
            </a:lvl3pPr>
            <a:lvl4pPr marL="6233949" indent="0">
              <a:buNone/>
              <a:defRPr sz="4100"/>
            </a:lvl4pPr>
            <a:lvl5pPr marL="8311932" indent="0">
              <a:buNone/>
              <a:defRPr sz="4100"/>
            </a:lvl5pPr>
            <a:lvl6pPr marL="10389915" indent="0">
              <a:buNone/>
              <a:defRPr sz="4100"/>
            </a:lvl6pPr>
            <a:lvl7pPr marL="12467898" indent="0">
              <a:buNone/>
              <a:defRPr sz="4100"/>
            </a:lvl7pPr>
            <a:lvl8pPr marL="14545881" indent="0">
              <a:buNone/>
              <a:defRPr sz="4100"/>
            </a:lvl8pPr>
            <a:lvl9pPr marL="16623864" indent="0">
              <a:buNone/>
              <a:defRPr sz="4100"/>
            </a:lvl9pPr>
          </a:lstStyle>
          <a:p>
            <a:pPr lvl="0"/>
            <a:r>
              <a:rPr lang="en-GB" smtClean="0"/>
              <a:t>Click to edit Master text styles</a:t>
            </a:r>
          </a:p>
        </p:txBody>
      </p:sp>
      <p:sp>
        <p:nvSpPr>
          <p:cNvPr id="5" name="Date Placeholder 4"/>
          <p:cNvSpPr>
            <a:spLocks noGrp="1"/>
          </p:cNvSpPr>
          <p:nvPr>
            <p:ph type="dt" sz="half" idx="10"/>
          </p:nvPr>
        </p:nvSpPr>
        <p:spPr>
          <a:xfrm>
            <a:off x="34340493" y="28332175"/>
            <a:ext cx="7142990" cy="1610438"/>
          </a:xfrm>
        </p:spPr>
        <p:txBody>
          <a:bodyPr/>
          <a:lstStyle/>
          <a:p>
            <a:pPr>
              <a:defRPr/>
            </a:pPr>
            <a:endParaRPr lang="en-GB" altLang="zh-CN"/>
          </a:p>
        </p:txBody>
      </p:sp>
      <p:sp>
        <p:nvSpPr>
          <p:cNvPr id="6" name="Footer Placeholder 5"/>
          <p:cNvSpPr>
            <a:spLocks noGrp="1"/>
          </p:cNvSpPr>
          <p:nvPr>
            <p:ph type="ftr" sz="quarter" idx="11"/>
          </p:nvPr>
        </p:nvSpPr>
        <p:spPr>
          <a:xfrm>
            <a:off x="19471416" y="28332175"/>
            <a:ext cx="13961892" cy="1610438"/>
          </a:xfrm>
        </p:spPr>
        <p:txBody>
          <a:bodyPr/>
          <a:lstStyle/>
          <a:p>
            <a:pPr>
              <a:defRPr/>
            </a:pPr>
            <a:endParaRPr lang="en-GB" altLang="zh-CN"/>
          </a:p>
        </p:txBody>
      </p:sp>
      <p:sp>
        <p:nvSpPr>
          <p:cNvPr id="7" name="Slide Number Placeholder 6"/>
          <p:cNvSpPr>
            <a:spLocks noGrp="1"/>
          </p:cNvSpPr>
          <p:nvPr>
            <p:ph type="sldNum" sz="quarter" idx="12"/>
          </p:nvPr>
        </p:nvSpPr>
        <p:spPr/>
        <p:txBody>
          <a:bodyPr/>
          <a:lstStyle/>
          <a:p>
            <a:pPr>
              <a:defRPr/>
            </a:pPr>
            <a:fld id="{A938C644-60EF-46D0-A229-92AA5D950B60}" type="slidenum">
              <a:rPr lang="en-GB" altLang="zh-CN" smtClean="0"/>
              <a:pPr>
                <a:defRPr/>
              </a:pPr>
              <a:t>‹#›</a:t>
            </a:fld>
            <a:endParaRPr lang="en-GB" altLang="zh-CN"/>
          </a:p>
        </p:txBody>
      </p:sp>
      <p:sp>
        <p:nvSpPr>
          <p:cNvPr id="10" name="TextBox 9"/>
          <p:cNvSpPr txBox="1"/>
          <p:nvPr/>
        </p:nvSpPr>
        <p:spPr>
          <a:xfrm>
            <a:off x="18538080" y="14867104"/>
            <a:ext cx="1024761" cy="1690996"/>
          </a:xfrm>
          <a:prstGeom prst="rect">
            <a:avLst/>
          </a:prstGeom>
          <a:noFill/>
        </p:spPr>
        <p:txBody>
          <a:bodyPr wrap="square" lIns="0" tIns="0" rIns="0" bIns="0" rtlCol="0">
            <a:spAutoFit/>
          </a:bodyPr>
          <a:lstStyle/>
          <a:p>
            <a:r>
              <a:rPr sz="109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2353229" y="19513070"/>
            <a:ext cx="28764158" cy="3677237"/>
          </a:xfrm>
        </p:spPr>
        <p:txBody>
          <a:bodyPr anchor="b">
            <a:normAutofit/>
          </a:bodyPr>
          <a:lstStyle>
            <a:lvl1pPr algn="l">
              <a:defRPr sz="11800" b="0"/>
            </a:lvl1pPr>
          </a:lstStyle>
          <a:p>
            <a:r>
              <a:rPr lang="en-GB" smtClean="0"/>
              <a:t>Click to edit Master title style</a:t>
            </a:r>
            <a:endParaRPr/>
          </a:p>
        </p:txBody>
      </p:sp>
      <p:sp>
        <p:nvSpPr>
          <p:cNvPr id="3" name="Picture Placeholder 2"/>
          <p:cNvSpPr>
            <a:spLocks noGrp="1"/>
          </p:cNvSpPr>
          <p:nvPr>
            <p:ph type="pic" idx="1"/>
          </p:nvPr>
        </p:nvSpPr>
        <p:spPr>
          <a:xfrm>
            <a:off x="1291151" y="1008275"/>
            <a:ext cx="29634040" cy="18471582"/>
          </a:xfrm>
        </p:spPr>
        <p:txBody>
          <a:bodyPr/>
          <a:lstStyle>
            <a:lvl1pPr marL="0" indent="0">
              <a:buNone/>
              <a:defRPr sz="14500"/>
            </a:lvl1pPr>
            <a:lvl2pPr marL="2077983" indent="0">
              <a:buNone/>
              <a:defRPr sz="12700"/>
            </a:lvl2pPr>
            <a:lvl3pPr marL="4155966" indent="0">
              <a:buNone/>
              <a:defRPr sz="10900"/>
            </a:lvl3pPr>
            <a:lvl4pPr marL="6233949" indent="0">
              <a:buNone/>
              <a:defRPr sz="9100"/>
            </a:lvl4pPr>
            <a:lvl5pPr marL="8311932" indent="0">
              <a:buNone/>
              <a:defRPr sz="9100"/>
            </a:lvl5pPr>
            <a:lvl6pPr marL="10389915" indent="0">
              <a:buNone/>
              <a:defRPr sz="9100"/>
            </a:lvl6pPr>
            <a:lvl7pPr marL="12467898" indent="0">
              <a:buNone/>
              <a:defRPr sz="9100"/>
            </a:lvl7pPr>
            <a:lvl8pPr marL="14545881" indent="0">
              <a:buNone/>
              <a:defRPr sz="9100"/>
            </a:lvl8pPr>
            <a:lvl9pPr marL="16623864" indent="0">
              <a:buNone/>
              <a:defRPr sz="9100"/>
            </a:lvl9pPr>
          </a:lstStyle>
          <a:p>
            <a:r>
              <a:rPr lang="en-GB" smtClean="0"/>
              <a:t>Drag picture to placeholder or click icon to add</a:t>
            </a:r>
            <a:endParaRPr/>
          </a:p>
        </p:txBody>
      </p:sp>
      <p:sp>
        <p:nvSpPr>
          <p:cNvPr id="4" name="Text Placeholder 3"/>
          <p:cNvSpPr>
            <a:spLocks noGrp="1"/>
          </p:cNvSpPr>
          <p:nvPr>
            <p:ph type="body" sz="half" idx="2"/>
          </p:nvPr>
        </p:nvSpPr>
        <p:spPr>
          <a:xfrm>
            <a:off x="2353229" y="23190305"/>
            <a:ext cx="28764158" cy="3907062"/>
          </a:xfrm>
        </p:spPr>
        <p:txBody>
          <a:bodyPr/>
          <a:lstStyle>
            <a:lvl1pPr marL="0" indent="0">
              <a:spcBef>
                <a:spcPts val="1363"/>
              </a:spcBef>
              <a:buNone/>
              <a:defRPr sz="6400"/>
            </a:lvl1pPr>
            <a:lvl2pPr marL="2077983" indent="0">
              <a:buNone/>
              <a:defRPr sz="5500"/>
            </a:lvl2pPr>
            <a:lvl3pPr marL="4155966" indent="0">
              <a:buNone/>
              <a:defRPr sz="4600"/>
            </a:lvl3pPr>
            <a:lvl4pPr marL="6233949" indent="0">
              <a:buNone/>
              <a:defRPr sz="4100"/>
            </a:lvl4pPr>
            <a:lvl5pPr marL="8311932" indent="0">
              <a:buNone/>
              <a:defRPr sz="4100"/>
            </a:lvl5pPr>
            <a:lvl6pPr marL="10389915" indent="0">
              <a:buNone/>
              <a:defRPr sz="4100"/>
            </a:lvl6pPr>
            <a:lvl7pPr marL="12467898" indent="0">
              <a:buNone/>
              <a:defRPr sz="4100"/>
            </a:lvl7pPr>
            <a:lvl8pPr marL="14545881" indent="0">
              <a:buNone/>
              <a:defRPr sz="4100"/>
            </a:lvl8pPr>
            <a:lvl9pPr marL="16623864" indent="0">
              <a:buNone/>
              <a:defRPr sz="4100"/>
            </a:lvl9pPr>
          </a:lstStyle>
          <a:p>
            <a:pPr lvl="0"/>
            <a:r>
              <a:rPr lang="en-GB" smtClean="0"/>
              <a:t>Click to edit Master text styles</a:t>
            </a:r>
          </a:p>
        </p:txBody>
      </p:sp>
      <p:sp>
        <p:nvSpPr>
          <p:cNvPr id="5" name="Date Placeholder 4"/>
          <p:cNvSpPr>
            <a:spLocks noGrp="1"/>
          </p:cNvSpPr>
          <p:nvPr>
            <p:ph type="dt" sz="half" idx="10"/>
          </p:nvPr>
        </p:nvSpPr>
        <p:spPr/>
        <p:txBody>
          <a:bodyPr/>
          <a:lstStyle/>
          <a:p>
            <a:pPr>
              <a:defRPr/>
            </a:pPr>
            <a:endParaRPr lang="en-GB" altLang="zh-CN"/>
          </a:p>
        </p:txBody>
      </p:sp>
      <p:sp>
        <p:nvSpPr>
          <p:cNvPr id="6" name="Footer Placeholder 5"/>
          <p:cNvSpPr>
            <a:spLocks noGrp="1"/>
          </p:cNvSpPr>
          <p:nvPr>
            <p:ph type="ftr" sz="quarter" idx="11"/>
          </p:nvPr>
        </p:nvSpPr>
        <p:spPr/>
        <p:txBody>
          <a:bodyPr/>
          <a:lstStyle/>
          <a:p>
            <a:pPr>
              <a:defRPr/>
            </a:pPr>
            <a:endParaRPr lang="en-GB" altLang="zh-CN"/>
          </a:p>
        </p:txBody>
      </p:sp>
      <p:sp>
        <p:nvSpPr>
          <p:cNvPr id="7" name="Slide Number Placeholder 6"/>
          <p:cNvSpPr>
            <a:spLocks noGrp="1"/>
          </p:cNvSpPr>
          <p:nvPr>
            <p:ph type="sldNum" sz="quarter" idx="12"/>
          </p:nvPr>
        </p:nvSpPr>
        <p:spPr/>
        <p:txBody>
          <a:bodyPr/>
          <a:lstStyle/>
          <a:p>
            <a:pPr>
              <a:defRPr/>
            </a:pPr>
            <a:fld id="{52EAB2D8-E81D-41DD-A4BE-D148450C643C}" type="slidenum">
              <a:rPr lang="en-GB" altLang="zh-CN" smtClean="0"/>
              <a:pPr>
                <a:defRPr/>
              </a:pPr>
              <a:t>‹#›</a:t>
            </a:fld>
            <a:endParaRPr lang="en-GB" altLang="zh-CN"/>
          </a:p>
        </p:txBody>
      </p:sp>
      <p:sp>
        <p:nvSpPr>
          <p:cNvPr id="8" name="Rectangle 7"/>
          <p:cNvSpPr/>
          <p:nvPr/>
        </p:nvSpPr>
        <p:spPr>
          <a:xfrm>
            <a:off x="31604175" y="1008274"/>
            <a:ext cx="9558695" cy="899380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9" name="Rectangle 8"/>
          <p:cNvSpPr/>
          <p:nvPr/>
        </p:nvSpPr>
        <p:spPr>
          <a:xfrm>
            <a:off x="31604175" y="10486051"/>
            <a:ext cx="9558695" cy="89938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0" name="TextBox 9"/>
          <p:cNvSpPr txBox="1"/>
          <p:nvPr/>
        </p:nvSpPr>
        <p:spPr>
          <a:xfrm>
            <a:off x="1520230" y="20433616"/>
            <a:ext cx="1024761" cy="1690996"/>
          </a:xfrm>
          <a:prstGeom prst="rect">
            <a:avLst/>
          </a:prstGeom>
          <a:noFill/>
        </p:spPr>
        <p:txBody>
          <a:bodyPr wrap="square" lIns="0" tIns="0" rIns="0" bIns="0" rtlCol="0">
            <a:spAutoFit/>
          </a:bodyPr>
          <a:lstStyle/>
          <a:p>
            <a:r>
              <a:rPr sz="109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1312844" y="1008275"/>
            <a:ext cx="29674822" cy="279866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Title 1"/>
          <p:cNvSpPr>
            <a:spLocks noGrp="1"/>
          </p:cNvSpPr>
          <p:nvPr>
            <p:ph type="title"/>
          </p:nvPr>
        </p:nvSpPr>
        <p:spPr>
          <a:xfrm>
            <a:off x="1768060" y="11343084"/>
            <a:ext cx="28719808" cy="5125394"/>
          </a:xfrm>
        </p:spPr>
        <p:txBody>
          <a:bodyPr anchor="b">
            <a:normAutofit/>
          </a:bodyPr>
          <a:lstStyle>
            <a:lvl1pPr algn="l">
              <a:defRPr sz="11800" b="0">
                <a:solidFill>
                  <a:schemeClr val="bg1"/>
                </a:solidFill>
              </a:defRPr>
            </a:lvl1pPr>
          </a:lstStyle>
          <a:p>
            <a:r>
              <a:rPr lang="en-GB" smtClean="0"/>
              <a:t>Click to edit Master title style</a:t>
            </a:r>
            <a:endParaRPr/>
          </a:p>
        </p:txBody>
      </p:sp>
      <p:sp>
        <p:nvSpPr>
          <p:cNvPr id="4" name="Text Placeholder 3"/>
          <p:cNvSpPr>
            <a:spLocks noGrp="1"/>
          </p:cNvSpPr>
          <p:nvPr>
            <p:ph type="body" sz="half" idx="2"/>
          </p:nvPr>
        </p:nvSpPr>
        <p:spPr>
          <a:xfrm>
            <a:off x="1770566" y="16468481"/>
            <a:ext cx="28710307" cy="10551871"/>
          </a:xfrm>
        </p:spPr>
        <p:txBody>
          <a:bodyPr/>
          <a:lstStyle>
            <a:lvl1pPr marL="0" indent="0">
              <a:spcBef>
                <a:spcPts val="2727"/>
              </a:spcBef>
              <a:buNone/>
              <a:defRPr sz="6400">
                <a:solidFill>
                  <a:schemeClr val="bg1"/>
                </a:solidFill>
              </a:defRPr>
            </a:lvl1pPr>
            <a:lvl2pPr marL="2077983" indent="0">
              <a:buNone/>
              <a:defRPr sz="5500"/>
            </a:lvl2pPr>
            <a:lvl3pPr marL="4155966" indent="0">
              <a:buNone/>
              <a:defRPr sz="4600"/>
            </a:lvl3pPr>
            <a:lvl4pPr marL="6233949" indent="0">
              <a:buNone/>
              <a:defRPr sz="4100"/>
            </a:lvl4pPr>
            <a:lvl5pPr marL="8311932" indent="0">
              <a:buNone/>
              <a:defRPr sz="4100"/>
            </a:lvl5pPr>
            <a:lvl6pPr marL="10389915" indent="0">
              <a:buNone/>
              <a:defRPr sz="4100"/>
            </a:lvl6pPr>
            <a:lvl7pPr marL="12467898" indent="0">
              <a:buNone/>
              <a:defRPr sz="4100"/>
            </a:lvl7pPr>
            <a:lvl8pPr marL="14545881" indent="0">
              <a:buNone/>
              <a:defRPr sz="4100"/>
            </a:lvl8pPr>
            <a:lvl9pPr marL="16623864" indent="0">
              <a:buNone/>
              <a:defRPr sz="4100"/>
            </a:lvl9pPr>
          </a:lstStyle>
          <a:p>
            <a:pPr lvl="0"/>
            <a:r>
              <a:rPr lang="en-GB" smtClean="0"/>
              <a:t>Click to edit Master text styles</a:t>
            </a:r>
          </a:p>
        </p:txBody>
      </p:sp>
      <p:sp>
        <p:nvSpPr>
          <p:cNvPr id="5" name="Date Placeholder 4"/>
          <p:cNvSpPr>
            <a:spLocks noGrp="1"/>
          </p:cNvSpPr>
          <p:nvPr>
            <p:ph type="dt" sz="half" idx="10"/>
          </p:nvPr>
        </p:nvSpPr>
        <p:spPr>
          <a:xfrm>
            <a:off x="24216206" y="27503070"/>
            <a:ext cx="6264666" cy="1610438"/>
          </a:xfrm>
        </p:spPr>
        <p:txBody>
          <a:bodyPr/>
          <a:lstStyle>
            <a:lvl1pPr>
              <a:defRPr>
                <a:solidFill>
                  <a:schemeClr val="bg1"/>
                </a:solidFill>
              </a:defRPr>
            </a:lvl1pPr>
          </a:lstStyle>
          <a:p>
            <a:pPr>
              <a:defRPr/>
            </a:pPr>
            <a:endParaRPr lang="en-GB" altLang="zh-CN"/>
          </a:p>
        </p:txBody>
      </p:sp>
      <p:sp>
        <p:nvSpPr>
          <p:cNvPr id="6" name="Footer Placeholder 5"/>
          <p:cNvSpPr>
            <a:spLocks noGrp="1"/>
          </p:cNvSpPr>
          <p:nvPr>
            <p:ph type="ftr" sz="quarter" idx="11"/>
          </p:nvPr>
        </p:nvSpPr>
        <p:spPr>
          <a:xfrm>
            <a:off x="1770573" y="27503070"/>
            <a:ext cx="21595128" cy="1610438"/>
          </a:xfrm>
        </p:spPr>
        <p:txBody>
          <a:bodyPr/>
          <a:lstStyle>
            <a:lvl1pPr>
              <a:defRPr>
                <a:solidFill>
                  <a:schemeClr val="bg1"/>
                </a:solidFill>
              </a:defRPr>
            </a:lvl1pPr>
          </a:lstStyle>
          <a:p>
            <a:pPr>
              <a:defRPr/>
            </a:pPr>
            <a:endParaRPr lang="en-GB" altLang="zh-CN"/>
          </a:p>
        </p:txBody>
      </p:sp>
      <p:sp>
        <p:nvSpPr>
          <p:cNvPr id="7" name="Slide Number Placeholder 6"/>
          <p:cNvSpPr>
            <a:spLocks noGrp="1"/>
          </p:cNvSpPr>
          <p:nvPr>
            <p:ph type="sldNum" sz="quarter" idx="12"/>
          </p:nvPr>
        </p:nvSpPr>
        <p:spPr/>
        <p:txBody>
          <a:bodyPr/>
          <a:lstStyle/>
          <a:p>
            <a:pPr>
              <a:defRPr/>
            </a:pPr>
            <a:fld id="{52EAB2D8-E81D-41DD-A4BE-D148450C643C}" type="slidenum">
              <a:rPr lang="en-GB" altLang="zh-CN" smtClean="0"/>
              <a:pPr>
                <a:defRPr/>
              </a:pPr>
              <a:t>‹#›</a:t>
            </a:fld>
            <a:endParaRPr lang="en-GB" altLang="zh-CN"/>
          </a:p>
        </p:txBody>
      </p:sp>
      <p:sp>
        <p:nvSpPr>
          <p:cNvPr id="9" name="TextBox 8"/>
          <p:cNvSpPr txBox="1"/>
          <p:nvPr/>
        </p:nvSpPr>
        <p:spPr>
          <a:xfrm>
            <a:off x="1974049" y="771037"/>
            <a:ext cx="1920236" cy="3797055"/>
          </a:xfrm>
          <a:prstGeom prst="rect">
            <a:avLst/>
          </a:prstGeom>
          <a:noFill/>
        </p:spPr>
        <p:txBody>
          <a:bodyPr wrap="square" lIns="0" tIns="0" rIns="0" bIns="0" rtlCol="0">
            <a:spAutoFit/>
          </a:bodyPr>
          <a:lstStyle/>
          <a:p>
            <a:r>
              <a:rPr sz="24600" b="1">
                <a:solidFill>
                  <a:schemeClr val="accent1">
                    <a:lumMod val="60000"/>
                    <a:lumOff val="40000"/>
                  </a:schemeClr>
                </a:solidFill>
              </a:rPr>
              <a:t>+</a:t>
            </a:r>
          </a:p>
        </p:txBody>
      </p:sp>
      <p:sp>
        <p:nvSpPr>
          <p:cNvPr id="10" name="Rectangle 9"/>
          <p:cNvSpPr/>
          <p:nvPr/>
        </p:nvSpPr>
        <p:spPr>
          <a:xfrm>
            <a:off x="31604175" y="1008274"/>
            <a:ext cx="9558695" cy="899380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2" name="Picture Placeholder 12"/>
          <p:cNvSpPr>
            <a:spLocks noGrp="1"/>
          </p:cNvSpPr>
          <p:nvPr>
            <p:ph type="pic" sz="quarter" idx="13"/>
          </p:nvPr>
        </p:nvSpPr>
        <p:spPr>
          <a:xfrm>
            <a:off x="31604175" y="10475025"/>
            <a:ext cx="9558695" cy="8993806"/>
          </a:xfrm>
        </p:spPr>
        <p:txBody>
          <a:bodyPr/>
          <a:lstStyle>
            <a:lvl1pPr>
              <a:buNone/>
              <a:defRPr/>
            </a:lvl1pPr>
          </a:lstStyle>
          <a:p>
            <a:r>
              <a:rPr lang="en-GB" smtClean="0"/>
              <a:t>Drag picture to placeholder or click icon to add</a:t>
            </a:r>
            <a:endParaRPr/>
          </a:p>
        </p:txBody>
      </p:sp>
      <p:sp>
        <p:nvSpPr>
          <p:cNvPr id="13" name="Picture Placeholder 12"/>
          <p:cNvSpPr>
            <a:spLocks noGrp="1"/>
          </p:cNvSpPr>
          <p:nvPr>
            <p:ph type="pic" sz="quarter" idx="14"/>
          </p:nvPr>
        </p:nvSpPr>
        <p:spPr>
          <a:xfrm>
            <a:off x="31604175" y="20004159"/>
            <a:ext cx="9558695" cy="8993806"/>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1312846" y="1008275"/>
            <a:ext cx="19677930" cy="279866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Title 1"/>
          <p:cNvSpPr>
            <a:spLocks noGrp="1"/>
          </p:cNvSpPr>
          <p:nvPr>
            <p:ph type="title"/>
          </p:nvPr>
        </p:nvSpPr>
        <p:spPr>
          <a:xfrm>
            <a:off x="1768059" y="11343084"/>
            <a:ext cx="18661305" cy="5125394"/>
          </a:xfrm>
        </p:spPr>
        <p:txBody>
          <a:bodyPr anchor="b">
            <a:normAutofit/>
          </a:bodyPr>
          <a:lstStyle>
            <a:lvl1pPr algn="l">
              <a:defRPr sz="11800" b="0">
                <a:solidFill>
                  <a:schemeClr val="bg1"/>
                </a:solidFill>
              </a:defRPr>
            </a:lvl1pPr>
          </a:lstStyle>
          <a:p>
            <a:r>
              <a:rPr lang="en-GB" smtClean="0"/>
              <a:t>Click to edit Master title style</a:t>
            </a:r>
            <a:endParaRPr/>
          </a:p>
        </p:txBody>
      </p:sp>
      <p:sp>
        <p:nvSpPr>
          <p:cNvPr id="4" name="Text Placeholder 3"/>
          <p:cNvSpPr>
            <a:spLocks noGrp="1"/>
          </p:cNvSpPr>
          <p:nvPr>
            <p:ph type="body" sz="half" idx="2"/>
          </p:nvPr>
        </p:nvSpPr>
        <p:spPr>
          <a:xfrm>
            <a:off x="1770566" y="16468481"/>
            <a:ext cx="18655130" cy="10551871"/>
          </a:xfrm>
        </p:spPr>
        <p:txBody>
          <a:bodyPr/>
          <a:lstStyle>
            <a:lvl1pPr marL="0" indent="0">
              <a:spcBef>
                <a:spcPts val="2727"/>
              </a:spcBef>
              <a:buNone/>
              <a:defRPr sz="6400">
                <a:solidFill>
                  <a:schemeClr val="bg1"/>
                </a:solidFill>
              </a:defRPr>
            </a:lvl1pPr>
            <a:lvl2pPr marL="2077983" indent="0">
              <a:buNone/>
              <a:defRPr sz="5500"/>
            </a:lvl2pPr>
            <a:lvl3pPr marL="4155966" indent="0">
              <a:buNone/>
              <a:defRPr sz="4600"/>
            </a:lvl3pPr>
            <a:lvl4pPr marL="6233949" indent="0">
              <a:buNone/>
              <a:defRPr sz="4100"/>
            </a:lvl4pPr>
            <a:lvl5pPr marL="8311932" indent="0">
              <a:buNone/>
              <a:defRPr sz="4100"/>
            </a:lvl5pPr>
            <a:lvl6pPr marL="10389915" indent="0">
              <a:buNone/>
              <a:defRPr sz="4100"/>
            </a:lvl6pPr>
            <a:lvl7pPr marL="12467898" indent="0">
              <a:buNone/>
              <a:defRPr sz="4100"/>
            </a:lvl7pPr>
            <a:lvl8pPr marL="14545881" indent="0">
              <a:buNone/>
              <a:defRPr sz="4100"/>
            </a:lvl8pPr>
            <a:lvl9pPr marL="16623864" indent="0">
              <a:buNone/>
              <a:defRPr sz="4100"/>
            </a:lvl9pPr>
          </a:lstStyle>
          <a:p>
            <a:pPr lvl="0"/>
            <a:r>
              <a:rPr lang="en-GB" smtClean="0"/>
              <a:t>Click to edit Master text styles</a:t>
            </a:r>
          </a:p>
        </p:txBody>
      </p:sp>
      <p:sp>
        <p:nvSpPr>
          <p:cNvPr id="5" name="Date Placeholder 4"/>
          <p:cNvSpPr>
            <a:spLocks noGrp="1"/>
          </p:cNvSpPr>
          <p:nvPr>
            <p:ph type="dt" sz="half" idx="10"/>
          </p:nvPr>
        </p:nvSpPr>
        <p:spPr>
          <a:xfrm>
            <a:off x="14161029" y="27503070"/>
            <a:ext cx="6264666" cy="1610438"/>
          </a:xfrm>
        </p:spPr>
        <p:txBody>
          <a:bodyPr/>
          <a:lstStyle>
            <a:lvl1pPr>
              <a:defRPr>
                <a:solidFill>
                  <a:schemeClr val="bg1"/>
                </a:solidFill>
              </a:defRPr>
            </a:lvl1pPr>
          </a:lstStyle>
          <a:p>
            <a:pPr>
              <a:defRPr/>
            </a:pPr>
            <a:endParaRPr lang="en-GB" altLang="zh-CN"/>
          </a:p>
        </p:txBody>
      </p:sp>
      <p:sp>
        <p:nvSpPr>
          <p:cNvPr id="6" name="Footer Placeholder 5"/>
          <p:cNvSpPr>
            <a:spLocks noGrp="1"/>
          </p:cNvSpPr>
          <p:nvPr>
            <p:ph type="ftr" sz="quarter" idx="11"/>
          </p:nvPr>
        </p:nvSpPr>
        <p:spPr>
          <a:xfrm>
            <a:off x="1770573" y="27503070"/>
            <a:ext cx="12036433" cy="1610438"/>
          </a:xfrm>
        </p:spPr>
        <p:txBody>
          <a:bodyPr/>
          <a:lstStyle>
            <a:lvl1pPr>
              <a:defRPr>
                <a:solidFill>
                  <a:schemeClr val="bg1"/>
                </a:solidFill>
              </a:defRPr>
            </a:lvl1pPr>
          </a:lstStyle>
          <a:p>
            <a:pPr>
              <a:defRPr/>
            </a:pPr>
            <a:endParaRPr lang="en-GB" altLang="zh-CN"/>
          </a:p>
        </p:txBody>
      </p:sp>
      <p:sp>
        <p:nvSpPr>
          <p:cNvPr id="7" name="Slide Number Placeholder 6"/>
          <p:cNvSpPr>
            <a:spLocks noGrp="1"/>
          </p:cNvSpPr>
          <p:nvPr>
            <p:ph type="sldNum" sz="quarter" idx="12"/>
          </p:nvPr>
        </p:nvSpPr>
        <p:spPr/>
        <p:txBody>
          <a:bodyPr/>
          <a:lstStyle/>
          <a:p>
            <a:pPr>
              <a:defRPr/>
            </a:pPr>
            <a:fld id="{52EAB2D8-E81D-41DD-A4BE-D148450C643C}" type="slidenum">
              <a:rPr lang="en-GB" altLang="zh-CN" smtClean="0"/>
              <a:pPr>
                <a:defRPr/>
              </a:pPr>
              <a:t>‹#›</a:t>
            </a:fld>
            <a:endParaRPr lang="en-GB" altLang="zh-CN"/>
          </a:p>
        </p:txBody>
      </p:sp>
      <p:sp>
        <p:nvSpPr>
          <p:cNvPr id="9" name="TextBox 8"/>
          <p:cNvSpPr txBox="1"/>
          <p:nvPr/>
        </p:nvSpPr>
        <p:spPr>
          <a:xfrm>
            <a:off x="1974049" y="771037"/>
            <a:ext cx="1920236" cy="3797055"/>
          </a:xfrm>
          <a:prstGeom prst="rect">
            <a:avLst/>
          </a:prstGeom>
          <a:noFill/>
        </p:spPr>
        <p:txBody>
          <a:bodyPr wrap="square" lIns="0" tIns="0" rIns="0" bIns="0" rtlCol="0">
            <a:spAutoFit/>
          </a:bodyPr>
          <a:lstStyle/>
          <a:p>
            <a:r>
              <a:rPr sz="24600" b="1">
                <a:solidFill>
                  <a:schemeClr val="accent1">
                    <a:lumMod val="60000"/>
                    <a:lumOff val="40000"/>
                  </a:schemeClr>
                </a:solidFill>
              </a:rPr>
              <a:t>+</a:t>
            </a:r>
          </a:p>
        </p:txBody>
      </p:sp>
      <p:sp>
        <p:nvSpPr>
          <p:cNvPr id="10" name="Rectangle 9"/>
          <p:cNvSpPr/>
          <p:nvPr/>
        </p:nvSpPr>
        <p:spPr>
          <a:xfrm>
            <a:off x="31604175" y="1008274"/>
            <a:ext cx="9558695" cy="899380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1" name="Rectangle 10"/>
          <p:cNvSpPr/>
          <p:nvPr/>
        </p:nvSpPr>
        <p:spPr>
          <a:xfrm>
            <a:off x="21484939" y="20001081"/>
            <a:ext cx="9558695" cy="899380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2" name="Picture Placeholder 12"/>
          <p:cNvSpPr>
            <a:spLocks noGrp="1"/>
          </p:cNvSpPr>
          <p:nvPr>
            <p:ph type="pic" sz="quarter" idx="13"/>
          </p:nvPr>
        </p:nvSpPr>
        <p:spPr>
          <a:xfrm>
            <a:off x="21484939" y="1008274"/>
            <a:ext cx="9558695" cy="8993806"/>
          </a:xfrm>
        </p:spPr>
        <p:txBody>
          <a:bodyPr/>
          <a:lstStyle>
            <a:lvl1pPr>
              <a:buNone/>
              <a:defRPr/>
            </a:lvl1pPr>
          </a:lstStyle>
          <a:p>
            <a:r>
              <a:rPr lang="en-GB" smtClean="0"/>
              <a:t>Drag picture to placeholder or click icon to add</a:t>
            </a:r>
            <a:endParaRPr/>
          </a:p>
        </p:txBody>
      </p:sp>
      <p:sp>
        <p:nvSpPr>
          <p:cNvPr id="13" name="Picture Placeholder 12"/>
          <p:cNvSpPr>
            <a:spLocks noGrp="1"/>
          </p:cNvSpPr>
          <p:nvPr>
            <p:ph type="pic" sz="quarter" idx="14"/>
          </p:nvPr>
        </p:nvSpPr>
        <p:spPr>
          <a:xfrm>
            <a:off x="21484939" y="10504678"/>
            <a:ext cx="9558695" cy="8993806"/>
          </a:xfrm>
        </p:spPr>
        <p:txBody>
          <a:bodyPr/>
          <a:lstStyle>
            <a:lvl1pPr>
              <a:buNone/>
              <a:defRPr/>
            </a:lvl1pPr>
          </a:lstStyle>
          <a:p>
            <a:r>
              <a:rPr lang="en-GB" smtClean="0"/>
              <a:t>Drag picture to placeholder or click icon to add</a:t>
            </a:r>
            <a:endParaRPr/>
          </a:p>
        </p:txBody>
      </p:sp>
      <p:sp>
        <p:nvSpPr>
          <p:cNvPr id="14" name="Picture Placeholder 12"/>
          <p:cNvSpPr>
            <a:spLocks noGrp="1"/>
          </p:cNvSpPr>
          <p:nvPr>
            <p:ph type="pic" sz="quarter" idx="15"/>
          </p:nvPr>
        </p:nvSpPr>
        <p:spPr>
          <a:xfrm>
            <a:off x="31607418" y="10504674"/>
            <a:ext cx="9558695" cy="18471582"/>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37943229" y="1246332"/>
            <a:ext cx="3186231" cy="1332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Title 1"/>
          <p:cNvSpPr>
            <a:spLocks noGrp="1"/>
          </p:cNvSpPr>
          <p:nvPr>
            <p:ph type="title"/>
          </p:nvPr>
        </p:nvSpPr>
        <p:spPr>
          <a:xfrm>
            <a:off x="23011673" y="13779747"/>
            <a:ext cx="14444250" cy="3844047"/>
          </a:xfrm>
        </p:spPr>
        <p:txBody>
          <a:bodyPr anchor="b">
            <a:normAutofit/>
          </a:bodyPr>
          <a:lstStyle>
            <a:lvl1pPr algn="l">
              <a:defRPr sz="11800" b="0"/>
            </a:lvl1pPr>
          </a:lstStyle>
          <a:p>
            <a:r>
              <a:rPr lang="en-GB" smtClean="0"/>
              <a:t>Click to edit Master title style</a:t>
            </a:r>
            <a:endParaRPr/>
          </a:p>
        </p:txBody>
      </p:sp>
      <p:sp>
        <p:nvSpPr>
          <p:cNvPr id="3" name="Picture Placeholder 2"/>
          <p:cNvSpPr>
            <a:spLocks noGrp="1"/>
          </p:cNvSpPr>
          <p:nvPr>
            <p:ph type="pic" idx="1"/>
          </p:nvPr>
        </p:nvSpPr>
        <p:spPr>
          <a:xfrm>
            <a:off x="1291152" y="10432277"/>
            <a:ext cx="19699622" cy="18471582"/>
          </a:xfrm>
        </p:spPr>
        <p:txBody>
          <a:bodyPr/>
          <a:lstStyle>
            <a:lvl1pPr marL="0" indent="0">
              <a:buNone/>
              <a:defRPr sz="14500"/>
            </a:lvl1pPr>
            <a:lvl2pPr marL="2077983" indent="0">
              <a:buNone/>
              <a:defRPr sz="12700"/>
            </a:lvl2pPr>
            <a:lvl3pPr marL="4155966" indent="0">
              <a:buNone/>
              <a:defRPr sz="10900"/>
            </a:lvl3pPr>
            <a:lvl4pPr marL="6233949" indent="0">
              <a:buNone/>
              <a:defRPr sz="9100"/>
            </a:lvl4pPr>
            <a:lvl5pPr marL="8311932" indent="0">
              <a:buNone/>
              <a:defRPr sz="9100"/>
            </a:lvl5pPr>
            <a:lvl6pPr marL="10389915" indent="0">
              <a:buNone/>
              <a:defRPr sz="9100"/>
            </a:lvl6pPr>
            <a:lvl7pPr marL="12467898" indent="0">
              <a:buNone/>
              <a:defRPr sz="9100"/>
            </a:lvl7pPr>
            <a:lvl8pPr marL="14545881" indent="0">
              <a:buNone/>
              <a:defRPr sz="9100"/>
            </a:lvl8pPr>
            <a:lvl9pPr marL="16623864" indent="0">
              <a:buNone/>
              <a:defRPr sz="9100"/>
            </a:lvl9pPr>
          </a:lstStyle>
          <a:p>
            <a:r>
              <a:rPr lang="en-GB" smtClean="0"/>
              <a:t>Drag picture to placeholder or click icon to add</a:t>
            </a:r>
            <a:endParaRPr/>
          </a:p>
        </p:txBody>
      </p:sp>
      <p:sp>
        <p:nvSpPr>
          <p:cNvPr id="4" name="Text Placeholder 3"/>
          <p:cNvSpPr>
            <a:spLocks noGrp="1"/>
          </p:cNvSpPr>
          <p:nvPr>
            <p:ph type="body" sz="half" idx="2"/>
          </p:nvPr>
        </p:nvSpPr>
        <p:spPr>
          <a:xfrm>
            <a:off x="23011673" y="17623790"/>
            <a:ext cx="14444250" cy="9473578"/>
          </a:xfrm>
        </p:spPr>
        <p:txBody>
          <a:bodyPr/>
          <a:lstStyle>
            <a:lvl1pPr marL="0" indent="0">
              <a:spcBef>
                <a:spcPts val="2727"/>
              </a:spcBef>
              <a:buNone/>
              <a:defRPr sz="6400"/>
            </a:lvl1pPr>
            <a:lvl2pPr marL="2077983" indent="0">
              <a:buNone/>
              <a:defRPr sz="5500"/>
            </a:lvl2pPr>
            <a:lvl3pPr marL="4155966" indent="0">
              <a:buNone/>
              <a:defRPr sz="4600"/>
            </a:lvl3pPr>
            <a:lvl4pPr marL="6233949" indent="0">
              <a:buNone/>
              <a:defRPr sz="4100"/>
            </a:lvl4pPr>
            <a:lvl5pPr marL="8311932" indent="0">
              <a:buNone/>
              <a:defRPr sz="4100"/>
            </a:lvl5pPr>
            <a:lvl6pPr marL="10389915" indent="0">
              <a:buNone/>
              <a:defRPr sz="4100"/>
            </a:lvl6pPr>
            <a:lvl7pPr marL="12467898" indent="0">
              <a:buNone/>
              <a:defRPr sz="4100"/>
            </a:lvl7pPr>
            <a:lvl8pPr marL="14545881" indent="0">
              <a:buNone/>
              <a:defRPr sz="4100"/>
            </a:lvl8pPr>
            <a:lvl9pPr marL="16623864" indent="0">
              <a:buNone/>
              <a:defRPr sz="4100"/>
            </a:lvl9pPr>
          </a:lstStyle>
          <a:p>
            <a:pPr lvl="0"/>
            <a:r>
              <a:rPr lang="en-GB" smtClean="0"/>
              <a:t>Click to edit Master text styles</a:t>
            </a:r>
          </a:p>
        </p:txBody>
      </p:sp>
      <p:sp>
        <p:nvSpPr>
          <p:cNvPr id="5" name="Date Placeholder 4"/>
          <p:cNvSpPr>
            <a:spLocks noGrp="1"/>
          </p:cNvSpPr>
          <p:nvPr>
            <p:ph type="dt" sz="half" idx="10"/>
          </p:nvPr>
        </p:nvSpPr>
        <p:spPr>
          <a:xfrm>
            <a:off x="34340493" y="28332175"/>
            <a:ext cx="7142990" cy="1610438"/>
          </a:xfrm>
        </p:spPr>
        <p:txBody>
          <a:bodyPr/>
          <a:lstStyle/>
          <a:p>
            <a:pPr>
              <a:defRPr/>
            </a:pPr>
            <a:endParaRPr lang="en-GB" altLang="zh-CN"/>
          </a:p>
        </p:txBody>
      </p:sp>
      <p:sp>
        <p:nvSpPr>
          <p:cNvPr id="6" name="Footer Placeholder 5"/>
          <p:cNvSpPr>
            <a:spLocks noGrp="1"/>
          </p:cNvSpPr>
          <p:nvPr>
            <p:ph type="ftr" sz="quarter" idx="11"/>
          </p:nvPr>
        </p:nvSpPr>
        <p:spPr>
          <a:xfrm>
            <a:off x="19471416" y="28332175"/>
            <a:ext cx="13961892" cy="1610438"/>
          </a:xfrm>
        </p:spPr>
        <p:txBody>
          <a:bodyPr/>
          <a:lstStyle/>
          <a:p>
            <a:pPr>
              <a:defRPr/>
            </a:pPr>
            <a:endParaRPr lang="en-GB" altLang="zh-CN"/>
          </a:p>
        </p:txBody>
      </p:sp>
      <p:sp>
        <p:nvSpPr>
          <p:cNvPr id="7" name="Slide Number Placeholder 6"/>
          <p:cNvSpPr>
            <a:spLocks noGrp="1"/>
          </p:cNvSpPr>
          <p:nvPr>
            <p:ph type="sldNum" sz="quarter" idx="12"/>
          </p:nvPr>
        </p:nvSpPr>
        <p:spPr/>
        <p:txBody>
          <a:bodyPr/>
          <a:lstStyle/>
          <a:p>
            <a:pPr>
              <a:defRPr/>
            </a:pPr>
            <a:fld id="{52EAB2D8-E81D-41DD-A4BE-D148450C643C}" type="slidenum">
              <a:rPr lang="en-GB" altLang="zh-CN" smtClean="0"/>
              <a:pPr>
                <a:defRPr/>
              </a:pPr>
              <a:t>‹#›</a:t>
            </a:fld>
            <a:endParaRPr lang="en-GB" altLang="zh-CN"/>
          </a:p>
        </p:txBody>
      </p:sp>
      <p:sp>
        <p:nvSpPr>
          <p:cNvPr id="10" name="TextBox 9"/>
          <p:cNvSpPr txBox="1"/>
          <p:nvPr/>
        </p:nvSpPr>
        <p:spPr>
          <a:xfrm>
            <a:off x="22070211" y="14867104"/>
            <a:ext cx="1024761" cy="1690996"/>
          </a:xfrm>
          <a:prstGeom prst="rect">
            <a:avLst/>
          </a:prstGeom>
          <a:noFill/>
        </p:spPr>
        <p:txBody>
          <a:bodyPr wrap="square" lIns="0" tIns="0" rIns="0" bIns="0" rtlCol="0">
            <a:spAutoFit/>
          </a:bodyPr>
          <a:lstStyle/>
          <a:p>
            <a:r>
              <a:rPr sz="109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1291148" y="1008274"/>
            <a:ext cx="9558695" cy="8993806"/>
          </a:xfrm>
        </p:spPr>
        <p:txBody>
          <a:bodyPr/>
          <a:lstStyle>
            <a:lvl1pPr>
              <a:buNone/>
              <a:defRPr/>
            </a:lvl1pPr>
          </a:lstStyle>
          <a:p>
            <a:r>
              <a:rPr lang="en-GB" smtClean="0"/>
              <a:t>Drag picture to placeholder or click icon to add</a:t>
            </a:r>
            <a:endParaRPr/>
          </a:p>
        </p:txBody>
      </p:sp>
      <p:sp>
        <p:nvSpPr>
          <p:cNvPr id="15" name="Picture Placeholder 12"/>
          <p:cNvSpPr>
            <a:spLocks noGrp="1"/>
          </p:cNvSpPr>
          <p:nvPr>
            <p:ph type="pic" sz="quarter" idx="14"/>
          </p:nvPr>
        </p:nvSpPr>
        <p:spPr>
          <a:xfrm>
            <a:off x="11432081" y="1008274"/>
            <a:ext cx="9558695" cy="8993806"/>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37943229" y="1246334"/>
            <a:ext cx="3186231" cy="705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9" name="TextBox 8"/>
          <p:cNvSpPr txBox="1"/>
          <p:nvPr/>
        </p:nvSpPr>
        <p:spPr>
          <a:xfrm>
            <a:off x="1036922" y="1008275"/>
            <a:ext cx="1212185" cy="2521122"/>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pPr>
              <a:defRPr/>
            </a:pPr>
            <a:endParaRPr lang="en-GB" altLang="zh-CN"/>
          </a:p>
        </p:txBody>
      </p:sp>
      <p:sp>
        <p:nvSpPr>
          <p:cNvPr id="5" name="Footer Placeholder 4"/>
          <p:cNvSpPr>
            <a:spLocks noGrp="1"/>
          </p:cNvSpPr>
          <p:nvPr>
            <p:ph type="ftr" sz="quarter" idx="11"/>
          </p:nvPr>
        </p:nvSpPr>
        <p:spPr/>
        <p:txBody>
          <a:bodyPr/>
          <a:lstStyle/>
          <a:p>
            <a:pPr>
              <a:defRPr/>
            </a:pPr>
            <a:endParaRPr lang="en-GB" altLang="zh-CN"/>
          </a:p>
        </p:txBody>
      </p:sp>
      <p:sp>
        <p:nvSpPr>
          <p:cNvPr id="6" name="Slide Number Placeholder 5"/>
          <p:cNvSpPr>
            <a:spLocks noGrp="1"/>
          </p:cNvSpPr>
          <p:nvPr>
            <p:ph type="sldNum" sz="quarter" idx="12"/>
          </p:nvPr>
        </p:nvSpPr>
        <p:spPr/>
        <p:txBody>
          <a:bodyPr/>
          <a:lstStyle/>
          <a:p>
            <a:pPr>
              <a:defRPr/>
            </a:pPr>
            <a:fld id="{581901FD-F845-487D-99E5-E00E79BD8632}" type="slidenum">
              <a:rPr lang="en-GB" altLang="zh-CN" smtClean="0"/>
              <a:pPr>
                <a:defRPr/>
              </a:pPr>
              <a:t>‹#›</a:t>
            </a:fld>
            <a:endParaRPr lang="en-GB"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38146274" y="1246334"/>
            <a:ext cx="2983188" cy="705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pPr>
              <a:defRPr/>
            </a:pPr>
            <a:endParaRPr lang="en-GB" altLang="zh-CN"/>
          </a:p>
        </p:txBody>
      </p:sp>
      <p:sp>
        <p:nvSpPr>
          <p:cNvPr id="5" name="Footer Placeholder 4"/>
          <p:cNvSpPr>
            <a:spLocks noGrp="1"/>
          </p:cNvSpPr>
          <p:nvPr>
            <p:ph type="ftr" sz="quarter" idx="11"/>
          </p:nvPr>
        </p:nvSpPr>
        <p:spPr/>
        <p:txBody>
          <a:bodyPr/>
          <a:lstStyle/>
          <a:p>
            <a:pPr>
              <a:defRPr/>
            </a:pPr>
            <a:endParaRPr lang="en-GB" altLang="zh-CN"/>
          </a:p>
        </p:txBody>
      </p:sp>
      <p:sp>
        <p:nvSpPr>
          <p:cNvPr id="6" name="Slide Number Placeholder 5"/>
          <p:cNvSpPr>
            <a:spLocks noGrp="1"/>
          </p:cNvSpPr>
          <p:nvPr>
            <p:ph type="sldNum" sz="quarter" idx="12"/>
          </p:nvPr>
        </p:nvSpPr>
        <p:spPr/>
        <p:txBody>
          <a:bodyPr/>
          <a:lstStyle/>
          <a:p>
            <a:pPr>
              <a:defRPr/>
            </a:pPr>
            <a:fld id="{83D13219-71FC-4BDF-97E0-50D28710901F}" type="slidenum">
              <a:rPr lang="en-GB" altLang="zh-CN" smtClean="0"/>
              <a:pPr>
                <a:defRPr/>
              </a:pPr>
              <a:t>‹#›</a:t>
            </a:fld>
            <a:endParaRPr lang="en-GB" altLang="zh-CN"/>
          </a:p>
        </p:txBody>
      </p:sp>
      <p:sp>
        <p:nvSpPr>
          <p:cNvPr id="9" name="TextBox 8"/>
          <p:cNvSpPr txBox="1"/>
          <p:nvPr/>
        </p:nvSpPr>
        <p:spPr>
          <a:xfrm>
            <a:off x="1036922" y="1008275"/>
            <a:ext cx="1212185" cy="2521122"/>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
        <p:nvSpPr>
          <p:cNvPr id="10" name="Rectangle 9"/>
          <p:cNvSpPr/>
          <p:nvPr/>
        </p:nvSpPr>
        <p:spPr>
          <a:xfrm>
            <a:off x="37485077" y="1246334"/>
            <a:ext cx="424831" cy="70579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37943229" y="1246332"/>
            <a:ext cx="3186231" cy="1332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Vertical Title 1"/>
          <p:cNvSpPr>
            <a:spLocks noGrp="1"/>
          </p:cNvSpPr>
          <p:nvPr>
            <p:ph type="title" orient="vert"/>
          </p:nvPr>
        </p:nvSpPr>
        <p:spPr>
          <a:xfrm>
            <a:off x="37148413" y="4211032"/>
            <a:ext cx="3165408" cy="22809323"/>
          </a:xfrm>
        </p:spPr>
        <p:txBody>
          <a:bodyPr vert="eaVert" anchor="t" anchorCtr="0"/>
          <a:lstStyle/>
          <a:p>
            <a:r>
              <a:rPr lang="en-GB" smtClean="0"/>
              <a:t>Click to edit Master title style</a:t>
            </a:r>
            <a:endParaRPr/>
          </a:p>
        </p:txBody>
      </p:sp>
      <p:sp>
        <p:nvSpPr>
          <p:cNvPr id="3" name="Vertical Text Placeholder 2"/>
          <p:cNvSpPr>
            <a:spLocks noGrp="1"/>
          </p:cNvSpPr>
          <p:nvPr>
            <p:ph type="body" orient="vert" idx="1"/>
          </p:nvPr>
        </p:nvSpPr>
        <p:spPr>
          <a:xfrm>
            <a:off x="2124154" y="4228738"/>
            <a:ext cx="31862316" cy="22868633"/>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pPr>
              <a:defRPr/>
            </a:pPr>
            <a:endParaRPr lang="en-GB" altLang="zh-CN"/>
          </a:p>
        </p:txBody>
      </p:sp>
      <p:sp>
        <p:nvSpPr>
          <p:cNvPr id="5" name="Footer Placeholder 4"/>
          <p:cNvSpPr>
            <a:spLocks noGrp="1"/>
          </p:cNvSpPr>
          <p:nvPr>
            <p:ph type="ftr" sz="quarter" idx="11"/>
          </p:nvPr>
        </p:nvSpPr>
        <p:spPr/>
        <p:txBody>
          <a:bodyPr/>
          <a:lstStyle/>
          <a:p>
            <a:pPr>
              <a:defRPr/>
            </a:pPr>
            <a:endParaRPr lang="en-GB" altLang="zh-CN"/>
          </a:p>
        </p:txBody>
      </p:sp>
      <p:sp>
        <p:nvSpPr>
          <p:cNvPr id="6" name="Slide Number Placeholder 5"/>
          <p:cNvSpPr>
            <a:spLocks noGrp="1"/>
          </p:cNvSpPr>
          <p:nvPr>
            <p:ph type="sldNum" sz="quarter" idx="12"/>
          </p:nvPr>
        </p:nvSpPr>
        <p:spPr/>
        <p:txBody>
          <a:bodyPr/>
          <a:lstStyle/>
          <a:p>
            <a:pPr>
              <a:defRPr/>
            </a:pPr>
            <a:fld id="{C0447BE9-7172-4BB2-89EA-B058D678D289}" type="slidenum">
              <a:rPr lang="en-GB" altLang="zh-CN" smtClean="0"/>
              <a:pPr>
                <a:defRPr/>
              </a:pPr>
              <a:t>‹#›</a:t>
            </a:fld>
            <a:endParaRPr lang="en-GB" altLang="zh-CN"/>
          </a:p>
        </p:txBody>
      </p:sp>
      <p:sp>
        <p:nvSpPr>
          <p:cNvPr id="9" name="TextBox 8"/>
          <p:cNvSpPr txBox="1"/>
          <p:nvPr/>
        </p:nvSpPr>
        <p:spPr>
          <a:xfrm rot="16200000">
            <a:off x="39954359" y="2412126"/>
            <a:ext cx="1150778" cy="2573878"/>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37943229" y="1246334"/>
            <a:ext cx="3186231" cy="705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Title 1"/>
          <p:cNvSpPr>
            <a:spLocks noGrp="1"/>
          </p:cNvSpPr>
          <p:nvPr>
            <p:ph type="title"/>
          </p:nvPr>
        </p:nvSpPr>
        <p:spPr>
          <a:xfrm>
            <a:off x="2315916" y="593105"/>
            <a:ext cx="35106683" cy="4388956"/>
          </a:xfrm>
        </p:spPr>
        <p:txBody>
          <a:bodyPr anchor="b" anchorCtr="0"/>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pPr>
              <a:defRPr/>
            </a:pPr>
            <a:endParaRPr lang="en-GB" altLang="zh-CN"/>
          </a:p>
        </p:txBody>
      </p:sp>
      <p:sp>
        <p:nvSpPr>
          <p:cNvPr id="5" name="Footer Placeholder 4"/>
          <p:cNvSpPr>
            <a:spLocks noGrp="1"/>
          </p:cNvSpPr>
          <p:nvPr>
            <p:ph type="ftr" sz="quarter" idx="11"/>
          </p:nvPr>
        </p:nvSpPr>
        <p:spPr/>
        <p:txBody>
          <a:bodyPr/>
          <a:lstStyle/>
          <a:p>
            <a:pPr>
              <a:defRPr/>
            </a:pPr>
            <a:endParaRPr lang="en-GB" altLang="zh-CN"/>
          </a:p>
        </p:txBody>
      </p:sp>
      <p:sp>
        <p:nvSpPr>
          <p:cNvPr id="6" name="Slide Number Placeholder 5"/>
          <p:cNvSpPr>
            <a:spLocks noGrp="1"/>
          </p:cNvSpPr>
          <p:nvPr>
            <p:ph type="sldNum" sz="quarter" idx="12"/>
          </p:nvPr>
        </p:nvSpPr>
        <p:spPr/>
        <p:txBody>
          <a:bodyPr/>
          <a:lstStyle/>
          <a:p>
            <a:pPr>
              <a:defRPr/>
            </a:pPr>
            <a:fld id="{52EAB2D8-E81D-41DD-A4BE-D148450C643C}" type="slidenum">
              <a:rPr lang="en-GB" altLang="zh-CN" smtClean="0"/>
              <a:pPr>
                <a:defRPr/>
              </a:pPr>
              <a:t>‹#›</a:t>
            </a:fld>
            <a:endParaRPr lang="en-GB" altLang="zh-CN"/>
          </a:p>
        </p:txBody>
      </p:sp>
      <p:sp>
        <p:nvSpPr>
          <p:cNvPr id="9" name="TextBox 8"/>
          <p:cNvSpPr txBox="1"/>
          <p:nvPr/>
        </p:nvSpPr>
        <p:spPr>
          <a:xfrm>
            <a:off x="1036922" y="1008275"/>
            <a:ext cx="1212185" cy="2521122"/>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
        <p:nvSpPr>
          <p:cNvPr id="10" name="Text Placeholder 3"/>
          <p:cNvSpPr>
            <a:spLocks noGrp="1"/>
          </p:cNvSpPr>
          <p:nvPr>
            <p:ph type="body" sz="half" idx="2"/>
          </p:nvPr>
        </p:nvSpPr>
        <p:spPr>
          <a:xfrm>
            <a:off x="2316119" y="4982061"/>
            <a:ext cx="35118981" cy="3416929"/>
          </a:xfrm>
        </p:spPr>
        <p:txBody>
          <a:bodyPr vert="horz" lIns="415597" tIns="207799" rIns="415597" bIns="207799" rtlCol="0" anchor="t" anchorCtr="0">
            <a:noAutofit/>
          </a:bodyPr>
          <a:lstStyle>
            <a:lvl1pPr marL="0" indent="0">
              <a:buNone/>
              <a:defRPr kumimoji="0" sz="10900" b="0" i="0" u="none" strike="noStrike" kern="1200" cap="none" spc="0" normalizeH="0" baseline="0">
                <a:ln>
                  <a:noFill/>
                </a:ln>
                <a:solidFill>
                  <a:schemeClr val="accent3"/>
                </a:solidFill>
                <a:effectLst/>
                <a:uLnTx/>
                <a:uFillTx/>
                <a:latin typeface="+mj-lt"/>
                <a:ea typeface="+mj-ea"/>
                <a:cs typeface="+mj-cs"/>
              </a:defRPr>
            </a:lvl1pPr>
            <a:lvl2pPr marL="2077983" indent="0">
              <a:buNone/>
              <a:defRPr sz="5500"/>
            </a:lvl2pPr>
            <a:lvl3pPr marL="4155966" indent="0">
              <a:buNone/>
              <a:defRPr sz="4600"/>
            </a:lvl3pPr>
            <a:lvl4pPr marL="6233949" indent="0">
              <a:buNone/>
              <a:defRPr sz="4100"/>
            </a:lvl4pPr>
            <a:lvl5pPr marL="8311932" indent="0">
              <a:buNone/>
              <a:defRPr sz="4100"/>
            </a:lvl5pPr>
            <a:lvl6pPr marL="10389915" indent="0">
              <a:buNone/>
              <a:defRPr sz="4100"/>
            </a:lvl6pPr>
            <a:lvl7pPr marL="12467898" indent="0">
              <a:buNone/>
              <a:defRPr sz="4100"/>
            </a:lvl7pPr>
            <a:lvl8pPr marL="14545881" indent="0">
              <a:buNone/>
              <a:defRPr sz="4100"/>
            </a:lvl8pPr>
            <a:lvl9pPr marL="16623864" indent="0">
              <a:buNone/>
              <a:defRPr sz="4100"/>
            </a:lvl9pPr>
          </a:lstStyle>
          <a:p>
            <a:pPr marL="0" marR="0" lvl="0" indent="0" algn="l" defTabSz="4155966" rtl="0" eaLnBrk="1" fontAlgn="auto" latinLnBrk="0" hangingPunct="1">
              <a:lnSpc>
                <a:spcPct val="100000"/>
              </a:lnSpc>
              <a:spcBef>
                <a:spcPct val="0"/>
              </a:spcBef>
              <a:spcAft>
                <a:spcPts val="0"/>
              </a:spcAft>
              <a:buClrTx/>
              <a:buSzTx/>
              <a:buFontTx/>
              <a:buNone/>
              <a:tabLst/>
              <a:defRPr/>
            </a:pPr>
            <a:r>
              <a:rPr lang="en-GB"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22303621" y="20397784"/>
            <a:ext cx="18763364" cy="4117119"/>
          </a:xfrm>
        </p:spPr>
        <p:txBody>
          <a:bodyPr>
            <a:normAutofit/>
          </a:bodyPr>
          <a:lstStyle>
            <a:lvl1pPr>
              <a:defRPr sz="12700"/>
            </a:lvl1pPr>
          </a:lstStyle>
          <a:p>
            <a:r>
              <a:rPr lang="en-GB" smtClean="0"/>
              <a:t>Click to edit Master title style</a:t>
            </a:r>
            <a:endParaRPr/>
          </a:p>
        </p:txBody>
      </p:sp>
      <p:sp>
        <p:nvSpPr>
          <p:cNvPr id="3" name="Subtitle 2"/>
          <p:cNvSpPr>
            <a:spLocks noGrp="1"/>
          </p:cNvSpPr>
          <p:nvPr>
            <p:ph type="subTitle" idx="1"/>
          </p:nvPr>
        </p:nvSpPr>
        <p:spPr>
          <a:xfrm>
            <a:off x="22303621" y="24534670"/>
            <a:ext cx="18763364" cy="3301603"/>
          </a:xfrm>
        </p:spPr>
        <p:txBody>
          <a:bodyPr>
            <a:normAutofit/>
          </a:bodyPr>
          <a:lstStyle>
            <a:lvl1pPr marL="0" indent="0" algn="l">
              <a:spcBef>
                <a:spcPts val="1363"/>
              </a:spcBef>
              <a:buNone/>
              <a:defRPr sz="6400">
                <a:solidFill>
                  <a:schemeClr val="tx1">
                    <a:tint val="75000"/>
                  </a:schemeClr>
                </a:solidFill>
              </a:defRPr>
            </a:lvl1pPr>
            <a:lvl2pPr marL="2077983" indent="0" algn="ctr">
              <a:buNone/>
              <a:defRPr>
                <a:solidFill>
                  <a:schemeClr val="tx1">
                    <a:tint val="75000"/>
                  </a:schemeClr>
                </a:solidFill>
              </a:defRPr>
            </a:lvl2pPr>
            <a:lvl3pPr marL="4155966" indent="0" algn="ctr">
              <a:buNone/>
              <a:defRPr>
                <a:solidFill>
                  <a:schemeClr val="tx1">
                    <a:tint val="75000"/>
                  </a:schemeClr>
                </a:solidFill>
              </a:defRPr>
            </a:lvl3pPr>
            <a:lvl4pPr marL="6233949" indent="0" algn="ctr">
              <a:buNone/>
              <a:defRPr>
                <a:solidFill>
                  <a:schemeClr val="tx1">
                    <a:tint val="75000"/>
                  </a:schemeClr>
                </a:solidFill>
              </a:defRPr>
            </a:lvl4pPr>
            <a:lvl5pPr marL="8311932" indent="0" algn="ctr">
              <a:buNone/>
              <a:defRPr>
                <a:solidFill>
                  <a:schemeClr val="tx1">
                    <a:tint val="75000"/>
                  </a:schemeClr>
                </a:solidFill>
              </a:defRPr>
            </a:lvl5pPr>
            <a:lvl6pPr marL="10389915" indent="0" algn="ctr">
              <a:buNone/>
              <a:defRPr>
                <a:solidFill>
                  <a:schemeClr val="tx1">
                    <a:tint val="75000"/>
                  </a:schemeClr>
                </a:solidFill>
              </a:defRPr>
            </a:lvl6pPr>
            <a:lvl7pPr marL="12467898" indent="0" algn="ctr">
              <a:buNone/>
              <a:defRPr>
                <a:solidFill>
                  <a:schemeClr val="tx1">
                    <a:tint val="75000"/>
                  </a:schemeClr>
                </a:solidFill>
              </a:defRPr>
            </a:lvl7pPr>
            <a:lvl8pPr marL="14545881" indent="0" algn="ctr">
              <a:buNone/>
              <a:defRPr>
                <a:solidFill>
                  <a:schemeClr val="tx1">
                    <a:tint val="75000"/>
                  </a:schemeClr>
                </a:solidFill>
              </a:defRPr>
            </a:lvl8pPr>
            <a:lvl9pPr marL="16623864"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a:off x="22303624" y="28341239"/>
            <a:ext cx="5726887" cy="1610438"/>
          </a:xfrm>
        </p:spPr>
        <p:txBody>
          <a:bodyPr/>
          <a:lstStyle>
            <a:lvl1pPr algn="l">
              <a:defRPr/>
            </a:lvl1pPr>
          </a:lstStyle>
          <a:p>
            <a:pPr>
              <a:defRPr/>
            </a:pPr>
            <a:endParaRPr lang="en-GB" altLang="zh-CN"/>
          </a:p>
        </p:txBody>
      </p:sp>
      <p:sp>
        <p:nvSpPr>
          <p:cNvPr id="5" name="Footer Placeholder 4"/>
          <p:cNvSpPr>
            <a:spLocks noGrp="1"/>
          </p:cNvSpPr>
          <p:nvPr>
            <p:ph type="ftr" sz="quarter" idx="11"/>
          </p:nvPr>
        </p:nvSpPr>
        <p:spPr>
          <a:xfrm>
            <a:off x="29321661" y="28341239"/>
            <a:ext cx="12161825" cy="1610438"/>
          </a:xfrm>
        </p:spPr>
        <p:txBody>
          <a:bodyPr/>
          <a:lstStyle>
            <a:lvl1pPr algn="r">
              <a:defRPr/>
            </a:lvl1pPr>
          </a:lstStyle>
          <a:p>
            <a:pPr>
              <a:defRPr/>
            </a:pPr>
            <a:endParaRPr lang="en-GB" altLang="zh-CN"/>
          </a:p>
        </p:txBody>
      </p:sp>
      <p:sp>
        <p:nvSpPr>
          <p:cNvPr id="7" name="Rectangle 6"/>
          <p:cNvSpPr/>
          <p:nvPr/>
        </p:nvSpPr>
        <p:spPr>
          <a:xfrm>
            <a:off x="1312846" y="1008275"/>
            <a:ext cx="19677930" cy="184715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8" name="Rectangle 7"/>
          <p:cNvSpPr/>
          <p:nvPr/>
        </p:nvSpPr>
        <p:spPr>
          <a:xfrm>
            <a:off x="31604175" y="1008274"/>
            <a:ext cx="9558695" cy="899380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0" name="Rectangle 9"/>
          <p:cNvSpPr/>
          <p:nvPr/>
        </p:nvSpPr>
        <p:spPr>
          <a:xfrm>
            <a:off x="21484939" y="10486051"/>
            <a:ext cx="9558695" cy="899380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3" name="Picture Placeholder 12"/>
          <p:cNvSpPr>
            <a:spLocks noGrp="1"/>
          </p:cNvSpPr>
          <p:nvPr>
            <p:ph type="pic" sz="quarter" idx="12"/>
          </p:nvPr>
        </p:nvSpPr>
        <p:spPr>
          <a:xfrm>
            <a:off x="21484939" y="1008274"/>
            <a:ext cx="9558695" cy="8993806"/>
          </a:xfrm>
        </p:spPr>
        <p:txBody>
          <a:bodyPr/>
          <a:lstStyle>
            <a:lvl1pPr>
              <a:buNone/>
              <a:defRPr/>
            </a:lvl1pPr>
          </a:lstStyle>
          <a:p>
            <a:r>
              <a:rPr lang="en-GB" smtClean="0"/>
              <a:t>Drag picture to placeholder or click icon to add</a:t>
            </a:r>
            <a:endParaRPr/>
          </a:p>
        </p:txBody>
      </p:sp>
      <p:sp>
        <p:nvSpPr>
          <p:cNvPr id="14" name="Picture Placeholder 12"/>
          <p:cNvSpPr>
            <a:spLocks noGrp="1"/>
          </p:cNvSpPr>
          <p:nvPr>
            <p:ph type="pic" sz="quarter" idx="13"/>
          </p:nvPr>
        </p:nvSpPr>
        <p:spPr>
          <a:xfrm>
            <a:off x="31604175" y="10486051"/>
            <a:ext cx="9558695" cy="8993806"/>
          </a:xfrm>
        </p:spPr>
        <p:txBody>
          <a:bodyPr/>
          <a:lstStyle>
            <a:lvl1pPr>
              <a:buNone/>
              <a:defRPr/>
            </a:lvl1pPr>
          </a:lstStyle>
          <a:p>
            <a:r>
              <a:rPr lang="en-GB" smtClean="0"/>
              <a:t>Drag picture to placeholder or click icon to add</a:t>
            </a:r>
            <a:endParaRPr/>
          </a:p>
        </p:txBody>
      </p:sp>
      <p:sp>
        <p:nvSpPr>
          <p:cNvPr id="16" name="Text Placeholder 3"/>
          <p:cNvSpPr>
            <a:spLocks noGrp="1"/>
          </p:cNvSpPr>
          <p:nvPr>
            <p:ph type="body" sz="half" idx="2"/>
          </p:nvPr>
        </p:nvSpPr>
        <p:spPr>
          <a:xfrm>
            <a:off x="3982790" y="7848725"/>
            <a:ext cx="14338042" cy="9001713"/>
          </a:xfrm>
        </p:spPr>
        <p:txBody>
          <a:bodyPr lIns="207799" tIns="207799" rIns="207799" anchor="t">
            <a:noAutofit/>
          </a:bodyPr>
          <a:lstStyle>
            <a:lvl1pPr marL="0" indent="0" algn="ctr">
              <a:spcBef>
                <a:spcPts val="2727"/>
              </a:spcBef>
              <a:buNone/>
              <a:defRPr sz="20900">
                <a:solidFill>
                  <a:schemeClr val="bg1"/>
                </a:solidFill>
              </a:defRPr>
            </a:lvl1pPr>
            <a:lvl2pPr>
              <a:defRPr sz="5500"/>
            </a:lvl2pPr>
            <a:lvl3pPr>
              <a:defRPr sz="4600"/>
            </a:lvl3pPr>
            <a:lvl4pPr>
              <a:defRPr sz="4100"/>
            </a:lvl4pPr>
            <a:lvl5pPr>
              <a:defRPr sz="4100"/>
            </a:lvl5pPr>
          </a:lstStyle>
          <a:p>
            <a:pPr lvl="0" eaLnBrk="1" latinLnBrk="0" hangingPunct="1"/>
            <a:r>
              <a:rPr kumimoji="0" lang="en-GB" smtClean="0"/>
              <a:t>Click to edit Master text styles</a:t>
            </a:r>
          </a:p>
        </p:txBody>
      </p:sp>
      <p:sp>
        <p:nvSpPr>
          <p:cNvPr id="15" name="TextBox 14"/>
          <p:cNvSpPr txBox="1"/>
          <p:nvPr/>
        </p:nvSpPr>
        <p:spPr>
          <a:xfrm>
            <a:off x="1974049" y="771037"/>
            <a:ext cx="1920236" cy="3797055"/>
          </a:xfrm>
          <a:prstGeom prst="rect">
            <a:avLst/>
          </a:prstGeom>
          <a:noFill/>
        </p:spPr>
        <p:txBody>
          <a:bodyPr wrap="square" lIns="0" tIns="0" rIns="0" bIns="0" rtlCol="0">
            <a:spAutoFit/>
          </a:bodyPr>
          <a:lstStyle/>
          <a:p>
            <a:r>
              <a:rPr sz="246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061287" y="1008275"/>
            <a:ext cx="38101578" cy="279866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2" name="Title 1"/>
          <p:cNvSpPr>
            <a:spLocks noGrp="1"/>
          </p:cNvSpPr>
          <p:nvPr>
            <p:ph type="title"/>
          </p:nvPr>
        </p:nvSpPr>
        <p:spPr>
          <a:xfrm>
            <a:off x="10620772" y="13779750"/>
            <a:ext cx="26197904" cy="6007633"/>
          </a:xfrm>
        </p:spPr>
        <p:txBody>
          <a:bodyPr anchor="b" anchorCtr="0">
            <a:normAutofit/>
          </a:bodyPr>
          <a:lstStyle>
            <a:lvl1pPr algn="l">
              <a:defRPr sz="14500" b="0" cap="none" baseline="0">
                <a:solidFill>
                  <a:schemeClr val="bg1"/>
                </a:solidFill>
              </a:defRPr>
            </a:lvl1pPr>
          </a:lstStyle>
          <a:p>
            <a:r>
              <a:rPr lang="en-GB" smtClean="0"/>
              <a:t>Click to edit Master title style</a:t>
            </a:r>
            <a:endParaRPr/>
          </a:p>
        </p:txBody>
      </p:sp>
      <p:sp>
        <p:nvSpPr>
          <p:cNvPr id="3" name="Text Placeholder 2"/>
          <p:cNvSpPr>
            <a:spLocks noGrp="1"/>
          </p:cNvSpPr>
          <p:nvPr>
            <p:ph type="body" idx="1"/>
          </p:nvPr>
        </p:nvSpPr>
        <p:spPr>
          <a:xfrm>
            <a:off x="10620772" y="19829394"/>
            <a:ext cx="26197904" cy="6616797"/>
          </a:xfrm>
        </p:spPr>
        <p:txBody>
          <a:bodyPr anchor="t" anchorCtr="0">
            <a:normAutofit/>
          </a:bodyPr>
          <a:lstStyle>
            <a:lvl1pPr marL="0" indent="0">
              <a:spcBef>
                <a:spcPts val="1363"/>
              </a:spcBef>
              <a:buNone/>
              <a:defRPr sz="6400" cap="none" baseline="0">
                <a:solidFill>
                  <a:schemeClr val="bg1"/>
                </a:solidFill>
              </a:defRPr>
            </a:lvl1pPr>
            <a:lvl2pPr marL="2077983" indent="0">
              <a:buNone/>
              <a:defRPr sz="8200">
                <a:solidFill>
                  <a:schemeClr val="tx1">
                    <a:tint val="75000"/>
                  </a:schemeClr>
                </a:solidFill>
              </a:defRPr>
            </a:lvl2pPr>
            <a:lvl3pPr marL="4155966" indent="0">
              <a:buNone/>
              <a:defRPr sz="7300">
                <a:solidFill>
                  <a:schemeClr val="tx1">
                    <a:tint val="75000"/>
                  </a:schemeClr>
                </a:solidFill>
              </a:defRPr>
            </a:lvl3pPr>
            <a:lvl4pPr marL="6233949" indent="0">
              <a:buNone/>
              <a:defRPr sz="6400">
                <a:solidFill>
                  <a:schemeClr val="tx1">
                    <a:tint val="75000"/>
                  </a:schemeClr>
                </a:solidFill>
              </a:defRPr>
            </a:lvl4pPr>
            <a:lvl5pPr marL="8311932" indent="0">
              <a:buNone/>
              <a:defRPr sz="6400">
                <a:solidFill>
                  <a:schemeClr val="tx1">
                    <a:tint val="75000"/>
                  </a:schemeClr>
                </a:solidFill>
              </a:defRPr>
            </a:lvl5pPr>
            <a:lvl6pPr marL="10389915" indent="0">
              <a:buNone/>
              <a:defRPr sz="6400">
                <a:solidFill>
                  <a:schemeClr val="tx1">
                    <a:tint val="75000"/>
                  </a:schemeClr>
                </a:solidFill>
              </a:defRPr>
            </a:lvl6pPr>
            <a:lvl7pPr marL="12467898" indent="0">
              <a:buNone/>
              <a:defRPr sz="6400">
                <a:solidFill>
                  <a:schemeClr val="tx1">
                    <a:tint val="75000"/>
                  </a:schemeClr>
                </a:solidFill>
              </a:defRPr>
            </a:lvl7pPr>
            <a:lvl8pPr marL="14545881" indent="0">
              <a:buNone/>
              <a:defRPr sz="6400">
                <a:solidFill>
                  <a:schemeClr val="tx1">
                    <a:tint val="75000"/>
                  </a:schemeClr>
                </a:solidFill>
              </a:defRPr>
            </a:lvl8pPr>
            <a:lvl9pPr marL="16623864" indent="0">
              <a:buNone/>
              <a:defRPr sz="6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3061283" y="27561145"/>
            <a:ext cx="6851438" cy="1610438"/>
          </a:xfrm>
        </p:spPr>
        <p:txBody>
          <a:bodyPr/>
          <a:lstStyle>
            <a:lvl1pPr algn="l">
              <a:defRPr>
                <a:solidFill>
                  <a:schemeClr val="bg1"/>
                </a:solidFill>
              </a:defRPr>
            </a:lvl1pPr>
          </a:lstStyle>
          <a:p>
            <a:pPr>
              <a:defRPr/>
            </a:pPr>
            <a:endParaRPr lang="en-GB" altLang="zh-CN"/>
          </a:p>
        </p:txBody>
      </p:sp>
      <p:sp>
        <p:nvSpPr>
          <p:cNvPr id="5" name="Footer Placeholder 4"/>
          <p:cNvSpPr>
            <a:spLocks noGrp="1"/>
          </p:cNvSpPr>
          <p:nvPr>
            <p:ph type="ftr" sz="quarter" idx="11"/>
          </p:nvPr>
        </p:nvSpPr>
        <p:spPr>
          <a:xfrm>
            <a:off x="10620772" y="27561145"/>
            <a:ext cx="26197904" cy="1610438"/>
          </a:xfrm>
        </p:spPr>
        <p:txBody>
          <a:bodyPr/>
          <a:lstStyle>
            <a:lvl1pPr>
              <a:defRPr>
                <a:solidFill>
                  <a:schemeClr val="bg1"/>
                </a:solidFill>
              </a:defRPr>
            </a:lvl1pPr>
          </a:lstStyle>
          <a:p>
            <a:pPr>
              <a:defRPr/>
            </a:pPr>
            <a:endParaRPr lang="en-GB" altLang="zh-CN"/>
          </a:p>
        </p:txBody>
      </p:sp>
      <p:sp>
        <p:nvSpPr>
          <p:cNvPr id="6" name="Slide Number Placeholder 5"/>
          <p:cNvSpPr>
            <a:spLocks noGrp="1"/>
          </p:cNvSpPr>
          <p:nvPr>
            <p:ph type="sldNum" sz="quarter" idx="12"/>
          </p:nvPr>
        </p:nvSpPr>
        <p:spPr>
          <a:xfrm>
            <a:off x="38588805" y="27561145"/>
            <a:ext cx="2574065" cy="1610438"/>
          </a:xfrm>
        </p:spPr>
        <p:txBody>
          <a:bodyPr/>
          <a:lstStyle/>
          <a:p>
            <a:pPr>
              <a:defRPr/>
            </a:pPr>
            <a:fld id="{44DDC0E6-D841-4CF5-AC72-B3120A5D2726}" type="slidenum">
              <a:rPr lang="en-GB" altLang="zh-CN" smtClean="0"/>
              <a:pPr>
                <a:defRPr/>
              </a:pPr>
              <a:t>‹#›</a:t>
            </a:fld>
            <a:endParaRPr lang="en-GB" altLang="zh-CN"/>
          </a:p>
        </p:txBody>
      </p:sp>
      <p:sp>
        <p:nvSpPr>
          <p:cNvPr id="8" name="TextBox 7"/>
          <p:cNvSpPr txBox="1"/>
          <p:nvPr/>
        </p:nvSpPr>
        <p:spPr>
          <a:xfrm>
            <a:off x="9308799" y="13720443"/>
            <a:ext cx="1212185" cy="2813203"/>
          </a:xfrm>
          <a:prstGeom prst="rect">
            <a:avLst/>
          </a:prstGeom>
          <a:noFill/>
        </p:spPr>
        <p:txBody>
          <a:bodyPr wrap="square" lIns="0" tIns="0" rIns="0" bIns="0" rtlCol="0">
            <a:spAutoFit/>
          </a:bodyPr>
          <a:lstStyle/>
          <a:p>
            <a:r>
              <a:rPr sz="18200" b="1">
                <a:solidFill>
                  <a:schemeClr val="accent1">
                    <a:lumMod val="60000"/>
                    <a:lumOff val="40000"/>
                  </a:schemeClr>
                </a:solidFill>
              </a:rPr>
              <a:t>+</a:t>
            </a:r>
          </a:p>
        </p:txBody>
      </p:sp>
      <p:sp>
        <p:nvSpPr>
          <p:cNvPr id="9" name="Rectangle 8"/>
          <p:cNvSpPr/>
          <p:nvPr/>
        </p:nvSpPr>
        <p:spPr>
          <a:xfrm>
            <a:off x="1327600" y="1008275"/>
            <a:ext cx="988322" cy="279866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38146274" y="1246334"/>
            <a:ext cx="2983188" cy="705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2" name="Rectangle 11"/>
          <p:cNvSpPr/>
          <p:nvPr/>
        </p:nvSpPr>
        <p:spPr>
          <a:xfrm>
            <a:off x="37485077" y="1246334"/>
            <a:ext cx="424831" cy="70579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0" name="TextBox 9"/>
          <p:cNvSpPr txBox="1"/>
          <p:nvPr/>
        </p:nvSpPr>
        <p:spPr>
          <a:xfrm>
            <a:off x="1036922" y="1008275"/>
            <a:ext cx="1212185" cy="2521122"/>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2316118" y="8759384"/>
            <a:ext cx="16993235" cy="18260965"/>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Content Placeholder 3"/>
          <p:cNvSpPr>
            <a:spLocks noGrp="1"/>
          </p:cNvSpPr>
          <p:nvPr>
            <p:ph sz="half" idx="2"/>
          </p:nvPr>
        </p:nvSpPr>
        <p:spPr>
          <a:xfrm>
            <a:off x="20441864" y="8759384"/>
            <a:ext cx="16993235" cy="18260965"/>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pPr>
              <a:defRPr/>
            </a:pPr>
            <a:endParaRPr lang="en-GB" altLang="zh-CN"/>
          </a:p>
        </p:txBody>
      </p:sp>
      <p:sp>
        <p:nvSpPr>
          <p:cNvPr id="6" name="Footer Placeholder 5"/>
          <p:cNvSpPr>
            <a:spLocks noGrp="1"/>
          </p:cNvSpPr>
          <p:nvPr>
            <p:ph type="ftr" sz="quarter" idx="11"/>
          </p:nvPr>
        </p:nvSpPr>
        <p:spPr/>
        <p:txBody>
          <a:bodyPr/>
          <a:lstStyle/>
          <a:p>
            <a:pPr>
              <a:defRPr/>
            </a:pPr>
            <a:endParaRPr lang="en-GB" altLang="zh-CN"/>
          </a:p>
        </p:txBody>
      </p:sp>
      <p:sp>
        <p:nvSpPr>
          <p:cNvPr id="7" name="Slide Number Placeholder 6"/>
          <p:cNvSpPr>
            <a:spLocks noGrp="1"/>
          </p:cNvSpPr>
          <p:nvPr>
            <p:ph type="sldNum" sz="quarter" idx="12"/>
          </p:nvPr>
        </p:nvSpPr>
        <p:spPr/>
        <p:txBody>
          <a:bodyPr/>
          <a:lstStyle/>
          <a:p>
            <a:pPr>
              <a:defRPr/>
            </a:pPr>
            <a:fld id="{9753A061-89AF-4DC1-9CDA-A9ED96652247}" type="slidenum">
              <a:rPr lang="en-GB" altLang="zh-CN" smtClean="0"/>
              <a:pPr>
                <a:defRPr/>
              </a:pPr>
              <a:t>‹#›</a:t>
            </a:fld>
            <a:endParaRPr lang="en-GB"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37943229" y="1246334"/>
            <a:ext cx="3186231" cy="705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2" name="TextBox 11"/>
          <p:cNvSpPr txBox="1"/>
          <p:nvPr/>
        </p:nvSpPr>
        <p:spPr>
          <a:xfrm>
            <a:off x="1036922" y="1008275"/>
            <a:ext cx="1212185" cy="2521122"/>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GB" smtClean="0"/>
              <a:t>Click to edit Master title style</a:t>
            </a:r>
            <a:endParaRPr/>
          </a:p>
        </p:txBody>
      </p:sp>
      <p:sp>
        <p:nvSpPr>
          <p:cNvPr id="4" name="Content Placeholder 3"/>
          <p:cNvSpPr>
            <a:spLocks noGrp="1"/>
          </p:cNvSpPr>
          <p:nvPr>
            <p:ph sz="half" idx="2"/>
          </p:nvPr>
        </p:nvSpPr>
        <p:spPr>
          <a:xfrm>
            <a:off x="2311580" y="10794468"/>
            <a:ext cx="16993235" cy="16225880"/>
          </a:xfrm>
        </p:spPr>
        <p:txBody>
          <a:bodyPr>
            <a:normAutofit/>
          </a:bodyPr>
          <a:lstStyle>
            <a:lvl1pPr>
              <a:defRPr sz="8200"/>
            </a:lvl1pPr>
            <a:lvl2pPr>
              <a:defRPr sz="8200"/>
            </a:lvl2pPr>
            <a:lvl3pPr>
              <a:defRPr sz="8200"/>
            </a:lvl3pPr>
            <a:lvl4pPr>
              <a:defRPr sz="8200"/>
            </a:lvl4pPr>
            <a:lvl5pPr>
              <a:defRPr sz="8200"/>
            </a:lvl5pPr>
            <a:lvl6pPr>
              <a:defRPr sz="7300"/>
            </a:lvl6pPr>
            <a:lvl7pPr>
              <a:defRPr sz="7300"/>
            </a:lvl7pPr>
            <a:lvl8pPr>
              <a:defRPr sz="7300"/>
            </a:lvl8pPr>
            <a:lvl9pPr>
              <a:defRPr sz="73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6" name="Content Placeholder 5"/>
          <p:cNvSpPr>
            <a:spLocks noGrp="1"/>
          </p:cNvSpPr>
          <p:nvPr>
            <p:ph sz="quarter" idx="4"/>
          </p:nvPr>
        </p:nvSpPr>
        <p:spPr>
          <a:xfrm>
            <a:off x="20441864" y="10794468"/>
            <a:ext cx="16993235" cy="16225880"/>
          </a:xfrm>
        </p:spPr>
        <p:txBody>
          <a:bodyPr>
            <a:normAutofit/>
          </a:bodyPr>
          <a:lstStyle>
            <a:lvl1pPr>
              <a:defRPr sz="8200"/>
            </a:lvl1pPr>
            <a:lvl2pPr>
              <a:defRPr sz="8200"/>
            </a:lvl2pPr>
            <a:lvl3pPr>
              <a:defRPr sz="8200"/>
            </a:lvl3pPr>
            <a:lvl4pPr>
              <a:defRPr sz="8200"/>
            </a:lvl4pPr>
            <a:lvl5pPr>
              <a:defRPr sz="8200"/>
            </a:lvl5pPr>
            <a:lvl6pPr>
              <a:defRPr sz="7300"/>
            </a:lvl6pPr>
            <a:lvl7pPr>
              <a:defRPr sz="7300"/>
            </a:lvl7pPr>
            <a:lvl8pPr>
              <a:defRPr sz="7300"/>
            </a:lvl8pPr>
            <a:lvl9pPr>
              <a:defRPr sz="73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7" name="Date Placeholder 6"/>
          <p:cNvSpPr>
            <a:spLocks noGrp="1"/>
          </p:cNvSpPr>
          <p:nvPr>
            <p:ph type="dt" sz="half" idx="10"/>
          </p:nvPr>
        </p:nvSpPr>
        <p:spPr/>
        <p:txBody>
          <a:bodyPr/>
          <a:lstStyle/>
          <a:p>
            <a:pPr>
              <a:defRPr/>
            </a:pPr>
            <a:endParaRPr lang="en-GB" altLang="zh-CN"/>
          </a:p>
        </p:txBody>
      </p:sp>
      <p:sp>
        <p:nvSpPr>
          <p:cNvPr id="8" name="Footer Placeholder 7"/>
          <p:cNvSpPr>
            <a:spLocks noGrp="1"/>
          </p:cNvSpPr>
          <p:nvPr>
            <p:ph type="ftr" sz="quarter" idx="11"/>
          </p:nvPr>
        </p:nvSpPr>
        <p:spPr/>
        <p:txBody>
          <a:bodyPr/>
          <a:lstStyle/>
          <a:p>
            <a:pPr>
              <a:defRPr/>
            </a:pPr>
            <a:endParaRPr lang="en-GB" altLang="zh-CN"/>
          </a:p>
        </p:txBody>
      </p:sp>
      <p:sp>
        <p:nvSpPr>
          <p:cNvPr id="9" name="Slide Number Placeholder 8"/>
          <p:cNvSpPr>
            <a:spLocks noGrp="1"/>
          </p:cNvSpPr>
          <p:nvPr>
            <p:ph type="sldNum" sz="quarter" idx="12"/>
          </p:nvPr>
        </p:nvSpPr>
        <p:spPr/>
        <p:txBody>
          <a:bodyPr/>
          <a:lstStyle/>
          <a:p>
            <a:pPr>
              <a:defRPr/>
            </a:pPr>
            <a:fld id="{ADEB59AE-2A32-45E8-A56B-B12B6E62CEF4}" type="slidenum">
              <a:rPr lang="en-GB" altLang="zh-CN" smtClean="0"/>
              <a:pPr>
                <a:defRPr/>
              </a:pPr>
              <a:t>‹#›</a:t>
            </a:fld>
            <a:endParaRPr lang="en-GB" altLang="zh-CN"/>
          </a:p>
        </p:txBody>
      </p:sp>
      <p:sp>
        <p:nvSpPr>
          <p:cNvPr id="3" name="Text Placeholder 2"/>
          <p:cNvSpPr>
            <a:spLocks noGrp="1"/>
          </p:cNvSpPr>
          <p:nvPr>
            <p:ph type="body" idx="1"/>
          </p:nvPr>
        </p:nvSpPr>
        <p:spPr>
          <a:xfrm>
            <a:off x="2311580" y="9133780"/>
            <a:ext cx="16993235" cy="1423444"/>
          </a:xfrm>
          <a:prstGeom prst="rect">
            <a:avLst/>
          </a:prstGeom>
          <a:solidFill>
            <a:schemeClr val="accent3"/>
          </a:solidFill>
        </p:spPr>
        <p:txBody>
          <a:bodyPr tIns="0" bIns="0" anchor="ctr" anchorCtr="0">
            <a:noAutofit/>
          </a:bodyPr>
          <a:lstStyle>
            <a:lvl1pPr marL="0" indent="0" algn="ctr">
              <a:spcBef>
                <a:spcPts val="0"/>
              </a:spcBef>
              <a:buNone/>
              <a:defRPr sz="8200" b="0">
                <a:solidFill>
                  <a:schemeClr val="bg1"/>
                </a:solidFill>
              </a:defRPr>
            </a:lvl1pPr>
            <a:lvl2pPr marL="2077983" indent="0">
              <a:buNone/>
              <a:defRPr sz="9100" b="1"/>
            </a:lvl2pPr>
            <a:lvl3pPr marL="4155966" indent="0">
              <a:buNone/>
              <a:defRPr sz="8200" b="1"/>
            </a:lvl3pPr>
            <a:lvl4pPr marL="6233949" indent="0">
              <a:buNone/>
              <a:defRPr sz="7300" b="1"/>
            </a:lvl4pPr>
            <a:lvl5pPr marL="8311932" indent="0">
              <a:buNone/>
              <a:defRPr sz="7300" b="1"/>
            </a:lvl5pPr>
            <a:lvl6pPr marL="10389915" indent="0">
              <a:buNone/>
              <a:defRPr sz="7300" b="1"/>
            </a:lvl6pPr>
            <a:lvl7pPr marL="12467898" indent="0">
              <a:buNone/>
              <a:defRPr sz="7300" b="1"/>
            </a:lvl7pPr>
            <a:lvl8pPr marL="14545881" indent="0">
              <a:buNone/>
              <a:defRPr sz="7300" b="1"/>
            </a:lvl8pPr>
            <a:lvl9pPr marL="16623864" indent="0">
              <a:buNone/>
              <a:defRPr sz="7300" b="1"/>
            </a:lvl9pPr>
          </a:lstStyle>
          <a:p>
            <a:pPr lvl="0"/>
            <a:r>
              <a:rPr lang="en-GB" smtClean="0"/>
              <a:t>Click to edit Master text styles</a:t>
            </a:r>
          </a:p>
        </p:txBody>
      </p:sp>
      <p:sp>
        <p:nvSpPr>
          <p:cNvPr id="5" name="Text Placeholder 4"/>
          <p:cNvSpPr>
            <a:spLocks noGrp="1"/>
          </p:cNvSpPr>
          <p:nvPr>
            <p:ph type="body" sz="quarter" idx="3"/>
          </p:nvPr>
        </p:nvSpPr>
        <p:spPr>
          <a:xfrm>
            <a:off x="20441864" y="9133780"/>
            <a:ext cx="16993235" cy="1423444"/>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8200" b="0">
                <a:solidFill>
                  <a:schemeClr val="bg1"/>
                </a:solidFill>
              </a:defRPr>
            </a:lvl1pPr>
            <a:lvl2pPr marL="2077983" indent="0">
              <a:buNone/>
              <a:defRPr sz="9100" b="1"/>
            </a:lvl2pPr>
            <a:lvl3pPr marL="4155966" indent="0">
              <a:buNone/>
              <a:defRPr sz="8200" b="1"/>
            </a:lvl3pPr>
            <a:lvl4pPr marL="6233949" indent="0">
              <a:buNone/>
              <a:defRPr sz="7300" b="1"/>
            </a:lvl4pPr>
            <a:lvl5pPr marL="8311932" indent="0">
              <a:buNone/>
              <a:defRPr sz="7300" b="1"/>
            </a:lvl5pPr>
            <a:lvl6pPr marL="10389915" indent="0">
              <a:buNone/>
              <a:defRPr sz="7300" b="1"/>
            </a:lvl6pPr>
            <a:lvl7pPr marL="12467898" indent="0">
              <a:buNone/>
              <a:defRPr sz="7300" b="1"/>
            </a:lvl7pPr>
            <a:lvl8pPr marL="14545881" indent="0">
              <a:buNone/>
              <a:defRPr sz="7300" b="1"/>
            </a:lvl8pPr>
            <a:lvl9pPr marL="16623864" indent="0">
              <a:buNone/>
              <a:defRPr sz="7300" b="1"/>
            </a:lvl9pPr>
          </a:lstStyle>
          <a:p>
            <a:pPr lvl="0"/>
            <a:r>
              <a:rPr lang="en-GB"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1036922" y="1008275"/>
            <a:ext cx="1212185" cy="2521122"/>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2316116" y="8759384"/>
            <a:ext cx="35166356" cy="8671158"/>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pPr>
              <a:defRPr/>
            </a:pPr>
            <a:endParaRPr lang="en-GB" altLang="zh-CN"/>
          </a:p>
        </p:txBody>
      </p:sp>
      <p:sp>
        <p:nvSpPr>
          <p:cNvPr id="6" name="Footer Placeholder 5"/>
          <p:cNvSpPr>
            <a:spLocks noGrp="1"/>
          </p:cNvSpPr>
          <p:nvPr>
            <p:ph type="ftr" sz="quarter" idx="11"/>
          </p:nvPr>
        </p:nvSpPr>
        <p:spPr/>
        <p:txBody>
          <a:bodyPr/>
          <a:lstStyle/>
          <a:p>
            <a:pPr>
              <a:defRPr/>
            </a:pPr>
            <a:endParaRPr lang="en-GB" altLang="zh-CN"/>
          </a:p>
        </p:txBody>
      </p:sp>
      <p:sp>
        <p:nvSpPr>
          <p:cNvPr id="13" name="Content Placeholder 2"/>
          <p:cNvSpPr>
            <a:spLocks noGrp="1"/>
          </p:cNvSpPr>
          <p:nvPr>
            <p:ph sz="half" idx="14"/>
          </p:nvPr>
        </p:nvSpPr>
        <p:spPr>
          <a:xfrm>
            <a:off x="2316116" y="18370195"/>
            <a:ext cx="35166356" cy="8671158"/>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4" name="Rectangle 13"/>
          <p:cNvSpPr/>
          <p:nvPr/>
        </p:nvSpPr>
        <p:spPr>
          <a:xfrm>
            <a:off x="37943229" y="1246334"/>
            <a:ext cx="3186231" cy="705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5" name="Slide Number Placeholder 6"/>
          <p:cNvSpPr>
            <a:spLocks noGrp="1"/>
          </p:cNvSpPr>
          <p:nvPr>
            <p:ph type="sldNum" sz="quarter" idx="12"/>
          </p:nvPr>
        </p:nvSpPr>
        <p:spPr>
          <a:xfrm>
            <a:off x="38588805" y="1068411"/>
            <a:ext cx="2574065" cy="1610438"/>
          </a:xfrm>
        </p:spPr>
        <p:txBody>
          <a:bodyPr/>
          <a:lstStyle/>
          <a:p>
            <a:pPr>
              <a:defRPr/>
            </a:pPr>
            <a:fld id="{52EAB2D8-E81D-41DD-A4BE-D148450C643C}" type="slidenum">
              <a:rPr lang="en-GB" altLang="zh-CN" smtClean="0"/>
              <a:pPr>
                <a:defRPr/>
              </a:pPr>
              <a:t>‹#›</a:t>
            </a:fld>
            <a:endParaRPr lang="en-GB"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37943229" y="1246334"/>
            <a:ext cx="3186231" cy="705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415597" tIns="207799" rIns="415597" bIns="207799" rtlCol="0" anchor="ctr"/>
          <a:lstStyle/>
          <a:p>
            <a:pPr algn="ctr"/>
            <a:endParaRPr/>
          </a:p>
        </p:txBody>
      </p:sp>
      <p:sp>
        <p:nvSpPr>
          <p:cNvPr id="10" name="TextBox 9"/>
          <p:cNvSpPr txBox="1"/>
          <p:nvPr/>
        </p:nvSpPr>
        <p:spPr>
          <a:xfrm>
            <a:off x="1036922" y="1008275"/>
            <a:ext cx="1212185" cy="2521122"/>
          </a:xfrm>
          <a:prstGeom prst="rect">
            <a:avLst/>
          </a:prstGeom>
          <a:noFill/>
        </p:spPr>
        <p:txBody>
          <a:bodyPr wrap="square" lIns="0" tIns="0" rIns="0" bIns="0" rtlCol="0">
            <a:spAutoFit/>
          </a:bodyPr>
          <a:lstStyle/>
          <a:p>
            <a:r>
              <a:rPr sz="16300" b="1">
                <a:solidFill>
                  <a:schemeClr val="accent1">
                    <a:lumMod val="60000"/>
                    <a:lumOff val="40000"/>
                  </a:schemeClr>
                </a:solidFill>
              </a:rPr>
              <a:t>+</a:t>
            </a:r>
          </a:p>
        </p:txBody>
      </p:sp>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20489240" y="8759384"/>
            <a:ext cx="16993235" cy="8671158"/>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pPr>
              <a:defRPr/>
            </a:pPr>
            <a:endParaRPr lang="en-GB" altLang="zh-CN"/>
          </a:p>
        </p:txBody>
      </p:sp>
      <p:sp>
        <p:nvSpPr>
          <p:cNvPr id="6" name="Footer Placeholder 5"/>
          <p:cNvSpPr>
            <a:spLocks noGrp="1"/>
          </p:cNvSpPr>
          <p:nvPr>
            <p:ph type="ftr" sz="quarter" idx="11"/>
          </p:nvPr>
        </p:nvSpPr>
        <p:spPr/>
        <p:txBody>
          <a:bodyPr/>
          <a:lstStyle/>
          <a:p>
            <a:pPr>
              <a:defRPr/>
            </a:pPr>
            <a:endParaRPr lang="en-GB" altLang="zh-CN"/>
          </a:p>
        </p:txBody>
      </p:sp>
      <p:sp>
        <p:nvSpPr>
          <p:cNvPr id="7" name="Slide Number Placeholder 6"/>
          <p:cNvSpPr>
            <a:spLocks noGrp="1"/>
          </p:cNvSpPr>
          <p:nvPr>
            <p:ph type="sldNum" sz="quarter" idx="12"/>
          </p:nvPr>
        </p:nvSpPr>
        <p:spPr/>
        <p:txBody>
          <a:bodyPr/>
          <a:lstStyle/>
          <a:p>
            <a:pPr>
              <a:defRPr/>
            </a:pPr>
            <a:fld id="{52EAB2D8-E81D-41DD-A4BE-D148450C643C}" type="slidenum">
              <a:rPr lang="en-GB" altLang="zh-CN" smtClean="0"/>
              <a:pPr>
                <a:defRPr/>
              </a:pPr>
              <a:t>‹#›</a:t>
            </a:fld>
            <a:endParaRPr lang="en-GB" altLang="zh-CN"/>
          </a:p>
        </p:txBody>
      </p:sp>
      <p:sp>
        <p:nvSpPr>
          <p:cNvPr id="11" name="Content Placeholder 2"/>
          <p:cNvSpPr>
            <a:spLocks noGrp="1"/>
          </p:cNvSpPr>
          <p:nvPr>
            <p:ph sz="half" idx="15"/>
          </p:nvPr>
        </p:nvSpPr>
        <p:spPr>
          <a:xfrm>
            <a:off x="2316118" y="8759384"/>
            <a:ext cx="16993235" cy="18260965"/>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3" name="Content Placeholder 2"/>
          <p:cNvSpPr>
            <a:spLocks noGrp="1"/>
          </p:cNvSpPr>
          <p:nvPr>
            <p:ph sz="half" idx="16"/>
          </p:nvPr>
        </p:nvSpPr>
        <p:spPr>
          <a:xfrm>
            <a:off x="20489240" y="18390921"/>
            <a:ext cx="16993235" cy="8671158"/>
          </a:xfrm>
        </p:spPr>
        <p:txBody>
          <a:bodyPr>
            <a:normAutofit/>
          </a:bodyPr>
          <a:lstStyle>
            <a:lvl1pPr>
              <a:defRPr sz="8200"/>
            </a:lvl1pPr>
            <a:lvl2pPr>
              <a:defRPr sz="8200"/>
            </a:lvl2pPr>
            <a:lvl3pPr>
              <a:defRPr sz="8200"/>
            </a:lvl3pPr>
            <a:lvl4pPr>
              <a:defRPr sz="8200"/>
            </a:lvl4pPr>
            <a:lvl5pPr>
              <a:defRPr sz="8200"/>
            </a:lvl5pPr>
            <a:lvl6pPr>
              <a:defRPr sz="8200"/>
            </a:lvl6pPr>
            <a:lvl7pPr>
              <a:defRPr sz="8200"/>
            </a:lvl7pPr>
            <a:lvl8pPr>
              <a:defRPr sz="8200"/>
            </a:lvl8pPr>
            <a:lvl9pPr>
              <a:defRPr sz="8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15916" y="2135168"/>
            <a:ext cx="35106683" cy="4922751"/>
          </a:xfrm>
          <a:prstGeom prst="rect">
            <a:avLst/>
          </a:prstGeom>
        </p:spPr>
        <p:txBody>
          <a:bodyPr vert="horz" lIns="415597" tIns="207799" rIns="415597" bIns="207799" rtlCol="0" anchor="t" anchorCtr="0">
            <a:noAutofit/>
          </a:bodyPr>
          <a:lstStyle/>
          <a:p>
            <a:r>
              <a:rPr lang="en-GB" smtClean="0"/>
              <a:t>Click to edit Master title style</a:t>
            </a:r>
            <a:endParaRPr/>
          </a:p>
        </p:txBody>
      </p:sp>
      <p:sp>
        <p:nvSpPr>
          <p:cNvPr id="3" name="Text Placeholder 2"/>
          <p:cNvSpPr>
            <a:spLocks noGrp="1"/>
          </p:cNvSpPr>
          <p:nvPr>
            <p:ph type="body" idx="1"/>
          </p:nvPr>
        </p:nvSpPr>
        <p:spPr>
          <a:xfrm>
            <a:off x="2315916" y="8738379"/>
            <a:ext cx="35106683" cy="18281973"/>
          </a:xfrm>
          <a:prstGeom prst="rect">
            <a:avLst/>
          </a:prstGeom>
        </p:spPr>
        <p:txBody>
          <a:bodyPr vert="horz" lIns="415597" tIns="207799" rIns="415597" bIns="207799"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2"/>
          </p:nvPr>
        </p:nvSpPr>
        <p:spPr>
          <a:xfrm>
            <a:off x="31570764" y="28332175"/>
            <a:ext cx="9912721" cy="1610438"/>
          </a:xfrm>
          <a:prstGeom prst="rect">
            <a:avLst/>
          </a:prstGeom>
        </p:spPr>
        <p:txBody>
          <a:bodyPr vert="horz" lIns="415597" tIns="207799" rIns="415597" bIns="207799" rtlCol="0" anchor="ctr"/>
          <a:lstStyle>
            <a:lvl1pPr algn="r">
              <a:defRPr sz="5000">
                <a:solidFill>
                  <a:schemeClr val="tx1">
                    <a:lumMod val="65000"/>
                    <a:lumOff val="35000"/>
                  </a:schemeClr>
                </a:solidFill>
              </a:defRPr>
            </a:lvl1pPr>
          </a:lstStyle>
          <a:p>
            <a:pPr>
              <a:defRPr/>
            </a:pPr>
            <a:endParaRPr lang="en-GB" altLang="zh-CN"/>
          </a:p>
        </p:txBody>
      </p:sp>
      <p:sp>
        <p:nvSpPr>
          <p:cNvPr id="5" name="Footer Placeholder 4"/>
          <p:cNvSpPr>
            <a:spLocks noGrp="1"/>
          </p:cNvSpPr>
          <p:nvPr>
            <p:ph type="ftr" sz="quarter" idx="3"/>
          </p:nvPr>
        </p:nvSpPr>
        <p:spPr>
          <a:xfrm>
            <a:off x="937127" y="28332175"/>
            <a:ext cx="28447009" cy="1610438"/>
          </a:xfrm>
          <a:prstGeom prst="rect">
            <a:avLst/>
          </a:prstGeom>
        </p:spPr>
        <p:txBody>
          <a:bodyPr vert="horz" lIns="415597" tIns="207799" rIns="415597" bIns="207799" rtlCol="0" anchor="ctr"/>
          <a:lstStyle>
            <a:lvl1pPr algn="l">
              <a:defRPr sz="5000">
                <a:solidFill>
                  <a:schemeClr val="tx1">
                    <a:lumMod val="65000"/>
                    <a:lumOff val="35000"/>
                  </a:schemeClr>
                </a:solidFill>
              </a:defRPr>
            </a:lvl1pPr>
          </a:lstStyle>
          <a:p>
            <a:pPr>
              <a:defRPr/>
            </a:pPr>
            <a:endParaRPr lang="en-GB" altLang="zh-CN"/>
          </a:p>
        </p:txBody>
      </p:sp>
      <p:sp>
        <p:nvSpPr>
          <p:cNvPr id="6" name="Slide Number Placeholder 5"/>
          <p:cNvSpPr>
            <a:spLocks noGrp="1"/>
          </p:cNvSpPr>
          <p:nvPr>
            <p:ph type="sldNum" sz="quarter" idx="4"/>
          </p:nvPr>
        </p:nvSpPr>
        <p:spPr>
          <a:xfrm>
            <a:off x="38588805" y="1068411"/>
            <a:ext cx="2574065" cy="1610438"/>
          </a:xfrm>
          <a:prstGeom prst="rect">
            <a:avLst/>
          </a:prstGeom>
        </p:spPr>
        <p:txBody>
          <a:bodyPr vert="horz" lIns="415597" tIns="207799" rIns="415597" bIns="207799" rtlCol="0" anchor="ctr"/>
          <a:lstStyle>
            <a:lvl1pPr algn="r">
              <a:defRPr sz="6400">
                <a:solidFill>
                  <a:schemeClr val="bg1"/>
                </a:solidFill>
              </a:defRPr>
            </a:lvl1pPr>
          </a:lstStyle>
          <a:p>
            <a:pPr>
              <a:defRPr/>
            </a:pPr>
            <a:fld id="{52EAB2D8-E81D-41DD-A4BE-D148450C643C}" type="slidenum">
              <a:rPr lang="en-GB" altLang="zh-CN" smtClean="0"/>
              <a:pPr>
                <a:defRPr/>
              </a:pPr>
              <a:t>‹#›</a:t>
            </a:fld>
            <a:endParaRPr lang="en-GB" altLang="zh-CN"/>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p:txStyles>
    <p:titleStyle>
      <a:lvl1pPr algn="l" defTabSz="4155966" rtl="0" eaLnBrk="1" latinLnBrk="0" hangingPunct="1">
        <a:spcBef>
          <a:spcPct val="0"/>
        </a:spcBef>
        <a:buNone/>
        <a:defRPr sz="16300" b="0" kern="1200">
          <a:solidFill>
            <a:schemeClr val="accent1"/>
          </a:solidFill>
          <a:latin typeface="+mj-lt"/>
          <a:ea typeface="+mj-ea"/>
          <a:cs typeface="+mj-cs"/>
        </a:defRPr>
      </a:lvl1pPr>
    </p:titleStyle>
    <p:bodyStyle>
      <a:lvl1pPr marL="1038992" indent="-1038992" algn="l" defTabSz="4155966" rtl="0" eaLnBrk="1" latinLnBrk="0" hangingPunct="1">
        <a:spcBef>
          <a:spcPts val="9090"/>
        </a:spcBef>
        <a:buClr>
          <a:schemeClr val="accent1"/>
        </a:buClr>
        <a:buSzPct val="75000"/>
        <a:buFont typeface="Wingdings" pitchFamily="2" charset="2"/>
        <a:buChar char="n"/>
        <a:defRPr sz="9100" kern="1200">
          <a:solidFill>
            <a:schemeClr val="tx1">
              <a:lumMod val="65000"/>
              <a:lumOff val="35000"/>
            </a:schemeClr>
          </a:solidFill>
          <a:latin typeface="+mn-lt"/>
          <a:ea typeface="+mn-ea"/>
          <a:cs typeface="+mn-cs"/>
        </a:defRPr>
      </a:lvl1pPr>
      <a:lvl2pPr marL="2077983" indent="-1038992" algn="l" defTabSz="4155966" rtl="0" eaLnBrk="1" latinLnBrk="0" hangingPunct="1">
        <a:spcBef>
          <a:spcPts val="2727"/>
        </a:spcBef>
        <a:buClr>
          <a:schemeClr val="accent1">
            <a:lumMod val="60000"/>
            <a:lumOff val="40000"/>
          </a:schemeClr>
        </a:buClr>
        <a:buSzPct val="75000"/>
        <a:buFont typeface="Wingdings" pitchFamily="2" charset="2"/>
        <a:buChar char="n"/>
        <a:defRPr sz="8200" kern="1200">
          <a:solidFill>
            <a:schemeClr val="tx1">
              <a:lumMod val="65000"/>
              <a:lumOff val="35000"/>
            </a:schemeClr>
          </a:solidFill>
          <a:latin typeface="+mn-lt"/>
          <a:ea typeface="+mn-ea"/>
          <a:cs typeface="+mn-cs"/>
        </a:defRPr>
      </a:lvl2pPr>
      <a:lvl3pPr marL="3116975" indent="-1038992" algn="l" defTabSz="4155966" rtl="0" eaLnBrk="1" latinLnBrk="0" hangingPunct="1">
        <a:spcBef>
          <a:spcPts val="2727"/>
        </a:spcBef>
        <a:buClr>
          <a:schemeClr val="accent1"/>
        </a:buClr>
        <a:buSzPct val="75000"/>
        <a:buFont typeface="Wingdings" pitchFamily="2" charset="2"/>
        <a:buChar char="n"/>
        <a:defRPr sz="8200" kern="1200">
          <a:solidFill>
            <a:schemeClr val="tx1">
              <a:lumMod val="65000"/>
              <a:lumOff val="35000"/>
            </a:schemeClr>
          </a:solidFill>
          <a:latin typeface="+mn-lt"/>
          <a:ea typeface="+mn-ea"/>
          <a:cs typeface="+mn-cs"/>
        </a:defRPr>
      </a:lvl3pPr>
      <a:lvl4pPr marL="4155966" indent="-1038992" algn="l" defTabSz="4155966" rtl="0" eaLnBrk="1" latinLnBrk="0" hangingPunct="1">
        <a:spcBef>
          <a:spcPts val="2727"/>
        </a:spcBef>
        <a:buClr>
          <a:schemeClr val="accent1">
            <a:lumMod val="60000"/>
            <a:lumOff val="40000"/>
          </a:schemeClr>
        </a:buClr>
        <a:buSzPct val="75000"/>
        <a:buFont typeface="Wingdings" pitchFamily="2" charset="2"/>
        <a:buChar char="n"/>
        <a:defRPr sz="8200" kern="1200">
          <a:solidFill>
            <a:schemeClr val="tx1">
              <a:lumMod val="65000"/>
              <a:lumOff val="35000"/>
            </a:schemeClr>
          </a:solidFill>
          <a:latin typeface="+mn-lt"/>
          <a:ea typeface="+mn-ea"/>
          <a:cs typeface="+mn-cs"/>
        </a:defRPr>
      </a:lvl4pPr>
      <a:lvl5pPr marL="5194957" indent="-1038992" algn="l" defTabSz="4155966" rtl="0" eaLnBrk="1" latinLnBrk="0" hangingPunct="1">
        <a:spcBef>
          <a:spcPts val="2727"/>
        </a:spcBef>
        <a:buClr>
          <a:schemeClr val="accent1"/>
        </a:buClr>
        <a:buSzPct val="75000"/>
        <a:buFont typeface="Wingdings" pitchFamily="2" charset="2"/>
        <a:buChar char="n"/>
        <a:defRPr sz="8200" kern="1200">
          <a:solidFill>
            <a:schemeClr val="tx1">
              <a:lumMod val="65000"/>
              <a:lumOff val="35000"/>
            </a:schemeClr>
          </a:solidFill>
          <a:latin typeface="+mn-lt"/>
          <a:ea typeface="+mn-ea"/>
          <a:cs typeface="+mn-cs"/>
        </a:defRPr>
      </a:lvl5pPr>
      <a:lvl6pPr marL="6262810" indent="-1038992" algn="l" defTabSz="4155966" rtl="0" eaLnBrk="1" latinLnBrk="0" hangingPunct="1">
        <a:spcBef>
          <a:spcPct val="20000"/>
        </a:spcBef>
        <a:buClr>
          <a:schemeClr val="accent1">
            <a:lumMod val="60000"/>
            <a:lumOff val="40000"/>
          </a:schemeClr>
        </a:buClr>
        <a:buSzPct val="75000"/>
        <a:buFont typeface="Wingdings" pitchFamily="2" charset="2"/>
        <a:buChar char=""/>
        <a:defRPr lang="en-US" sz="8200" kern="1200" dirty="0" smtClean="0">
          <a:solidFill>
            <a:schemeClr val="tx1">
              <a:lumMod val="65000"/>
              <a:lumOff val="35000"/>
            </a:schemeClr>
          </a:solidFill>
          <a:latin typeface="+mn-lt"/>
          <a:ea typeface="+mn-ea"/>
          <a:cs typeface="+mn-cs"/>
        </a:defRPr>
      </a:lvl6pPr>
      <a:lvl7pPr marL="7287371" indent="-1038992" algn="l" defTabSz="4155966" rtl="0" eaLnBrk="1" latinLnBrk="0" hangingPunct="1">
        <a:spcBef>
          <a:spcPct val="20000"/>
        </a:spcBef>
        <a:buClr>
          <a:schemeClr val="accent1"/>
        </a:buClr>
        <a:buSzPct val="75000"/>
        <a:buFont typeface="Wingdings" pitchFamily="2" charset="2"/>
        <a:buChar char=""/>
        <a:defRPr lang="en-US" sz="8200" kern="1200" baseline="0" dirty="0" smtClean="0">
          <a:solidFill>
            <a:schemeClr val="tx1">
              <a:lumMod val="65000"/>
              <a:lumOff val="35000"/>
            </a:schemeClr>
          </a:solidFill>
          <a:latin typeface="+mn-lt"/>
          <a:ea typeface="+mn-ea"/>
          <a:cs typeface="+mn-cs"/>
        </a:defRPr>
      </a:lvl7pPr>
      <a:lvl8pPr marL="8319149" indent="-1038992" algn="l" defTabSz="4155966" rtl="0" eaLnBrk="1" latinLnBrk="0" hangingPunct="1">
        <a:spcBef>
          <a:spcPct val="20000"/>
        </a:spcBef>
        <a:buClr>
          <a:schemeClr val="accent1">
            <a:lumMod val="60000"/>
            <a:lumOff val="40000"/>
          </a:schemeClr>
        </a:buClr>
        <a:buSzPct val="75000"/>
        <a:buFont typeface="Wingdings" pitchFamily="2" charset="2"/>
        <a:buChar char=""/>
        <a:defRPr lang="en-US" sz="8200" kern="1200" baseline="0" dirty="0" smtClean="0">
          <a:solidFill>
            <a:schemeClr val="tx1">
              <a:lumMod val="65000"/>
              <a:lumOff val="35000"/>
            </a:schemeClr>
          </a:solidFill>
          <a:latin typeface="+mn-lt"/>
          <a:ea typeface="+mn-ea"/>
          <a:cs typeface="+mn-cs"/>
        </a:defRPr>
      </a:lvl8pPr>
      <a:lvl9pPr marL="9350924" indent="-1038992" algn="l" defTabSz="4155966" rtl="0" eaLnBrk="1" latinLnBrk="0" hangingPunct="1">
        <a:spcBef>
          <a:spcPct val="20000"/>
        </a:spcBef>
        <a:buClr>
          <a:schemeClr val="accent1"/>
        </a:buClr>
        <a:buSzPct val="75000"/>
        <a:buFont typeface="Wingdings" pitchFamily="2" charset="2"/>
        <a:buChar char=""/>
        <a:defRPr lang="en-US" sz="8200" kern="1200" baseline="0" dirty="0">
          <a:solidFill>
            <a:schemeClr val="tx1">
              <a:lumMod val="65000"/>
              <a:lumOff val="35000"/>
            </a:schemeClr>
          </a:solidFill>
          <a:latin typeface="+mn-lt"/>
          <a:ea typeface="+mn-ea"/>
          <a:cs typeface="+mn-cs"/>
        </a:defRPr>
      </a:lvl9pPr>
    </p:bodyStyle>
    <p:otherStyle>
      <a:defPPr>
        <a:defRPr/>
      </a:defPPr>
      <a:lvl1pPr marL="0" algn="l" defTabSz="4155966" rtl="0" eaLnBrk="1" latinLnBrk="0" hangingPunct="1">
        <a:defRPr sz="8200" kern="1200">
          <a:solidFill>
            <a:schemeClr val="tx1"/>
          </a:solidFill>
          <a:latin typeface="+mn-lt"/>
          <a:ea typeface="+mn-ea"/>
          <a:cs typeface="+mn-cs"/>
        </a:defRPr>
      </a:lvl1pPr>
      <a:lvl2pPr marL="2077983" algn="l" defTabSz="4155966" rtl="0" eaLnBrk="1" latinLnBrk="0" hangingPunct="1">
        <a:defRPr sz="8200" kern="1200">
          <a:solidFill>
            <a:schemeClr val="tx1"/>
          </a:solidFill>
          <a:latin typeface="+mn-lt"/>
          <a:ea typeface="+mn-ea"/>
          <a:cs typeface="+mn-cs"/>
        </a:defRPr>
      </a:lvl2pPr>
      <a:lvl3pPr marL="4155966" algn="l" defTabSz="4155966" rtl="0" eaLnBrk="1" latinLnBrk="0" hangingPunct="1">
        <a:defRPr sz="8200" kern="1200">
          <a:solidFill>
            <a:schemeClr val="tx1"/>
          </a:solidFill>
          <a:latin typeface="+mn-lt"/>
          <a:ea typeface="+mn-ea"/>
          <a:cs typeface="+mn-cs"/>
        </a:defRPr>
      </a:lvl3pPr>
      <a:lvl4pPr marL="6233949" algn="l" defTabSz="4155966" rtl="0" eaLnBrk="1" latinLnBrk="0" hangingPunct="1">
        <a:defRPr sz="8200" kern="1200">
          <a:solidFill>
            <a:schemeClr val="tx1"/>
          </a:solidFill>
          <a:latin typeface="+mn-lt"/>
          <a:ea typeface="+mn-ea"/>
          <a:cs typeface="+mn-cs"/>
        </a:defRPr>
      </a:lvl4pPr>
      <a:lvl5pPr marL="8311932" algn="l" defTabSz="4155966" rtl="0" eaLnBrk="1" latinLnBrk="0" hangingPunct="1">
        <a:defRPr sz="8200" kern="1200">
          <a:solidFill>
            <a:schemeClr val="tx1"/>
          </a:solidFill>
          <a:latin typeface="+mn-lt"/>
          <a:ea typeface="+mn-ea"/>
          <a:cs typeface="+mn-cs"/>
        </a:defRPr>
      </a:lvl5pPr>
      <a:lvl6pPr marL="10389915" algn="l" defTabSz="4155966" rtl="0" eaLnBrk="1" latinLnBrk="0" hangingPunct="1">
        <a:defRPr sz="8200" kern="1200">
          <a:solidFill>
            <a:schemeClr val="tx1"/>
          </a:solidFill>
          <a:latin typeface="+mn-lt"/>
          <a:ea typeface="+mn-ea"/>
          <a:cs typeface="+mn-cs"/>
        </a:defRPr>
      </a:lvl6pPr>
      <a:lvl7pPr marL="12467898" algn="l" defTabSz="4155966" rtl="0" eaLnBrk="1" latinLnBrk="0" hangingPunct="1">
        <a:defRPr sz="8200" kern="1200">
          <a:solidFill>
            <a:schemeClr val="tx1"/>
          </a:solidFill>
          <a:latin typeface="+mn-lt"/>
          <a:ea typeface="+mn-ea"/>
          <a:cs typeface="+mn-cs"/>
        </a:defRPr>
      </a:lvl7pPr>
      <a:lvl8pPr marL="14545881" algn="l" defTabSz="4155966" rtl="0" eaLnBrk="1" latinLnBrk="0" hangingPunct="1">
        <a:defRPr sz="8200" kern="1200">
          <a:solidFill>
            <a:schemeClr val="tx1"/>
          </a:solidFill>
          <a:latin typeface="+mn-lt"/>
          <a:ea typeface="+mn-ea"/>
          <a:cs typeface="+mn-cs"/>
        </a:defRPr>
      </a:lvl8pPr>
      <a:lvl9pPr marL="16623864" algn="l" defTabSz="4155966"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474"/>
          <p:cNvSpPr>
            <a:spLocks noChangeArrowheads="1"/>
          </p:cNvSpPr>
          <p:nvPr/>
        </p:nvSpPr>
        <p:spPr bwMode="auto">
          <a:xfrm>
            <a:off x="1" y="2"/>
            <a:ext cx="42483087" cy="4621967"/>
          </a:xfrm>
          <a:prstGeom prst="rect">
            <a:avLst/>
          </a:prstGeom>
          <a:solidFill>
            <a:srgbClr val="1C3854"/>
          </a:solidFill>
          <a:ln w="12700">
            <a:noFill/>
            <a:miter lim="800000"/>
            <a:headEnd/>
            <a:tailEnd/>
          </a:ln>
        </p:spPr>
        <p:txBody>
          <a:bodyPr lIns="100290" tIns="49263" rIns="100290" bIns="49263"/>
          <a:lstStyle/>
          <a:p>
            <a:pPr marL="506993" indent="-506993" defTabSz="1013980" eaLnBrk="0" hangingPunct="0">
              <a:defRPr/>
            </a:pPr>
            <a:endParaRPr lang="en-GB" altLang="zh-CN" sz="3700" dirty="0">
              <a:solidFill>
                <a:schemeClr val="bg1"/>
              </a:solidFill>
              <a:latin typeface="Arial" charset="0"/>
            </a:endParaRPr>
          </a:p>
        </p:txBody>
      </p:sp>
      <p:pic>
        <p:nvPicPr>
          <p:cNvPr id="13" name="Picture 12" descr="X:\50th Anniversary\Communications and Publications\Logo and images\Logo and Images\Anniversary_MasterBrand.jpg"/>
          <p:cNvPicPr/>
          <p:nvPr/>
        </p:nvPicPr>
        <p:blipFill>
          <a:blip r:embed="rId3" cstate="print">
            <a:extLst>
              <a:ext uri="{28A0092B-C50C-407E-A947-70E740481C1C}">
                <a14:useLocalDpi xmlns:a14="http://schemas.microsoft.com/office/drawing/2010/main"/>
              </a:ext>
            </a:extLst>
          </a:blip>
          <a:srcRect/>
          <a:stretch>
            <a:fillRect/>
          </a:stretch>
        </p:blipFill>
        <p:spPr bwMode="auto">
          <a:xfrm>
            <a:off x="38741677" y="2667190"/>
            <a:ext cx="3187705" cy="1592261"/>
          </a:xfrm>
          <a:prstGeom prst="rect">
            <a:avLst/>
          </a:prstGeom>
          <a:noFill/>
          <a:ln>
            <a:noFill/>
          </a:ln>
        </p:spPr>
      </p:pic>
      <p:pic>
        <p:nvPicPr>
          <p:cNvPr id="19" name="Picture 18" descr="ACSMlogo.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5053" y="1783875"/>
            <a:ext cx="2496994" cy="2552480"/>
          </a:xfrm>
          <a:prstGeom prst="rect">
            <a:avLst/>
          </a:prstGeom>
        </p:spPr>
      </p:pic>
      <p:sp>
        <p:nvSpPr>
          <p:cNvPr id="27" name="TextBox 26"/>
          <p:cNvSpPr txBox="1"/>
          <p:nvPr/>
        </p:nvSpPr>
        <p:spPr>
          <a:xfrm>
            <a:off x="732356" y="6811674"/>
            <a:ext cx="5979608" cy="23113567"/>
          </a:xfrm>
          <a:prstGeom prst="rect">
            <a:avLst/>
          </a:prstGeom>
          <a:noFill/>
        </p:spPr>
        <p:txBody>
          <a:bodyPr wrap="square" lIns="90992" tIns="45496" rIns="90992" bIns="45496" rtlCol="0">
            <a:spAutoFit/>
          </a:bodyPr>
          <a:lstStyle/>
          <a:p>
            <a:pPr algn="just"/>
            <a:r>
              <a:rPr lang="en-GB" sz="2200" b="1" dirty="0"/>
              <a:t>The Effects of a Group Exercise Rehabilitation Session on Stroke Survivors</a:t>
            </a:r>
            <a:endParaRPr lang="en-GB" sz="2200" dirty="0"/>
          </a:p>
          <a:p>
            <a:pPr algn="just"/>
            <a:endParaRPr lang="en-GB" sz="2200" b="1" dirty="0"/>
          </a:p>
          <a:p>
            <a:pPr algn="just"/>
            <a:r>
              <a:rPr lang="en-GB" sz="2200" b="1" dirty="0" smtClean="0"/>
              <a:t>Steve </a:t>
            </a:r>
            <a:r>
              <a:rPr lang="en-GB" sz="2200" b="1" dirty="0"/>
              <a:t>Meadows, Roisin Sullivan</a:t>
            </a:r>
            <a:endParaRPr lang="en-GB" sz="2200" dirty="0"/>
          </a:p>
          <a:p>
            <a:pPr algn="just"/>
            <a:r>
              <a:rPr lang="en-GB" sz="2200" b="1" dirty="0"/>
              <a:t>University of Kent, UK</a:t>
            </a:r>
            <a:endParaRPr lang="en-GB" sz="2200" dirty="0"/>
          </a:p>
          <a:p>
            <a:pPr algn="just"/>
            <a:r>
              <a:rPr lang="en-GB" sz="2200" dirty="0"/>
              <a:t> </a:t>
            </a:r>
            <a:endParaRPr lang="en-GB" sz="2200" dirty="0" smtClean="0"/>
          </a:p>
          <a:p>
            <a:pPr algn="just"/>
            <a:endParaRPr lang="en-GB" sz="2200" dirty="0"/>
          </a:p>
          <a:p>
            <a:pPr algn="just"/>
            <a:r>
              <a:rPr lang="en-GB" sz="2200" dirty="0"/>
              <a:t>UK stroke mortality rates are falling, but &gt; 50% of stroke survivors have functional disabilities. These impairments reduce capacity to perform activities of daily living (ADL) such as walking, basic self-care and independence, even several years post-stroke. Disability predisposes them to a chronic sedentary lifestyle, leading to further deconditioning and muscle atrophy, compounding disability. Cardiorespiratory fitness (CRF) is markedly reduced in a stroke population, with survivor VO</a:t>
            </a:r>
            <a:r>
              <a:rPr lang="en-GB" sz="2200" baseline="-25000" dirty="0"/>
              <a:t>2 </a:t>
            </a:r>
            <a:r>
              <a:rPr lang="en-GB" sz="2200" dirty="0"/>
              <a:t>max </a:t>
            </a:r>
            <a:r>
              <a:rPr lang="en-GB" sz="2200" dirty="0">
                <a:sym typeface="Symbol" panose="05050102010706020507" pitchFamily="18" charset="2"/>
              </a:rPr>
              <a:t></a:t>
            </a:r>
            <a:r>
              <a:rPr lang="en-GB" sz="2200" dirty="0"/>
              <a:t> 50% below a healthy age-matched population.  Hypertension (HTN) is a modifiable risk factor for stroke, yet 75% of recurrent stroke sufferers have HTN. In the UK there is no routine exercise provision for chronic care of stroke survivors.</a:t>
            </a:r>
          </a:p>
          <a:p>
            <a:pPr algn="just"/>
            <a:endParaRPr lang="en-GB" sz="2200" b="1" dirty="0" smtClean="0"/>
          </a:p>
          <a:p>
            <a:pPr algn="just"/>
            <a:r>
              <a:rPr lang="en-GB" sz="2200" b="1" dirty="0" smtClean="0"/>
              <a:t>PURPOSE</a:t>
            </a:r>
            <a:r>
              <a:rPr lang="en-GB" sz="2200" b="1" dirty="0"/>
              <a:t>: </a:t>
            </a:r>
            <a:r>
              <a:rPr lang="en-GB" sz="2200" dirty="0"/>
              <a:t>To investigate the impact of a weekly community-based group exercise session on key health parameters and functional capacity of stroke survivors.</a:t>
            </a:r>
          </a:p>
          <a:p>
            <a:pPr algn="just"/>
            <a:endParaRPr lang="en-GB" sz="2200" b="1" dirty="0" smtClean="0"/>
          </a:p>
          <a:p>
            <a:pPr algn="just"/>
            <a:r>
              <a:rPr lang="en-GB" sz="2200" b="1" dirty="0" smtClean="0"/>
              <a:t>METHOD</a:t>
            </a:r>
            <a:r>
              <a:rPr lang="en-GB" sz="2200" b="1" dirty="0"/>
              <a:t>:</a:t>
            </a:r>
            <a:r>
              <a:rPr lang="en-GB" sz="2200" dirty="0"/>
              <a:t> 10 (63.70±13.21 </a:t>
            </a:r>
            <a:r>
              <a:rPr lang="en-GB" sz="2200" dirty="0" err="1"/>
              <a:t>yrs</a:t>
            </a:r>
            <a:r>
              <a:rPr lang="en-GB" sz="2200" dirty="0"/>
              <a:t>; 4 females; 6 males) stroke survivors were referred by an acute stroke rehabilitation team to a community-based exercise session. This referral pathway was set-up as a collaboration between the local health care providers and the University of Kent.  Participants attended once a week, completing a series of cardiovascular conditioning exercises (circuit format), strength and flexibility training. Health (weight, BMI, resting heart rate, resting systolic and diastolic blood pressure (SBP and DBP), waist circumference) and functional capacity (six-minute walk distance (6MWD), timed up and </a:t>
            </a:r>
            <a:r>
              <a:rPr lang="en-GB" sz="2200" dirty="0" smtClean="0"/>
              <a:t>go (TUG), </a:t>
            </a:r>
            <a:r>
              <a:rPr lang="en-GB" sz="2200" dirty="0"/>
              <a:t>grip </a:t>
            </a:r>
            <a:r>
              <a:rPr lang="en-GB" sz="2200" dirty="0" smtClean="0"/>
              <a:t>strength (GS) </a:t>
            </a:r>
            <a:r>
              <a:rPr lang="en-GB" sz="2200" dirty="0"/>
              <a:t>assessments completed after 10 sessions (10 weeks). </a:t>
            </a:r>
          </a:p>
          <a:p>
            <a:pPr algn="just"/>
            <a:endParaRPr lang="en-GB" sz="2200" b="1" dirty="0" smtClean="0"/>
          </a:p>
          <a:p>
            <a:pPr algn="just"/>
            <a:r>
              <a:rPr lang="en-GB" sz="2200" b="1" dirty="0" smtClean="0"/>
              <a:t>RESULTS</a:t>
            </a:r>
            <a:r>
              <a:rPr lang="en-GB" sz="2200" b="1" dirty="0"/>
              <a:t>:</a:t>
            </a:r>
            <a:r>
              <a:rPr lang="en-GB" sz="2200" dirty="0"/>
              <a:t> Reductions in resting SBP (136.30±14.40 mmHg vs 150±14.19 mmHg p=0.006) and DBP 76.50±10.91 mmHg vs 83 mmHg p=0.035). 6MWD increased (392±112.29 m vs 321.90±106.88 m p=0.001). </a:t>
            </a:r>
          </a:p>
          <a:p>
            <a:pPr algn="just"/>
            <a:endParaRPr lang="en-GB" sz="2200" b="1" dirty="0" smtClean="0"/>
          </a:p>
          <a:p>
            <a:pPr algn="just"/>
            <a:r>
              <a:rPr lang="en-GB" sz="2200" b="1" dirty="0" smtClean="0"/>
              <a:t>CONCLUSION</a:t>
            </a:r>
            <a:r>
              <a:rPr lang="en-GB" sz="2200" dirty="0"/>
              <a:t>: A once a week exercise session reduced SBP to &lt; 140 mmHg and DBP in stroke survivors, who were already medicated with anti-</a:t>
            </a:r>
            <a:r>
              <a:rPr lang="en-GB" sz="2200" dirty="0" err="1"/>
              <a:t>hypertensives</a:t>
            </a:r>
            <a:r>
              <a:rPr lang="en-GB" sz="2200" dirty="0"/>
              <a:t>. Improved physical capacity evidenced by increased 6MWD. Walking speed increased from 53.65 m.min</a:t>
            </a:r>
            <a:r>
              <a:rPr lang="en-GB" sz="2200" baseline="30000" dirty="0"/>
              <a:t>-1</a:t>
            </a:r>
            <a:r>
              <a:rPr lang="en-GB" sz="2200" dirty="0"/>
              <a:t> (3.2 </a:t>
            </a:r>
            <a:r>
              <a:rPr lang="en-GB" sz="2200" dirty="0" err="1"/>
              <a:t>kph</a:t>
            </a:r>
            <a:r>
              <a:rPr lang="en-GB" sz="2200" dirty="0"/>
              <a:t>) to 65.33 m.min</a:t>
            </a:r>
            <a:r>
              <a:rPr lang="en-GB" sz="2200" baseline="30000" dirty="0"/>
              <a:t>-1</a:t>
            </a:r>
            <a:r>
              <a:rPr lang="en-GB" sz="2200" dirty="0"/>
              <a:t> (3.9 </a:t>
            </a:r>
            <a:r>
              <a:rPr lang="en-GB" sz="2200" dirty="0" err="1"/>
              <a:t>kph</a:t>
            </a:r>
            <a:r>
              <a:rPr lang="en-GB" sz="2200" dirty="0"/>
              <a:t>); improved walking speed </a:t>
            </a:r>
            <a:r>
              <a:rPr lang="en-GB" sz="2200" dirty="0">
                <a:sym typeface="Symbol" panose="05050102010706020507" pitchFamily="18" charset="2"/>
              </a:rPr>
              <a:t></a:t>
            </a:r>
            <a:r>
              <a:rPr lang="en-GB" sz="2200" dirty="0"/>
              <a:t>3.0 METs (</a:t>
            </a:r>
            <a:r>
              <a:rPr lang="en-GB" sz="2200" dirty="0">
                <a:sym typeface="Symbol" panose="05050102010706020507" pitchFamily="18" charset="2"/>
              </a:rPr>
              <a:t></a:t>
            </a:r>
            <a:r>
              <a:rPr lang="en-GB" sz="2200" dirty="0"/>
              <a:t>2.5mph). This study emphasises the importance of continued exercise rehabilitation post-stroke for further HTN risk factor management (secondary prevention) and continued recovery of physical condition.   </a:t>
            </a:r>
          </a:p>
        </p:txBody>
      </p:sp>
      <p:sp>
        <p:nvSpPr>
          <p:cNvPr id="28" name="Rectangle 474"/>
          <p:cNvSpPr>
            <a:spLocks noChangeArrowheads="1"/>
          </p:cNvSpPr>
          <p:nvPr/>
        </p:nvSpPr>
        <p:spPr bwMode="auto">
          <a:xfrm>
            <a:off x="768086" y="5664988"/>
            <a:ext cx="5943878" cy="720000"/>
          </a:xfrm>
          <a:prstGeom prst="rect">
            <a:avLst/>
          </a:prstGeom>
          <a:solidFill>
            <a:srgbClr val="1C3854"/>
          </a:solidFill>
          <a:ln w="12700">
            <a:noFill/>
            <a:miter lim="800000"/>
            <a:headEnd/>
            <a:tailEnd/>
          </a:ln>
        </p:spPr>
        <p:txBody>
          <a:bodyPr lIns="100290" tIns="49263" rIns="100290" bIns="49263"/>
          <a:lstStyle/>
          <a:p>
            <a:pPr marL="506993" indent="-506993" defTabSz="1013980" eaLnBrk="0" hangingPunct="0">
              <a:defRPr/>
            </a:pPr>
            <a:r>
              <a:rPr lang="en-GB" altLang="zh-CN" sz="3500" b="1" dirty="0">
                <a:solidFill>
                  <a:srgbClr val="FFFFFF"/>
                </a:solidFill>
                <a:latin typeface="Arial"/>
                <a:cs typeface="Arial"/>
              </a:rPr>
              <a:t>Abstract</a:t>
            </a:r>
          </a:p>
        </p:txBody>
      </p:sp>
      <p:sp>
        <p:nvSpPr>
          <p:cNvPr id="34" name="Rounded Rectangle 33"/>
          <p:cNvSpPr/>
          <p:nvPr/>
        </p:nvSpPr>
        <p:spPr>
          <a:xfrm>
            <a:off x="375053" y="5161461"/>
            <a:ext cx="6649599" cy="24780745"/>
          </a:xfrm>
          <a:prstGeom prst="roundRect">
            <a:avLst>
              <a:gd name="adj" fmla="val 7851"/>
            </a:avLst>
          </a:prstGeom>
          <a:noFill/>
          <a:ln>
            <a:solidFill>
              <a:srgbClr val="326190"/>
            </a:solidFill>
          </a:ln>
          <a:effectLst>
            <a:innerShdw blurRad="50800" dist="25400" dir="13500000">
              <a:srgbClr val="FFFFFF">
                <a:alpha val="75000"/>
              </a:srgbClr>
            </a:innerShdw>
            <a:outerShdw blurRad="63500" dist="25400" dir="5400000" rotWithShape="0">
              <a:srgbClr val="808080">
                <a:alpha val="75000"/>
              </a:srgbClr>
            </a:outerShdw>
          </a:effectLst>
        </p:spPr>
        <p:style>
          <a:lnRef idx="1">
            <a:schemeClr val="accent1"/>
          </a:lnRef>
          <a:fillRef idx="3">
            <a:schemeClr val="accent1"/>
          </a:fillRef>
          <a:effectRef idx="2">
            <a:schemeClr val="accent1"/>
          </a:effectRef>
          <a:fontRef idx="minor">
            <a:schemeClr val="lt1"/>
          </a:fontRef>
        </p:style>
        <p:txBody>
          <a:bodyPr lIns="90992" tIns="45496" rIns="90992" bIns="45496" rtlCol="0" anchor="ctr"/>
          <a:lstStyle/>
          <a:p>
            <a:pPr algn="ctr"/>
            <a:endParaRPr lang="en-GB">
              <a:latin typeface="Arial"/>
              <a:cs typeface="Arial"/>
            </a:endParaRPr>
          </a:p>
        </p:txBody>
      </p:sp>
      <p:sp>
        <p:nvSpPr>
          <p:cNvPr id="35" name="Rounded Rectangle 34"/>
          <p:cNvSpPr/>
          <p:nvPr/>
        </p:nvSpPr>
        <p:spPr>
          <a:xfrm>
            <a:off x="7417685" y="5197427"/>
            <a:ext cx="34511697" cy="24780745"/>
          </a:xfrm>
          <a:prstGeom prst="roundRect">
            <a:avLst>
              <a:gd name="adj" fmla="val 2954"/>
            </a:avLst>
          </a:prstGeom>
          <a:noFill/>
          <a:ln>
            <a:solidFill>
              <a:srgbClr val="326190"/>
            </a:solidFill>
          </a:ln>
          <a:effectLst>
            <a:innerShdw blurRad="50800" dist="25400" dir="13500000">
              <a:srgbClr val="FFFFFF">
                <a:alpha val="75000"/>
              </a:srgbClr>
            </a:innerShdw>
            <a:outerShdw blurRad="63500" dist="25400" dir="5400000" rotWithShape="0">
              <a:srgbClr val="808080">
                <a:alpha val="75000"/>
              </a:srgbClr>
            </a:outerShdw>
          </a:effectLst>
        </p:spPr>
        <p:style>
          <a:lnRef idx="1">
            <a:schemeClr val="accent1"/>
          </a:lnRef>
          <a:fillRef idx="3">
            <a:schemeClr val="accent1"/>
          </a:fillRef>
          <a:effectRef idx="2">
            <a:schemeClr val="accent1"/>
          </a:effectRef>
          <a:fontRef idx="minor">
            <a:schemeClr val="lt1"/>
          </a:fontRef>
        </p:style>
        <p:txBody>
          <a:bodyPr lIns="90992" tIns="45496" rIns="90992" bIns="45496" rtlCol="0" anchor="ctr"/>
          <a:lstStyle/>
          <a:p>
            <a:pPr algn="ctr"/>
            <a:endParaRPr lang="en-GB" sz="2800">
              <a:latin typeface="Arial"/>
              <a:cs typeface="Arial"/>
            </a:endParaRPr>
          </a:p>
        </p:txBody>
      </p:sp>
      <p:sp>
        <p:nvSpPr>
          <p:cNvPr id="59" name="TextBox 58"/>
          <p:cNvSpPr txBox="1"/>
          <p:nvPr/>
        </p:nvSpPr>
        <p:spPr>
          <a:xfrm>
            <a:off x="7983426" y="6456611"/>
            <a:ext cx="15553710" cy="3039487"/>
          </a:xfrm>
          <a:prstGeom prst="rect">
            <a:avLst/>
          </a:prstGeom>
          <a:noFill/>
        </p:spPr>
        <p:txBody>
          <a:bodyPr wrap="square" lIns="84012" tIns="42006" rIns="84012" bIns="42006" rtlCol="0">
            <a:spAutoFit/>
          </a:bodyPr>
          <a:lstStyle/>
          <a:p>
            <a:pPr algn="just"/>
            <a:r>
              <a:rPr lang="en-GB" sz="2400" dirty="0">
                <a:cs typeface="Arial" pitchFamily="34" charset="0"/>
              </a:rPr>
              <a:t>Stroke is the second leading cause of death </a:t>
            </a:r>
            <a:r>
              <a:rPr lang="en-GB" sz="2400" dirty="0" smtClean="0">
                <a:cs typeface="Arial" pitchFamily="34" charset="0"/>
              </a:rPr>
              <a:t>and </a:t>
            </a:r>
            <a:r>
              <a:rPr lang="en-GB" sz="2400" dirty="0">
                <a:cs typeface="Arial" pitchFamily="34" charset="0"/>
              </a:rPr>
              <a:t>disability adjusted life years worldwide (Murray, et al., 2012). Following a stroke, it is important to manage modifiable risk factors. Hypertension contributes to around half of strokes in the UK. Exercise training post-stroke has been shown to significantly reduce blood pressure (Faulkner, et al., 2013). Physical inactivity also increases the incidence of stroke. Activity levels often decline post-stroke due to loss of </a:t>
            </a:r>
            <a:r>
              <a:rPr lang="en-GB" sz="2400" dirty="0" smtClean="0">
                <a:cs typeface="Arial" pitchFamily="34" charset="0"/>
              </a:rPr>
              <a:t>movement mobility and </a:t>
            </a:r>
            <a:r>
              <a:rPr lang="en-GB" sz="2400" dirty="0">
                <a:cs typeface="Arial" pitchFamily="34" charset="0"/>
              </a:rPr>
              <a:t>reduced functional </a:t>
            </a:r>
            <a:r>
              <a:rPr lang="en-GB" sz="2400" dirty="0" smtClean="0">
                <a:cs typeface="Arial" pitchFamily="34" charset="0"/>
              </a:rPr>
              <a:t>capacity with &gt; </a:t>
            </a:r>
            <a:r>
              <a:rPr lang="en-GB" sz="2400" dirty="0">
                <a:cs typeface="Arial" pitchFamily="34" charset="0"/>
              </a:rPr>
              <a:t>50% </a:t>
            </a:r>
            <a:r>
              <a:rPr lang="en-GB" sz="2400" dirty="0" smtClean="0">
                <a:cs typeface="Arial" pitchFamily="34" charset="0"/>
              </a:rPr>
              <a:t>having </a:t>
            </a:r>
            <a:r>
              <a:rPr lang="en-GB" sz="2400" dirty="0">
                <a:cs typeface="Arial" pitchFamily="34" charset="0"/>
              </a:rPr>
              <a:t>functional </a:t>
            </a:r>
            <a:r>
              <a:rPr lang="en-GB" sz="2400" dirty="0" smtClean="0">
                <a:cs typeface="Arial" pitchFamily="34" charset="0"/>
              </a:rPr>
              <a:t>disabilities </a:t>
            </a:r>
            <a:r>
              <a:rPr lang="en-GB" sz="2400" dirty="0">
                <a:cs typeface="Arial" pitchFamily="34" charset="0"/>
              </a:rPr>
              <a:t>(Saunders, et al., 2016</a:t>
            </a:r>
            <a:r>
              <a:rPr lang="en-GB" sz="2400" dirty="0" smtClean="0">
                <a:cs typeface="Arial" pitchFamily="34" charset="0"/>
              </a:rPr>
              <a:t>). As a result cardiorespiratory fitness is often lower (</a:t>
            </a:r>
            <a:r>
              <a:rPr lang="en-GB" sz="2400" dirty="0">
                <a:sym typeface="Symbol" panose="05050102010706020507" pitchFamily="18" charset="2"/>
              </a:rPr>
              <a:t></a:t>
            </a:r>
            <a:r>
              <a:rPr lang="en-GB" sz="2400" dirty="0"/>
              <a:t> </a:t>
            </a:r>
            <a:r>
              <a:rPr lang="en-GB" sz="2400" dirty="0" smtClean="0"/>
              <a:t>50%) i</a:t>
            </a:r>
            <a:r>
              <a:rPr lang="en-GB" sz="2400" dirty="0" smtClean="0">
                <a:cs typeface="Arial" pitchFamily="34" charset="0"/>
              </a:rPr>
              <a:t>n stroke survivors compared to a healthy age-matched population. Benefits </a:t>
            </a:r>
            <a:r>
              <a:rPr lang="en-GB" sz="2400" dirty="0">
                <a:cs typeface="Arial" pitchFamily="34" charset="0"/>
              </a:rPr>
              <a:t>of exercise training in stroke rehabilitation can improve a wide range of factors including quality of life </a:t>
            </a:r>
            <a:r>
              <a:rPr lang="en-GB" sz="2400" dirty="0" smtClean="0">
                <a:cs typeface="Arial" pitchFamily="34" charset="0"/>
              </a:rPr>
              <a:t>and </a:t>
            </a:r>
            <a:r>
              <a:rPr lang="en-GB" sz="2400" dirty="0">
                <a:cs typeface="Arial" pitchFamily="34" charset="0"/>
              </a:rPr>
              <a:t>secondary stroke incidence (Saunders, Grieg &amp; Mead 2014). </a:t>
            </a:r>
            <a:endParaRPr lang="en-US" sz="2400" dirty="0"/>
          </a:p>
        </p:txBody>
      </p:sp>
      <p:sp>
        <p:nvSpPr>
          <p:cNvPr id="60" name="Rectangle 474"/>
          <p:cNvSpPr>
            <a:spLocks noChangeArrowheads="1"/>
          </p:cNvSpPr>
          <p:nvPr/>
        </p:nvSpPr>
        <p:spPr bwMode="auto">
          <a:xfrm>
            <a:off x="8024748" y="5566076"/>
            <a:ext cx="15556782" cy="609033"/>
          </a:xfrm>
          <a:prstGeom prst="rect">
            <a:avLst/>
          </a:prstGeom>
          <a:solidFill>
            <a:srgbClr val="1C3854"/>
          </a:solidFill>
          <a:ln w="12700">
            <a:noFill/>
            <a:miter lim="800000"/>
            <a:headEnd/>
            <a:tailEnd/>
          </a:ln>
        </p:spPr>
        <p:txBody>
          <a:bodyPr lIns="180000" tIns="45484" rIns="92597" bIns="45484"/>
          <a:lstStyle/>
          <a:p>
            <a:pPr marL="468104" indent="-468104" defTabSz="936203" eaLnBrk="0" hangingPunct="0">
              <a:defRPr/>
            </a:pPr>
            <a:r>
              <a:rPr lang="en-GB" altLang="zh-CN" sz="3500" b="1" dirty="0" smtClean="0">
                <a:solidFill>
                  <a:srgbClr val="FFFFFF"/>
                </a:solidFill>
                <a:latin typeface="Arial"/>
                <a:cs typeface="Arial"/>
              </a:rPr>
              <a:t>Introduction</a:t>
            </a:r>
            <a:endParaRPr lang="en-GB" altLang="zh-CN" sz="3500" b="1" dirty="0">
              <a:solidFill>
                <a:srgbClr val="FFFFFF"/>
              </a:solidFill>
              <a:latin typeface="Arial"/>
              <a:cs typeface="Arial"/>
            </a:endParaRPr>
          </a:p>
        </p:txBody>
      </p:sp>
      <p:sp>
        <p:nvSpPr>
          <p:cNvPr id="61" name="Rectangle 474"/>
          <p:cNvSpPr>
            <a:spLocks noChangeArrowheads="1"/>
          </p:cNvSpPr>
          <p:nvPr/>
        </p:nvSpPr>
        <p:spPr bwMode="auto">
          <a:xfrm>
            <a:off x="8024747" y="9675264"/>
            <a:ext cx="15553710" cy="682654"/>
          </a:xfrm>
          <a:prstGeom prst="rect">
            <a:avLst/>
          </a:prstGeom>
          <a:solidFill>
            <a:srgbClr val="1C3854"/>
          </a:solidFill>
          <a:ln w="12700">
            <a:noFill/>
            <a:miter lim="800000"/>
            <a:headEnd/>
            <a:tailEnd/>
          </a:ln>
        </p:spPr>
        <p:txBody>
          <a:bodyPr lIns="180000" tIns="45484" rIns="92597" bIns="45484"/>
          <a:lstStyle/>
          <a:p>
            <a:pPr marL="468104" indent="-468104" defTabSz="936203" eaLnBrk="0" hangingPunct="0">
              <a:defRPr/>
            </a:pPr>
            <a:r>
              <a:rPr lang="en-GB" altLang="zh-CN" sz="3500" b="1" dirty="0" smtClean="0">
                <a:solidFill>
                  <a:srgbClr val="FFFFFF"/>
                </a:solidFill>
                <a:latin typeface="Arial"/>
                <a:cs typeface="Arial"/>
              </a:rPr>
              <a:t>Purpose</a:t>
            </a:r>
            <a:endParaRPr lang="en-GB" altLang="zh-CN" sz="3500" b="1" dirty="0">
              <a:solidFill>
                <a:srgbClr val="FFFFFF"/>
              </a:solidFill>
              <a:latin typeface="Arial"/>
              <a:cs typeface="Arial"/>
            </a:endParaRPr>
          </a:p>
        </p:txBody>
      </p:sp>
      <p:sp>
        <p:nvSpPr>
          <p:cNvPr id="62" name="Rectangle 61"/>
          <p:cNvSpPr/>
          <p:nvPr/>
        </p:nvSpPr>
        <p:spPr>
          <a:xfrm>
            <a:off x="35286111" y="23735753"/>
            <a:ext cx="869150" cy="27942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800"/>
          </a:p>
        </p:txBody>
      </p:sp>
      <p:sp>
        <p:nvSpPr>
          <p:cNvPr id="64" name="Rectangle 474"/>
          <p:cNvSpPr>
            <a:spLocks noChangeArrowheads="1"/>
          </p:cNvSpPr>
          <p:nvPr/>
        </p:nvSpPr>
        <p:spPr bwMode="auto">
          <a:xfrm>
            <a:off x="24102877" y="5566076"/>
            <a:ext cx="17186318" cy="609033"/>
          </a:xfrm>
          <a:prstGeom prst="rect">
            <a:avLst/>
          </a:prstGeom>
          <a:solidFill>
            <a:srgbClr val="1C3854"/>
          </a:solidFill>
          <a:ln w="12700">
            <a:noFill/>
            <a:miter lim="800000"/>
            <a:headEnd/>
            <a:tailEnd/>
          </a:ln>
        </p:spPr>
        <p:txBody>
          <a:bodyPr lIns="180000" tIns="45484" rIns="92597" bIns="45484"/>
          <a:lstStyle/>
          <a:p>
            <a:pPr marL="468104" indent="-468104" defTabSz="936203" eaLnBrk="0" hangingPunct="0">
              <a:defRPr/>
            </a:pPr>
            <a:r>
              <a:rPr lang="en-GB" altLang="zh-CN" sz="3500" b="1" dirty="0">
                <a:solidFill>
                  <a:srgbClr val="FFFFFF"/>
                </a:solidFill>
                <a:latin typeface="Arial"/>
                <a:cs typeface="Arial"/>
              </a:rPr>
              <a:t>Methods</a:t>
            </a:r>
          </a:p>
        </p:txBody>
      </p:sp>
      <p:sp>
        <p:nvSpPr>
          <p:cNvPr id="65" name="TextBox 64"/>
          <p:cNvSpPr txBox="1"/>
          <p:nvPr/>
        </p:nvSpPr>
        <p:spPr>
          <a:xfrm>
            <a:off x="24102876" y="6262019"/>
            <a:ext cx="17158888" cy="3039487"/>
          </a:xfrm>
          <a:prstGeom prst="rect">
            <a:avLst/>
          </a:prstGeom>
          <a:noFill/>
        </p:spPr>
        <p:txBody>
          <a:bodyPr wrap="square" lIns="84012" tIns="42006" rIns="84012" bIns="42006" rtlCol="0">
            <a:spAutoFit/>
          </a:bodyPr>
          <a:lstStyle/>
          <a:p>
            <a:pPr algn="just"/>
            <a:r>
              <a:rPr lang="en-GB" sz="2400" dirty="0">
                <a:cs typeface="Arial" panose="020B0604020202020204" pitchFamily="34" charset="0"/>
              </a:rPr>
              <a:t>10 </a:t>
            </a:r>
            <a:r>
              <a:rPr lang="en-GB" sz="2400" dirty="0" smtClean="0">
                <a:cs typeface="Arial" panose="020B0604020202020204" pitchFamily="34" charset="0"/>
              </a:rPr>
              <a:t>stroke </a:t>
            </a:r>
            <a:r>
              <a:rPr lang="en-GB" sz="2400" dirty="0">
                <a:cs typeface="Arial" panose="020B0604020202020204" pitchFamily="34" charset="0"/>
              </a:rPr>
              <a:t>survivors </a:t>
            </a:r>
            <a:r>
              <a:rPr lang="en-GB" sz="2400" dirty="0">
                <a:cs typeface="Arial" panose="020B0604020202020204" pitchFamily="34" charset="0"/>
              </a:rPr>
              <a:t>(63.70±13.21 years; 4 females; 6 males) were </a:t>
            </a:r>
            <a:r>
              <a:rPr lang="en-GB" sz="2400" dirty="0">
                <a:cs typeface="Arial" panose="020B0604020202020204" pitchFamily="34" charset="0"/>
              </a:rPr>
              <a:t>referred by an acute stroke rehabilitation team to a community-based exercise session. </a:t>
            </a:r>
            <a:r>
              <a:rPr lang="en-GB" sz="2400" dirty="0" smtClean="0">
                <a:cs typeface="Arial" panose="020B0604020202020204" pitchFamily="34" charset="0"/>
              </a:rPr>
              <a:t>Participants </a:t>
            </a:r>
            <a:r>
              <a:rPr lang="en-GB" sz="2400" dirty="0">
                <a:cs typeface="Arial" panose="020B0604020202020204" pitchFamily="34" charset="0"/>
              </a:rPr>
              <a:t>attended once a week, completing a series of cardiovascular conditioning exercises (circuit format), strength and flexibility training. </a:t>
            </a:r>
            <a:endParaRPr lang="en-GB" sz="2400" dirty="0" smtClean="0">
              <a:cs typeface="Arial" panose="020B0604020202020204" pitchFamily="34" charset="0"/>
            </a:endParaRPr>
          </a:p>
          <a:p>
            <a:pPr algn="just"/>
            <a:endParaRPr lang="en-GB" sz="2400" dirty="0" smtClean="0"/>
          </a:p>
          <a:p>
            <a:pPr algn="just"/>
            <a:r>
              <a:rPr lang="en-GB" sz="2400" b="1" dirty="0" smtClean="0"/>
              <a:t>Measurements completed </a:t>
            </a:r>
            <a:r>
              <a:rPr lang="en-GB" sz="2400" b="1" dirty="0"/>
              <a:t>pre- exercise </a:t>
            </a:r>
            <a:r>
              <a:rPr lang="en-GB" sz="2400" b="1" dirty="0" smtClean="0"/>
              <a:t>and </a:t>
            </a:r>
            <a:r>
              <a:rPr lang="en-GB" sz="2400" b="1" dirty="0"/>
              <a:t>after 10 sessions (10 weeks</a:t>
            </a:r>
            <a:r>
              <a:rPr lang="en-GB" sz="2400" b="1" dirty="0" smtClean="0"/>
              <a:t>):</a:t>
            </a:r>
            <a:endParaRPr lang="en-GB" sz="2400" b="1" dirty="0" smtClean="0">
              <a:cs typeface="Arial" panose="020B0604020202020204" pitchFamily="34" charset="0"/>
            </a:endParaRPr>
          </a:p>
          <a:p>
            <a:pPr algn="just"/>
            <a:r>
              <a:rPr lang="en-GB" sz="2400" b="1" dirty="0"/>
              <a:t>Health </a:t>
            </a:r>
            <a:r>
              <a:rPr lang="en-GB" sz="2400" b="1" dirty="0" smtClean="0"/>
              <a:t>assessments: </a:t>
            </a:r>
            <a:r>
              <a:rPr lang="en-GB" sz="2400" dirty="0" smtClean="0"/>
              <a:t>height,</a:t>
            </a:r>
            <a:r>
              <a:rPr lang="en-GB" sz="2400" b="1" dirty="0" smtClean="0"/>
              <a:t> </a:t>
            </a:r>
            <a:r>
              <a:rPr lang="en-GB" sz="2400" dirty="0" smtClean="0"/>
              <a:t>weight</a:t>
            </a:r>
            <a:r>
              <a:rPr lang="en-GB" sz="2400" dirty="0"/>
              <a:t>, BMI, resting heart rate, resting systolic </a:t>
            </a:r>
            <a:r>
              <a:rPr lang="en-GB" sz="2400" dirty="0" smtClean="0"/>
              <a:t>and </a:t>
            </a:r>
            <a:r>
              <a:rPr lang="en-GB" sz="2400" dirty="0"/>
              <a:t>diastolic blood pressure (SBP </a:t>
            </a:r>
            <a:r>
              <a:rPr lang="en-GB" sz="2400" dirty="0" smtClean="0"/>
              <a:t>and </a:t>
            </a:r>
            <a:r>
              <a:rPr lang="en-GB" sz="2400" dirty="0"/>
              <a:t>DBP), waist </a:t>
            </a:r>
            <a:r>
              <a:rPr lang="en-GB" sz="2400" dirty="0" smtClean="0"/>
              <a:t>circumference.</a:t>
            </a:r>
          </a:p>
          <a:p>
            <a:pPr algn="just"/>
            <a:r>
              <a:rPr lang="en-GB" sz="2400" b="1" dirty="0" smtClean="0"/>
              <a:t>Functional </a:t>
            </a:r>
            <a:r>
              <a:rPr lang="en-GB" sz="2400" b="1" dirty="0"/>
              <a:t>capacity </a:t>
            </a:r>
            <a:r>
              <a:rPr lang="en-GB" sz="2400" b="1" dirty="0" smtClean="0"/>
              <a:t>assessments: </a:t>
            </a:r>
            <a:r>
              <a:rPr lang="en-GB" sz="2400" dirty="0" smtClean="0"/>
              <a:t>six-minute </a:t>
            </a:r>
            <a:r>
              <a:rPr lang="en-GB" sz="2400" dirty="0"/>
              <a:t>walk distance (6MWD), timed up and go (TUG), grip strength (GS</a:t>
            </a:r>
            <a:r>
              <a:rPr lang="en-GB" sz="2400" dirty="0" smtClean="0"/>
              <a:t>)</a:t>
            </a:r>
            <a:endParaRPr lang="en-US" sz="2400" dirty="0">
              <a:cs typeface="Arial" panose="020B0604020202020204" pitchFamily="34" charset="0"/>
            </a:endParaRPr>
          </a:p>
        </p:txBody>
      </p:sp>
      <p:sp>
        <p:nvSpPr>
          <p:cNvPr id="74" name="Rectangle 474"/>
          <p:cNvSpPr>
            <a:spLocks noChangeArrowheads="1"/>
          </p:cNvSpPr>
          <p:nvPr/>
        </p:nvSpPr>
        <p:spPr bwMode="auto">
          <a:xfrm>
            <a:off x="7983426" y="15498885"/>
            <a:ext cx="33278338" cy="720000"/>
          </a:xfrm>
          <a:prstGeom prst="rect">
            <a:avLst/>
          </a:prstGeom>
          <a:solidFill>
            <a:srgbClr val="1C3854"/>
          </a:solidFill>
          <a:ln w="12700">
            <a:noFill/>
            <a:miter lim="800000"/>
            <a:headEnd/>
            <a:tailEnd/>
          </a:ln>
        </p:spPr>
        <p:txBody>
          <a:bodyPr lIns="92597" tIns="45484" rIns="92597" bIns="45484"/>
          <a:lstStyle/>
          <a:p>
            <a:pPr marL="468104" indent="-468104" defTabSz="936203" eaLnBrk="0" hangingPunct="0">
              <a:defRPr/>
            </a:pPr>
            <a:r>
              <a:rPr lang="en-GB" altLang="zh-CN" sz="3500" b="1" dirty="0">
                <a:solidFill>
                  <a:srgbClr val="FFFFFF"/>
                </a:solidFill>
                <a:latin typeface="Arial"/>
                <a:cs typeface="Arial"/>
              </a:rPr>
              <a:t>Results</a:t>
            </a:r>
          </a:p>
        </p:txBody>
      </p:sp>
      <p:sp>
        <p:nvSpPr>
          <p:cNvPr id="80" name="Rectangle 474"/>
          <p:cNvSpPr>
            <a:spLocks noChangeArrowheads="1"/>
          </p:cNvSpPr>
          <p:nvPr/>
        </p:nvSpPr>
        <p:spPr bwMode="auto">
          <a:xfrm>
            <a:off x="26023291" y="16886052"/>
            <a:ext cx="15285619" cy="710040"/>
          </a:xfrm>
          <a:prstGeom prst="rect">
            <a:avLst/>
          </a:prstGeom>
          <a:solidFill>
            <a:srgbClr val="1C3854"/>
          </a:solidFill>
          <a:ln w="12700">
            <a:noFill/>
            <a:miter lim="800000"/>
            <a:headEnd/>
            <a:tailEnd/>
          </a:ln>
        </p:spPr>
        <p:txBody>
          <a:bodyPr lIns="92597" tIns="45484" rIns="92597" bIns="45484"/>
          <a:lstStyle/>
          <a:p>
            <a:pPr marL="468104" indent="-468104" defTabSz="936203" eaLnBrk="0" hangingPunct="0">
              <a:defRPr/>
            </a:pPr>
            <a:r>
              <a:rPr lang="en-GB" altLang="zh-CN" sz="3500" b="1" dirty="0">
                <a:solidFill>
                  <a:srgbClr val="FFFFFF"/>
                </a:solidFill>
                <a:latin typeface="Arial"/>
                <a:cs typeface="Arial"/>
              </a:rPr>
              <a:t>Conclusions</a:t>
            </a:r>
          </a:p>
        </p:txBody>
      </p:sp>
      <p:sp>
        <p:nvSpPr>
          <p:cNvPr id="40" name="Text Box 4"/>
          <p:cNvSpPr txBox="1">
            <a:spLocks noChangeArrowheads="1"/>
          </p:cNvSpPr>
          <p:nvPr/>
        </p:nvSpPr>
        <p:spPr bwMode="auto">
          <a:xfrm>
            <a:off x="741001" y="470484"/>
            <a:ext cx="41071673" cy="39204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0" tIns="72383" rIns="144759" bIns="72383">
            <a:spAutoFit/>
          </a:bodyPr>
          <a:lstStyle>
            <a:lvl1pPr defTabSz="1506538" eaLnBrk="0" hangingPunct="0">
              <a:defRPr sz="8200">
                <a:solidFill>
                  <a:schemeClr val="tx1"/>
                </a:solidFill>
                <a:latin typeface="Arial" pitchFamily="34" charset="0"/>
                <a:ea typeface="SimSun" pitchFamily="2" charset="-122"/>
              </a:defRPr>
            </a:lvl1pPr>
            <a:lvl2pPr marL="742950" indent="-285750" defTabSz="1506538" eaLnBrk="0" hangingPunct="0">
              <a:defRPr sz="8200">
                <a:solidFill>
                  <a:schemeClr val="tx1"/>
                </a:solidFill>
                <a:latin typeface="Arial" pitchFamily="34" charset="0"/>
                <a:ea typeface="SimSun" pitchFamily="2" charset="-122"/>
              </a:defRPr>
            </a:lvl2pPr>
            <a:lvl3pPr marL="1143000" indent="-228600" defTabSz="1506538" eaLnBrk="0" hangingPunct="0">
              <a:defRPr sz="8200">
                <a:solidFill>
                  <a:schemeClr val="tx1"/>
                </a:solidFill>
                <a:latin typeface="Arial" pitchFamily="34" charset="0"/>
                <a:ea typeface="SimSun" pitchFamily="2" charset="-122"/>
              </a:defRPr>
            </a:lvl3pPr>
            <a:lvl4pPr marL="1600200" indent="-228600" defTabSz="1506538" eaLnBrk="0" hangingPunct="0">
              <a:defRPr sz="8200">
                <a:solidFill>
                  <a:schemeClr val="tx1"/>
                </a:solidFill>
                <a:latin typeface="Arial" pitchFamily="34" charset="0"/>
                <a:ea typeface="SimSun" pitchFamily="2" charset="-122"/>
              </a:defRPr>
            </a:lvl4pPr>
            <a:lvl5pPr marL="2057400" indent="-228600" defTabSz="1506538" eaLnBrk="0" hangingPunct="0">
              <a:defRPr sz="8200">
                <a:solidFill>
                  <a:schemeClr val="tx1"/>
                </a:solidFill>
                <a:latin typeface="Arial" pitchFamily="34" charset="0"/>
                <a:ea typeface="SimSun" pitchFamily="2" charset="-122"/>
              </a:defRPr>
            </a:lvl5pPr>
            <a:lvl6pPr marL="2514600" indent="-228600" defTabSz="1506538" eaLnBrk="0" fontAlgn="base" hangingPunct="0">
              <a:spcBef>
                <a:spcPct val="0"/>
              </a:spcBef>
              <a:spcAft>
                <a:spcPct val="0"/>
              </a:spcAft>
              <a:defRPr sz="8200">
                <a:solidFill>
                  <a:schemeClr val="tx1"/>
                </a:solidFill>
                <a:latin typeface="Arial" pitchFamily="34" charset="0"/>
                <a:ea typeface="SimSun" pitchFamily="2" charset="-122"/>
              </a:defRPr>
            </a:lvl6pPr>
            <a:lvl7pPr marL="2971800" indent="-228600" defTabSz="1506538" eaLnBrk="0" fontAlgn="base" hangingPunct="0">
              <a:spcBef>
                <a:spcPct val="0"/>
              </a:spcBef>
              <a:spcAft>
                <a:spcPct val="0"/>
              </a:spcAft>
              <a:defRPr sz="8200">
                <a:solidFill>
                  <a:schemeClr val="tx1"/>
                </a:solidFill>
                <a:latin typeface="Arial" pitchFamily="34" charset="0"/>
                <a:ea typeface="SimSun" pitchFamily="2" charset="-122"/>
              </a:defRPr>
            </a:lvl7pPr>
            <a:lvl8pPr marL="3429000" indent="-228600" defTabSz="1506538" eaLnBrk="0" fontAlgn="base" hangingPunct="0">
              <a:spcBef>
                <a:spcPct val="0"/>
              </a:spcBef>
              <a:spcAft>
                <a:spcPct val="0"/>
              </a:spcAft>
              <a:defRPr sz="8200">
                <a:solidFill>
                  <a:schemeClr val="tx1"/>
                </a:solidFill>
                <a:latin typeface="Arial" pitchFamily="34" charset="0"/>
                <a:ea typeface="SimSun" pitchFamily="2" charset="-122"/>
              </a:defRPr>
            </a:lvl8pPr>
            <a:lvl9pPr marL="3886200" indent="-228600" defTabSz="1506538" eaLnBrk="0" fontAlgn="base" hangingPunct="0">
              <a:spcBef>
                <a:spcPct val="0"/>
              </a:spcBef>
              <a:spcAft>
                <a:spcPct val="0"/>
              </a:spcAft>
              <a:defRPr sz="8200">
                <a:solidFill>
                  <a:schemeClr val="tx1"/>
                </a:solidFill>
                <a:latin typeface="Arial" pitchFamily="34" charset="0"/>
                <a:ea typeface="SimSun" pitchFamily="2" charset="-122"/>
              </a:defRPr>
            </a:lvl9pPr>
          </a:lstStyle>
          <a:p>
            <a:pPr algn="ctr"/>
            <a:r>
              <a:rPr lang="en-GB" b="1" dirty="0">
                <a:solidFill>
                  <a:schemeClr val="bg1"/>
                </a:solidFill>
              </a:rPr>
              <a:t>The Effects of a Group Exercise Rehabilitation Session on Stroke Survivors</a:t>
            </a:r>
            <a:endParaRPr lang="en-GB" dirty="0">
              <a:solidFill>
                <a:schemeClr val="bg1"/>
              </a:solidFill>
            </a:endParaRPr>
          </a:p>
          <a:p>
            <a:pPr algn="ctr"/>
            <a:r>
              <a:rPr lang="en-GB" b="1" dirty="0">
                <a:solidFill>
                  <a:schemeClr val="bg1"/>
                </a:solidFill>
              </a:rPr>
              <a:t>Steve </a:t>
            </a:r>
            <a:r>
              <a:rPr lang="en-GB" b="1" dirty="0" smtClean="0">
                <a:solidFill>
                  <a:schemeClr val="bg1"/>
                </a:solidFill>
              </a:rPr>
              <a:t>Meadows</a:t>
            </a:r>
            <a:r>
              <a:rPr lang="en-GB" b="1" baseline="30000" dirty="0" smtClean="0">
                <a:solidFill>
                  <a:schemeClr val="bg1"/>
                </a:solidFill>
              </a:rPr>
              <a:t>1</a:t>
            </a:r>
            <a:r>
              <a:rPr lang="en-GB" b="1" dirty="0" smtClean="0">
                <a:solidFill>
                  <a:schemeClr val="bg1"/>
                </a:solidFill>
              </a:rPr>
              <a:t>, </a:t>
            </a:r>
            <a:r>
              <a:rPr lang="en-GB" b="1" dirty="0">
                <a:solidFill>
                  <a:schemeClr val="bg1"/>
                </a:solidFill>
              </a:rPr>
              <a:t>Roisin </a:t>
            </a:r>
            <a:r>
              <a:rPr lang="en-GB" b="1" dirty="0" smtClean="0">
                <a:solidFill>
                  <a:schemeClr val="bg1"/>
                </a:solidFill>
              </a:rPr>
              <a:t>Sullivan</a:t>
            </a:r>
            <a:r>
              <a:rPr lang="en-GB" b="1" baseline="30000" dirty="0" smtClean="0">
                <a:solidFill>
                  <a:schemeClr val="bg1"/>
                </a:solidFill>
              </a:rPr>
              <a:t>1</a:t>
            </a:r>
            <a:endParaRPr lang="en-GB" baseline="30000" dirty="0">
              <a:solidFill>
                <a:schemeClr val="bg1"/>
              </a:solidFill>
            </a:endParaRPr>
          </a:p>
          <a:p>
            <a:pPr algn="ctr"/>
            <a:endParaRPr lang="en-GB" sz="2413" dirty="0" smtClean="0">
              <a:solidFill>
                <a:srgbClr val="FFFFFF"/>
              </a:solidFill>
            </a:endParaRPr>
          </a:p>
          <a:p>
            <a:pPr algn="ctr"/>
            <a:endParaRPr lang="en-GB" sz="2413" dirty="0">
              <a:solidFill>
                <a:srgbClr val="FFFFFF"/>
              </a:solidFill>
            </a:endParaRPr>
          </a:p>
          <a:p>
            <a:pPr algn="ctr"/>
            <a:r>
              <a:rPr lang="en-GB" sz="3300" baseline="30000" dirty="0" smtClean="0">
                <a:solidFill>
                  <a:srgbClr val="FFFFFF"/>
                </a:solidFill>
              </a:rPr>
              <a:t>1</a:t>
            </a:r>
            <a:r>
              <a:rPr lang="en-GB" sz="3300" dirty="0" smtClean="0">
                <a:solidFill>
                  <a:srgbClr val="FFFFFF"/>
                </a:solidFill>
              </a:rPr>
              <a:t>School </a:t>
            </a:r>
            <a:r>
              <a:rPr lang="en-GB" sz="3300" dirty="0">
                <a:solidFill>
                  <a:srgbClr val="FFFFFF"/>
                </a:solidFill>
              </a:rPr>
              <a:t>of Sport and Exercise Sciences (SSES), University of Kent, Chatham Maritime, </a:t>
            </a:r>
            <a:r>
              <a:rPr lang="en-GB" sz="3300" dirty="0" smtClean="0">
                <a:solidFill>
                  <a:srgbClr val="FFFFFF"/>
                </a:solidFill>
              </a:rPr>
              <a:t>UK</a:t>
            </a:r>
            <a:endParaRPr lang="en-GB" sz="3300" dirty="0">
              <a:solidFill>
                <a:srgbClr val="FFFFFF"/>
              </a:solidFill>
            </a:endParaRPr>
          </a:p>
        </p:txBody>
      </p:sp>
      <p:sp>
        <p:nvSpPr>
          <p:cNvPr id="31" name="TextBox 30"/>
          <p:cNvSpPr txBox="1"/>
          <p:nvPr/>
        </p:nvSpPr>
        <p:spPr>
          <a:xfrm>
            <a:off x="7983426" y="10561572"/>
            <a:ext cx="15553709" cy="1700659"/>
          </a:xfrm>
          <a:prstGeom prst="rect">
            <a:avLst/>
          </a:prstGeom>
          <a:noFill/>
        </p:spPr>
        <p:txBody>
          <a:bodyPr wrap="square" lIns="84012" tIns="42006" rIns="84012" bIns="42006" rtlCol="0">
            <a:spAutoFit/>
          </a:bodyPr>
          <a:lstStyle/>
          <a:p>
            <a:pPr algn="just"/>
            <a:r>
              <a:rPr lang="en-GB" sz="2400" b="1" dirty="0" smtClean="0">
                <a:cs typeface="Arial" pitchFamily="34" charset="0"/>
              </a:rPr>
              <a:t>Purpose: </a:t>
            </a:r>
            <a:r>
              <a:rPr lang="en-GB" sz="2400" dirty="0">
                <a:cs typeface="Arial" pitchFamily="34" charset="0"/>
              </a:rPr>
              <a:t>To provide a weekly group exercise session for stroke survivors in a local community setting using cardiovascular and strength exercises. To investigate the benefits of exercise in stroke rehabilitation</a:t>
            </a:r>
            <a:r>
              <a:rPr lang="en-GB" sz="2400" dirty="0" smtClean="0">
                <a:cs typeface="Arial" pitchFamily="34" charset="0"/>
              </a:rPr>
              <a:t>.</a:t>
            </a:r>
          </a:p>
          <a:p>
            <a:pPr algn="just"/>
            <a:endParaRPr lang="en-GB" sz="900" b="1" dirty="0">
              <a:cs typeface="Arial" pitchFamily="34" charset="0"/>
              <a:sym typeface="Symbol"/>
            </a:endParaRPr>
          </a:p>
          <a:p>
            <a:pPr algn="just"/>
            <a:r>
              <a:rPr lang="en-GB" sz="2400" b="1" dirty="0">
                <a:cs typeface="Arial" pitchFamily="34" charset="0"/>
                <a:sym typeface="Symbol"/>
              </a:rPr>
              <a:t>Hypothesis: </a:t>
            </a:r>
            <a:r>
              <a:rPr lang="en-GB" sz="2400" dirty="0">
                <a:cs typeface="Arial" pitchFamily="34" charset="0"/>
                <a:sym typeface="Symbol"/>
              </a:rPr>
              <a:t>Following a </a:t>
            </a:r>
            <a:r>
              <a:rPr lang="en-GB" sz="2400" dirty="0" smtClean="0">
                <a:cs typeface="Arial" pitchFamily="34" charset="0"/>
                <a:sym typeface="Symbol"/>
              </a:rPr>
              <a:t>10 </a:t>
            </a:r>
            <a:r>
              <a:rPr lang="en-GB" sz="2400" dirty="0">
                <a:cs typeface="Arial" pitchFamily="34" charset="0"/>
                <a:sym typeface="Symbol"/>
              </a:rPr>
              <a:t>week exercise programme functional ability will improve, along with key health parameters, e.g. reductions in SBP</a:t>
            </a:r>
            <a:r>
              <a:rPr lang="en-GB" sz="2400" dirty="0" smtClean="0">
                <a:cs typeface="Arial" pitchFamily="34" charset="0"/>
                <a:sym typeface="Symbol"/>
              </a:rPr>
              <a:t>.</a:t>
            </a:r>
            <a:endParaRPr lang="en-US" sz="2400" dirty="0"/>
          </a:p>
        </p:txBody>
      </p:sp>
      <p:sp>
        <p:nvSpPr>
          <p:cNvPr id="32" name="Rectangle 474"/>
          <p:cNvSpPr>
            <a:spLocks noChangeArrowheads="1"/>
          </p:cNvSpPr>
          <p:nvPr/>
        </p:nvSpPr>
        <p:spPr bwMode="auto">
          <a:xfrm>
            <a:off x="7983426" y="12542052"/>
            <a:ext cx="15553709" cy="573343"/>
          </a:xfrm>
          <a:prstGeom prst="rect">
            <a:avLst/>
          </a:prstGeom>
          <a:solidFill>
            <a:srgbClr val="1C3854"/>
          </a:solidFill>
          <a:ln w="12700">
            <a:noFill/>
            <a:miter lim="800000"/>
            <a:headEnd/>
            <a:tailEnd/>
          </a:ln>
        </p:spPr>
        <p:txBody>
          <a:bodyPr lIns="180000" tIns="45484" rIns="92597" bIns="45484"/>
          <a:lstStyle/>
          <a:p>
            <a:pPr marL="468104" indent="-468104" defTabSz="936203" eaLnBrk="0" hangingPunct="0">
              <a:defRPr/>
            </a:pPr>
            <a:r>
              <a:rPr lang="en-GB" altLang="zh-CN" sz="3500" b="1" dirty="0" smtClean="0">
                <a:solidFill>
                  <a:srgbClr val="FFFFFF"/>
                </a:solidFill>
                <a:latin typeface="Arial"/>
                <a:cs typeface="Arial"/>
              </a:rPr>
              <a:t>Recruitment</a:t>
            </a:r>
            <a:endParaRPr lang="en-GB" altLang="zh-CN" sz="3500" b="1" dirty="0">
              <a:solidFill>
                <a:srgbClr val="FFFFFF"/>
              </a:solidFill>
              <a:latin typeface="Arial"/>
              <a:cs typeface="Arial"/>
            </a:endParaRPr>
          </a:p>
        </p:txBody>
      </p:sp>
      <p:sp>
        <p:nvSpPr>
          <p:cNvPr id="36" name="TextBox 35"/>
          <p:cNvSpPr txBox="1"/>
          <p:nvPr/>
        </p:nvSpPr>
        <p:spPr>
          <a:xfrm>
            <a:off x="7942104" y="13367139"/>
            <a:ext cx="15595031" cy="1931492"/>
          </a:xfrm>
          <a:prstGeom prst="rect">
            <a:avLst/>
          </a:prstGeom>
          <a:noFill/>
        </p:spPr>
        <p:txBody>
          <a:bodyPr wrap="square" lIns="84012" tIns="42006" rIns="84012" bIns="42006" rtlCol="0">
            <a:spAutoFit/>
          </a:bodyPr>
          <a:lstStyle/>
          <a:p>
            <a:pPr algn="just"/>
            <a:r>
              <a:rPr lang="en-GB" sz="2400" dirty="0">
                <a:cs typeface="Arial" pitchFamily="34" charset="0"/>
              </a:rPr>
              <a:t>Individuals were either referred by the local stroke </a:t>
            </a:r>
            <a:r>
              <a:rPr lang="en-GB" sz="2400" dirty="0" smtClean="0">
                <a:cs typeface="Arial" pitchFamily="34" charset="0"/>
              </a:rPr>
              <a:t>rehabilitation service, </a:t>
            </a:r>
            <a:r>
              <a:rPr lang="en-GB" sz="2400" dirty="0">
                <a:cs typeface="Arial" pitchFamily="34" charset="0"/>
              </a:rPr>
              <a:t>or their </a:t>
            </a:r>
            <a:r>
              <a:rPr lang="en-GB" sz="2400" dirty="0" smtClean="0">
                <a:cs typeface="Arial" pitchFamily="34" charset="0"/>
              </a:rPr>
              <a:t>General Practitioner. </a:t>
            </a:r>
            <a:r>
              <a:rPr lang="en-GB" sz="2400" dirty="0">
                <a:cs typeface="Arial" pitchFamily="34" charset="0"/>
              </a:rPr>
              <a:t>Promoting the exercise class at stroke support groups also had a positive impact on attendance. Universal referral criteria does not exist </a:t>
            </a:r>
            <a:r>
              <a:rPr lang="en-GB" sz="2400" dirty="0" smtClean="0">
                <a:cs typeface="Arial" pitchFamily="34" charset="0"/>
              </a:rPr>
              <a:t>in the </a:t>
            </a:r>
            <a:r>
              <a:rPr lang="en-GB" sz="2400" dirty="0" smtClean="0">
                <a:cs typeface="Arial" pitchFamily="34" charset="0"/>
              </a:rPr>
              <a:t>UK, </a:t>
            </a:r>
            <a:r>
              <a:rPr lang="en-GB" sz="2400" dirty="0" smtClean="0">
                <a:cs typeface="Arial" pitchFamily="34" charset="0"/>
              </a:rPr>
              <a:t>so </a:t>
            </a:r>
            <a:r>
              <a:rPr lang="en-GB" sz="2400" dirty="0" smtClean="0">
                <a:cs typeface="Arial" pitchFamily="34" charset="0"/>
              </a:rPr>
              <a:t>documentation </a:t>
            </a:r>
            <a:r>
              <a:rPr lang="en-GB" sz="2400" dirty="0">
                <a:cs typeface="Arial" pitchFamily="34" charset="0"/>
              </a:rPr>
              <a:t>was designed to facilitate patient </a:t>
            </a:r>
            <a:r>
              <a:rPr lang="en-GB" sz="2400" dirty="0" smtClean="0">
                <a:cs typeface="Arial" pitchFamily="34" charset="0"/>
              </a:rPr>
              <a:t>screening </a:t>
            </a:r>
            <a:r>
              <a:rPr lang="en-GB" sz="2400" dirty="0" smtClean="0">
                <a:cs typeface="Arial" pitchFamily="34" charset="0"/>
              </a:rPr>
              <a:t>and </a:t>
            </a:r>
            <a:r>
              <a:rPr lang="en-GB" sz="2400" dirty="0">
                <a:cs typeface="Arial" pitchFamily="34" charset="0"/>
              </a:rPr>
              <a:t>risk stratification. A referral pathway was set-up as a collaboration between the local stroke rehabilitation team and the </a:t>
            </a:r>
            <a:r>
              <a:rPr lang="en-GB" sz="2400" dirty="0" smtClean="0">
                <a:cs typeface="Arial" pitchFamily="34" charset="0"/>
              </a:rPr>
              <a:t>School of Sport and Exercise Sciences, University </a:t>
            </a:r>
            <a:r>
              <a:rPr lang="en-GB" sz="2400">
                <a:cs typeface="Arial" pitchFamily="34" charset="0"/>
              </a:rPr>
              <a:t>of </a:t>
            </a:r>
            <a:r>
              <a:rPr lang="en-GB" sz="2400" smtClean="0">
                <a:cs typeface="Arial" pitchFamily="34" charset="0"/>
              </a:rPr>
              <a:t>Kent, UK.</a:t>
            </a:r>
            <a:endParaRPr lang="en-US" sz="2400" dirty="0"/>
          </a:p>
        </p:txBody>
      </p:sp>
      <p:sp>
        <p:nvSpPr>
          <p:cNvPr id="39" name="TextBox 38"/>
          <p:cNvSpPr txBox="1"/>
          <p:nvPr/>
        </p:nvSpPr>
        <p:spPr>
          <a:xfrm>
            <a:off x="24102876" y="9587790"/>
            <a:ext cx="17158888" cy="5624811"/>
          </a:xfrm>
          <a:prstGeom prst="rect">
            <a:avLst/>
          </a:prstGeom>
          <a:noFill/>
        </p:spPr>
        <p:txBody>
          <a:bodyPr wrap="square" lIns="84012" tIns="42006" rIns="84012" bIns="42006" rtlCol="0">
            <a:spAutoFit/>
          </a:bodyPr>
          <a:lstStyle/>
          <a:p>
            <a:pPr algn="just"/>
            <a:r>
              <a:rPr lang="en-GB" sz="2400" b="1" dirty="0" smtClean="0">
                <a:cs typeface="Arial" panose="020B0604020202020204" pitchFamily="34" charset="0"/>
              </a:rPr>
              <a:t>Organisation of Exercise Session:</a:t>
            </a:r>
          </a:p>
          <a:p>
            <a:pPr algn="just"/>
            <a:r>
              <a:rPr lang="en-GB" sz="2400" b="1" dirty="0" smtClean="0">
                <a:cs typeface="Arial" panose="020B0604020202020204" pitchFamily="34" charset="0"/>
              </a:rPr>
              <a:t>Warm </a:t>
            </a:r>
            <a:r>
              <a:rPr lang="en-GB" sz="2400" b="1" dirty="0">
                <a:cs typeface="Arial" panose="020B0604020202020204" pitchFamily="34" charset="0"/>
              </a:rPr>
              <a:t>Up </a:t>
            </a:r>
          </a:p>
          <a:p>
            <a:pPr algn="just"/>
            <a:r>
              <a:rPr lang="en-GB" sz="2400" dirty="0">
                <a:cs typeface="Arial" panose="020B0604020202020204" pitchFamily="34" charset="0"/>
              </a:rPr>
              <a:t>Graded 15 minute cardiovascular warm-up, consisting of various multi-directional mobility movements, co-ordination </a:t>
            </a:r>
            <a:r>
              <a:rPr lang="en-GB" sz="2400" dirty="0" smtClean="0">
                <a:cs typeface="Arial" panose="020B0604020202020204" pitchFamily="34" charset="0"/>
              </a:rPr>
              <a:t>and </a:t>
            </a:r>
            <a:r>
              <a:rPr lang="en-GB" sz="2400" dirty="0">
                <a:cs typeface="Arial" panose="020B0604020202020204" pitchFamily="34" charset="0"/>
              </a:rPr>
              <a:t>stretching exercises.</a:t>
            </a:r>
          </a:p>
          <a:p>
            <a:pPr algn="just"/>
            <a:r>
              <a:rPr lang="en-GB" sz="2400" b="1" dirty="0" smtClean="0">
                <a:cs typeface="Arial" panose="020B0604020202020204" pitchFamily="34" charset="0"/>
              </a:rPr>
              <a:t>Cardiovascular </a:t>
            </a:r>
            <a:r>
              <a:rPr lang="en-GB" sz="2400" b="1" dirty="0">
                <a:cs typeface="Arial" panose="020B0604020202020204" pitchFamily="34" charset="0"/>
              </a:rPr>
              <a:t>(CV) Conditioning Component</a:t>
            </a:r>
          </a:p>
          <a:p>
            <a:pPr algn="just"/>
            <a:r>
              <a:rPr lang="en-GB" sz="2400" dirty="0">
                <a:cs typeface="Arial" panose="020B0604020202020204" pitchFamily="34" charset="0"/>
              </a:rPr>
              <a:t>Circuit format of 10 exercise stations. Each station represented a functional skill related to daily activities e.g. shuttle walking, sit to </a:t>
            </a:r>
            <a:r>
              <a:rPr lang="en-GB" sz="2400" dirty="0" smtClean="0">
                <a:cs typeface="Arial" panose="020B0604020202020204" pitchFamily="34" charset="0"/>
              </a:rPr>
              <a:t>stand, step-ups, etc. </a:t>
            </a:r>
            <a:r>
              <a:rPr lang="en-GB" sz="2400" dirty="0">
                <a:cs typeface="Arial" panose="020B0604020202020204" pitchFamily="34" charset="0"/>
              </a:rPr>
              <a:t>The circuit was completed twice (continuously), with 1 minute on each station </a:t>
            </a:r>
            <a:r>
              <a:rPr lang="en-GB" sz="2400" dirty="0" smtClean="0">
                <a:cs typeface="Arial" panose="020B0604020202020204" pitchFamily="34" charset="0"/>
              </a:rPr>
              <a:t>and </a:t>
            </a:r>
            <a:r>
              <a:rPr lang="en-GB" sz="2400" dirty="0">
                <a:cs typeface="Arial" panose="020B0604020202020204" pitchFamily="34" charset="0"/>
              </a:rPr>
              <a:t>30 seconds active transition between stations. Total CV duration = 30 minutes. </a:t>
            </a:r>
          </a:p>
          <a:p>
            <a:pPr algn="just"/>
            <a:r>
              <a:rPr lang="en-GB" sz="2400" b="1" dirty="0" smtClean="0">
                <a:cs typeface="Arial" panose="020B0604020202020204" pitchFamily="34" charset="0"/>
              </a:rPr>
              <a:t>CV </a:t>
            </a:r>
            <a:r>
              <a:rPr lang="en-GB" sz="2400" b="1" dirty="0">
                <a:cs typeface="Arial" panose="020B0604020202020204" pitchFamily="34" charset="0"/>
              </a:rPr>
              <a:t>Cool Down</a:t>
            </a:r>
          </a:p>
          <a:p>
            <a:pPr algn="just"/>
            <a:r>
              <a:rPr lang="en-GB" sz="2400" dirty="0">
                <a:cs typeface="Arial" panose="020B0604020202020204" pitchFamily="34" charset="0"/>
              </a:rPr>
              <a:t>Graduated 10 minute cool down using walking or gentle stationary movements for those less mobile. Stretching also included.</a:t>
            </a:r>
          </a:p>
          <a:p>
            <a:pPr algn="just"/>
            <a:r>
              <a:rPr lang="en-GB" sz="2400" b="1" dirty="0" smtClean="0">
                <a:cs typeface="Arial" panose="020B0604020202020204" pitchFamily="34" charset="0"/>
              </a:rPr>
              <a:t>Strength </a:t>
            </a:r>
            <a:r>
              <a:rPr lang="en-GB" sz="2400" b="1" dirty="0">
                <a:cs typeface="Arial" panose="020B0604020202020204" pitchFamily="34" charset="0"/>
              </a:rPr>
              <a:t>Conditioning Component</a:t>
            </a:r>
          </a:p>
          <a:p>
            <a:pPr algn="just"/>
            <a:r>
              <a:rPr lang="en-GB" sz="2400" dirty="0">
                <a:cs typeface="Arial" panose="020B0604020202020204" pitchFamily="34" charset="0"/>
              </a:rPr>
              <a:t>A combination of 3 – 4 strength exercises to promote upper limb mobility. 8 – 10 reps, focused on quality of movement, posture &amp; symmetry. </a:t>
            </a:r>
          </a:p>
          <a:p>
            <a:pPr algn="just"/>
            <a:r>
              <a:rPr lang="en-GB" sz="2400" dirty="0">
                <a:cs typeface="Arial" panose="020B0604020202020204" pitchFamily="34" charset="0"/>
              </a:rPr>
              <a:t>Upper &amp; lower limb stretches concluded the session. Stretches held for 10-30 seconds to promote muscle lengthening </a:t>
            </a:r>
            <a:r>
              <a:rPr lang="en-GB" sz="2400" dirty="0" smtClean="0">
                <a:cs typeface="Arial" panose="020B0604020202020204" pitchFamily="34" charset="0"/>
              </a:rPr>
              <a:t>and </a:t>
            </a:r>
            <a:r>
              <a:rPr lang="en-GB" sz="2400" dirty="0">
                <a:cs typeface="Arial" panose="020B0604020202020204" pitchFamily="34" charset="0"/>
              </a:rPr>
              <a:t>avoid adaptive shortening, especially around the shoulders.</a:t>
            </a:r>
          </a:p>
        </p:txBody>
      </p:sp>
      <p:graphicFrame>
        <p:nvGraphicFramePr>
          <p:cNvPr id="2" name="Table 1"/>
          <p:cNvGraphicFramePr>
            <a:graphicFrameLocks noGrp="1"/>
          </p:cNvGraphicFramePr>
          <p:nvPr>
            <p:extLst>
              <p:ext uri="{D42A27DB-BD31-4B8C-83A1-F6EECF244321}">
                <p14:modId xmlns:p14="http://schemas.microsoft.com/office/powerpoint/2010/main" val="1959066923"/>
              </p:ext>
            </p:extLst>
          </p:nvPr>
        </p:nvGraphicFramePr>
        <p:xfrm>
          <a:off x="8000666" y="16854210"/>
          <a:ext cx="17360372" cy="9463593"/>
        </p:xfrm>
        <a:graphic>
          <a:graphicData uri="http://schemas.openxmlformats.org/drawingml/2006/table">
            <a:tbl>
              <a:tblPr firstRow="1" bandRow="1">
                <a:tableStyleId>{D03447BB-5D67-496B-8E87-E561075AD55C}</a:tableStyleId>
              </a:tblPr>
              <a:tblGrid>
                <a:gridCol w="4347890">
                  <a:extLst>
                    <a:ext uri="{9D8B030D-6E8A-4147-A177-3AD203B41FA5}">
                      <a16:colId xmlns:a16="http://schemas.microsoft.com/office/drawing/2014/main" val="1083912990"/>
                    </a:ext>
                  </a:extLst>
                </a:gridCol>
                <a:gridCol w="4500500">
                  <a:extLst>
                    <a:ext uri="{9D8B030D-6E8A-4147-A177-3AD203B41FA5}">
                      <a16:colId xmlns:a16="http://schemas.microsoft.com/office/drawing/2014/main" val="3242900519"/>
                    </a:ext>
                  </a:extLst>
                </a:gridCol>
                <a:gridCol w="4356484">
                  <a:extLst>
                    <a:ext uri="{9D8B030D-6E8A-4147-A177-3AD203B41FA5}">
                      <a16:colId xmlns:a16="http://schemas.microsoft.com/office/drawing/2014/main" val="399214611"/>
                    </a:ext>
                  </a:extLst>
                </a:gridCol>
                <a:gridCol w="2232248">
                  <a:extLst>
                    <a:ext uri="{9D8B030D-6E8A-4147-A177-3AD203B41FA5}">
                      <a16:colId xmlns:a16="http://schemas.microsoft.com/office/drawing/2014/main" val="1377044294"/>
                    </a:ext>
                  </a:extLst>
                </a:gridCol>
                <a:gridCol w="1923250">
                  <a:extLst>
                    <a:ext uri="{9D8B030D-6E8A-4147-A177-3AD203B41FA5}">
                      <a16:colId xmlns:a16="http://schemas.microsoft.com/office/drawing/2014/main" val="4242165249"/>
                    </a:ext>
                  </a:extLst>
                </a:gridCol>
              </a:tblGrid>
              <a:tr h="1174559">
                <a:tc>
                  <a:txBody>
                    <a:bodyPr/>
                    <a:lstStyle/>
                    <a:p>
                      <a:pPr algn="ct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1" baseline="0" dirty="0" smtClean="0">
                          <a:latin typeface="Arial" panose="020B0604020202020204" pitchFamily="34" charset="0"/>
                          <a:cs typeface="Arial" panose="020B0604020202020204" pitchFamily="34" charset="0"/>
                        </a:rPr>
                        <a:t>Baseline Measurements (n=10)</a:t>
                      </a:r>
                    </a:p>
                    <a:p>
                      <a:pPr algn="ctr"/>
                      <a:r>
                        <a:rPr lang="en-GB" sz="1800" b="1" baseline="0" dirty="0" err="1" smtClean="0">
                          <a:latin typeface="Arial" panose="020B0604020202020204" pitchFamily="34" charset="0"/>
                          <a:cs typeface="Arial" panose="020B0604020202020204" pitchFamily="34" charset="0"/>
                        </a:rPr>
                        <a:t>mean±SD</a:t>
                      </a:r>
                      <a:r>
                        <a:rPr lang="en-GB" sz="1800" b="1" baseline="0" dirty="0" smtClean="0">
                          <a:latin typeface="Arial" panose="020B0604020202020204" pitchFamily="34" charset="0"/>
                          <a:cs typeface="Arial" panose="020B0604020202020204" pitchFamily="34" charset="0"/>
                        </a:rPr>
                        <a:t> (range)</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1" dirty="0" smtClean="0">
                          <a:latin typeface="Arial" panose="020B0604020202020204" pitchFamily="34" charset="0"/>
                          <a:cs typeface="Arial" panose="020B0604020202020204" pitchFamily="34" charset="0"/>
                        </a:rPr>
                        <a:t>Measurements after 10 exercise sessions</a:t>
                      </a:r>
                      <a:r>
                        <a:rPr lang="en-GB" sz="1800" b="1" baseline="0" dirty="0" smtClean="0">
                          <a:latin typeface="Arial" panose="020B0604020202020204" pitchFamily="34" charset="0"/>
                          <a:cs typeface="Arial" panose="020B0604020202020204" pitchFamily="34" charset="0"/>
                        </a:rPr>
                        <a:t> (n=10)</a:t>
                      </a:r>
                      <a:r>
                        <a:rPr lang="en-GB" sz="1800" b="1" dirty="0" smtClean="0">
                          <a:latin typeface="Arial" panose="020B0604020202020204" pitchFamily="34" charset="0"/>
                          <a:cs typeface="Arial" panose="020B0604020202020204" pitchFamily="34" charset="0"/>
                        </a:rPr>
                        <a:t> </a:t>
                      </a:r>
                      <a:r>
                        <a:rPr lang="en-GB" sz="1800" b="1" baseline="0" dirty="0" smtClean="0">
                          <a:latin typeface="Arial" panose="020B0604020202020204" pitchFamily="34" charset="0"/>
                          <a:cs typeface="Arial" panose="020B0604020202020204" pitchFamily="34" charset="0"/>
                        </a:rPr>
                        <a:t> </a:t>
                      </a:r>
                    </a:p>
                    <a:p>
                      <a:pPr marL="0" marR="0" indent="0" algn="ctr" defTabSz="4155966" rtl="0" eaLnBrk="1" fontAlgn="auto" latinLnBrk="0" hangingPunct="1">
                        <a:lnSpc>
                          <a:spcPct val="100000"/>
                        </a:lnSpc>
                        <a:spcBef>
                          <a:spcPts val="0"/>
                        </a:spcBef>
                        <a:spcAft>
                          <a:spcPts val="0"/>
                        </a:spcAft>
                        <a:buClrTx/>
                        <a:buSzTx/>
                        <a:buFontTx/>
                        <a:buNone/>
                        <a:tabLst/>
                        <a:defRPr/>
                      </a:pPr>
                      <a:r>
                        <a:rPr lang="en-GB" sz="1800" b="1" baseline="0" dirty="0" err="1" smtClean="0">
                          <a:latin typeface="Arial" panose="020B0604020202020204" pitchFamily="34" charset="0"/>
                          <a:cs typeface="Arial" panose="020B0604020202020204" pitchFamily="34" charset="0"/>
                        </a:rPr>
                        <a:t>mean±SD</a:t>
                      </a:r>
                      <a:r>
                        <a:rPr lang="en-GB" sz="1800" b="1" baseline="0" dirty="0" smtClean="0">
                          <a:latin typeface="Arial" panose="020B0604020202020204" pitchFamily="34" charset="0"/>
                          <a:cs typeface="Arial" panose="020B0604020202020204" pitchFamily="34" charset="0"/>
                        </a:rPr>
                        <a:t> (range)</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1" dirty="0" smtClean="0">
                          <a:latin typeface="Arial" panose="020B0604020202020204" pitchFamily="34" charset="0"/>
                          <a:cs typeface="Arial" panose="020B0604020202020204" pitchFamily="34" charset="0"/>
                        </a:rPr>
                        <a:t>Difference </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1" dirty="0" smtClean="0">
                          <a:latin typeface="Arial" panose="020B0604020202020204" pitchFamily="34" charset="0"/>
                          <a:cs typeface="Arial" panose="020B0604020202020204" pitchFamily="34" charset="0"/>
                        </a:rPr>
                        <a:t>p value</a:t>
                      </a:r>
                      <a:endParaRPr lang="en-GB" sz="1800" b="1"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2144672252"/>
                  </a:ext>
                </a:extLst>
              </a:tr>
              <a:tr h="637618">
                <a:tc>
                  <a:txBody>
                    <a:bodyPr/>
                    <a:lstStyle/>
                    <a:p>
                      <a:r>
                        <a:rPr lang="en-GB" sz="1800" b="1" dirty="0" smtClean="0">
                          <a:latin typeface="Arial" panose="020B0604020202020204" pitchFamily="34" charset="0"/>
                          <a:cs typeface="Arial" panose="020B0604020202020204" pitchFamily="34" charset="0"/>
                        </a:rPr>
                        <a:t>Weight (kg)</a:t>
                      </a: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83.23±12.33 (</a:t>
                      </a:r>
                      <a:r>
                        <a:rPr lang="en-GB" sz="1800" dirty="0" smtClean="0">
                          <a:latin typeface="Arial" panose="020B0604020202020204" pitchFamily="34" charset="0"/>
                          <a:cs typeface="Arial" panose="020B0604020202020204" pitchFamily="34" charset="0"/>
                        </a:rPr>
                        <a:t>64.70-109.00)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83.65±12.71</a:t>
                      </a:r>
                      <a:r>
                        <a:rPr lang="en-GB" sz="1800" baseline="0" dirty="0" smtClean="0">
                          <a:latin typeface="Arial" panose="020B0604020202020204" pitchFamily="34" charset="0"/>
                          <a:cs typeface="Arial" panose="020B0604020202020204" pitchFamily="34" charset="0"/>
                        </a:rPr>
                        <a:t> (</a:t>
                      </a:r>
                      <a:r>
                        <a:rPr lang="en-GB" sz="1800" baseline="0" dirty="0" smtClean="0">
                          <a:latin typeface="Arial" panose="020B0604020202020204" pitchFamily="34" charset="0"/>
                          <a:cs typeface="Arial" panose="020B0604020202020204" pitchFamily="34" charset="0"/>
                        </a:rPr>
                        <a:t>65.00-111.70</a:t>
                      </a:r>
                      <a:r>
                        <a:rPr lang="en-GB" sz="1800" baseline="0" dirty="0" smtClean="0">
                          <a:latin typeface="Arial" panose="020B0604020202020204" pitchFamily="34" charset="0"/>
                          <a:cs typeface="Arial" panose="020B0604020202020204" pitchFamily="34" charset="0"/>
                        </a:rPr>
                        <a:t>)</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0.42</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0" dirty="0" smtClean="0">
                          <a:latin typeface="Arial" panose="020B0604020202020204" pitchFamily="34" charset="0"/>
                          <a:cs typeface="Arial" panose="020B0604020202020204" pitchFamily="34" charset="0"/>
                        </a:rPr>
                        <a:t>.597</a:t>
                      </a:r>
                      <a:endParaRPr lang="en-GB" sz="1800" b="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3263336796"/>
                  </a:ext>
                </a:extLst>
              </a:tr>
              <a:tr h="637618">
                <a:tc>
                  <a:txBody>
                    <a:bodyPr/>
                    <a:lstStyle/>
                    <a:p>
                      <a:r>
                        <a:rPr lang="en-GB" sz="1800" b="1" dirty="0" smtClean="0">
                          <a:latin typeface="Arial" panose="020B0604020202020204" pitchFamily="34" charset="0"/>
                          <a:cs typeface="Arial" panose="020B0604020202020204" pitchFamily="34" charset="0"/>
                        </a:rPr>
                        <a:t>BMI (kg.m</a:t>
                      </a:r>
                      <a:r>
                        <a:rPr lang="en-GB" sz="1800" b="1" baseline="30000" dirty="0" smtClean="0">
                          <a:latin typeface="Arial" panose="020B0604020202020204" pitchFamily="34" charset="0"/>
                          <a:cs typeface="Arial" panose="020B0604020202020204" pitchFamily="34" charset="0"/>
                        </a:rPr>
                        <a:t>2</a:t>
                      </a:r>
                      <a:r>
                        <a:rPr lang="en-GB" sz="1800" b="1" dirty="0" smtClean="0">
                          <a:latin typeface="Arial" panose="020B0604020202020204" pitchFamily="34" charset="0"/>
                          <a:cs typeface="Arial" panose="020B0604020202020204" pitchFamily="34" charset="0"/>
                        </a:rPr>
                        <a:t>)</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29.03±4.42 (21.13-36.42)</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29.21±4.52 (21.22-37.32)</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0.18</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0" dirty="0" smtClean="0">
                          <a:latin typeface="Arial" panose="020B0604020202020204" pitchFamily="34" charset="0"/>
                          <a:cs typeface="Arial" panose="020B0604020202020204" pitchFamily="34" charset="0"/>
                        </a:rPr>
                        <a:t>.549</a:t>
                      </a:r>
                      <a:endParaRPr lang="en-GB" sz="1800" b="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3431891434"/>
                  </a:ext>
                </a:extLst>
              </a:tr>
              <a:tr h="637618">
                <a:tc>
                  <a:txBody>
                    <a:bodyPr/>
                    <a:lstStyle/>
                    <a:p>
                      <a:r>
                        <a:rPr lang="en-GB" sz="1800" b="1" dirty="0" smtClean="0">
                          <a:latin typeface="Arial" panose="020B0604020202020204" pitchFamily="34" charset="0"/>
                          <a:cs typeface="Arial" panose="020B0604020202020204" pitchFamily="34" charset="0"/>
                        </a:rPr>
                        <a:t>Waist Circumference (cm)</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96.44±10.68 (80.00-114.00)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96.83±9.81 (83.00-114.00)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0.39</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0" dirty="0" smtClean="0">
                          <a:latin typeface="Arial" panose="020B0604020202020204" pitchFamily="34" charset="0"/>
                          <a:cs typeface="Arial" panose="020B0604020202020204" pitchFamily="34" charset="0"/>
                        </a:rPr>
                        <a:t>.662</a:t>
                      </a:r>
                      <a:endParaRPr lang="en-GB" sz="1800" b="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3681224074"/>
                  </a:ext>
                </a:extLst>
              </a:tr>
              <a:tr h="637618">
                <a:tc>
                  <a:txBody>
                    <a:bodyPr/>
                    <a:lstStyle/>
                    <a:p>
                      <a:r>
                        <a:rPr lang="en-GB" sz="1800" b="1" dirty="0" smtClean="0">
                          <a:latin typeface="Arial" panose="020B0604020202020204" pitchFamily="34" charset="0"/>
                          <a:cs typeface="Arial" panose="020B0604020202020204" pitchFamily="34" charset="0"/>
                        </a:rPr>
                        <a:t>Resting Heart</a:t>
                      </a:r>
                      <a:r>
                        <a:rPr lang="en-GB" sz="1800" b="1" baseline="0" dirty="0" smtClean="0">
                          <a:latin typeface="Arial" panose="020B0604020202020204" pitchFamily="34" charset="0"/>
                          <a:cs typeface="Arial" panose="020B0604020202020204" pitchFamily="34" charset="0"/>
                        </a:rPr>
                        <a:t> Rate (bpm)</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72.10±15.24 (50.00-90.00)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69.60±14.75 (50.00-88.00)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-2.50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0" dirty="0" smtClean="0">
                          <a:latin typeface="Arial" panose="020B0604020202020204" pitchFamily="34" charset="0"/>
                          <a:cs typeface="Arial" panose="020B0604020202020204" pitchFamily="34" charset="0"/>
                        </a:rPr>
                        <a:t>.056</a:t>
                      </a:r>
                      <a:endParaRPr lang="en-GB" sz="1800" b="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2280221911"/>
                  </a:ext>
                </a:extLst>
              </a:tr>
              <a:tr h="637618">
                <a:tc>
                  <a:txBody>
                    <a:bodyPr/>
                    <a:lstStyle/>
                    <a:p>
                      <a:r>
                        <a:rPr lang="en-GB" sz="1800" b="1" dirty="0" smtClean="0">
                          <a:latin typeface="Arial" panose="020B0604020202020204" pitchFamily="34" charset="0"/>
                          <a:cs typeface="Arial" panose="020B0604020202020204" pitchFamily="34" charset="0"/>
                        </a:rPr>
                        <a:t>Resting SBP (mmHg)</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150±14.19 (131.00-171.00)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136.30±14.24 (122.00-164.00)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-13.70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1" dirty="0" smtClean="0">
                          <a:latin typeface="Arial" panose="020B0604020202020204" pitchFamily="34" charset="0"/>
                          <a:cs typeface="Arial" panose="020B0604020202020204" pitchFamily="34" charset="0"/>
                        </a:rPr>
                        <a:t>.006*</a:t>
                      </a:r>
                      <a:endParaRPr lang="en-GB" sz="1800" b="1"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3515035707"/>
                  </a:ext>
                </a:extLst>
              </a:tr>
              <a:tr h="637618">
                <a:tc>
                  <a:txBody>
                    <a:bodyPr/>
                    <a:lstStyle/>
                    <a:p>
                      <a:r>
                        <a:rPr lang="en-GB" sz="1800" b="1" dirty="0" smtClean="0">
                          <a:latin typeface="Arial" panose="020B0604020202020204" pitchFamily="34" charset="0"/>
                          <a:cs typeface="Arial" panose="020B0604020202020204" pitchFamily="34" charset="0"/>
                        </a:rPr>
                        <a:t>Resting DBP (mmHg)</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83±12.94 (65.00-107.00)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76.50±10.91 (63.00-93.00)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-6.5</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1" dirty="0" smtClean="0">
                          <a:latin typeface="Arial" panose="020B0604020202020204" pitchFamily="34" charset="0"/>
                          <a:cs typeface="Arial" panose="020B0604020202020204" pitchFamily="34" charset="0"/>
                        </a:rPr>
                        <a:t>.035*</a:t>
                      </a:r>
                      <a:endParaRPr lang="en-GB" sz="1800" b="1"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243867019"/>
                  </a:ext>
                </a:extLst>
              </a:tr>
              <a:tr h="637618">
                <a:tc>
                  <a:txBody>
                    <a:bodyPr/>
                    <a:lstStyle/>
                    <a:p>
                      <a:r>
                        <a:rPr lang="en-GB" sz="1800" b="1" dirty="0" smtClean="0">
                          <a:latin typeface="Arial" panose="020B0604020202020204" pitchFamily="34" charset="0"/>
                          <a:cs typeface="Arial" panose="020B0604020202020204" pitchFamily="34" charset="0"/>
                        </a:rPr>
                        <a:t>6MWD (m)</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321.90±106.88 (127.00-480.00)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392.00±112.29 (130.00-520.00)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70.10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b="1" dirty="0" smtClean="0">
                          <a:latin typeface="Arial" panose="020B0604020202020204" pitchFamily="34" charset="0"/>
                          <a:cs typeface="Arial" panose="020B0604020202020204" pitchFamily="34" charset="0"/>
                        </a:rPr>
                        <a:t>.001*</a:t>
                      </a:r>
                      <a:endParaRPr lang="en-GB" sz="1800" b="1"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3894008950"/>
                  </a:ext>
                </a:extLst>
              </a:tr>
              <a:tr h="637618">
                <a:tc>
                  <a:txBody>
                    <a:bodyPr/>
                    <a:lstStyle/>
                    <a:p>
                      <a:r>
                        <a:rPr lang="en-GB" sz="1800" b="1" dirty="0" smtClean="0">
                          <a:latin typeface="Arial" panose="020B0604020202020204" pitchFamily="34" charset="0"/>
                          <a:cs typeface="Arial" panose="020B0604020202020204" pitchFamily="34" charset="0"/>
                        </a:rPr>
                        <a:t>6MWD Terminal Heart</a:t>
                      </a:r>
                      <a:r>
                        <a:rPr lang="en-GB" sz="1800" b="1" baseline="0" dirty="0" smtClean="0">
                          <a:latin typeface="Arial" panose="020B0604020202020204" pitchFamily="34" charset="0"/>
                          <a:cs typeface="Arial" panose="020B0604020202020204" pitchFamily="34" charset="0"/>
                        </a:rPr>
                        <a:t> Rate (bpm)</a:t>
                      </a:r>
                      <a:endParaRPr lang="en-GB" sz="1800" b="1"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94.40±14.48 (</a:t>
                      </a:r>
                      <a:r>
                        <a:rPr lang="en-GB" sz="1800" dirty="0" smtClean="0">
                          <a:latin typeface="Arial" panose="020B0604020202020204" pitchFamily="34" charset="0"/>
                          <a:cs typeface="Arial" panose="020B0604020202020204" pitchFamily="34" charset="0"/>
                        </a:rPr>
                        <a:t>72.00-122.00)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96.60±17.38 (74.00-130.00) </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2.20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.384</a:t>
                      </a:r>
                      <a:endParaRPr lang="en-GB" sz="180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1521154732"/>
                  </a:ext>
                </a:extLst>
              </a:tr>
              <a:tr h="637618">
                <a:tc>
                  <a:txBody>
                    <a:bodyPr/>
                    <a:lstStyle/>
                    <a:p>
                      <a:pPr algn="l" fontAlgn="b">
                        <a:spcAft>
                          <a:spcPts val="0"/>
                        </a:spcAft>
                      </a:pPr>
                      <a:r>
                        <a:rPr lang="en-GB" sz="1800" b="1" kern="1200" dirty="0" smtClean="0">
                          <a:effectLst/>
                          <a:latin typeface="Arial" pitchFamily="34" charset="0"/>
                          <a:cs typeface="Arial" pitchFamily="34" charset="0"/>
                        </a:rPr>
                        <a:t>6MWD Peak </a:t>
                      </a:r>
                      <a:r>
                        <a:rPr lang="en-GB" sz="1800" b="1" kern="1200" dirty="0">
                          <a:effectLst/>
                          <a:latin typeface="Arial" pitchFamily="34" charset="0"/>
                          <a:cs typeface="Arial" pitchFamily="34" charset="0"/>
                        </a:rPr>
                        <a:t>RPE (Borg 6-20)</a:t>
                      </a:r>
                      <a:endParaRPr lang="en-GB" sz="1800" b="1" dirty="0">
                        <a:effectLst/>
                        <a:latin typeface="Arial" pitchFamily="34" charset="0"/>
                        <a:ea typeface="Calibri"/>
                        <a:cs typeface="Arial" pitchFamily="34" charset="0"/>
                      </a:endParaRPr>
                    </a:p>
                  </a:txBody>
                  <a:tcPr marL="68580" marR="68580" marT="0" marB="0"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12.10±3.51 (7.00-19.00)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11.10±3.63</a:t>
                      </a:r>
                      <a:r>
                        <a:rPr lang="en-GB" sz="1800" baseline="0" dirty="0" smtClean="0">
                          <a:latin typeface="Arial" panose="020B0604020202020204" pitchFamily="34" charset="0"/>
                          <a:cs typeface="Arial" panose="020B0604020202020204" pitchFamily="34" charset="0"/>
                        </a:rPr>
                        <a:t> (7.00-19.00)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.416</a:t>
                      </a:r>
                      <a:endParaRPr lang="en-GB" sz="180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4043207092"/>
                  </a:ext>
                </a:extLst>
              </a:tr>
              <a:tr h="637618">
                <a:tc>
                  <a:txBody>
                    <a:bodyPr/>
                    <a:lstStyle/>
                    <a:p>
                      <a:pPr algn="l" fontAlgn="b">
                        <a:spcAft>
                          <a:spcPts val="0"/>
                        </a:spcAft>
                      </a:pPr>
                      <a:r>
                        <a:rPr lang="en-GB" sz="1800" b="1" kern="1200" dirty="0" smtClean="0">
                          <a:effectLst/>
                          <a:latin typeface="Arial" pitchFamily="34" charset="0"/>
                          <a:cs typeface="Arial" pitchFamily="34" charset="0"/>
                        </a:rPr>
                        <a:t>TUG mean </a:t>
                      </a:r>
                      <a:r>
                        <a:rPr lang="en-GB" sz="1800" b="1" kern="1200" dirty="0">
                          <a:effectLst/>
                          <a:latin typeface="Arial" pitchFamily="34" charset="0"/>
                          <a:cs typeface="Arial" pitchFamily="34" charset="0"/>
                        </a:rPr>
                        <a:t>(</a:t>
                      </a:r>
                      <a:r>
                        <a:rPr lang="en-GB" sz="1800" b="1" kern="1200" dirty="0" err="1">
                          <a:effectLst/>
                          <a:latin typeface="Arial" pitchFamily="34" charset="0"/>
                          <a:cs typeface="Arial" pitchFamily="34" charset="0"/>
                        </a:rPr>
                        <a:t>secs</a:t>
                      </a:r>
                      <a:r>
                        <a:rPr lang="en-GB" sz="1800" b="1" kern="1200" dirty="0">
                          <a:effectLst/>
                          <a:latin typeface="Arial" pitchFamily="34" charset="0"/>
                          <a:cs typeface="Arial" pitchFamily="34" charset="0"/>
                        </a:rPr>
                        <a:t>)</a:t>
                      </a:r>
                      <a:endParaRPr lang="en-GB" sz="1800" b="1" dirty="0">
                        <a:effectLst/>
                        <a:latin typeface="Arial" pitchFamily="34" charset="0"/>
                        <a:ea typeface="Calibri"/>
                        <a:cs typeface="Arial" pitchFamily="34" charset="0"/>
                      </a:endParaRPr>
                    </a:p>
                  </a:txBody>
                  <a:tcPr marL="68580" marR="68580" marT="0" marB="0"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14.79±8.89 (5.39-37.66)</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12.51±6.81</a:t>
                      </a:r>
                      <a:r>
                        <a:rPr lang="en-GB" sz="1800" baseline="0" dirty="0" smtClean="0">
                          <a:latin typeface="Arial" panose="020B0604020202020204" pitchFamily="34" charset="0"/>
                          <a:cs typeface="Arial" panose="020B0604020202020204" pitchFamily="34" charset="0"/>
                        </a:rPr>
                        <a:t> (7.46-31.15)</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-2.27</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.083</a:t>
                      </a:r>
                      <a:endParaRPr lang="en-GB" sz="180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3140747425"/>
                  </a:ext>
                </a:extLst>
              </a:tr>
              <a:tr h="637618">
                <a:tc>
                  <a:txBody>
                    <a:bodyPr/>
                    <a:lstStyle/>
                    <a:p>
                      <a:pPr algn="l" fontAlgn="b">
                        <a:spcAft>
                          <a:spcPts val="0"/>
                        </a:spcAft>
                      </a:pPr>
                      <a:r>
                        <a:rPr lang="en-GB" sz="1800" b="1" kern="1200" dirty="0" smtClean="0">
                          <a:effectLst/>
                          <a:latin typeface="Arial" pitchFamily="34" charset="0"/>
                          <a:cs typeface="Arial" pitchFamily="34" charset="0"/>
                        </a:rPr>
                        <a:t>TUG RPE </a:t>
                      </a:r>
                      <a:r>
                        <a:rPr lang="en-GB" sz="1800" b="1" kern="1200" dirty="0">
                          <a:effectLst/>
                          <a:latin typeface="Arial" pitchFamily="34" charset="0"/>
                          <a:cs typeface="Arial" pitchFamily="34" charset="0"/>
                        </a:rPr>
                        <a:t>(Borg 6-20)</a:t>
                      </a:r>
                      <a:endParaRPr lang="en-GB" sz="1800" b="1" dirty="0">
                        <a:effectLst/>
                        <a:latin typeface="Arial" pitchFamily="34" charset="0"/>
                        <a:ea typeface="Calibri"/>
                        <a:cs typeface="Arial" pitchFamily="34" charset="0"/>
                      </a:endParaRPr>
                    </a:p>
                  </a:txBody>
                  <a:tcPr marL="68580" marR="68580" marT="0" marB="0"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9.40±2.76 (7.00-15.00)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8.70±2.36 (6.00-12.00)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-0.87</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.527</a:t>
                      </a:r>
                      <a:endParaRPr lang="en-GB" sz="180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441178560"/>
                  </a:ext>
                </a:extLst>
              </a:tr>
              <a:tr h="637618">
                <a:tc>
                  <a:txBody>
                    <a:bodyPr/>
                    <a:lstStyle/>
                    <a:p>
                      <a:pPr algn="l" fontAlgn="b">
                        <a:spcAft>
                          <a:spcPts val="0"/>
                        </a:spcAft>
                      </a:pPr>
                      <a:r>
                        <a:rPr lang="en-GB" sz="1800" b="1" kern="1200" dirty="0" smtClean="0">
                          <a:effectLst/>
                          <a:latin typeface="Arial" pitchFamily="34" charset="0"/>
                          <a:cs typeface="Arial" pitchFamily="34" charset="0"/>
                        </a:rPr>
                        <a:t>Maximum GS </a:t>
                      </a:r>
                      <a:r>
                        <a:rPr lang="en-GB" sz="1800" b="1" kern="1200" dirty="0">
                          <a:effectLst/>
                          <a:latin typeface="Arial" pitchFamily="34" charset="0"/>
                          <a:cs typeface="Arial" pitchFamily="34" charset="0"/>
                        </a:rPr>
                        <a:t>Left </a:t>
                      </a:r>
                      <a:r>
                        <a:rPr lang="en-GB" sz="1800" b="1" kern="1200" dirty="0" smtClean="0">
                          <a:effectLst/>
                          <a:latin typeface="Arial" pitchFamily="34" charset="0"/>
                          <a:cs typeface="Arial" pitchFamily="34" charset="0"/>
                        </a:rPr>
                        <a:t>(kg)</a:t>
                      </a:r>
                      <a:endParaRPr lang="en-GB" sz="1800" b="1" dirty="0">
                        <a:effectLst/>
                        <a:latin typeface="Arial" pitchFamily="34" charset="0"/>
                        <a:ea typeface="Calibri"/>
                        <a:cs typeface="Arial" pitchFamily="34" charset="0"/>
                      </a:endParaRPr>
                    </a:p>
                  </a:txBody>
                  <a:tcPr marL="68580" marR="68580" marT="0" marB="0"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30.50±17.26 (3.00-62.00)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32.10±16.30 (5.00-55.00)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1.60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.191</a:t>
                      </a:r>
                      <a:endParaRPr lang="en-GB" sz="180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2684259294"/>
                  </a:ext>
                </a:extLst>
              </a:tr>
              <a:tr h="637618">
                <a:tc>
                  <a:txBody>
                    <a:bodyPr/>
                    <a:lstStyle/>
                    <a:p>
                      <a:pPr algn="l" fontAlgn="b">
                        <a:spcAft>
                          <a:spcPts val="0"/>
                        </a:spcAft>
                      </a:pPr>
                      <a:r>
                        <a:rPr lang="en-GB" sz="1800" b="1" dirty="0" smtClean="0">
                          <a:effectLst/>
                          <a:latin typeface="Arial" pitchFamily="34" charset="0"/>
                          <a:ea typeface="Calibri"/>
                          <a:cs typeface="Arial" pitchFamily="34" charset="0"/>
                        </a:rPr>
                        <a:t>Maximum GS Right (kg)</a:t>
                      </a:r>
                      <a:endParaRPr lang="en-GB" sz="1800" b="1" dirty="0">
                        <a:effectLst/>
                        <a:latin typeface="Arial" pitchFamily="34" charset="0"/>
                        <a:ea typeface="Calibri"/>
                        <a:cs typeface="Arial" pitchFamily="34" charset="0"/>
                      </a:endParaRPr>
                    </a:p>
                  </a:txBody>
                  <a:tcPr marL="68580" marR="68580" marT="0" marB="0"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26.05±15.84</a:t>
                      </a:r>
                      <a:r>
                        <a:rPr lang="en-GB" sz="1800" baseline="0" dirty="0" smtClean="0">
                          <a:latin typeface="Arial" panose="020B0604020202020204" pitchFamily="34" charset="0"/>
                          <a:cs typeface="Arial" panose="020B0604020202020204" pitchFamily="34" charset="0"/>
                        </a:rPr>
                        <a:t> (</a:t>
                      </a:r>
                      <a:r>
                        <a:rPr lang="en-GB" sz="1800" baseline="0" dirty="0" smtClean="0">
                          <a:latin typeface="Arial" panose="020B0604020202020204" pitchFamily="34" charset="0"/>
                          <a:cs typeface="Arial" panose="020B0604020202020204" pitchFamily="34" charset="0"/>
                        </a:rPr>
                        <a:t>0.00-43.00)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28.75±12.32 (11.00-45.50)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2.70</a:t>
                      </a:r>
                      <a:endParaRPr lang="en-GB" sz="1800" dirty="0">
                        <a:latin typeface="Arial" panose="020B0604020202020204" pitchFamily="34" charset="0"/>
                        <a:cs typeface="Arial" panose="020B0604020202020204" pitchFamily="34" charset="0"/>
                      </a:endParaRPr>
                    </a:p>
                  </a:txBody>
                  <a:tcPr anchor="ctr">
                    <a:solidFill>
                      <a:srgbClr val="326190"/>
                    </a:solidFill>
                  </a:tcPr>
                </a:tc>
                <a:tc>
                  <a:txBody>
                    <a:bodyPr/>
                    <a:lstStyle/>
                    <a:p>
                      <a:pPr algn="ctr"/>
                      <a:r>
                        <a:rPr lang="en-GB" sz="1800" dirty="0" smtClean="0">
                          <a:latin typeface="Arial" panose="020B0604020202020204" pitchFamily="34" charset="0"/>
                          <a:cs typeface="Arial" panose="020B0604020202020204" pitchFamily="34" charset="0"/>
                        </a:rPr>
                        <a:t>.086</a:t>
                      </a:r>
                      <a:endParaRPr lang="en-GB" sz="1800" dirty="0">
                        <a:latin typeface="Arial" panose="020B0604020202020204" pitchFamily="34" charset="0"/>
                        <a:cs typeface="Arial" panose="020B0604020202020204" pitchFamily="34" charset="0"/>
                      </a:endParaRPr>
                    </a:p>
                  </a:txBody>
                  <a:tcPr anchor="ctr">
                    <a:solidFill>
                      <a:srgbClr val="326190"/>
                    </a:solidFill>
                  </a:tcPr>
                </a:tc>
                <a:extLst>
                  <a:ext uri="{0D108BD9-81ED-4DB2-BD59-A6C34878D82A}">
                    <a16:rowId xmlns:a16="http://schemas.microsoft.com/office/drawing/2014/main" val="1769772123"/>
                  </a:ext>
                </a:extLst>
              </a:tr>
            </a:tbl>
          </a:graphicData>
        </a:graphic>
      </p:graphicFrame>
      <p:sp>
        <p:nvSpPr>
          <p:cNvPr id="47" name="Rectangle 474"/>
          <p:cNvSpPr>
            <a:spLocks noChangeArrowheads="1"/>
          </p:cNvSpPr>
          <p:nvPr/>
        </p:nvSpPr>
        <p:spPr bwMode="auto">
          <a:xfrm>
            <a:off x="7942104" y="27149448"/>
            <a:ext cx="17518352" cy="873071"/>
          </a:xfrm>
          <a:prstGeom prst="rect">
            <a:avLst/>
          </a:prstGeom>
          <a:solidFill>
            <a:srgbClr val="1C3854"/>
          </a:solidFill>
          <a:ln w="12700">
            <a:noFill/>
            <a:miter lim="800000"/>
            <a:headEnd/>
            <a:tailEnd/>
          </a:ln>
        </p:spPr>
        <p:txBody>
          <a:bodyPr lIns="92597" tIns="45484" rIns="92597" bIns="45484"/>
          <a:lstStyle/>
          <a:p>
            <a:pPr marL="468104" indent="-468104" defTabSz="936203" eaLnBrk="0" hangingPunct="0">
              <a:defRPr/>
            </a:pPr>
            <a:r>
              <a:rPr lang="en-GB" altLang="zh-CN" sz="3500" b="1" dirty="0" smtClean="0">
                <a:solidFill>
                  <a:srgbClr val="FFFFFF"/>
                </a:solidFill>
                <a:latin typeface="Arial"/>
                <a:cs typeface="Arial"/>
              </a:rPr>
              <a:t>References</a:t>
            </a:r>
            <a:endParaRPr lang="en-GB" altLang="zh-CN" sz="3500" b="1" dirty="0">
              <a:solidFill>
                <a:srgbClr val="FFFFFF"/>
              </a:solidFill>
              <a:latin typeface="Arial"/>
              <a:cs typeface="Arial"/>
            </a:endParaRPr>
          </a:p>
        </p:txBody>
      </p:sp>
      <p:sp>
        <p:nvSpPr>
          <p:cNvPr id="4" name="TextBox 3"/>
          <p:cNvSpPr txBox="1"/>
          <p:nvPr/>
        </p:nvSpPr>
        <p:spPr>
          <a:xfrm>
            <a:off x="7953606" y="28232837"/>
            <a:ext cx="17506850" cy="1184940"/>
          </a:xfrm>
          <a:prstGeom prst="rect">
            <a:avLst/>
          </a:prstGeom>
          <a:noFill/>
        </p:spPr>
        <p:txBody>
          <a:bodyPr wrap="square" rtlCol="0">
            <a:spAutoFit/>
          </a:bodyPr>
          <a:lstStyle/>
          <a:p>
            <a:pPr>
              <a:spcAft>
                <a:spcPts val="600"/>
              </a:spcAft>
            </a:pPr>
            <a:r>
              <a:rPr lang="en-US" sz="1400" dirty="0">
                <a:cs typeface="Arial" pitchFamily="34" charset="0"/>
              </a:rPr>
              <a:t>Faulkner, J., et al. (2014). Effect of early exercise engagement on cardiovascular and cerebrovascular health in stroke and TIA patients: Clinical trial protocol. </a:t>
            </a:r>
            <a:r>
              <a:rPr lang="en-US" sz="1400" i="1" dirty="0">
                <a:cs typeface="Arial" pitchFamily="34" charset="0"/>
              </a:rPr>
              <a:t>Journal of Clinical Trials,</a:t>
            </a:r>
            <a:r>
              <a:rPr lang="en-US" sz="1400" dirty="0">
                <a:cs typeface="Arial" pitchFamily="34" charset="0"/>
              </a:rPr>
              <a:t> 4</a:t>
            </a:r>
            <a:r>
              <a:rPr lang="en-US" sz="1400" i="1" dirty="0">
                <a:cs typeface="Arial" pitchFamily="34" charset="0"/>
              </a:rPr>
              <a:t>, </a:t>
            </a:r>
            <a:r>
              <a:rPr lang="en-US" sz="1400" dirty="0">
                <a:cs typeface="Arial" pitchFamily="34" charset="0"/>
              </a:rPr>
              <a:t>154-159</a:t>
            </a:r>
            <a:r>
              <a:rPr lang="en-US" sz="1400" dirty="0" smtClean="0">
                <a:cs typeface="Arial" pitchFamily="34" charset="0"/>
              </a:rPr>
              <a:t>.</a:t>
            </a:r>
          </a:p>
          <a:p>
            <a:pPr>
              <a:spcAft>
                <a:spcPts val="600"/>
              </a:spcAft>
            </a:pPr>
            <a:r>
              <a:rPr lang="en-US" sz="1400" dirty="0" smtClean="0">
                <a:cs typeface="Arial" pitchFamily="34" charset="0"/>
              </a:rPr>
              <a:t>Murray, C.J.L. et al. (2012) Disability-adjusted life years (DALYs) for 291 diseases and injuries in 21 regions, 1990-2010: a systematic analysis for the Global Burden of Disease Study 2010. </a:t>
            </a:r>
            <a:r>
              <a:rPr lang="en-US" sz="1400" i="1" dirty="0" smtClean="0">
                <a:cs typeface="Arial" pitchFamily="34" charset="0"/>
              </a:rPr>
              <a:t>Lancet</a:t>
            </a:r>
            <a:r>
              <a:rPr lang="en-US" sz="1400" dirty="0" smtClean="0">
                <a:cs typeface="Arial" pitchFamily="34" charset="0"/>
              </a:rPr>
              <a:t>, 380, 2197-2223.</a:t>
            </a:r>
            <a:endParaRPr lang="en-US" sz="1400" dirty="0">
              <a:cs typeface="Arial" pitchFamily="34" charset="0"/>
            </a:endParaRPr>
          </a:p>
          <a:p>
            <a:pPr lvl="0">
              <a:spcAft>
                <a:spcPts val="600"/>
              </a:spcAft>
            </a:pPr>
            <a:r>
              <a:rPr lang="en-GB" altLang="en-US" sz="1400" dirty="0">
                <a:cs typeface="Arial" pitchFamily="34" charset="0"/>
              </a:rPr>
              <a:t>Saunders, D.H., </a:t>
            </a:r>
            <a:r>
              <a:rPr lang="en-GB" altLang="en-US" sz="1400" dirty="0" err="1">
                <a:cs typeface="Arial" pitchFamily="34" charset="0"/>
              </a:rPr>
              <a:t>Greig</a:t>
            </a:r>
            <a:r>
              <a:rPr lang="en-GB" altLang="en-US" sz="1400" dirty="0">
                <a:cs typeface="Arial" pitchFamily="34" charset="0"/>
              </a:rPr>
              <a:t>, C. &amp; Mead, G. (2014). Physical activity and exercise after stroke: review of multiple meaningful benefits. </a:t>
            </a:r>
            <a:r>
              <a:rPr lang="en-GB" altLang="en-US" sz="1400" i="1" dirty="0">
                <a:cs typeface="Arial" pitchFamily="34" charset="0"/>
              </a:rPr>
              <a:t>Stroke, </a:t>
            </a:r>
            <a:r>
              <a:rPr lang="en-GB" altLang="en-US" sz="1400" dirty="0">
                <a:cs typeface="Arial" pitchFamily="34" charset="0"/>
              </a:rPr>
              <a:t>45, 12</a:t>
            </a:r>
            <a:r>
              <a:rPr lang="en-GB" altLang="en-US" sz="1400" i="1" dirty="0">
                <a:cs typeface="Arial" pitchFamily="34" charset="0"/>
              </a:rPr>
              <a:t>, </a:t>
            </a:r>
            <a:r>
              <a:rPr lang="en-GB" altLang="en-US" sz="1400" dirty="0">
                <a:cs typeface="Arial" pitchFamily="34" charset="0"/>
              </a:rPr>
              <a:t>3742–3747.</a:t>
            </a:r>
          </a:p>
          <a:p>
            <a:pPr lvl="0">
              <a:spcAft>
                <a:spcPts val="600"/>
              </a:spcAft>
            </a:pPr>
            <a:r>
              <a:rPr lang="en-US" altLang="en-US" sz="1400" dirty="0">
                <a:cs typeface="Arial" pitchFamily="34" charset="0"/>
              </a:rPr>
              <a:t>Saunders, D. H.,  et al. (2016). Physical fitness training for stroke patients. </a:t>
            </a:r>
            <a:r>
              <a:rPr lang="en-US" sz="1400" i="1" dirty="0">
                <a:cs typeface="Arial" pitchFamily="34" charset="0"/>
              </a:rPr>
              <a:t>Cochrane Database of Systematic Reviews 2016, </a:t>
            </a:r>
            <a:r>
              <a:rPr lang="en-US" sz="1400" dirty="0">
                <a:cs typeface="Arial" pitchFamily="34" charset="0"/>
              </a:rPr>
              <a:t>Issue 3. Art. No.: CD003316. DOI: 10.1002/14651858.CD003316.pub6. </a:t>
            </a:r>
            <a:endParaRPr lang="en-US" altLang="en-US" sz="1400" dirty="0">
              <a:cs typeface="Arial" pitchFamily="34" charset="0"/>
            </a:endParaRPr>
          </a:p>
        </p:txBody>
      </p:sp>
      <p:sp>
        <p:nvSpPr>
          <p:cNvPr id="5" name="TextBox 4"/>
          <p:cNvSpPr txBox="1"/>
          <p:nvPr/>
        </p:nvSpPr>
        <p:spPr>
          <a:xfrm>
            <a:off x="8033488" y="26520343"/>
            <a:ext cx="3630992" cy="307777"/>
          </a:xfrm>
          <a:prstGeom prst="rect">
            <a:avLst/>
          </a:prstGeom>
          <a:noFill/>
        </p:spPr>
        <p:txBody>
          <a:bodyPr wrap="square" rtlCol="0">
            <a:spAutoFit/>
          </a:bodyPr>
          <a:lstStyle/>
          <a:p>
            <a:r>
              <a:rPr lang="en-GB" sz="1400" b="1" dirty="0" smtClean="0"/>
              <a:t>* p&lt;0.05 (2 decimal places)</a:t>
            </a:r>
            <a:endParaRPr lang="en-GB" sz="1400" b="1" dirty="0"/>
          </a:p>
        </p:txBody>
      </p:sp>
      <p:sp>
        <p:nvSpPr>
          <p:cNvPr id="48" name="Rectangle 474"/>
          <p:cNvSpPr>
            <a:spLocks noChangeArrowheads="1"/>
          </p:cNvSpPr>
          <p:nvPr/>
        </p:nvSpPr>
        <p:spPr bwMode="auto">
          <a:xfrm>
            <a:off x="26052262" y="22404788"/>
            <a:ext cx="15285619" cy="755973"/>
          </a:xfrm>
          <a:prstGeom prst="rect">
            <a:avLst/>
          </a:prstGeom>
          <a:solidFill>
            <a:srgbClr val="1C3854"/>
          </a:solidFill>
          <a:ln w="12700">
            <a:noFill/>
            <a:miter lim="800000"/>
            <a:headEnd/>
            <a:tailEnd/>
          </a:ln>
        </p:spPr>
        <p:txBody>
          <a:bodyPr lIns="92597" tIns="45484" rIns="92597" bIns="45484"/>
          <a:lstStyle/>
          <a:p>
            <a:pPr marL="468104" indent="-468104" defTabSz="936203" eaLnBrk="0" hangingPunct="0">
              <a:defRPr/>
            </a:pPr>
            <a:r>
              <a:rPr lang="en-GB" altLang="zh-CN" sz="3500" b="1" dirty="0" smtClean="0">
                <a:solidFill>
                  <a:srgbClr val="FFFFFF"/>
                </a:solidFill>
                <a:latin typeface="Arial"/>
                <a:cs typeface="Arial"/>
              </a:rPr>
              <a:t>Recommendations</a:t>
            </a:r>
            <a:endParaRPr lang="en-GB" altLang="zh-CN" sz="3500" b="1" dirty="0">
              <a:solidFill>
                <a:srgbClr val="FFFFFF"/>
              </a:solidFill>
              <a:latin typeface="Arial"/>
              <a:cs typeface="Arial"/>
            </a:endParaRPr>
          </a:p>
        </p:txBody>
      </p:sp>
      <p:sp>
        <p:nvSpPr>
          <p:cNvPr id="7" name="TextBox 6"/>
          <p:cNvSpPr txBox="1"/>
          <p:nvPr/>
        </p:nvSpPr>
        <p:spPr>
          <a:xfrm>
            <a:off x="26023291" y="17616717"/>
            <a:ext cx="15285619" cy="4524315"/>
          </a:xfrm>
          <a:prstGeom prst="rect">
            <a:avLst/>
          </a:prstGeom>
          <a:noFill/>
        </p:spPr>
        <p:txBody>
          <a:bodyPr wrap="square" rtlCol="0">
            <a:spAutoFit/>
          </a:bodyPr>
          <a:lstStyle/>
          <a:p>
            <a:pPr algn="just"/>
            <a:r>
              <a:rPr lang="en-GB" sz="2400" dirty="0">
                <a:cs typeface="Arial" pitchFamily="34" charset="0"/>
              </a:rPr>
              <a:t>Once </a:t>
            </a:r>
            <a:r>
              <a:rPr lang="en-GB" sz="2400" dirty="0" smtClean="0">
                <a:cs typeface="Arial" pitchFamily="34" charset="0"/>
              </a:rPr>
              <a:t>a week </a:t>
            </a:r>
            <a:r>
              <a:rPr lang="en-GB" sz="2400" dirty="0" smtClean="0">
                <a:cs typeface="Arial" pitchFamily="34" charset="0"/>
              </a:rPr>
              <a:t>community-based exercise </a:t>
            </a:r>
            <a:r>
              <a:rPr lang="en-GB" sz="2400" dirty="0">
                <a:cs typeface="Arial" pitchFamily="34" charset="0"/>
              </a:rPr>
              <a:t>sessions for post-stroke survivors </a:t>
            </a:r>
            <a:r>
              <a:rPr lang="en-GB" sz="2400" dirty="0" smtClean="0">
                <a:cs typeface="Arial" pitchFamily="34" charset="0"/>
              </a:rPr>
              <a:t>helped reduce </a:t>
            </a:r>
            <a:r>
              <a:rPr lang="en-GB" sz="2400" dirty="0">
                <a:cs typeface="Arial" pitchFamily="34" charset="0"/>
              </a:rPr>
              <a:t>SBP </a:t>
            </a:r>
            <a:r>
              <a:rPr lang="en-GB" sz="2400" dirty="0" smtClean="0">
                <a:cs typeface="Arial" pitchFamily="34" charset="0"/>
              </a:rPr>
              <a:t>and </a:t>
            </a:r>
            <a:r>
              <a:rPr lang="en-GB" sz="2400" dirty="0">
                <a:cs typeface="Arial" pitchFamily="34" charset="0"/>
              </a:rPr>
              <a:t>DBP into </a:t>
            </a:r>
            <a:r>
              <a:rPr lang="en-GB" sz="2400" dirty="0" smtClean="0">
                <a:cs typeface="Arial" pitchFamily="34" charset="0"/>
              </a:rPr>
              <a:t>a normotensive range, </a:t>
            </a:r>
            <a:r>
              <a:rPr lang="en-GB" sz="2400" dirty="0" smtClean="0">
                <a:cs typeface="Arial" pitchFamily="34" charset="0"/>
              </a:rPr>
              <a:t>despite </a:t>
            </a:r>
            <a:r>
              <a:rPr lang="en-GB" sz="2400" dirty="0">
                <a:cs typeface="Arial" pitchFamily="34" charset="0"/>
              </a:rPr>
              <a:t>no alterations </a:t>
            </a:r>
            <a:r>
              <a:rPr lang="en-GB" sz="2400" dirty="0" smtClean="0">
                <a:cs typeface="Arial" pitchFamily="34" charset="0"/>
              </a:rPr>
              <a:t>in medications. </a:t>
            </a:r>
            <a:r>
              <a:rPr lang="en-GB" sz="2400" dirty="0" smtClean="0">
                <a:cs typeface="Arial" pitchFamily="34" charset="0"/>
              </a:rPr>
              <a:t>Functional </a:t>
            </a:r>
            <a:r>
              <a:rPr lang="en-GB" sz="2400" dirty="0">
                <a:cs typeface="Arial" pitchFamily="34" charset="0"/>
              </a:rPr>
              <a:t>capacity improved as indicated by </a:t>
            </a:r>
            <a:r>
              <a:rPr lang="en-GB" sz="2400" dirty="0" smtClean="0">
                <a:cs typeface="Arial" pitchFamily="34" charset="0"/>
              </a:rPr>
              <a:t>a 70m mean increase </a:t>
            </a:r>
            <a:r>
              <a:rPr lang="en-GB" sz="2400" dirty="0">
                <a:cs typeface="Arial" pitchFamily="34" charset="0"/>
              </a:rPr>
              <a:t>in </a:t>
            </a:r>
            <a:r>
              <a:rPr lang="en-GB" sz="2400" dirty="0" smtClean="0">
                <a:cs typeface="Arial" pitchFamily="34" charset="0"/>
              </a:rPr>
              <a:t>6MWD. Participant’s average walking speed increased from 53.65m.min</a:t>
            </a:r>
            <a:r>
              <a:rPr lang="en-GB" sz="2400" baseline="30000" dirty="0" smtClean="0">
                <a:cs typeface="Arial" pitchFamily="34" charset="0"/>
              </a:rPr>
              <a:t>-1</a:t>
            </a:r>
            <a:r>
              <a:rPr lang="en-GB" sz="2400" dirty="0" smtClean="0">
                <a:cs typeface="Arial" pitchFamily="34" charset="0"/>
              </a:rPr>
              <a:t> (3.2 </a:t>
            </a:r>
            <a:r>
              <a:rPr lang="en-GB" sz="2400" dirty="0" err="1" smtClean="0">
                <a:cs typeface="Arial" pitchFamily="34" charset="0"/>
              </a:rPr>
              <a:t>kph</a:t>
            </a:r>
            <a:r>
              <a:rPr lang="en-GB" sz="2400" dirty="0" smtClean="0">
                <a:cs typeface="Arial" pitchFamily="34" charset="0"/>
              </a:rPr>
              <a:t>) to 65.33 m.min</a:t>
            </a:r>
            <a:r>
              <a:rPr lang="en-GB" sz="2400" baseline="30000" dirty="0" smtClean="0">
                <a:cs typeface="Arial" pitchFamily="34" charset="0"/>
              </a:rPr>
              <a:t>-1</a:t>
            </a:r>
            <a:r>
              <a:rPr lang="en-GB" sz="2400" dirty="0" smtClean="0">
                <a:cs typeface="Arial" pitchFamily="34" charset="0"/>
              </a:rPr>
              <a:t> (3.9 </a:t>
            </a:r>
            <a:r>
              <a:rPr lang="en-GB" sz="2400" dirty="0" err="1" smtClean="0">
                <a:cs typeface="Arial" pitchFamily="34" charset="0"/>
              </a:rPr>
              <a:t>kph</a:t>
            </a:r>
            <a:r>
              <a:rPr lang="en-GB" sz="2400" dirty="0" smtClean="0">
                <a:cs typeface="Arial" pitchFamily="34" charset="0"/>
              </a:rPr>
              <a:t>). This </a:t>
            </a:r>
            <a:r>
              <a:rPr lang="en-GB" sz="2400" dirty="0" smtClean="0">
                <a:cs typeface="Arial" pitchFamily="34" charset="0"/>
              </a:rPr>
              <a:t>is equivalent to sustaining a 3.0 METs physical </a:t>
            </a:r>
            <a:r>
              <a:rPr lang="en-GB" sz="2400" dirty="0" smtClean="0">
                <a:cs typeface="Arial" pitchFamily="34" charset="0"/>
              </a:rPr>
              <a:t>activity (</a:t>
            </a:r>
            <a:r>
              <a:rPr lang="en-GB" sz="2400" dirty="0" smtClean="0">
                <a:sym typeface="Symbol" panose="05050102010706020507" pitchFamily="18" charset="2"/>
              </a:rPr>
              <a:t>2.5mph walking pace) and will help participants achieve recommended exercise intensities (moderate intensity = 3 METs) to promote health improvement</a:t>
            </a:r>
            <a:r>
              <a:rPr lang="en-GB" sz="2400" dirty="0" smtClean="0">
                <a:cs typeface="Arial" pitchFamily="34" charset="0"/>
              </a:rPr>
              <a:t>. </a:t>
            </a:r>
            <a:r>
              <a:rPr lang="en-GB" sz="2400" dirty="0" smtClean="0">
                <a:cs typeface="Arial" pitchFamily="34" charset="0"/>
              </a:rPr>
              <a:t>HR taken at the end of the 6-minute walking test increased slightly, with a small decrease in </a:t>
            </a:r>
            <a:r>
              <a:rPr lang="en-GB" sz="2400" dirty="0" smtClean="0">
                <a:cs typeface="Arial" pitchFamily="34" charset="0"/>
              </a:rPr>
              <a:t>peak </a:t>
            </a:r>
            <a:r>
              <a:rPr lang="en-GB" sz="2400" dirty="0" smtClean="0">
                <a:cs typeface="Arial" pitchFamily="34" charset="0"/>
              </a:rPr>
              <a:t>RPE, </a:t>
            </a:r>
            <a:r>
              <a:rPr lang="en-GB" sz="2400" dirty="0">
                <a:cs typeface="Arial" pitchFamily="34" charset="0"/>
              </a:rPr>
              <a:t>suggesting improved exercise </a:t>
            </a:r>
            <a:r>
              <a:rPr lang="en-GB" sz="2400" dirty="0" smtClean="0">
                <a:cs typeface="Arial" pitchFamily="34" charset="0"/>
              </a:rPr>
              <a:t>tolerance. This </a:t>
            </a:r>
            <a:r>
              <a:rPr lang="en-GB" sz="2400" dirty="0">
                <a:cs typeface="Arial" pitchFamily="34" charset="0"/>
              </a:rPr>
              <a:t>may facilitate greater confidence </a:t>
            </a:r>
            <a:r>
              <a:rPr lang="en-GB" sz="2400" dirty="0" smtClean="0">
                <a:cs typeface="Arial" pitchFamily="34" charset="0"/>
              </a:rPr>
              <a:t>in walking ability</a:t>
            </a:r>
            <a:r>
              <a:rPr lang="en-GB" sz="2400" dirty="0">
                <a:cs typeface="Arial" pitchFamily="34" charset="0"/>
              </a:rPr>
              <a:t>. TUG improved by </a:t>
            </a:r>
            <a:r>
              <a:rPr lang="en-GB" sz="2400" dirty="0" smtClean="0">
                <a:cs typeface="Arial" pitchFamily="34" charset="0"/>
              </a:rPr>
              <a:t>approximately 15% </a:t>
            </a:r>
            <a:r>
              <a:rPr lang="en-GB" sz="2400" dirty="0" smtClean="0">
                <a:cs typeface="Arial" pitchFamily="34" charset="0"/>
              </a:rPr>
              <a:t>indicating </a:t>
            </a:r>
            <a:r>
              <a:rPr lang="en-GB" sz="2400" dirty="0">
                <a:cs typeface="Arial" pitchFamily="34" charset="0"/>
              </a:rPr>
              <a:t>greater strength, speed </a:t>
            </a:r>
            <a:r>
              <a:rPr lang="en-GB" sz="2400" dirty="0" smtClean="0">
                <a:cs typeface="Arial" pitchFamily="34" charset="0"/>
              </a:rPr>
              <a:t>and </a:t>
            </a:r>
            <a:r>
              <a:rPr lang="en-GB" sz="2400" dirty="0">
                <a:cs typeface="Arial" pitchFamily="34" charset="0"/>
              </a:rPr>
              <a:t>balance. GS </a:t>
            </a:r>
            <a:r>
              <a:rPr lang="en-GB" sz="2400" dirty="0" smtClean="0">
                <a:cs typeface="Arial" pitchFamily="34" charset="0"/>
              </a:rPr>
              <a:t>also slightly improved. </a:t>
            </a:r>
            <a:r>
              <a:rPr lang="en-GB" sz="2400" dirty="0">
                <a:cs typeface="Arial" pitchFamily="34" charset="0"/>
              </a:rPr>
              <a:t>These results show a </a:t>
            </a:r>
            <a:r>
              <a:rPr lang="en-GB" sz="2400" dirty="0" smtClean="0">
                <a:cs typeface="Arial" pitchFamily="34" charset="0"/>
              </a:rPr>
              <a:t>statistical and clinical significant </a:t>
            </a:r>
            <a:r>
              <a:rPr lang="en-GB" sz="2400" dirty="0">
                <a:cs typeface="Arial" pitchFamily="34" charset="0"/>
              </a:rPr>
              <a:t>improvement in health </a:t>
            </a:r>
            <a:r>
              <a:rPr lang="en-GB" sz="2400" dirty="0" smtClean="0">
                <a:cs typeface="Arial" pitchFamily="34" charset="0"/>
              </a:rPr>
              <a:t>and </a:t>
            </a:r>
            <a:r>
              <a:rPr lang="en-GB" sz="2400" dirty="0">
                <a:cs typeface="Arial" pitchFamily="34" charset="0"/>
              </a:rPr>
              <a:t>functional </a:t>
            </a:r>
            <a:r>
              <a:rPr lang="en-GB" sz="2400" dirty="0" smtClean="0">
                <a:cs typeface="Arial" pitchFamily="34" charset="0"/>
              </a:rPr>
              <a:t>parameters</a:t>
            </a:r>
            <a:r>
              <a:rPr lang="en-GB" sz="2400" dirty="0" smtClean="0">
                <a:cs typeface="Arial" pitchFamily="34" charset="0"/>
              </a:rPr>
              <a:t>. Incorporating exercise into </a:t>
            </a:r>
            <a:r>
              <a:rPr lang="en-GB" sz="2400" dirty="0" smtClean="0">
                <a:cs typeface="Arial" pitchFamily="34" charset="0"/>
              </a:rPr>
              <a:t>stroke </a:t>
            </a:r>
            <a:r>
              <a:rPr lang="en-GB" sz="2400" dirty="0">
                <a:cs typeface="Arial" pitchFamily="34" charset="0"/>
              </a:rPr>
              <a:t>rehabilitation is effective in helping </a:t>
            </a:r>
            <a:r>
              <a:rPr lang="en-GB" sz="2400" dirty="0" smtClean="0">
                <a:cs typeface="Arial" pitchFamily="34" charset="0"/>
              </a:rPr>
              <a:t>promote </a:t>
            </a:r>
            <a:r>
              <a:rPr lang="en-GB" sz="2400" dirty="0" smtClean="0">
                <a:cs typeface="Arial" pitchFamily="34" charset="0"/>
              </a:rPr>
              <a:t>post-stroke recovery. Chronic exercise rehabilitation can contribute to comorbidity risk management (BP control), and possibly reduce secondary cardiovascular or cerebral </a:t>
            </a:r>
            <a:r>
              <a:rPr lang="en-GB" sz="2400" dirty="0" smtClean="0">
                <a:cs typeface="Arial" pitchFamily="34" charset="0"/>
              </a:rPr>
              <a:t>events in stroke survivors. </a:t>
            </a:r>
            <a:endParaRPr lang="en-GB" sz="2400" dirty="0"/>
          </a:p>
        </p:txBody>
      </p:sp>
      <p:sp>
        <p:nvSpPr>
          <p:cNvPr id="9" name="TextBox 8"/>
          <p:cNvSpPr txBox="1"/>
          <p:nvPr/>
        </p:nvSpPr>
        <p:spPr>
          <a:xfrm>
            <a:off x="26052262" y="23208241"/>
            <a:ext cx="15147832" cy="5401479"/>
          </a:xfrm>
          <a:prstGeom prst="rect">
            <a:avLst/>
          </a:prstGeom>
          <a:noFill/>
        </p:spPr>
        <p:txBody>
          <a:bodyPr wrap="square" rtlCol="0">
            <a:spAutoFit/>
          </a:bodyPr>
          <a:lstStyle/>
          <a:p>
            <a:pPr algn="just"/>
            <a:r>
              <a:rPr lang="en-GB" sz="2400" dirty="0">
                <a:cs typeface="Arial" pitchFamily="34" charset="0"/>
              </a:rPr>
              <a:t>There is a lack of </a:t>
            </a:r>
            <a:r>
              <a:rPr lang="en-GB" sz="2400" dirty="0" smtClean="0">
                <a:cs typeface="Arial" pitchFamily="34" charset="0"/>
              </a:rPr>
              <a:t>chronic post-stroke </a:t>
            </a:r>
            <a:r>
              <a:rPr lang="en-GB" sz="2400" dirty="0">
                <a:cs typeface="Arial" pitchFamily="34" charset="0"/>
              </a:rPr>
              <a:t>care </a:t>
            </a:r>
            <a:r>
              <a:rPr lang="en-GB" sz="2400" dirty="0" smtClean="0">
                <a:cs typeface="Arial" pitchFamily="34" charset="0"/>
              </a:rPr>
              <a:t>in the UK to </a:t>
            </a:r>
            <a:r>
              <a:rPr lang="en-GB" sz="2400" dirty="0">
                <a:cs typeface="Arial" pitchFamily="34" charset="0"/>
              </a:rPr>
              <a:t>help patients suffering with long-term disability. This impacts on patient function, quality of life </a:t>
            </a:r>
            <a:r>
              <a:rPr lang="en-GB" sz="2400" dirty="0" smtClean="0">
                <a:cs typeface="Arial" pitchFamily="34" charset="0"/>
              </a:rPr>
              <a:t>and is an </a:t>
            </a:r>
            <a:r>
              <a:rPr lang="en-GB" sz="2400" dirty="0">
                <a:cs typeface="Arial" pitchFamily="34" charset="0"/>
              </a:rPr>
              <a:t>increased burden on the  healthcare system. Exercise after stroke is not a nationally recognised pathway, as it is in other clinical </a:t>
            </a:r>
            <a:r>
              <a:rPr lang="en-GB" sz="2400" dirty="0" smtClean="0">
                <a:cs typeface="Arial" pitchFamily="34" charset="0"/>
              </a:rPr>
              <a:t>populations, </a:t>
            </a:r>
            <a:r>
              <a:rPr lang="en-GB" sz="2400" dirty="0">
                <a:cs typeface="Arial" pitchFamily="34" charset="0"/>
              </a:rPr>
              <a:t>e.g. cardiac </a:t>
            </a:r>
            <a:r>
              <a:rPr lang="en-GB" sz="2400" dirty="0" smtClean="0">
                <a:cs typeface="Arial" pitchFamily="34" charset="0"/>
              </a:rPr>
              <a:t>and </a:t>
            </a:r>
            <a:r>
              <a:rPr lang="en-GB" sz="2400" dirty="0">
                <a:cs typeface="Arial" pitchFamily="34" charset="0"/>
              </a:rPr>
              <a:t>pulmonary rehabilitation. This presents a barrier to promotion </a:t>
            </a:r>
            <a:r>
              <a:rPr lang="en-GB" sz="2400" dirty="0" smtClean="0">
                <a:cs typeface="Arial" pitchFamily="34" charset="0"/>
              </a:rPr>
              <a:t>and </a:t>
            </a:r>
            <a:r>
              <a:rPr lang="en-GB" sz="2400" dirty="0">
                <a:cs typeface="Arial" pitchFamily="34" charset="0"/>
              </a:rPr>
              <a:t>referral rates. If support is provided  with  continued exercise rehabilitation, this may help individuals regain </a:t>
            </a:r>
            <a:r>
              <a:rPr lang="en-GB" sz="2400" dirty="0" smtClean="0">
                <a:cs typeface="Arial" pitchFamily="34" charset="0"/>
              </a:rPr>
              <a:t>and </a:t>
            </a:r>
            <a:r>
              <a:rPr lang="en-GB" sz="2400" dirty="0">
                <a:cs typeface="Arial" pitchFamily="34" charset="0"/>
              </a:rPr>
              <a:t>sustain their independence. It also provides an effective secondary prevention strategy, helping to reduce costs </a:t>
            </a:r>
            <a:r>
              <a:rPr lang="en-GB" sz="2400" dirty="0" smtClean="0">
                <a:cs typeface="Arial" pitchFamily="34" charset="0"/>
              </a:rPr>
              <a:t>and </a:t>
            </a:r>
            <a:r>
              <a:rPr lang="en-GB" sz="2400" dirty="0">
                <a:cs typeface="Arial" pitchFamily="34" charset="0"/>
              </a:rPr>
              <a:t>burden to the healthcare system. Ongoing stroke related appointments, e.g. physiotherapy, speech/language </a:t>
            </a:r>
            <a:r>
              <a:rPr lang="en-GB" sz="2400" dirty="0" smtClean="0">
                <a:cs typeface="Arial" pitchFamily="34" charset="0"/>
              </a:rPr>
              <a:t>and </a:t>
            </a:r>
            <a:r>
              <a:rPr lang="en-GB" sz="2400" dirty="0">
                <a:cs typeface="Arial" pitchFamily="34" charset="0"/>
              </a:rPr>
              <a:t>occupational therapy resulted in numerous missed </a:t>
            </a:r>
            <a:r>
              <a:rPr lang="en-GB" sz="2400" dirty="0" smtClean="0">
                <a:cs typeface="Arial" pitchFamily="34" charset="0"/>
              </a:rPr>
              <a:t>exercise sessions</a:t>
            </a:r>
            <a:r>
              <a:rPr lang="en-GB" sz="2400" dirty="0">
                <a:cs typeface="Arial" pitchFamily="34" charset="0"/>
              </a:rPr>
              <a:t>. Illnesses, fatigue or lack of motivation also </a:t>
            </a:r>
            <a:r>
              <a:rPr lang="en-GB" sz="2400" dirty="0" smtClean="0">
                <a:cs typeface="Arial" pitchFamily="34" charset="0"/>
              </a:rPr>
              <a:t>interrupted exercise class </a:t>
            </a:r>
            <a:r>
              <a:rPr lang="en-GB" sz="2400" dirty="0">
                <a:cs typeface="Arial" pitchFamily="34" charset="0"/>
              </a:rPr>
              <a:t>attendance.</a:t>
            </a:r>
          </a:p>
          <a:p>
            <a:pPr algn="just"/>
            <a:endParaRPr lang="en-GB" sz="900" dirty="0">
              <a:cs typeface="Arial" pitchFamily="34" charset="0"/>
            </a:endParaRPr>
          </a:p>
          <a:p>
            <a:pPr algn="just"/>
            <a:r>
              <a:rPr lang="en-GB" sz="2400" b="1" dirty="0">
                <a:cs typeface="Arial" pitchFamily="34" charset="0"/>
              </a:rPr>
              <a:t>Further Research </a:t>
            </a:r>
          </a:p>
          <a:p>
            <a:pPr algn="just"/>
            <a:r>
              <a:rPr lang="en-GB" sz="2400" dirty="0">
                <a:cs typeface="Arial" pitchFamily="34" charset="0"/>
              </a:rPr>
              <a:t>Stroke is a recovering condition, unlike a lot of neurodegenerative conditions. </a:t>
            </a:r>
            <a:r>
              <a:rPr lang="en-GB" sz="2400" dirty="0" smtClean="0">
                <a:cs typeface="Arial" pitchFamily="34" charset="0"/>
              </a:rPr>
              <a:t>Following 10 weeks of multi-modal exercise, this </a:t>
            </a:r>
            <a:r>
              <a:rPr lang="en-GB" sz="2400" dirty="0">
                <a:cs typeface="Arial" pitchFamily="34" charset="0"/>
              </a:rPr>
              <a:t>study provides a compelling case for supportive </a:t>
            </a:r>
            <a:r>
              <a:rPr lang="en-GB" sz="2400" dirty="0" smtClean="0">
                <a:cs typeface="Arial" pitchFamily="34" charset="0"/>
              </a:rPr>
              <a:t>therapies post-stroke. </a:t>
            </a:r>
            <a:r>
              <a:rPr lang="en-GB" sz="2400" dirty="0">
                <a:cs typeface="Arial" pitchFamily="34" charset="0"/>
              </a:rPr>
              <a:t>Larger longitudinal studies are needed to quantify dose-response benefits of exercise to support the routine use in post-stroke recovery, </a:t>
            </a:r>
            <a:r>
              <a:rPr lang="en-GB" sz="2400" dirty="0">
                <a:cs typeface="Arial" pitchFamily="34" charset="0"/>
              </a:rPr>
              <a:t>reduced </a:t>
            </a:r>
            <a:r>
              <a:rPr lang="en-GB" sz="2400" dirty="0" smtClean="0">
                <a:cs typeface="Arial" pitchFamily="34" charset="0"/>
              </a:rPr>
              <a:t>co-morbidities and secondary </a:t>
            </a:r>
            <a:r>
              <a:rPr lang="en-GB" sz="2400" dirty="0">
                <a:cs typeface="Arial" pitchFamily="34" charset="0"/>
              </a:rPr>
              <a:t>prevention </a:t>
            </a:r>
            <a:r>
              <a:rPr lang="en-GB" sz="2400" dirty="0" smtClean="0">
                <a:cs typeface="Arial" pitchFamily="34" charset="0"/>
              </a:rPr>
              <a:t>.</a:t>
            </a:r>
            <a:endParaRPr lang="en-GB" sz="2400" dirty="0"/>
          </a:p>
        </p:txBody>
      </p:sp>
      <p:sp>
        <p:nvSpPr>
          <p:cNvPr id="10" name="TextBox 9"/>
          <p:cNvSpPr txBox="1"/>
          <p:nvPr/>
        </p:nvSpPr>
        <p:spPr>
          <a:xfrm>
            <a:off x="26052262" y="28728733"/>
            <a:ext cx="15238473" cy="1015663"/>
          </a:xfrm>
          <a:prstGeom prst="rect">
            <a:avLst/>
          </a:prstGeom>
          <a:solidFill>
            <a:srgbClr val="326190"/>
          </a:solidFill>
        </p:spPr>
        <p:txBody>
          <a:bodyPr wrap="square" rtlCol="0" anchor="ctr">
            <a:spAutoFit/>
          </a:bodyPr>
          <a:lstStyle/>
          <a:p>
            <a:pPr algn="ctr">
              <a:lnSpc>
                <a:spcPct val="150000"/>
              </a:lnSpc>
            </a:pPr>
            <a:r>
              <a:rPr lang="en-GB" sz="4000" b="1" dirty="0" smtClean="0">
                <a:solidFill>
                  <a:schemeClr val="bg1"/>
                </a:solidFill>
              </a:rPr>
              <a:t>Contact: </a:t>
            </a:r>
            <a:r>
              <a:rPr lang="en-GB" sz="4000" b="1" u="sng" dirty="0" smtClean="0">
                <a:solidFill>
                  <a:schemeClr val="bg1"/>
                </a:solidFill>
              </a:rPr>
              <a:t>s.meadows@kent.ac.uk</a:t>
            </a:r>
            <a:r>
              <a:rPr lang="en-GB" sz="4000" b="1" dirty="0" smtClean="0">
                <a:solidFill>
                  <a:schemeClr val="bg1"/>
                </a:solidFill>
              </a:rPr>
              <a:t> </a:t>
            </a:r>
            <a:endParaRPr lang="en-GB" sz="4000" b="1" dirty="0">
              <a:solidFill>
                <a:schemeClr val="bg1"/>
              </a:solidFill>
            </a:endParaRPr>
          </a:p>
        </p:txBody>
      </p:sp>
    </p:spTree>
    <p:extLst>
      <p:ext uri="{BB962C8B-B14F-4D97-AF65-F5344CB8AC3E}">
        <p14:creationId xmlns:p14="http://schemas.microsoft.com/office/powerpoint/2010/main" val="1082806968"/>
      </p:ext>
    </p:extLst>
  </p:cSld>
  <p:clrMapOvr>
    <a:masterClrMapping/>
  </p:clrMapOvr>
  <p:timing>
    <p:tnLst>
      <p:par>
        <p:cTn id="1" dur="indefinite" restart="never" nodeType="tmRoot"/>
      </p:par>
    </p:tnLst>
  </p:timing>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12480</TotalTime>
  <Words>1207</Words>
  <Application>Microsoft Office PowerPoint</Application>
  <PresentationFormat>Custom</PresentationFormat>
  <Paragraphs>132</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SimSun</vt:lpstr>
      <vt:lpstr>Arial</vt:lpstr>
      <vt:lpstr>Calibri</vt:lpstr>
      <vt:lpstr>Rockwell</vt:lpstr>
      <vt:lpstr>Symbol</vt:lpstr>
      <vt:lpstr>Wingdings</vt:lpstr>
      <vt:lpstr>Advantage</vt:lpstr>
      <vt:lpstr>PowerPoint Presentation</vt:lpstr>
    </vt:vector>
  </TitlesOfParts>
  <Company>University of Kent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dc:creator>
  <cp:lastModifiedBy>Steve Meadows</cp:lastModifiedBy>
  <cp:revision>439</cp:revision>
  <cp:lastPrinted>2017-05-23T08:49:45Z</cp:lastPrinted>
  <dcterms:created xsi:type="dcterms:W3CDTF">2006-02-23T13:08:59Z</dcterms:created>
  <dcterms:modified xsi:type="dcterms:W3CDTF">2017-05-23T09:09:10Z</dcterms:modified>
</cp:coreProperties>
</file>