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5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7E7257-1CA9-43D6-80D7-6FA897799441}" v="4" dt="2025-04-08T14:35:54.650"/>
    <p1510:client id="{939B56D2-90DB-D885-9CFA-E20182B59F93}" v="4" dt="2025-04-08T13:31:08.502"/>
    <p1510:client id="{9E41F99D-A72B-FCE0-905D-39E7E286731D}" v="4" dt="2025-04-08T13:38:37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2826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 Waller" userId="4181b39e-a3bc-4272-a836-c54d947661e9" providerId="ADAL" clId="{2F7E7257-1CA9-43D6-80D7-6FA897799441}"/>
    <pc:docChg chg="custSel modSld">
      <pc:chgData name="Clair Waller" userId="4181b39e-a3bc-4272-a836-c54d947661e9" providerId="ADAL" clId="{2F7E7257-1CA9-43D6-80D7-6FA897799441}" dt="2025-04-08T14:35:54.649" v="29"/>
      <pc:docMkLst>
        <pc:docMk/>
      </pc:docMkLst>
      <pc:sldChg chg="addSp delSp modSp mod">
        <pc:chgData name="Clair Waller" userId="4181b39e-a3bc-4272-a836-c54d947661e9" providerId="ADAL" clId="{2F7E7257-1CA9-43D6-80D7-6FA897799441}" dt="2025-04-08T14:35:54.649" v="29"/>
        <pc:sldMkLst>
          <pc:docMk/>
          <pc:sldMk cId="1606587804" sldId="256"/>
        </pc:sldMkLst>
        <pc:spChg chg="mod">
          <ac:chgData name="Clair Waller" userId="4181b39e-a3bc-4272-a836-c54d947661e9" providerId="ADAL" clId="{2F7E7257-1CA9-43D6-80D7-6FA897799441}" dt="2025-04-08T14:33:48.467" v="26" actId="1076"/>
          <ac:spMkLst>
            <pc:docMk/>
            <pc:sldMk cId="1606587804" sldId="256"/>
            <ac:spMk id="3" creationId="{0E121705-F9AF-885E-9AD7-B10CA366DC2E}"/>
          </ac:spMkLst>
        </pc:spChg>
        <pc:spChg chg="mod">
          <ac:chgData name="Clair Waller" userId="4181b39e-a3bc-4272-a836-c54d947661e9" providerId="ADAL" clId="{2F7E7257-1CA9-43D6-80D7-6FA897799441}" dt="2025-04-08T14:33:59.813" v="28" actId="1076"/>
          <ac:spMkLst>
            <pc:docMk/>
            <pc:sldMk cId="1606587804" sldId="256"/>
            <ac:spMk id="9" creationId="{2CF631E5-BED6-6F3B-07B8-40EBA29BFF8D}"/>
          </ac:spMkLst>
        </pc:spChg>
        <pc:spChg chg="mod">
          <ac:chgData name="Clair Waller" userId="4181b39e-a3bc-4272-a836-c54d947661e9" providerId="ADAL" clId="{2F7E7257-1CA9-43D6-80D7-6FA897799441}" dt="2025-04-08T14:33:54.732" v="27" actId="1076"/>
          <ac:spMkLst>
            <pc:docMk/>
            <pc:sldMk cId="1606587804" sldId="256"/>
            <ac:spMk id="10" creationId="{DA51D88D-6B8F-C329-C33B-99A79388002B}"/>
          </ac:spMkLst>
        </pc:spChg>
        <pc:spChg chg="mod">
          <ac:chgData name="Clair Waller" userId="4181b39e-a3bc-4272-a836-c54d947661e9" providerId="ADAL" clId="{2F7E7257-1CA9-43D6-80D7-6FA897799441}" dt="2025-04-08T14:33:40.475" v="24" actId="1076"/>
          <ac:spMkLst>
            <pc:docMk/>
            <pc:sldMk cId="1606587804" sldId="256"/>
            <ac:spMk id="15" creationId="{11792C28-A79F-3ADC-CF75-6C3631228751}"/>
          </ac:spMkLst>
        </pc:spChg>
        <pc:picChg chg="add mod">
          <ac:chgData name="Clair Waller" userId="4181b39e-a3bc-4272-a836-c54d947661e9" providerId="ADAL" clId="{2F7E7257-1CA9-43D6-80D7-6FA897799441}" dt="2025-04-08T14:33:25.091" v="23" actId="1076"/>
          <ac:picMkLst>
            <pc:docMk/>
            <pc:sldMk cId="1606587804" sldId="256"/>
            <ac:picMk id="6" creationId="{BC93507C-850C-6385-DB44-86DEB92CF1C7}"/>
          </ac:picMkLst>
        </pc:picChg>
        <pc:picChg chg="mod">
          <ac:chgData name="Clair Waller" userId="4181b39e-a3bc-4272-a836-c54d947661e9" providerId="ADAL" clId="{2F7E7257-1CA9-43D6-80D7-6FA897799441}" dt="2025-04-08T14:33:43.243" v="25" actId="1076"/>
          <ac:picMkLst>
            <pc:docMk/>
            <pc:sldMk cId="1606587804" sldId="256"/>
            <ac:picMk id="8" creationId="{74EBAE48-D48D-755D-10CA-D9A4AB883458}"/>
          </ac:picMkLst>
        </pc:picChg>
        <pc:picChg chg="del mod">
          <ac:chgData name="Clair Waller" userId="4181b39e-a3bc-4272-a836-c54d947661e9" providerId="ADAL" clId="{2F7E7257-1CA9-43D6-80D7-6FA897799441}" dt="2025-04-08T14:30:30.648" v="3" actId="478"/>
          <ac:picMkLst>
            <pc:docMk/>
            <pc:sldMk cId="1606587804" sldId="256"/>
            <ac:picMk id="12" creationId="{EB5F9014-B514-4499-7780-A0ADFDADF2B2}"/>
          </ac:picMkLst>
        </pc:picChg>
        <pc:picChg chg="add mod">
          <ac:chgData name="Clair Waller" userId="4181b39e-a3bc-4272-a836-c54d947661e9" providerId="ADAL" clId="{2F7E7257-1CA9-43D6-80D7-6FA897799441}" dt="2025-04-08T14:33:18.885" v="21" actId="208"/>
          <ac:picMkLst>
            <pc:docMk/>
            <pc:sldMk cId="1606587804" sldId="256"/>
            <ac:picMk id="13" creationId="{207DE8C5-6EDF-A668-BFB8-8F1CBB752FE0}"/>
          </ac:picMkLst>
        </pc:picChg>
        <pc:picChg chg="add mod">
          <ac:chgData name="Clair Waller" userId="4181b39e-a3bc-4272-a836-c54d947661e9" providerId="ADAL" clId="{2F7E7257-1CA9-43D6-80D7-6FA897799441}" dt="2025-04-08T14:35:54.649" v="29"/>
          <ac:picMkLst>
            <pc:docMk/>
            <pc:sldMk cId="1606587804" sldId="256"/>
            <ac:picMk id="16" creationId="{7A8A2291-80F6-361B-9335-9011F45AF0D3}"/>
          </ac:picMkLst>
        </pc:picChg>
        <pc:picChg chg="del">
          <ac:chgData name="Clair Waller" userId="4181b39e-a3bc-4272-a836-c54d947661e9" providerId="ADAL" clId="{2F7E7257-1CA9-43D6-80D7-6FA897799441}" dt="2025-04-08T14:32:34.809" v="11" actId="478"/>
          <ac:picMkLst>
            <pc:docMk/>
            <pc:sldMk cId="1606587804" sldId="256"/>
            <ac:picMk id="1030" creationId="{4DCF5BD0-1C00-950D-1D16-BC22CD4E4C34}"/>
          </ac:picMkLst>
        </pc:picChg>
      </pc:sldChg>
    </pc:docChg>
  </pc:docChgLst>
  <pc:docChgLst>
    <pc:chgData name="Rosalyn Bass" userId="S::rb583@kent.ac.uk::def6e3d0-efbc-43c8-a092-00c42eaabc9a" providerId="AD" clId="Web-{0A2EA3A1-964B-6AF5-51CB-82AFB84CE77F}"/>
    <pc:docChg chg="modSld">
      <pc:chgData name="Rosalyn Bass" userId="S::rb583@kent.ac.uk::def6e3d0-efbc-43c8-a092-00c42eaabc9a" providerId="AD" clId="Web-{0A2EA3A1-964B-6AF5-51CB-82AFB84CE77F}" dt="2025-04-02T10:56:33.764" v="270"/>
      <pc:docMkLst>
        <pc:docMk/>
      </pc:docMkLst>
      <pc:sldChg chg="addSp delSp modSp">
        <pc:chgData name="Rosalyn Bass" userId="S::rb583@kent.ac.uk::def6e3d0-efbc-43c8-a092-00c42eaabc9a" providerId="AD" clId="Web-{0A2EA3A1-964B-6AF5-51CB-82AFB84CE77F}" dt="2025-04-02T10:56:33.764" v="270"/>
        <pc:sldMkLst>
          <pc:docMk/>
          <pc:sldMk cId="1606587804" sldId="256"/>
        </pc:sldMkLst>
        <pc:spChg chg="add mod">
          <ac:chgData name="Rosalyn Bass" userId="S::rb583@kent.ac.uk::def6e3d0-efbc-43c8-a092-00c42eaabc9a" providerId="AD" clId="Web-{0A2EA3A1-964B-6AF5-51CB-82AFB84CE77F}" dt="2025-04-02T10:53:01.474" v="262" actId="1076"/>
          <ac:spMkLst>
            <pc:docMk/>
            <pc:sldMk cId="1606587804" sldId="256"/>
            <ac:spMk id="3" creationId="{0E121705-F9AF-885E-9AD7-B10CA366DC2E}"/>
          </ac:spMkLst>
        </pc:spChg>
        <pc:spChg chg="add mod">
          <ac:chgData name="Rosalyn Bass" userId="S::rb583@kent.ac.uk::def6e3d0-efbc-43c8-a092-00c42eaabc9a" providerId="AD" clId="Web-{0A2EA3A1-964B-6AF5-51CB-82AFB84CE77F}" dt="2025-04-02T10:50:03.576" v="259"/>
          <ac:spMkLst>
            <pc:docMk/>
            <pc:sldMk cId="1606587804" sldId="256"/>
            <ac:spMk id="5" creationId="{64101DE2-2C68-1450-E0B0-7A6E140539EF}"/>
          </ac:spMkLst>
        </pc:spChg>
        <pc:spChg chg="mod">
          <ac:chgData name="Rosalyn Bass" userId="S::rb583@kent.ac.uk::def6e3d0-efbc-43c8-a092-00c42eaabc9a" providerId="AD" clId="Web-{0A2EA3A1-964B-6AF5-51CB-82AFB84CE77F}" dt="2025-04-02T10:04:22.229" v="14" actId="1076"/>
          <ac:spMkLst>
            <pc:docMk/>
            <pc:sldMk cId="1606587804" sldId="256"/>
            <ac:spMk id="9" creationId="{2CF631E5-BED6-6F3B-07B8-40EBA29BFF8D}"/>
          </ac:spMkLst>
        </pc:spChg>
        <pc:spChg chg="mod">
          <ac:chgData name="Rosalyn Bass" userId="S::rb583@kent.ac.uk::def6e3d0-efbc-43c8-a092-00c42eaabc9a" providerId="AD" clId="Web-{0A2EA3A1-964B-6AF5-51CB-82AFB84CE77F}" dt="2025-04-02T10:10:14.478" v="45" actId="20577"/>
          <ac:spMkLst>
            <pc:docMk/>
            <pc:sldMk cId="1606587804" sldId="256"/>
            <ac:spMk id="10" creationId="{DA51D88D-6B8F-C329-C33B-99A79388002B}"/>
          </ac:spMkLst>
        </pc:spChg>
        <pc:spChg chg="mod">
          <ac:chgData name="Rosalyn Bass" userId="S::rb583@kent.ac.uk::def6e3d0-efbc-43c8-a092-00c42eaabc9a" providerId="AD" clId="Web-{0A2EA3A1-964B-6AF5-51CB-82AFB84CE77F}" dt="2025-04-02T10:54:26.587" v="263" actId="1076"/>
          <ac:spMkLst>
            <pc:docMk/>
            <pc:sldMk cId="1606587804" sldId="256"/>
            <ac:spMk id="11" creationId="{72A69677-AAF9-8FC6-AA9B-8888F62A3BC1}"/>
          </ac:spMkLst>
        </pc:spChg>
        <pc:spChg chg="mod">
          <ac:chgData name="Rosalyn Bass" userId="S::rb583@kent.ac.uk::def6e3d0-efbc-43c8-a092-00c42eaabc9a" providerId="AD" clId="Web-{0A2EA3A1-964B-6AF5-51CB-82AFB84CE77F}" dt="2025-04-02T10:56:33.764" v="270"/>
          <ac:spMkLst>
            <pc:docMk/>
            <pc:sldMk cId="1606587804" sldId="256"/>
            <ac:spMk id="14" creationId="{41F33C7B-3367-58A3-0860-1957D17D0FDC}"/>
          </ac:spMkLst>
        </pc:spChg>
        <pc:spChg chg="add mod">
          <ac:chgData name="Rosalyn Bass" userId="S::rb583@kent.ac.uk::def6e3d0-efbc-43c8-a092-00c42eaabc9a" providerId="AD" clId="Web-{0A2EA3A1-964B-6AF5-51CB-82AFB84CE77F}" dt="2025-04-02T10:51:18.064" v="261"/>
          <ac:spMkLst>
            <pc:docMk/>
            <pc:sldMk cId="1606587804" sldId="256"/>
            <ac:spMk id="15" creationId="{11792C28-A79F-3ADC-CF75-6C3631228751}"/>
          </ac:spMkLst>
        </pc:spChg>
        <pc:picChg chg="add mod">
          <ac:chgData name="Rosalyn Bass" userId="S::rb583@kent.ac.uk::def6e3d0-efbc-43c8-a092-00c42eaabc9a" providerId="AD" clId="Web-{0A2EA3A1-964B-6AF5-51CB-82AFB84CE77F}" dt="2025-04-02T10:45:13.689" v="230" actId="1076"/>
          <ac:picMkLst>
            <pc:docMk/>
            <pc:sldMk cId="1606587804" sldId="256"/>
            <ac:picMk id="8" creationId="{74EBAE48-D48D-755D-10CA-D9A4AB883458}"/>
          </ac:picMkLst>
        </pc:picChg>
      </pc:sldChg>
    </pc:docChg>
  </pc:docChgLst>
  <pc:docChgLst>
    <pc:chgData name="Clair Waller" userId="S::cw447@kent.ac.uk::4181b39e-a3bc-4272-a836-c54d947661e9" providerId="AD" clId="Web-{9E41F99D-A72B-FCE0-905D-39E7E286731D}"/>
    <pc:docChg chg="modSld">
      <pc:chgData name="Clair Waller" userId="S::cw447@kent.ac.uk::4181b39e-a3bc-4272-a836-c54d947661e9" providerId="AD" clId="Web-{9E41F99D-A72B-FCE0-905D-39E7E286731D}" dt="2025-04-08T13:38:37.024" v="2"/>
      <pc:docMkLst>
        <pc:docMk/>
      </pc:docMkLst>
      <pc:sldChg chg="delSp modSp">
        <pc:chgData name="Clair Waller" userId="S::cw447@kent.ac.uk::4181b39e-a3bc-4272-a836-c54d947661e9" providerId="AD" clId="Web-{9E41F99D-A72B-FCE0-905D-39E7E286731D}" dt="2025-04-08T13:38:37.024" v="2"/>
        <pc:sldMkLst>
          <pc:docMk/>
          <pc:sldMk cId="1606587804" sldId="256"/>
        </pc:sldMkLst>
        <pc:spChg chg="del mod">
          <ac:chgData name="Clair Waller" userId="S::cw447@kent.ac.uk::4181b39e-a3bc-4272-a836-c54d947661e9" providerId="AD" clId="Web-{9E41F99D-A72B-FCE0-905D-39E7E286731D}" dt="2025-04-08T13:38:37.024" v="2"/>
          <ac:spMkLst>
            <pc:docMk/>
            <pc:sldMk cId="1606587804" sldId="256"/>
            <ac:spMk id="24" creationId="{247EA168-50AB-777A-C113-3D3AC8F577E1}"/>
          </ac:spMkLst>
        </pc:spChg>
      </pc:sldChg>
    </pc:docChg>
  </pc:docChgLst>
  <pc:docChgLst>
    <pc:chgData name="Clair Waller" userId="4181b39e-a3bc-4272-a836-c54d947661e9" providerId="ADAL" clId="{55E80A8B-544A-4C66-B2A8-0B711914880A}"/>
    <pc:docChg chg="undo custSel modSld">
      <pc:chgData name="Clair Waller" userId="4181b39e-a3bc-4272-a836-c54d947661e9" providerId="ADAL" clId="{55E80A8B-544A-4C66-B2A8-0B711914880A}" dt="2025-03-11T09:21:34.363" v="35" actId="1582"/>
      <pc:docMkLst>
        <pc:docMk/>
      </pc:docMkLst>
      <pc:sldChg chg="addSp delSp modSp mod">
        <pc:chgData name="Clair Waller" userId="4181b39e-a3bc-4272-a836-c54d947661e9" providerId="ADAL" clId="{55E80A8B-544A-4C66-B2A8-0B711914880A}" dt="2025-03-11T09:21:34.363" v="35" actId="1582"/>
        <pc:sldMkLst>
          <pc:docMk/>
          <pc:sldMk cId="1606587804" sldId="256"/>
        </pc:sldMkLst>
        <pc:spChg chg="mod">
          <ac:chgData name="Clair Waller" userId="4181b39e-a3bc-4272-a836-c54d947661e9" providerId="ADAL" clId="{55E80A8B-544A-4C66-B2A8-0B711914880A}" dt="2025-03-11T09:18:39.640" v="23" actId="123"/>
          <ac:spMkLst>
            <pc:docMk/>
            <pc:sldMk cId="1606587804" sldId="256"/>
            <ac:spMk id="10" creationId="{DA51D88D-6B8F-C329-C33B-99A79388002B}"/>
          </ac:spMkLst>
        </pc:spChg>
      </pc:sldChg>
    </pc:docChg>
  </pc:docChgLst>
  <pc:docChgLst>
    <pc:chgData name="Rosalyn Bass" userId="S::rb583@kent.ac.uk::def6e3d0-efbc-43c8-a092-00c42eaabc9a" providerId="AD" clId="Web-{8980964A-DE48-2867-A434-63DEE750CC4B}"/>
    <pc:docChg chg="modSld">
      <pc:chgData name="Rosalyn Bass" userId="S::rb583@kent.ac.uk::def6e3d0-efbc-43c8-a092-00c42eaabc9a" providerId="AD" clId="Web-{8980964A-DE48-2867-A434-63DEE750CC4B}" dt="2025-04-01T16:05:35.867" v="197" actId="14100"/>
      <pc:docMkLst>
        <pc:docMk/>
      </pc:docMkLst>
      <pc:sldChg chg="addSp delSp modSp">
        <pc:chgData name="Rosalyn Bass" userId="S::rb583@kent.ac.uk::def6e3d0-efbc-43c8-a092-00c42eaabc9a" providerId="AD" clId="Web-{8980964A-DE48-2867-A434-63DEE750CC4B}" dt="2025-04-01T16:05:35.867" v="197" actId="14100"/>
        <pc:sldMkLst>
          <pc:docMk/>
          <pc:sldMk cId="1606587804" sldId="256"/>
        </pc:sldMkLst>
        <pc:spChg chg="add mod">
          <ac:chgData name="Rosalyn Bass" userId="S::rb583@kent.ac.uk::def6e3d0-efbc-43c8-a092-00c42eaabc9a" providerId="AD" clId="Web-{8980964A-DE48-2867-A434-63DEE750CC4B}" dt="2025-04-01T15:40:39.391" v="139" actId="14100"/>
          <ac:spMkLst>
            <pc:docMk/>
            <pc:sldMk cId="1606587804" sldId="256"/>
            <ac:spMk id="9" creationId="{2CF631E5-BED6-6F3B-07B8-40EBA29BFF8D}"/>
          </ac:spMkLst>
        </pc:spChg>
        <pc:spChg chg="mod">
          <ac:chgData name="Rosalyn Bass" userId="S::rb583@kent.ac.uk::def6e3d0-efbc-43c8-a092-00c42eaabc9a" providerId="AD" clId="Web-{8980964A-DE48-2867-A434-63DEE750CC4B}" dt="2025-04-01T15:58:55.337" v="162" actId="20577"/>
          <ac:spMkLst>
            <pc:docMk/>
            <pc:sldMk cId="1606587804" sldId="256"/>
            <ac:spMk id="10" creationId="{DA51D88D-6B8F-C329-C33B-99A79388002B}"/>
          </ac:spMkLst>
        </pc:spChg>
        <pc:spChg chg="add mod">
          <ac:chgData name="Rosalyn Bass" userId="S::rb583@kent.ac.uk::def6e3d0-efbc-43c8-a092-00c42eaabc9a" providerId="AD" clId="Web-{8980964A-DE48-2867-A434-63DEE750CC4B}" dt="2025-04-01T16:01:23.530" v="173" actId="1076"/>
          <ac:spMkLst>
            <pc:docMk/>
            <pc:sldMk cId="1606587804" sldId="256"/>
            <ac:spMk id="11" creationId="{72A69677-AAF9-8FC6-AA9B-8888F62A3BC1}"/>
          </ac:spMkLst>
        </pc:spChg>
        <pc:spChg chg="add mod">
          <ac:chgData name="Rosalyn Bass" userId="S::rb583@kent.ac.uk::def6e3d0-efbc-43c8-a092-00c42eaabc9a" providerId="AD" clId="Web-{8980964A-DE48-2867-A434-63DEE750CC4B}" dt="2025-04-01T16:03:17.393" v="190" actId="20577"/>
          <ac:spMkLst>
            <pc:docMk/>
            <pc:sldMk cId="1606587804" sldId="256"/>
            <ac:spMk id="14" creationId="{41F33C7B-3367-58A3-0860-1957D17D0FDC}"/>
          </ac:spMkLst>
        </pc:spChg>
      </pc:sldChg>
    </pc:docChg>
  </pc:docChgLst>
  <pc:docChgLst>
    <pc:chgData name="Suzanne Duffy" userId="S::sjh1@kent.ac.uk::f226df17-e223-4e9e-b6fe-75749db07e7c" providerId="AD" clId="Web-{939B56D2-90DB-D885-9CFA-E20182B59F93}"/>
    <pc:docChg chg="modSld">
      <pc:chgData name="Suzanne Duffy" userId="S::sjh1@kent.ac.uk::f226df17-e223-4e9e-b6fe-75749db07e7c" providerId="AD" clId="Web-{939B56D2-90DB-D885-9CFA-E20182B59F93}" dt="2025-04-08T13:31:03.002" v="0" actId="20577"/>
      <pc:docMkLst>
        <pc:docMk/>
      </pc:docMkLst>
      <pc:sldChg chg="modSp">
        <pc:chgData name="Suzanne Duffy" userId="S::sjh1@kent.ac.uk::f226df17-e223-4e9e-b6fe-75749db07e7c" providerId="AD" clId="Web-{939B56D2-90DB-D885-9CFA-E20182B59F93}" dt="2025-04-08T13:31:03.002" v="0" actId="20577"/>
        <pc:sldMkLst>
          <pc:docMk/>
          <pc:sldMk cId="1606587804" sldId="256"/>
        </pc:sldMkLst>
        <pc:spChg chg="mod">
          <ac:chgData name="Suzanne Duffy" userId="S::sjh1@kent.ac.uk::f226df17-e223-4e9e-b6fe-75749db07e7c" providerId="AD" clId="Web-{939B56D2-90DB-D885-9CFA-E20182B59F93}" dt="2025-04-08T13:31:03.002" v="0" actId="20577"/>
          <ac:spMkLst>
            <pc:docMk/>
            <pc:sldMk cId="1606587804" sldId="256"/>
            <ac:spMk id="24" creationId="{247EA168-50AB-777A-C113-3D3AC8F577E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34BD-D191-4FAB-886D-D264CC1A4A2A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2A3B-9292-41F2-AAE6-5F0D192B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73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34BD-D191-4FAB-886D-D264CC1A4A2A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2A3B-9292-41F2-AAE6-5F0D192B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81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34BD-D191-4FAB-886D-D264CC1A4A2A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2A3B-9292-41F2-AAE6-5F0D192B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863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34DC1EC-CEC8-2B69-A243-3CA2F42B43EC}"/>
              </a:ext>
            </a:extLst>
          </p:cNvPr>
          <p:cNvSpPr/>
          <p:nvPr userDrawn="1"/>
        </p:nvSpPr>
        <p:spPr>
          <a:xfrm>
            <a:off x="13321106" y="2"/>
            <a:ext cx="16954119" cy="4164103"/>
          </a:xfrm>
          <a:prstGeom prst="rect">
            <a:avLst/>
          </a:prstGeom>
          <a:solidFill>
            <a:srgbClr val="D457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3099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9DDFD9-B0C5-3A30-C63E-5A764A91C454}"/>
              </a:ext>
            </a:extLst>
          </p:cNvPr>
          <p:cNvSpPr/>
          <p:nvPr userDrawn="1"/>
        </p:nvSpPr>
        <p:spPr>
          <a:xfrm>
            <a:off x="0" y="38523387"/>
            <a:ext cx="16954119" cy="42803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3099"/>
          </a:p>
        </p:txBody>
      </p:sp>
      <p:sp>
        <p:nvSpPr>
          <p:cNvPr id="11" name="Flowchart: Merge 10">
            <a:extLst>
              <a:ext uri="{FF2B5EF4-FFF2-40B4-BE49-F238E27FC236}">
                <a16:creationId xmlns:a16="http://schemas.microsoft.com/office/drawing/2014/main" id="{AC6F8929-EAC6-B8D5-F808-C585310C1336}"/>
              </a:ext>
            </a:extLst>
          </p:cNvPr>
          <p:cNvSpPr/>
          <p:nvPr userDrawn="1"/>
        </p:nvSpPr>
        <p:spPr>
          <a:xfrm>
            <a:off x="13792041" y="38523387"/>
            <a:ext cx="6324156" cy="4280376"/>
          </a:xfrm>
          <a:prstGeom prst="flowChartMerg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3099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10D9754-B200-9DA0-299F-D516157C8077}"/>
              </a:ext>
            </a:extLst>
          </p:cNvPr>
          <p:cNvSpPr txBox="1">
            <a:spLocks/>
          </p:cNvSpPr>
          <p:nvPr userDrawn="1"/>
        </p:nvSpPr>
        <p:spPr>
          <a:xfrm>
            <a:off x="1825860" y="963082"/>
            <a:ext cx="15935598" cy="133179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294150" rtl="0" eaLnBrk="1" latinLnBrk="0" hangingPunct="1">
              <a:spcBef>
                <a:spcPct val="20000"/>
              </a:spcBef>
              <a:buFont typeface="Arial"/>
              <a:buNone/>
              <a:defRPr sz="3200" b="1" i="0" kern="1200">
                <a:solidFill>
                  <a:schemeClr val="bg1"/>
                </a:solidFill>
                <a:latin typeface="Overpass SemiBold" pitchFamily="2" charset="77"/>
                <a:ea typeface="+mn-ea"/>
                <a:cs typeface="+mn-cs"/>
              </a:defRPr>
            </a:lvl1pPr>
            <a:lvl2pPr marL="1294150" indent="0" algn="l" defTabSz="1294150" rtl="0" eaLnBrk="1" latinLnBrk="0" hangingPunct="1">
              <a:spcBef>
                <a:spcPct val="20000"/>
              </a:spcBef>
              <a:buFont typeface="Arial"/>
              <a:buNone/>
              <a:defRPr sz="3200" b="1" i="0" kern="1200">
                <a:solidFill>
                  <a:schemeClr val="bg1"/>
                </a:solidFill>
                <a:latin typeface="Overpass SemiBold" pitchFamily="2" charset="77"/>
                <a:ea typeface="+mn-ea"/>
                <a:cs typeface="+mn-cs"/>
              </a:defRPr>
            </a:lvl2pPr>
            <a:lvl3pPr marL="2588301" indent="0" algn="l" defTabSz="1294150" rtl="0" eaLnBrk="1" latinLnBrk="0" hangingPunct="1">
              <a:spcBef>
                <a:spcPct val="20000"/>
              </a:spcBef>
              <a:buFont typeface="Arial"/>
              <a:buNone/>
              <a:defRPr sz="3200" b="1" i="0" kern="1200">
                <a:solidFill>
                  <a:schemeClr val="bg1"/>
                </a:solidFill>
                <a:latin typeface="Overpass SemiBold" pitchFamily="2" charset="77"/>
                <a:ea typeface="+mn-ea"/>
                <a:cs typeface="+mn-cs"/>
              </a:defRPr>
            </a:lvl3pPr>
            <a:lvl4pPr marL="3882451" indent="0" algn="l" defTabSz="1294150" rtl="0" eaLnBrk="1" latinLnBrk="0" hangingPunct="1">
              <a:spcBef>
                <a:spcPct val="20000"/>
              </a:spcBef>
              <a:buFont typeface="Arial"/>
              <a:buNone/>
              <a:defRPr sz="3200" b="1" i="0" kern="1200">
                <a:solidFill>
                  <a:schemeClr val="bg1"/>
                </a:solidFill>
                <a:latin typeface="Overpass SemiBold" pitchFamily="2" charset="77"/>
                <a:ea typeface="+mn-ea"/>
                <a:cs typeface="+mn-cs"/>
              </a:defRPr>
            </a:lvl4pPr>
            <a:lvl5pPr marL="5176601" indent="0" algn="l" defTabSz="1294150" rtl="0" eaLnBrk="1" latinLnBrk="0" hangingPunct="1">
              <a:spcBef>
                <a:spcPct val="20000"/>
              </a:spcBef>
              <a:buFont typeface="Arial"/>
              <a:buNone/>
              <a:defRPr sz="3200" b="1" i="0" kern="1200">
                <a:solidFill>
                  <a:schemeClr val="bg1"/>
                </a:solidFill>
                <a:latin typeface="Overpass SemiBold" pitchFamily="2" charset="77"/>
                <a:ea typeface="+mn-ea"/>
                <a:cs typeface="+mn-cs"/>
              </a:defRPr>
            </a:lvl5pPr>
            <a:lvl6pPr marL="7117827" indent="-647075" algn="l" defTabSz="1294150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411977" indent="-647075" algn="l" defTabSz="1294150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06127" indent="-647075" algn="l" defTabSz="1294150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000278" indent="-647075" algn="l" defTabSz="1294150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580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98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verpass SemiBold" pitchFamily="2" charset="77"/>
              <a:ea typeface="+mn-ea"/>
              <a:cs typeface="+mn-cs"/>
            </a:endParaRPr>
          </a:p>
        </p:txBody>
      </p:sp>
      <p:pic>
        <p:nvPicPr>
          <p:cNvPr id="15" name="Picture 14" descr="A blue and white logo&#10;&#10;Description automatically generated">
            <a:extLst>
              <a:ext uri="{FF2B5EF4-FFF2-40B4-BE49-F238E27FC236}">
                <a16:creationId xmlns:a16="http://schemas.microsoft.com/office/drawing/2014/main" id="{A89D2215-5EC3-798D-0CF3-BA1F7A0A22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18" y="2285356"/>
            <a:ext cx="9318007" cy="2225504"/>
          </a:xfrm>
          <a:prstGeom prst="rect">
            <a:avLst/>
          </a:prstGeom>
        </p:spPr>
      </p:pic>
      <p:pic>
        <p:nvPicPr>
          <p:cNvPr id="18" name="Picture 17" descr="A logo with blue dots and a black background&#10;&#10;Description automatically generated">
            <a:extLst>
              <a:ext uri="{FF2B5EF4-FFF2-40B4-BE49-F238E27FC236}">
                <a16:creationId xmlns:a16="http://schemas.microsoft.com/office/drawing/2014/main" id="{9F154C88-44DC-554B-25C1-FACEA80D2D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47" y="-1196422"/>
            <a:ext cx="6649552" cy="5214328"/>
          </a:xfrm>
          <a:prstGeom prst="rect">
            <a:avLst/>
          </a:prstGeom>
        </p:spPr>
      </p:pic>
      <p:sp>
        <p:nvSpPr>
          <p:cNvPr id="20" name="Flowchart: Merge 19">
            <a:extLst>
              <a:ext uri="{FF2B5EF4-FFF2-40B4-BE49-F238E27FC236}">
                <a16:creationId xmlns:a16="http://schemas.microsoft.com/office/drawing/2014/main" id="{0E8A5BB4-68A2-0038-A0E0-7CD6DA1EA64D}"/>
              </a:ext>
            </a:extLst>
          </p:cNvPr>
          <p:cNvSpPr/>
          <p:nvPr userDrawn="1"/>
        </p:nvSpPr>
        <p:spPr>
          <a:xfrm>
            <a:off x="10153418" y="-2"/>
            <a:ext cx="6324156" cy="4164103"/>
          </a:xfrm>
          <a:prstGeom prst="flowChartMerge">
            <a:avLst/>
          </a:prstGeom>
          <a:solidFill>
            <a:srgbClr val="D457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3099"/>
          </a:p>
        </p:txBody>
      </p:sp>
    </p:spTree>
    <p:extLst>
      <p:ext uri="{BB962C8B-B14F-4D97-AF65-F5344CB8AC3E}">
        <p14:creationId xmlns:p14="http://schemas.microsoft.com/office/powerpoint/2010/main" val="404150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34BD-D191-4FAB-886D-D264CC1A4A2A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2A3B-9292-41F2-AAE6-5F0D192B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07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82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82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34BD-D191-4FAB-886D-D264CC1A4A2A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2A3B-9292-41F2-AAE6-5F0D192B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23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34BD-D191-4FAB-886D-D264CC1A4A2A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2A3B-9292-41F2-AAE6-5F0D192B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089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34BD-D191-4FAB-886D-D264CC1A4A2A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2A3B-9292-41F2-AAE6-5F0D192B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9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34BD-D191-4FAB-886D-D264CC1A4A2A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2A3B-9292-41F2-AAE6-5F0D192B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2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34BD-D191-4FAB-886D-D264CC1A4A2A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2A3B-9292-41F2-AAE6-5F0D192B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45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34BD-D191-4FAB-886D-D264CC1A4A2A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2A3B-9292-41F2-AAE6-5F0D192B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4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34BD-D191-4FAB-886D-D264CC1A4A2A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2A3B-9292-41F2-AAE6-5F0D192B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75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E734BD-D191-4FAB-886D-D264CC1A4A2A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D62A3B-9292-41F2-AAE6-5F0D192B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85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C23F7F19-48CA-9252-55B2-D00283532D11}"/>
              </a:ext>
            </a:extLst>
          </p:cNvPr>
          <p:cNvSpPr txBox="1"/>
          <p:nvPr/>
        </p:nvSpPr>
        <p:spPr>
          <a:xfrm>
            <a:off x="3741104" y="39111937"/>
            <a:ext cx="13483185" cy="110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554">
                <a:solidFill>
                  <a:schemeClr val="bg1"/>
                </a:solidFill>
              </a:rPr>
              <a:t>University of Kent, Library Services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20F8D0-44FF-5387-9B6E-FA468FDF2C8A}"/>
              </a:ext>
            </a:extLst>
          </p:cNvPr>
          <p:cNvSpPr txBox="1"/>
          <p:nvPr/>
        </p:nvSpPr>
        <p:spPr>
          <a:xfrm>
            <a:off x="3741104" y="40208784"/>
            <a:ext cx="13483185" cy="1677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49">
                <a:solidFill>
                  <a:schemeClr val="bg1"/>
                </a:solidFill>
              </a:rPr>
              <a:t>Suzanne Duffy and Rosalyn Bass </a:t>
            </a:r>
          </a:p>
          <a:p>
            <a:r>
              <a:rPr lang="en-GB" sz="5149">
                <a:solidFill>
                  <a:schemeClr val="bg1"/>
                </a:solidFill>
              </a:rPr>
              <a:t>Open Research Team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2F2D1C-DDAB-2302-EFBD-64DB083C0541}"/>
              </a:ext>
            </a:extLst>
          </p:cNvPr>
          <p:cNvSpPr txBox="1"/>
          <p:nvPr/>
        </p:nvSpPr>
        <p:spPr>
          <a:xfrm>
            <a:off x="13050923" y="609308"/>
            <a:ext cx="13483185" cy="3118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554" b="1">
                <a:solidFill>
                  <a:schemeClr val="bg1"/>
                </a:solidFill>
              </a:rPr>
              <a:t>CREDIT WHERE CREDIT’S DUE</a:t>
            </a:r>
          </a:p>
          <a:p>
            <a:r>
              <a:rPr lang="en-GB" sz="6554" b="1">
                <a:solidFill>
                  <a:schemeClr val="bg1"/>
                </a:solidFill>
              </a:rPr>
              <a:t>A standardised and transparent approach to authorship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51D88D-6B8F-C329-C33B-99A79388002B}"/>
              </a:ext>
            </a:extLst>
          </p:cNvPr>
          <p:cNvSpPr txBox="1"/>
          <p:nvPr/>
        </p:nvSpPr>
        <p:spPr>
          <a:xfrm>
            <a:off x="1525568" y="6259144"/>
            <a:ext cx="27224074" cy="54450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 fontAlgn="base">
              <a:spcBef>
                <a:spcPts val="840"/>
              </a:spcBef>
              <a:spcAft>
                <a:spcPts val="720"/>
              </a:spcAft>
            </a:pPr>
            <a:r>
              <a:rPr lang="en-GB" sz="4000" b="1" dirty="0">
                <a:solidFill>
                  <a:srgbClr val="101921"/>
                </a:solidFill>
                <a:latin typeface="Aptos"/>
              </a:rPr>
              <a:t>Introdu</a:t>
            </a:r>
            <a:r>
              <a:rPr lang="en-GB" sz="4000" b="1" dirty="0">
                <a:latin typeface="Aptos"/>
              </a:rPr>
              <a:t>ction</a:t>
            </a:r>
            <a:endParaRPr lang="en-US" sz="4000" b="1" dirty="0">
              <a:latin typeface="Aptos"/>
            </a:endParaRPr>
          </a:p>
          <a:p>
            <a:pPr algn="just">
              <a:spcBef>
                <a:spcPts val="840"/>
              </a:spcBef>
              <a:spcAft>
                <a:spcPts val="720"/>
              </a:spcAft>
            </a:pPr>
            <a:r>
              <a:rPr lang="en-GB" sz="3600" b="0" i="0" dirty="0">
                <a:solidFill>
                  <a:srgbClr val="101921"/>
                </a:solidFill>
                <a:effectLst/>
                <a:latin typeface="Aptos"/>
              </a:rPr>
              <a:t>Have you been involved in a research project and wished that there was more clarity about the role you played? </a:t>
            </a:r>
            <a:endParaRPr lang="en-GB" sz="3600" dirty="0">
              <a:solidFill>
                <a:srgbClr val="000000"/>
              </a:solidFill>
              <a:latin typeface="Aptos"/>
              <a:cs typeface="Segoe UI"/>
            </a:endParaRPr>
          </a:p>
          <a:p>
            <a:pPr algn="just">
              <a:spcBef>
                <a:spcPts val="840"/>
              </a:spcBef>
              <a:spcAft>
                <a:spcPts val="720"/>
              </a:spcAft>
            </a:pPr>
            <a:r>
              <a:rPr lang="en-GB" sz="3600" b="0" i="0" dirty="0">
                <a:solidFill>
                  <a:srgbClr val="101921"/>
                </a:solidFill>
                <a:effectLst/>
                <a:latin typeface="Aptos"/>
              </a:rPr>
              <a:t>The findings are normally published as journal articles. </a:t>
            </a:r>
            <a:endParaRPr lang="en-GB" sz="3600" dirty="0">
              <a:solidFill>
                <a:srgbClr val="000000"/>
              </a:solidFill>
              <a:latin typeface="Aptos"/>
              <a:cs typeface="Segoe UI"/>
            </a:endParaRPr>
          </a:p>
          <a:p>
            <a:pPr algn="just">
              <a:spcBef>
                <a:spcPts val="840"/>
              </a:spcBef>
              <a:spcAft>
                <a:spcPts val="720"/>
              </a:spcAft>
              <a:buNone/>
            </a:pPr>
            <a:r>
              <a:rPr lang="en-GB" sz="3600" b="0" i="0" dirty="0">
                <a:solidFill>
                  <a:srgbClr val="101921"/>
                </a:solidFill>
                <a:effectLst/>
                <a:latin typeface="Aptos"/>
              </a:rPr>
              <a:t>The </a:t>
            </a:r>
            <a:r>
              <a:rPr lang="en-GB" sz="3600" b="0" i="0" dirty="0" err="1">
                <a:solidFill>
                  <a:srgbClr val="101921"/>
                </a:solidFill>
                <a:effectLst/>
                <a:latin typeface="Aptos"/>
              </a:rPr>
              <a:t>CRediT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Aptos"/>
              </a:rPr>
              <a:t> (</a:t>
            </a:r>
            <a:r>
              <a:rPr lang="en-GB" sz="3600" b="0" i="0" dirty="0">
                <a:solidFill>
                  <a:srgbClr val="101921"/>
                </a:solidFill>
                <a:effectLst/>
                <a:latin typeface="Aptos"/>
              </a:rPr>
              <a:t>Contributor Roles Taxonomy) is a standardised system for describing author contributions to a research article. This provides a practical means of recognition and visibility for our technicians working in research. </a:t>
            </a:r>
            <a:endParaRPr lang="en-GB" sz="3600" b="0" i="0" dirty="0">
              <a:solidFill>
                <a:srgbClr val="000000"/>
              </a:solidFill>
              <a:effectLst/>
              <a:latin typeface="Aptos"/>
              <a:cs typeface="Segoe UI"/>
            </a:endParaRPr>
          </a:p>
          <a:p>
            <a:pPr algn="just" rtl="0" fontAlgn="base">
              <a:spcBef>
                <a:spcPts val="840"/>
              </a:spcBef>
              <a:spcAft>
                <a:spcPts val="720"/>
              </a:spcAft>
            </a:pPr>
            <a:r>
              <a:rPr lang="en-GB" sz="3600" b="0" i="0" dirty="0">
                <a:solidFill>
                  <a:srgbClr val="101921"/>
                </a:solidFill>
                <a:effectLst/>
                <a:latin typeface="Aptos"/>
              </a:rPr>
              <a:t>For these reasons we have integrated </a:t>
            </a:r>
            <a:r>
              <a:rPr lang="en-GB" sz="3600" b="0" i="0" dirty="0" err="1">
                <a:solidFill>
                  <a:srgbClr val="101921"/>
                </a:solidFill>
                <a:effectLst/>
                <a:latin typeface="Aptos"/>
              </a:rPr>
              <a:t>CRediT</a:t>
            </a:r>
            <a:r>
              <a:rPr lang="en-GB" sz="3600" b="0" i="0" dirty="0">
                <a:solidFill>
                  <a:srgbClr val="101921"/>
                </a:solidFill>
                <a:effectLst/>
                <a:latin typeface="Aptos"/>
              </a:rPr>
              <a:t> into our institutional repository, the Kent Academic Repository (KAR), where our university’s research outputs are made available to the world.</a:t>
            </a:r>
            <a:endParaRPr lang="en-GB" sz="3600" b="0" i="0" dirty="0">
              <a:solidFill>
                <a:srgbClr val="000000"/>
              </a:solidFill>
              <a:effectLst/>
              <a:latin typeface="Aptos"/>
            </a:endParaRPr>
          </a:p>
          <a:p>
            <a:pPr algn="just"/>
            <a:endParaRPr lang="en-GB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F631E5-BED6-6F3B-07B8-40EBA29BFF8D}"/>
              </a:ext>
            </a:extLst>
          </p:cNvPr>
          <p:cNvSpPr txBox="1"/>
          <p:nvPr/>
        </p:nvSpPr>
        <p:spPr>
          <a:xfrm>
            <a:off x="2049245" y="33550494"/>
            <a:ext cx="26176720" cy="66479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 dirty="0"/>
              <a:t>What you can do </a:t>
            </a:r>
            <a:endParaRPr lang="en-GB" sz="4000" b="1" dirty="0">
              <a:solidFill>
                <a:srgbClr val="101921"/>
              </a:solidFill>
              <a:latin typeface="WordVisi_MSFontService"/>
            </a:endParaRPr>
          </a:p>
          <a:p>
            <a:endParaRPr lang="en-GB" sz="4000" b="1" dirty="0">
              <a:solidFill>
                <a:srgbClr val="000000"/>
              </a:solidFill>
              <a:latin typeface="Aptos"/>
              <a:cs typeface="Arial"/>
            </a:endParaRPr>
          </a:p>
          <a:p>
            <a:pPr marL="571500" indent="-571500">
              <a:buFont typeface="Arial"/>
              <a:buChar char="•"/>
            </a:pPr>
            <a:r>
              <a:rPr lang="en-GB" sz="3600" dirty="0">
                <a:solidFill>
                  <a:srgbClr val="101921"/>
                </a:solidFill>
                <a:latin typeface="Aptos"/>
                <a:cs typeface="Arial"/>
              </a:rPr>
              <a:t>Mention the </a:t>
            </a:r>
            <a:r>
              <a:rPr lang="en-GB" sz="3600" dirty="0" err="1">
                <a:solidFill>
                  <a:srgbClr val="101921"/>
                </a:solidFill>
                <a:latin typeface="Aptos"/>
                <a:cs typeface="Arial"/>
              </a:rPr>
              <a:t>CRediT</a:t>
            </a:r>
            <a:r>
              <a:rPr lang="en-GB" sz="3600" dirty="0">
                <a:solidFill>
                  <a:srgbClr val="101921"/>
                </a:solidFill>
                <a:latin typeface="Aptos"/>
                <a:cs typeface="Arial"/>
              </a:rPr>
              <a:t> taxonomy to your project team in case they are not yet aware of it.</a:t>
            </a:r>
          </a:p>
          <a:p>
            <a:pPr marL="571500" indent="-571500">
              <a:buFont typeface="Arial"/>
              <a:buChar char="•"/>
            </a:pPr>
            <a:r>
              <a:rPr lang="en-GB" sz="3600" dirty="0">
                <a:solidFill>
                  <a:srgbClr val="101921"/>
                </a:solidFill>
                <a:latin typeface="Aptos"/>
                <a:cs typeface="Arial"/>
              </a:rPr>
              <a:t>Discuss author roles to establish whether you and the role you played can be included in the research articles. </a:t>
            </a:r>
          </a:p>
          <a:p>
            <a:pPr marL="571500" indent="-571500">
              <a:buFont typeface="Arial"/>
              <a:buChar char="•"/>
            </a:pPr>
            <a:r>
              <a:rPr lang="en-GB" sz="3600" dirty="0">
                <a:solidFill>
                  <a:srgbClr val="101921"/>
                </a:solidFill>
                <a:latin typeface="Aptos"/>
                <a:cs typeface="Arial"/>
              </a:rPr>
              <a:t>Remember you can add your research outputs to your institutional repository. </a:t>
            </a:r>
          </a:p>
          <a:p>
            <a:endParaRPr lang="en-GB" sz="4000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A69677-AAF9-8FC6-AA9B-8888F62A3BC1}"/>
              </a:ext>
            </a:extLst>
          </p:cNvPr>
          <p:cNvSpPr txBox="1"/>
          <p:nvPr/>
        </p:nvSpPr>
        <p:spPr>
          <a:xfrm>
            <a:off x="2372425" y="21726914"/>
            <a:ext cx="1205140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b="1" dirty="0"/>
              <a:t>Published article showing </a:t>
            </a:r>
            <a:r>
              <a:rPr lang="en-GB" sz="4000" b="1" err="1"/>
              <a:t>CRediT</a:t>
            </a:r>
            <a:r>
              <a:rPr lang="en-GB" sz="4000" b="1" dirty="0"/>
              <a:t> roles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F33C7B-3367-58A3-0860-1957D17D0FDC}"/>
              </a:ext>
            </a:extLst>
          </p:cNvPr>
          <p:cNvSpPr txBox="1"/>
          <p:nvPr/>
        </p:nvSpPr>
        <p:spPr>
          <a:xfrm>
            <a:off x="16510936" y="21730764"/>
            <a:ext cx="1080613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b="1" dirty="0"/>
              <a:t>How </a:t>
            </a:r>
            <a:r>
              <a:rPr lang="en-GB" sz="4000" b="1" err="1"/>
              <a:t>CRediT</a:t>
            </a:r>
            <a:r>
              <a:rPr lang="en-GB" sz="4000" b="1" dirty="0"/>
              <a:t> roles display in KAR 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121705-F9AF-885E-9AD7-B10CA366DC2E}"/>
              </a:ext>
            </a:extLst>
          </p:cNvPr>
          <p:cNvSpPr txBox="1"/>
          <p:nvPr/>
        </p:nvSpPr>
        <p:spPr>
          <a:xfrm>
            <a:off x="1852903" y="11660000"/>
            <a:ext cx="2569937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b="1" dirty="0"/>
              <a:t>The 14 </a:t>
            </a:r>
            <a:r>
              <a:rPr lang="en-GB" sz="4000" b="1" err="1"/>
              <a:t>CRediT</a:t>
            </a:r>
            <a:r>
              <a:rPr lang="en-GB" sz="4000" b="1" dirty="0"/>
              <a:t> roles</a:t>
            </a: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4101DE2-2C68-1450-E0B0-7A6E140539EF}"/>
              </a:ext>
            </a:extLst>
          </p:cNvPr>
          <p:cNvSpPr/>
          <p:nvPr/>
        </p:nvSpPr>
        <p:spPr>
          <a:xfrm>
            <a:off x="19483355" y="12632624"/>
            <a:ext cx="7834605" cy="744826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25"/>
              </a:lnSpc>
            </a:pPr>
            <a:r>
              <a:rPr lang="en-GB" sz="3600" dirty="0"/>
              <a:t>Resources</a:t>
            </a:r>
            <a:endParaRPr lang="en-US"/>
          </a:p>
          <a:p>
            <a:pPr algn="ctr">
              <a:lnSpc>
                <a:spcPts val="1425"/>
              </a:lnSpc>
            </a:pPr>
            <a:endParaRPr lang="en-GB" sz="3600" dirty="0"/>
          </a:p>
          <a:p>
            <a:pPr algn="ctr">
              <a:lnSpc>
                <a:spcPts val="1425"/>
              </a:lnSpc>
            </a:pPr>
            <a:r>
              <a:rPr lang="en-GB" sz="3600" dirty="0"/>
              <a:t>Software</a:t>
            </a:r>
          </a:p>
          <a:p>
            <a:pPr algn="ctr">
              <a:lnSpc>
                <a:spcPts val="1425"/>
              </a:lnSpc>
            </a:pPr>
            <a:endParaRPr lang="en-GB" sz="3600" dirty="0"/>
          </a:p>
          <a:p>
            <a:pPr algn="ctr">
              <a:lnSpc>
                <a:spcPts val="1425"/>
              </a:lnSpc>
            </a:pPr>
            <a:r>
              <a:rPr lang="en-GB" sz="3600" dirty="0"/>
              <a:t>Supervision</a:t>
            </a:r>
          </a:p>
          <a:p>
            <a:pPr algn="ctr">
              <a:lnSpc>
                <a:spcPts val="1425"/>
              </a:lnSpc>
            </a:pPr>
            <a:endParaRPr lang="en-GB" sz="3600" dirty="0"/>
          </a:p>
          <a:p>
            <a:pPr algn="ctr">
              <a:lnSpc>
                <a:spcPts val="1425"/>
              </a:lnSpc>
            </a:pPr>
            <a:r>
              <a:rPr lang="en-GB" sz="3600" dirty="0"/>
              <a:t>Validation</a:t>
            </a:r>
          </a:p>
          <a:p>
            <a:pPr algn="ctr">
              <a:lnSpc>
                <a:spcPts val="1425"/>
              </a:lnSpc>
            </a:pPr>
            <a:endParaRPr lang="en-GB" sz="3600" dirty="0"/>
          </a:p>
          <a:p>
            <a:pPr algn="ctr">
              <a:lnSpc>
                <a:spcPts val="1425"/>
              </a:lnSpc>
            </a:pPr>
            <a:r>
              <a:rPr lang="en-GB" sz="3600" dirty="0"/>
              <a:t>Visualisation</a:t>
            </a:r>
          </a:p>
          <a:p>
            <a:pPr algn="ctr">
              <a:lnSpc>
                <a:spcPts val="1425"/>
              </a:lnSpc>
            </a:pPr>
            <a:endParaRPr lang="en-GB" sz="3600" dirty="0"/>
          </a:p>
          <a:p>
            <a:pPr algn="ctr">
              <a:lnSpc>
                <a:spcPts val="1425"/>
              </a:lnSpc>
            </a:pPr>
            <a:r>
              <a:rPr lang="en-GB" sz="3600"/>
              <a:t>Writing - original draft</a:t>
            </a:r>
          </a:p>
          <a:p>
            <a:pPr algn="ctr">
              <a:lnSpc>
                <a:spcPts val="1425"/>
              </a:lnSpc>
            </a:pPr>
            <a:endParaRPr lang="en-GB" sz="3600" dirty="0"/>
          </a:p>
          <a:p>
            <a:pPr algn="ctr">
              <a:lnSpc>
                <a:spcPts val="1425"/>
              </a:lnSpc>
            </a:pPr>
            <a:r>
              <a:rPr lang="en-GB" sz="3600" dirty="0"/>
              <a:t>Writing -reviewing &amp; editing</a:t>
            </a:r>
          </a:p>
          <a:p>
            <a:pPr>
              <a:lnSpc>
                <a:spcPts val="1425"/>
              </a:lnSpc>
            </a:pPr>
            <a:endParaRPr lang="en-GB" sz="3600" dirty="0"/>
          </a:p>
        </p:txBody>
      </p:sp>
      <p:pic>
        <p:nvPicPr>
          <p:cNvPr id="8" name="Picture 7" descr="CRediT Logo">
            <a:extLst>
              <a:ext uri="{FF2B5EF4-FFF2-40B4-BE49-F238E27FC236}">
                <a16:creationId xmlns:a16="http://schemas.microsoft.com/office/drawing/2014/main" id="{74EBAE48-D48D-755D-10CA-D9A4AB883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3774" y="13947560"/>
            <a:ext cx="3527663" cy="3596184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1792C28-A79F-3ADC-CF75-6C3631228751}"/>
              </a:ext>
            </a:extLst>
          </p:cNvPr>
          <p:cNvSpPr/>
          <p:nvPr/>
        </p:nvSpPr>
        <p:spPr>
          <a:xfrm>
            <a:off x="2957253" y="12562366"/>
            <a:ext cx="7834605" cy="744826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25"/>
              </a:lnSpc>
            </a:pPr>
            <a:r>
              <a:rPr lang="en-GB" sz="3600" dirty="0"/>
              <a:t>Conceptualization</a:t>
            </a:r>
            <a:endParaRPr lang="en-US" dirty="0"/>
          </a:p>
          <a:p>
            <a:pPr algn="ctr">
              <a:lnSpc>
                <a:spcPts val="1425"/>
              </a:lnSpc>
            </a:pPr>
            <a:r>
              <a:rPr lang="en-GB" sz="3600" dirty="0"/>
              <a:t>   </a:t>
            </a:r>
            <a:endParaRPr lang="en-US"/>
          </a:p>
          <a:p>
            <a:pPr algn="ctr">
              <a:lnSpc>
                <a:spcPts val="1425"/>
              </a:lnSpc>
            </a:pPr>
            <a:r>
              <a:rPr lang="en-GB" sz="3600" dirty="0"/>
              <a:t>Data curation</a:t>
            </a:r>
          </a:p>
          <a:p>
            <a:pPr algn="ctr">
              <a:lnSpc>
                <a:spcPts val="1425"/>
              </a:lnSpc>
            </a:pPr>
            <a:endParaRPr lang="en-GB"/>
          </a:p>
          <a:p>
            <a:pPr algn="ctr">
              <a:lnSpc>
                <a:spcPts val="1425"/>
              </a:lnSpc>
            </a:pPr>
            <a:r>
              <a:rPr lang="en-GB" sz="3600" dirty="0"/>
              <a:t>Formal Analysis</a:t>
            </a:r>
          </a:p>
          <a:p>
            <a:pPr algn="ctr">
              <a:lnSpc>
                <a:spcPts val="1425"/>
              </a:lnSpc>
            </a:pPr>
            <a:r>
              <a:rPr lang="en-GB" sz="3600" dirty="0"/>
              <a:t>,  </a:t>
            </a:r>
            <a:endParaRPr lang="en-GB" dirty="0"/>
          </a:p>
          <a:p>
            <a:pPr algn="ctr">
              <a:lnSpc>
                <a:spcPts val="1425"/>
              </a:lnSpc>
            </a:pPr>
            <a:r>
              <a:rPr lang="en-GB" sz="3600" dirty="0"/>
              <a:t>Funding acquisition</a:t>
            </a:r>
          </a:p>
          <a:p>
            <a:pPr algn="ctr">
              <a:lnSpc>
                <a:spcPts val="1425"/>
              </a:lnSpc>
            </a:pPr>
            <a:endParaRPr lang="en-GB" sz="3600" dirty="0"/>
          </a:p>
          <a:p>
            <a:pPr algn="ctr">
              <a:lnSpc>
                <a:spcPts val="1425"/>
              </a:lnSpc>
            </a:pPr>
            <a:r>
              <a:rPr lang="en-GB" sz="3600" dirty="0"/>
              <a:t>Investigation</a:t>
            </a:r>
            <a:endParaRPr lang="en-GB" dirty="0"/>
          </a:p>
          <a:p>
            <a:pPr algn="ctr">
              <a:lnSpc>
                <a:spcPts val="1425"/>
              </a:lnSpc>
            </a:pPr>
            <a:endParaRPr lang="en-GB" sz="3600" dirty="0"/>
          </a:p>
          <a:p>
            <a:pPr algn="ctr">
              <a:lnSpc>
                <a:spcPts val="1425"/>
              </a:lnSpc>
            </a:pPr>
            <a:r>
              <a:rPr lang="en-GB" sz="3600" dirty="0"/>
              <a:t>Methodology</a:t>
            </a:r>
            <a:endParaRPr lang="en-GB" dirty="0"/>
          </a:p>
          <a:p>
            <a:pPr algn="ctr">
              <a:lnSpc>
                <a:spcPts val="1425"/>
              </a:lnSpc>
            </a:pPr>
            <a:r>
              <a:rPr lang="en-GB" sz="3600" dirty="0"/>
              <a:t>  </a:t>
            </a:r>
            <a:endParaRPr lang="en-GB" dirty="0"/>
          </a:p>
          <a:p>
            <a:pPr algn="ctr" rtl="0">
              <a:lnSpc>
                <a:spcPts val="1425"/>
              </a:lnSpc>
            </a:pPr>
            <a:r>
              <a:rPr lang="en-GB" sz="3600" dirty="0"/>
              <a:t>Project administration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C93507C-850C-6385-DB44-86DEB92CF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625" y="23090923"/>
            <a:ext cx="13311948" cy="66479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screenshot of a website&#10;&#10;AI-generated content may be incorrect.">
            <a:extLst>
              <a:ext uri="{FF2B5EF4-FFF2-40B4-BE49-F238E27FC236}">
                <a16:creationId xmlns:a16="http://schemas.microsoft.com/office/drawing/2014/main" id="{207DE8C5-6EDF-A668-BFB8-8F1CBB752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10" y="23090923"/>
            <a:ext cx="12266279" cy="99181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7A8A2291-80F6-361B-9335-9011F45AF0D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2176" r="6522" b="14631"/>
          <a:stretch/>
        </p:blipFill>
        <p:spPr>
          <a:xfrm>
            <a:off x="20376194" y="38068578"/>
            <a:ext cx="7637270" cy="426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87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BC99394372374391A69B0A1CEB1D3B" ma:contentTypeVersion="18" ma:contentTypeDescription="Create a new document." ma:contentTypeScope="" ma:versionID="640f346b1be4cd1a1bef504f2dab4819">
  <xsd:schema xmlns:xsd="http://www.w3.org/2001/XMLSchema" xmlns:xs="http://www.w3.org/2001/XMLSchema" xmlns:p="http://schemas.microsoft.com/office/2006/metadata/properties" xmlns:ns2="eb4ea0cd-f02c-4fee-b174-e7d786b2dfe1" xmlns:ns3="9f51ca74-781d-4bb8-8602-ae20b9849243" targetNamespace="http://schemas.microsoft.com/office/2006/metadata/properties" ma:root="true" ma:fieldsID="2f7efe1fe61a295e908481d40edc6665" ns2:_="" ns3:_="">
    <xsd:import namespace="eb4ea0cd-f02c-4fee-b174-e7d786b2dfe1"/>
    <xsd:import namespace="9f51ca74-781d-4bb8-8602-ae20b98492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ea0cd-f02c-4fee-b174-e7d786b2d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b747f01-5c16-45b4-bdfc-3b3d128547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51ca74-781d-4bb8-8602-ae20b98492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f4d93954-1d20-426f-8f26-3feb7d0d20f9}" ma:internalName="TaxCatchAll" ma:showField="CatchAllData" ma:web="9f51ca74-781d-4bb8-8602-ae20b98492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51ca74-781d-4bb8-8602-ae20b9849243" xsi:nil="true"/>
    <lcf76f155ced4ddcb4097134ff3c332f xmlns="eb4ea0cd-f02c-4fee-b174-e7d786b2dfe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2A6FB3-C1E8-4ED4-B514-271AEBAFDF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6F8282-CBCF-49C7-9AF0-18DB0A28A812}">
  <ds:schemaRefs>
    <ds:schemaRef ds:uri="9f51ca74-781d-4bb8-8602-ae20b9849243"/>
    <ds:schemaRef ds:uri="eb4ea0cd-f02c-4fee-b174-e7d786b2df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65C9F93-6D10-4C87-9605-07135DF25B01}">
  <ds:schemaRefs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9f51ca74-781d-4bb8-8602-ae20b9849243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eb4ea0cd-f02c-4fee-b174-e7d786b2dfe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220</Words>
  <Application>Microsoft Office PowerPoint</Application>
  <PresentationFormat>Custom</PresentationFormat>
  <Paragraphs>54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WordVisi_MSFontService</vt:lpstr>
      <vt:lpstr>Aptos</vt:lpstr>
      <vt:lpstr>Aptos Display</vt:lpstr>
      <vt:lpstr>Arial</vt:lpstr>
      <vt:lpstr>Overpass SemiBold</vt:lpstr>
      <vt:lpstr>Office Theme</vt:lpstr>
      <vt:lpstr>PowerPoint Presentation</vt:lpstr>
    </vt:vector>
  </TitlesOfParts>
  <Company>University of Kent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Joanna Scamp</dc:creator>
  <cp:lastModifiedBy>Clair Waller</cp:lastModifiedBy>
  <cp:revision>287</cp:revision>
  <dcterms:created xsi:type="dcterms:W3CDTF">2024-10-31T12:28:30Z</dcterms:created>
  <dcterms:modified xsi:type="dcterms:W3CDTF">2025-04-08T14:35:58Z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0x010100CBBC99394372374391A69B0A1CEB1D3B</vt:lpwstr>
  </property>
  <property fmtid="{D5CDD505-2E9C-101B-9397-08002B2CF9AE}" pid="3" name="MediaServiceImageTags">
    <vt:lpwstr/>
  </property>
</Properties>
</file>