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57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bao Zhang" userId="085a2785-329e-475b-a04e-b3abeb52e422" providerId="ADAL" clId="{E6EC8D8D-532C-2142-9178-D2365456F0F0}"/>
    <pc:docChg chg="modSld modShowInfo">
      <pc:chgData name="Jinbao Zhang" userId="085a2785-329e-475b-a04e-b3abeb52e422" providerId="ADAL" clId="{E6EC8D8D-532C-2142-9178-D2365456F0F0}" dt="2025-06-24T19:05:57.432" v="13" actId="2744"/>
      <pc:docMkLst>
        <pc:docMk/>
      </pc:docMkLst>
      <pc:sldChg chg="modSp mod">
        <pc:chgData name="Jinbao Zhang" userId="085a2785-329e-475b-a04e-b3abeb52e422" providerId="ADAL" clId="{E6EC8D8D-532C-2142-9178-D2365456F0F0}" dt="2025-06-17T20:12:30.461" v="11" actId="20577"/>
        <pc:sldMkLst>
          <pc:docMk/>
          <pc:sldMk cId="3625481570" sldId="266"/>
        </pc:sldMkLst>
        <pc:spChg chg="mod">
          <ac:chgData name="Jinbao Zhang" userId="085a2785-329e-475b-a04e-b3abeb52e422" providerId="ADAL" clId="{E6EC8D8D-532C-2142-9178-D2365456F0F0}" dt="2025-06-17T20:12:30.461" v="11" actId="20577"/>
          <ac:spMkLst>
            <pc:docMk/>
            <pc:sldMk cId="3625481570" sldId="266"/>
            <ac:spMk id="3" creationId="{6F8E5B5A-57E5-1AF1-F40D-411FE4D69C62}"/>
          </ac:spMkLst>
        </pc:spChg>
      </pc:sldChg>
    </pc:docChg>
  </pc:docChgLst>
  <pc:docChgLst>
    <pc:chgData name="Jinbao Zhang" userId="085a2785-329e-475b-a04e-b3abeb52e422" providerId="ADAL" clId="{C229C1F4-5EF8-9749-B360-4CF5488EA870}"/>
    <pc:docChg chg="undo custSel addSld delSld modSld">
      <pc:chgData name="Jinbao Zhang" userId="085a2785-329e-475b-a04e-b3abeb52e422" providerId="ADAL" clId="{C229C1F4-5EF8-9749-B360-4CF5488EA870}" dt="2025-06-04T20:08:02.268" v="5962" actId="14100"/>
      <pc:docMkLst>
        <pc:docMk/>
      </pc:docMkLst>
      <pc:sldChg chg="addSp modSp del mod">
        <pc:chgData name="Jinbao Zhang" userId="085a2785-329e-475b-a04e-b3abeb52e422" providerId="ADAL" clId="{C229C1F4-5EF8-9749-B360-4CF5488EA870}" dt="2025-06-02T17:23:28.408" v="695" actId="2696"/>
        <pc:sldMkLst>
          <pc:docMk/>
          <pc:sldMk cId="2701132849" sldId="256"/>
        </pc:sldMkLst>
      </pc:sldChg>
      <pc:sldChg chg="addSp modSp new mod setBg">
        <pc:chgData name="Jinbao Zhang" userId="085a2785-329e-475b-a04e-b3abeb52e422" providerId="ADAL" clId="{C229C1F4-5EF8-9749-B360-4CF5488EA870}" dt="2025-06-03T19:52:22.306" v="5581" actId="20577"/>
        <pc:sldMkLst>
          <pc:docMk/>
          <pc:sldMk cId="1995464742" sldId="257"/>
        </pc:sldMkLst>
        <pc:spChg chg="mod">
          <ac:chgData name="Jinbao Zhang" userId="085a2785-329e-475b-a04e-b3abeb52e422" providerId="ADAL" clId="{C229C1F4-5EF8-9749-B360-4CF5488EA870}" dt="2025-06-02T17:22:29.876" v="675" actId="26606"/>
          <ac:spMkLst>
            <pc:docMk/>
            <pc:sldMk cId="1995464742" sldId="257"/>
            <ac:spMk id="2" creationId="{4E8A84FB-0F08-81E4-1F16-389473EFE467}"/>
          </ac:spMkLst>
        </pc:spChg>
        <pc:spChg chg="mod">
          <ac:chgData name="Jinbao Zhang" userId="085a2785-329e-475b-a04e-b3abeb52e422" providerId="ADAL" clId="{C229C1F4-5EF8-9749-B360-4CF5488EA870}" dt="2025-06-03T19:52:22.306" v="5581" actId="20577"/>
          <ac:spMkLst>
            <pc:docMk/>
            <pc:sldMk cId="1995464742" sldId="257"/>
            <ac:spMk id="3" creationId="{3B9C2105-66AD-1CD3-1FDA-9F6BB369C2A2}"/>
          </ac:spMkLst>
        </pc:spChg>
        <pc:spChg chg="add">
          <ac:chgData name="Jinbao Zhang" userId="085a2785-329e-475b-a04e-b3abeb52e422" providerId="ADAL" clId="{C229C1F4-5EF8-9749-B360-4CF5488EA870}" dt="2025-06-02T17:22:29.876" v="675" actId="26606"/>
          <ac:spMkLst>
            <pc:docMk/>
            <pc:sldMk cId="1995464742" sldId="257"/>
            <ac:spMk id="9" creationId="{45D37F4E-DDB4-456B-97E0-9937730A039F}"/>
          </ac:spMkLst>
        </pc:spChg>
        <pc:spChg chg="add">
          <ac:chgData name="Jinbao Zhang" userId="085a2785-329e-475b-a04e-b3abeb52e422" providerId="ADAL" clId="{C229C1F4-5EF8-9749-B360-4CF5488EA870}" dt="2025-06-02T17:22:29.876" v="675" actId="26606"/>
          <ac:spMkLst>
            <pc:docMk/>
            <pc:sldMk cId="1995464742" sldId="257"/>
            <ac:spMk id="11" creationId="{B2DD41CD-8F47-4F56-AD12-4E2FF7696987}"/>
          </ac:spMkLst>
        </pc:spChg>
        <pc:picChg chg="add mod">
          <ac:chgData name="Jinbao Zhang" userId="085a2785-329e-475b-a04e-b3abeb52e422" providerId="ADAL" clId="{C229C1F4-5EF8-9749-B360-4CF5488EA870}" dt="2025-06-02T17:22:29.876" v="675" actId="26606"/>
          <ac:picMkLst>
            <pc:docMk/>
            <pc:sldMk cId="1995464742" sldId="257"/>
            <ac:picMk id="4" creationId="{F86FBAEE-97DB-5C1C-B190-8CFCFB8C235B}"/>
          </ac:picMkLst>
        </pc:picChg>
      </pc:sldChg>
      <pc:sldChg chg="modSp add del mod">
        <pc:chgData name="Jinbao Zhang" userId="085a2785-329e-475b-a04e-b3abeb52e422" providerId="ADAL" clId="{C229C1F4-5EF8-9749-B360-4CF5488EA870}" dt="2025-06-02T17:23:17.016" v="694" actId="20577"/>
        <pc:sldMkLst>
          <pc:docMk/>
          <pc:sldMk cId="3612574188" sldId="258"/>
        </pc:sldMkLst>
        <pc:spChg chg="mod">
          <ac:chgData name="Jinbao Zhang" userId="085a2785-329e-475b-a04e-b3abeb52e422" providerId="ADAL" clId="{C229C1F4-5EF8-9749-B360-4CF5488EA870}" dt="2025-06-02T17:23:17.016" v="694" actId="20577"/>
          <ac:spMkLst>
            <pc:docMk/>
            <pc:sldMk cId="3612574188" sldId="258"/>
            <ac:spMk id="2" creationId="{00000000-0000-0000-0000-000000000000}"/>
          </ac:spMkLst>
        </pc:spChg>
      </pc:sldChg>
      <pc:sldChg chg="addSp modSp new mod setBg">
        <pc:chgData name="Jinbao Zhang" userId="085a2785-329e-475b-a04e-b3abeb52e422" providerId="ADAL" clId="{C229C1F4-5EF8-9749-B360-4CF5488EA870}" dt="2025-06-03T18:03:26.882" v="4431" actId="20577"/>
        <pc:sldMkLst>
          <pc:docMk/>
          <pc:sldMk cId="2244351210" sldId="259"/>
        </pc:sldMkLst>
        <pc:spChg chg="mod">
          <ac:chgData name="Jinbao Zhang" userId="085a2785-329e-475b-a04e-b3abeb52e422" providerId="ADAL" clId="{C229C1F4-5EF8-9749-B360-4CF5488EA870}" dt="2025-06-02T17:23:44.494" v="709" actId="26606"/>
          <ac:spMkLst>
            <pc:docMk/>
            <pc:sldMk cId="2244351210" sldId="259"/>
            <ac:spMk id="2" creationId="{457126F9-C437-7327-1C57-12F972F8502F}"/>
          </ac:spMkLst>
        </pc:spChg>
        <pc:spChg chg="mod">
          <ac:chgData name="Jinbao Zhang" userId="085a2785-329e-475b-a04e-b3abeb52e422" providerId="ADAL" clId="{C229C1F4-5EF8-9749-B360-4CF5488EA870}" dt="2025-06-03T18:03:26.882" v="4431" actId="20577"/>
          <ac:spMkLst>
            <pc:docMk/>
            <pc:sldMk cId="2244351210" sldId="259"/>
            <ac:spMk id="3" creationId="{11DAD661-BDC7-3AB5-ADB6-4F1A483FDC8F}"/>
          </ac:spMkLst>
        </pc:spChg>
        <pc:spChg chg="add">
          <ac:chgData name="Jinbao Zhang" userId="085a2785-329e-475b-a04e-b3abeb52e422" providerId="ADAL" clId="{C229C1F4-5EF8-9749-B360-4CF5488EA870}" dt="2025-06-02T17:23:44.494" v="709" actId="26606"/>
          <ac:spMkLst>
            <pc:docMk/>
            <pc:sldMk cId="2244351210" sldId="259"/>
            <ac:spMk id="8" creationId="{100EDD19-6802-4EC3-95CE-CFFAB042CFD6}"/>
          </ac:spMkLst>
        </pc:spChg>
        <pc:spChg chg="add">
          <ac:chgData name="Jinbao Zhang" userId="085a2785-329e-475b-a04e-b3abeb52e422" providerId="ADAL" clId="{C229C1F4-5EF8-9749-B360-4CF5488EA870}" dt="2025-06-02T17:23:44.494" v="709" actId="26606"/>
          <ac:spMkLst>
            <pc:docMk/>
            <pc:sldMk cId="2244351210" sldId="259"/>
            <ac:spMk id="10" creationId="{DB17E863-922E-4C26-BD64-E8FD41D28661}"/>
          </ac:spMkLst>
        </pc:spChg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3879986532" sldId="260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58741516" sldId="261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887054099" sldId="262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145932975" sldId="263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484837427" sldId="264"/>
        </pc:sldMkLst>
      </pc:sldChg>
      <pc:sldChg chg="modSp add mod">
        <pc:chgData name="Jinbao Zhang" userId="085a2785-329e-475b-a04e-b3abeb52e422" providerId="ADAL" clId="{C229C1F4-5EF8-9749-B360-4CF5488EA870}" dt="2025-06-03T20:22:48.847" v="5585" actId="20577"/>
        <pc:sldMkLst>
          <pc:docMk/>
          <pc:sldMk cId="391762401" sldId="265"/>
        </pc:sldMkLst>
        <pc:spChg chg="mod">
          <ac:chgData name="Jinbao Zhang" userId="085a2785-329e-475b-a04e-b3abeb52e422" providerId="ADAL" clId="{C229C1F4-5EF8-9749-B360-4CF5488EA870}" dt="2025-06-03T20:22:48.847" v="5585" actId="20577"/>
          <ac:spMkLst>
            <pc:docMk/>
            <pc:sldMk cId="391762401" sldId="265"/>
            <ac:spMk id="3" creationId="{41B9ACE5-D25E-7B9C-DDB0-B2E28CDC62B6}"/>
          </ac:spMkLst>
        </pc:spChg>
      </pc:sldChg>
      <pc:sldChg chg="addSp delSp add del setBg delDesignElem">
        <pc:chgData name="Jinbao Zhang" userId="085a2785-329e-475b-a04e-b3abeb52e422" providerId="ADAL" clId="{C229C1F4-5EF8-9749-B360-4CF5488EA870}" dt="2025-06-02T17:23:56.753" v="722"/>
        <pc:sldMkLst>
          <pc:docMk/>
          <pc:sldMk cId="834813366" sldId="265"/>
        </pc:sldMkLst>
      </pc:sldChg>
      <pc:sldChg chg="modSp add mod">
        <pc:chgData name="Jinbao Zhang" userId="085a2785-329e-475b-a04e-b3abeb52e422" providerId="ADAL" clId="{C229C1F4-5EF8-9749-B360-4CF5488EA870}" dt="2025-06-03T20:40:59.528" v="5601" actId="404"/>
        <pc:sldMkLst>
          <pc:docMk/>
          <pc:sldMk cId="3625481570" sldId="266"/>
        </pc:sldMkLst>
        <pc:spChg chg="mod">
          <ac:chgData name="Jinbao Zhang" userId="085a2785-329e-475b-a04e-b3abeb52e422" providerId="ADAL" clId="{C229C1F4-5EF8-9749-B360-4CF5488EA870}" dt="2025-06-03T20:40:59.528" v="5601" actId="404"/>
          <ac:spMkLst>
            <pc:docMk/>
            <pc:sldMk cId="3625481570" sldId="266"/>
            <ac:spMk id="3" creationId="{6F8E5B5A-57E5-1AF1-F40D-411FE4D69C62}"/>
          </ac:spMkLst>
        </pc:spChg>
      </pc:sldChg>
      <pc:sldChg chg="addSp delSp add del setBg delDesignElem">
        <pc:chgData name="Jinbao Zhang" userId="085a2785-329e-475b-a04e-b3abeb52e422" providerId="ADAL" clId="{C229C1F4-5EF8-9749-B360-4CF5488EA870}" dt="2025-06-02T17:24:14.143" v="727"/>
        <pc:sldMkLst>
          <pc:docMk/>
          <pc:sldMk cId="3719611443" sldId="266"/>
        </pc:sldMkLst>
      </pc:sldChg>
      <pc:sldChg chg="addSp delSp add del setBg delDesignElem">
        <pc:chgData name="Jinbao Zhang" userId="085a2785-329e-475b-a04e-b3abeb52e422" providerId="ADAL" clId="{C229C1F4-5EF8-9749-B360-4CF5488EA870}" dt="2025-06-02T17:24:18.170" v="731"/>
        <pc:sldMkLst>
          <pc:docMk/>
          <pc:sldMk cId="1518912875" sldId="267"/>
        </pc:sldMkLst>
      </pc:sldChg>
      <pc:sldChg chg="modSp add mod">
        <pc:chgData name="Jinbao Zhang" userId="085a2785-329e-475b-a04e-b3abeb52e422" providerId="ADAL" clId="{C229C1F4-5EF8-9749-B360-4CF5488EA870}" dt="2025-06-03T18:04:00.735" v="4441" actId="27636"/>
        <pc:sldMkLst>
          <pc:docMk/>
          <pc:sldMk cId="3874191616" sldId="267"/>
        </pc:sldMkLst>
        <pc:spChg chg="mod">
          <ac:chgData name="Jinbao Zhang" userId="085a2785-329e-475b-a04e-b3abeb52e422" providerId="ADAL" clId="{C229C1F4-5EF8-9749-B360-4CF5488EA870}" dt="2025-06-03T18:04:00.735" v="4441" actId="27636"/>
          <ac:spMkLst>
            <pc:docMk/>
            <pc:sldMk cId="3874191616" sldId="267"/>
            <ac:spMk id="3" creationId="{179D2C7C-9014-592A-7AFF-AF701D16DEF5}"/>
          </ac:spMkLst>
        </pc:spChg>
      </pc:sldChg>
      <pc:sldChg chg="modSp add mod">
        <pc:chgData name="Jinbao Zhang" userId="085a2785-329e-475b-a04e-b3abeb52e422" providerId="ADAL" clId="{C229C1F4-5EF8-9749-B360-4CF5488EA870}" dt="2025-06-03T21:17:52.761" v="5604" actId="20577"/>
        <pc:sldMkLst>
          <pc:docMk/>
          <pc:sldMk cId="2172834465" sldId="268"/>
        </pc:sldMkLst>
        <pc:spChg chg="mod">
          <ac:chgData name="Jinbao Zhang" userId="085a2785-329e-475b-a04e-b3abeb52e422" providerId="ADAL" clId="{C229C1F4-5EF8-9749-B360-4CF5488EA870}" dt="2025-06-02T18:36:34.918" v="3360" actId="20577"/>
          <ac:spMkLst>
            <pc:docMk/>
            <pc:sldMk cId="2172834465" sldId="268"/>
            <ac:spMk id="2" creationId="{B54BA4DE-64A8-983D-E867-E702D9389B95}"/>
          </ac:spMkLst>
        </pc:spChg>
        <pc:spChg chg="mod">
          <ac:chgData name="Jinbao Zhang" userId="085a2785-329e-475b-a04e-b3abeb52e422" providerId="ADAL" clId="{C229C1F4-5EF8-9749-B360-4CF5488EA870}" dt="2025-06-03T21:17:52.761" v="5604" actId="20577"/>
          <ac:spMkLst>
            <pc:docMk/>
            <pc:sldMk cId="2172834465" sldId="268"/>
            <ac:spMk id="3" creationId="{C0EFB33C-2948-CB96-1760-EDD42152DC32}"/>
          </ac:spMkLst>
        </pc:spChg>
      </pc:sldChg>
      <pc:sldChg chg="addSp delSp add del setBg delDesignElem">
        <pc:chgData name="Jinbao Zhang" userId="085a2785-329e-475b-a04e-b3abeb52e422" providerId="ADAL" clId="{C229C1F4-5EF8-9749-B360-4CF5488EA870}" dt="2025-06-02T17:52:16.304" v="1890"/>
        <pc:sldMkLst>
          <pc:docMk/>
          <pc:sldMk cId="2820388843" sldId="268"/>
        </pc:sldMkLst>
      </pc:sldChg>
      <pc:sldChg chg="addSp delSp add del setBg delDesignElem">
        <pc:chgData name="Jinbao Zhang" userId="085a2785-329e-475b-a04e-b3abeb52e422" providerId="ADAL" clId="{C229C1F4-5EF8-9749-B360-4CF5488EA870}" dt="2025-06-02T17:52:22.271" v="1894"/>
        <pc:sldMkLst>
          <pc:docMk/>
          <pc:sldMk cId="105418918" sldId="269"/>
        </pc:sldMkLst>
      </pc:sldChg>
      <pc:sldChg chg="modSp add mod">
        <pc:chgData name="Jinbao Zhang" userId="085a2785-329e-475b-a04e-b3abeb52e422" providerId="ADAL" clId="{C229C1F4-5EF8-9749-B360-4CF5488EA870}" dt="2025-06-03T21:25:48.951" v="5890" actId="20577"/>
        <pc:sldMkLst>
          <pc:docMk/>
          <pc:sldMk cId="1750487286" sldId="269"/>
        </pc:sldMkLst>
        <pc:spChg chg="mod">
          <ac:chgData name="Jinbao Zhang" userId="085a2785-329e-475b-a04e-b3abeb52e422" providerId="ADAL" clId="{C229C1F4-5EF8-9749-B360-4CF5488EA870}" dt="2025-06-02T18:43:42.564" v="3841" actId="20577"/>
          <ac:spMkLst>
            <pc:docMk/>
            <pc:sldMk cId="1750487286" sldId="269"/>
            <ac:spMk id="2" creationId="{8D1891AB-815C-C788-A024-3BF5804EBD33}"/>
          </ac:spMkLst>
        </pc:spChg>
        <pc:spChg chg="mod">
          <ac:chgData name="Jinbao Zhang" userId="085a2785-329e-475b-a04e-b3abeb52e422" providerId="ADAL" clId="{C229C1F4-5EF8-9749-B360-4CF5488EA870}" dt="2025-06-03T21:25:48.951" v="5890" actId="20577"/>
          <ac:spMkLst>
            <pc:docMk/>
            <pc:sldMk cId="1750487286" sldId="269"/>
            <ac:spMk id="3" creationId="{1504F678-1241-19B2-5CB5-E9F64F73A433}"/>
          </ac:spMkLst>
        </pc:spChg>
      </pc:sldChg>
      <pc:sldChg chg="addSp delSp modSp new mod">
        <pc:chgData name="Jinbao Zhang" userId="085a2785-329e-475b-a04e-b3abeb52e422" providerId="ADAL" clId="{C229C1F4-5EF8-9749-B360-4CF5488EA870}" dt="2025-06-03T18:04:39.011" v="4447" actId="1076"/>
        <pc:sldMkLst>
          <pc:docMk/>
          <pc:sldMk cId="4029690628" sldId="270"/>
        </pc:sldMkLst>
        <pc:spChg chg="mod">
          <ac:chgData name="Jinbao Zhang" userId="085a2785-329e-475b-a04e-b3abeb52e422" providerId="ADAL" clId="{C229C1F4-5EF8-9749-B360-4CF5488EA870}" dt="2025-06-03T18:04:39.011" v="4447" actId="1076"/>
          <ac:spMkLst>
            <pc:docMk/>
            <pc:sldMk cId="4029690628" sldId="270"/>
            <ac:spMk id="2" creationId="{C656202D-1F70-8416-101B-1B68CEA5D72E}"/>
          </ac:spMkLst>
        </pc:spChg>
        <pc:spChg chg="add mod">
          <ac:chgData name="Jinbao Zhang" userId="085a2785-329e-475b-a04e-b3abeb52e422" providerId="ADAL" clId="{C229C1F4-5EF8-9749-B360-4CF5488EA870}" dt="2025-06-02T18:47:36.575" v="3906" actId="14100"/>
          <ac:spMkLst>
            <pc:docMk/>
            <pc:sldMk cId="4029690628" sldId="270"/>
            <ac:spMk id="6" creationId="{521BBAD0-991D-9383-0A16-B6A6427B97C6}"/>
          </ac:spMkLst>
        </pc:spChg>
        <pc:spChg chg="add mod">
          <ac:chgData name="Jinbao Zhang" userId="085a2785-329e-475b-a04e-b3abeb52e422" providerId="ADAL" clId="{C229C1F4-5EF8-9749-B360-4CF5488EA870}" dt="2025-06-02T18:47:27.164" v="3904" actId="20577"/>
          <ac:spMkLst>
            <pc:docMk/>
            <pc:sldMk cId="4029690628" sldId="270"/>
            <ac:spMk id="7" creationId="{7841C5CC-EBA2-0F2E-7959-2F85540A5980}"/>
          </ac:spMkLst>
        </pc:spChg>
        <pc:picChg chg="add mod">
          <ac:chgData name="Jinbao Zhang" userId="085a2785-329e-475b-a04e-b3abeb52e422" providerId="ADAL" clId="{C229C1F4-5EF8-9749-B360-4CF5488EA870}" dt="2025-06-02T18:46:25.479" v="3894" actId="14100"/>
          <ac:picMkLst>
            <pc:docMk/>
            <pc:sldMk cId="4029690628" sldId="270"/>
            <ac:picMk id="4" creationId="{49F2C674-DDDB-F894-1703-99FD0828B5F5}"/>
          </ac:picMkLst>
        </pc:picChg>
        <pc:picChg chg="add mod">
          <ac:chgData name="Jinbao Zhang" userId="085a2785-329e-475b-a04e-b3abeb52e422" providerId="ADAL" clId="{C229C1F4-5EF8-9749-B360-4CF5488EA870}" dt="2025-06-02T18:46:28.657" v="3895" actId="14100"/>
          <ac:picMkLst>
            <pc:docMk/>
            <pc:sldMk cId="4029690628" sldId="270"/>
            <ac:picMk id="5" creationId="{BCFE6BF8-CD6E-5A32-2A2F-FC22FA116469}"/>
          </ac:picMkLst>
        </pc:picChg>
      </pc:sldChg>
      <pc:sldChg chg="addSp delSp modSp new mod">
        <pc:chgData name="Jinbao Zhang" userId="085a2785-329e-475b-a04e-b3abeb52e422" providerId="ADAL" clId="{C229C1F4-5EF8-9749-B360-4CF5488EA870}" dt="2025-06-04T17:19:53.164" v="5900" actId="20577"/>
        <pc:sldMkLst>
          <pc:docMk/>
          <pc:sldMk cId="4050868988" sldId="271"/>
        </pc:sldMkLst>
        <pc:spChg chg="mod">
          <ac:chgData name="Jinbao Zhang" userId="085a2785-329e-475b-a04e-b3abeb52e422" providerId="ADAL" clId="{C229C1F4-5EF8-9749-B360-4CF5488EA870}" dt="2025-06-02T19:28:50.355" v="3953" actId="1076"/>
          <ac:spMkLst>
            <pc:docMk/>
            <pc:sldMk cId="4050868988" sldId="271"/>
            <ac:spMk id="2" creationId="{F0E40C48-D1D5-DEAF-9F9B-1DF47C3926EA}"/>
          </ac:spMkLst>
        </pc:spChg>
        <pc:spChg chg="add mod">
          <ac:chgData name="Jinbao Zhang" userId="085a2785-329e-475b-a04e-b3abeb52e422" providerId="ADAL" clId="{C229C1F4-5EF8-9749-B360-4CF5488EA870}" dt="2025-06-04T17:19:53.164" v="5900" actId="20577"/>
          <ac:spMkLst>
            <pc:docMk/>
            <pc:sldMk cId="4050868988" sldId="271"/>
            <ac:spMk id="6" creationId="{E1BDACD6-3AC5-5570-00B7-01DE6800CCBD}"/>
          </ac:spMkLst>
        </pc:spChg>
        <pc:spChg chg="add mod">
          <ac:chgData name="Jinbao Zhang" userId="085a2785-329e-475b-a04e-b3abeb52e422" providerId="ADAL" clId="{C229C1F4-5EF8-9749-B360-4CF5488EA870}" dt="2025-06-02T19:28:43.523" v="3952" actId="1076"/>
          <ac:spMkLst>
            <pc:docMk/>
            <pc:sldMk cId="4050868988" sldId="271"/>
            <ac:spMk id="7" creationId="{42323D4E-198F-3657-B440-887FB7DA5EE5}"/>
          </ac:spMkLst>
        </pc:spChg>
        <pc:picChg chg="add mod">
          <ac:chgData name="Jinbao Zhang" userId="085a2785-329e-475b-a04e-b3abeb52e422" providerId="ADAL" clId="{C229C1F4-5EF8-9749-B360-4CF5488EA870}" dt="2025-06-02T19:27:18.539" v="3936" actId="1076"/>
          <ac:picMkLst>
            <pc:docMk/>
            <pc:sldMk cId="4050868988" sldId="271"/>
            <ac:picMk id="4" creationId="{ED5A1871-8FD5-06A7-AC3C-E6C16128D845}"/>
          </ac:picMkLst>
        </pc:picChg>
      </pc:sldChg>
      <pc:sldChg chg="addSp delSp modSp new mod">
        <pc:chgData name="Jinbao Zhang" userId="085a2785-329e-475b-a04e-b3abeb52e422" providerId="ADAL" clId="{C229C1F4-5EF8-9749-B360-4CF5488EA870}" dt="2025-06-02T21:41:19.812" v="4009" actId="403"/>
        <pc:sldMkLst>
          <pc:docMk/>
          <pc:sldMk cId="3155243180" sldId="272"/>
        </pc:sldMkLst>
        <pc:spChg chg="mod">
          <ac:chgData name="Jinbao Zhang" userId="085a2785-329e-475b-a04e-b3abeb52e422" providerId="ADAL" clId="{C229C1F4-5EF8-9749-B360-4CF5488EA870}" dt="2025-06-02T21:40:24.019" v="3961" actId="20577"/>
          <ac:spMkLst>
            <pc:docMk/>
            <pc:sldMk cId="3155243180" sldId="272"/>
            <ac:spMk id="2" creationId="{15ACAA3B-AF59-C4C9-8ABF-AC191E2EBCC6}"/>
          </ac:spMkLst>
        </pc:spChg>
        <pc:spChg chg="add mod">
          <ac:chgData name="Jinbao Zhang" userId="085a2785-329e-475b-a04e-b3abeb52e422" providerId="ADAL" clId="{C229C1F4-5EF8-9749-B360-4CF5488EA870}" dt="2025-06-02T21:41:19.812" v="4009" actId="403"/>
          <ac:spMkLst>
            <pc:docMk/>
            <pc:sldMk cId="3155243180" sldId="272"/>
            <ac:spMk id="6" creationId="{F01E500A-455C-D285-7649-116ADCB9DC1A}"/>
          </ac:spMkLst>
        </pc:spChg>
        <pc:picChg chg="add mod">
          <ac:chgData name="Jinbao Zhang" userId="085a2785-329e-475b-a04e-b3abeb52e422" providerId="ADAL" clId="{C229C1F4-5EF8-9749-B360-4CF5488EA870}" dt="2025-06-02T21:40:36.662" v="3964" actId="1076"/>
          <ac:picMkLst>
            <pc:docMk/>
            <pc:sldMk cId="3155243180" sldId="272"/>
            <ac:picMk id="4" creationId="{73FD24EE-307F-306B-ABE9-456214D2D75E}"/>
          </ac:picMkLst>
        </pc:picChg>
      </pc:sldChg>
      <pc:sldChg chg="addSp delSp modSp new mod">
        <pc:chgData name="Jinbao Zhang" userId="085a2785-329e-475b-a04e-b3abeb52e422" providerId="ADAL" clId="{C229C1F4-5EF8-9749-B360-4CF5488EA870}" dt="2025-06-04T20:08:02.268" v="5962" actId="14100"/>
        <pc:sldMkLst>
          <pc:docMk/>
          <pc:sldMk cId="491251028" sldId="273"/>
        </pc:sldMkLst>
        <pc:spChg chg="mod">
          <ac:chgData name="Jinbao Zhang" userId="085a2785-329e-475b-a04e-b3abeb52e422" providerId="ADAL" clId="{C229C1F4-5EF8-9749-B360-4CF5488EA870}" dt="2025-06-02T21:41:27.472" v="4017" actId="20577"/>
          <ac:spMkLst>
            <pc:docMk/>
            <pc:sldMk cId="491251028" sldId="273"/>
            <ac:spMk id="2" creationId="{E0472F5E-8B5D-1524-4B08-6E1DB5485B1E}"/>
          </ac:spMkLst>
        </pc:spChg>
        <pc:spChg chg="add mod">
          <ac:chgData name="Jinbao Zhang" userId="085a2785-329e-475b-a04e-b3abeb52e422" providerId="ADAL" clId="{C229C1F4-5EF8-9749-B360-4CF5488EA870}" dt="2025-06-04T19:59:09.433" v="5909" actId="1076"/>
          <ac:spMkLst>
            <pc:docMk/>
            <pc:sldMk cId="491251028" sldId="273"/>
            <ac:spMk id="7" creationId="{249476DE-E3A8-9140-FBF6-53235A85636B}"/>
          </ac:spMkLst>
        </pc:spChg>
        <pc:spChg chg="add mod">
          <ac:chgData name="Jinbao Zhang" userId="085a2785-329e-475b-a04e-b3abeb52e422" providerId="ADAL" clId="{C229C1F4-5EF8-9749-B360-4CF5488EA870}" dt="2025-06-04T19:59:01.913" v="5907" actId="1076"/>
          <ac:spMkLst>
            <pc:docMk/>
            <pc:sldMk cId="491251028" sldId="273"/>
            <ac:spMk id="8" creationId="{9B1D19F9-3651-54C4-C522-BB97FFA9348D}"/>
          </ac:spMkLst>
        </pc:spChg>
        <pc:picChg chg="add mod modCrop">
          <ac:chgData name="Jinbao Zhang" userId="085a2785-329e-475b-a04e-b3abeb52e422" providerId="ADAL" clId="{C229C1F4-5EF8-9749-B360-4CF5488EA870}" dt="2025-06-04T20:08:02.268" v="5962" actId="14100"/>
          <ac:picMkLst>
            <pc:docMk/>
            <pc:sldMk cId="491251028" sldId="273"/>
            <ac:picMk id="4" creationId="{2CA4D96B-E87D-A273-AC29-D0F2E21FE7E9}"/>
          </ac:picMkLst>
        </pc:picChg>
        <pc:picChg chg="add mod modCrop">
          <ac:chgData name="Jinbao Zhang" userId="085a2785-329e-475b-a04e-b3abeb52e422" providerId="ADAL" clId="{C229C1F4-5EF8-9749-B360-4CF5488EA870}" dt="2025-06-04T20:07:47.928" v="5961" actId="732"/>
          <ac:picMkLst>
            <pc:docMk/>
            <pc:sldMk cId="491251028" sldId="273"/>
            <ac:picMk id="5" creationId="{6740FE40-0F81-D3AC-6DE7-602DEEA4C331}"/>
          </ac:picMkLst>
        </pc:picChg>
      </pc:sldChg>
      <pc:sldChg chg="addSp delSp modSp add mod setBg">
        <pc:chgData name="Jinbao Zhang" userId="085a2785-329e-475b-a04e-b3abeb52e422" providerId="ADAL" clId="{C229C1F4-5EF8-9749-B360-4CF5488EA870}" dt="2025-06-04T20:07:23.556" v="5959" actId="1076"/>
        <pc:sldMkLst>
          <pc:docMk/>
          <pc:sldMk cId="3878854322" sldId="274"/>
        </pc:sldMkLst>
        <pc:spChg chg="add mod ord">
          <ac:chgData name="Jinbao Zhang" userId="085a2785-329e-475b-a04e-b3abeb52e422" providerId="ADAL" clId="{C229C1F4-5EF8-9749-B360-4CF5488EA870}" dt="2025-06-04T20:07:23.556" v="5959" actId="1076"/>
          <ac:spMkLst>
            <pc:docMk/>
            <pc:sldMk cId="3878854322" sldId="274"/>
            <ac:spMk id="3" creationId="{2BE2F44C-C75B-7062-83EB-FB07FE1883F2}"/>
          </ac:spMkLst>
        </pc:spChg>
        <pc:picChg chg="add mod modCrop">
          <ac:chgData name="Jinbao Zhang" userId="085a2785-329e-475b-a04e-b3abeb52e422" providerId="ADAL" clId="{C229C1F4-5EF8-9749-B360-4CF5488EA870}" dt="2025-06-04T20:07:18.090" v="5957" actId="1076"/>
          <ac:picMkLst>
            <pc:docMk/>
            <pc:sldMk cId="3878854322" sldId="274"/>
            <ac:picMk id="9" creationId="{5130C772-429F-1B30-7D76-12D849D63A8C}"/>
          </ac:picMkLst>
        </pc:picChg>
      </pc:sldChg>
      <pc:sldChg chg="addSp modSp new mod setBg">
        <pc:chgData name="Jinbao Zhang" userId="085a2785-329e-475b-a04e-b3abeb52e422" providerId="ADAL" clId="{C229C1F4-5EF8-9749-B360-4CF5488EA870}" dt="2025-06-03T18:09:35.333" v="4701" actId="20577"/>
        <pc:sldMkLst>
          <pc:docMk/>
          <pc:sldMk cId="3219049308" sldId="275"/>
        </pc:sldMkLst>
        <pc:spChg chg="mod">
          <ac:chgData name="Jinbao Zhang" userId="085a2785-329e-475b-a04e-b3abeb52e422" providerId="ADAL" clId="{C229C1F4-5EF8-9749-B360-4CF5488EA870}" dt="2025-06-03T17:57:26.210" v="4292" actId="26606"/>
          <ac:spMkLst>
            <pc:docMk/>
            <pc:sldMk cId="3219049308" sldId="275"/>
            <ac:spMk id="2" creationId="{B608B3DA-71DF-0F39-1A79-06B87224CDD6}"/>
          </ac:spMkLst>
        </pc:spChg>
        <pc:spChg chg="mod">
          <ac:chgData name="Jinbao Zhang" userId="085a2785-329e-475b-a04e-b3abeb52e422" providerId="ADAL" clId="{C229C1F4-5EF8-9749-B360-4CF5488EA870}" dt="2025-06-03T18:09:35.333" v="4701" actId="20577"/>
          <ac:spMkLst>
            <pc:docMk/>
            <pc:sldMk cId="3219049308" sldId="275"/>
            <ac:spMk id="3" creationId="{29CFC6B1-8160-F279-B7B1-84BBE86795FF}"/>
          </ac:spMkLst>
        </pc:spChg>
        <pc:spChg chg="add">
          <ac:chgData name="Jinbao Zhang" userId="085a2785-329e-475b-a04e-b3abeb52e422" providerId="ADAL" clId="{C229C1F4-5EF8-9749-B360-4CF5488EA870}" dt="2025-06-03T17:57:26.210" v="4292" actId="26606"/>
          <ac:spMkLst>
            <pc:docMk/>
            <pc:sldMk cId="3219049308" sldId="275"/>
            <ac:spMk id="8" creationId="{100EDD19-6802-4EC3-95CE-CFFAB042CFD6}"/>
          </ac:spMkLst>
        </pc:spChg>
        <pc:spChg chg="add">
          <ac:chgData name="Jinbao Zhang" userId="085a2785-329e-475b-a04e-b3abeb52e422" providerId="ADAL" clId="{C229C1F4-5EF8-9749-B360-4CF5488EA870}" dt="2025-06-03T17:57:26.210" v="4292" actId="26606"/>
          <ac:spMkLst>
            <pc:docMk/>
            <pc:sldMk cId="3219049308" sldId="275"/>
            <ac:spMk id="10" creationId="{DB17E863-922E-4C26-BD64-E8FD41D28661}"/>
          </ac:spMkLst>
        </pc:spChg>
      </pc:sldChg>
      <pc:sldChg chg="modSp add mod">
        <pc:chgData name="Jinbao Zhang" userId="085a2785-329e-475b-a04e-b3abeb52e422" providerId="ADAL" clId="{C229C1F4-5EF8-9749-B360-4CF5488EA870}" dt="2025-06-03T18:17:46.382" v="4990" actId="5793"/>
        <pc:sldMkLst>
          <pc:docMk/>
          <pc:sldMk cId="2345019408" sldId="276"/>
        </pc:sldMkLst>
        <pc:spChg chg="mod">
          <ac:chgData name="Jinbao Zhang" userId="085a2785-329e-475b-a04e-b3abeb52e422" providerId="ADAL" clId="{C229C1F4-5EF8-9749-B360-4CF5488EA870}" dt="2025-06-03T18:17:46.382" v="4990" actId="5793"/>
          <ac:spMkLst>
            <pc:docMk/>
            <pc:sldMk cId="2345019408" sldId="276"/>
            <ac:spMk id="3" creationId="{93B262D1-F84C-25ED-2FF1-78CC4C6D7069}"/>
          </ac:spMkLst>
        </pc:spChg>
      </pc:sldChg>
      <pc:sldChg chg="addSp modSp new mod setBg">
        <pc:chgData name="Jinbao Zhang" userId="085a2785-329e-475b-a04e-b3abeb52e422" providerId="ADAL" clId="{C229C1F4-5EF8-9749-B360-4CF5488EA870}" dt="2025-06-03T18:21:33.246" v="5323" actId="20577"/>
        <pc:sldMkLst>
          <pc:docMk/>
          <pc:sldMk cId="75011075" sldId="277"/>
        </pc:sldMkLst>
        <pc:spChg chg="mod">
          <ac:chgData name="Jinbao Zhang" userId="085a2785-329e-475b-a04e-b3abeb52e422" providerId="ADAL" clId="{C229C1F4-5EF8-9749-B360-4CF5488EA870}" dt="2025-06-03T18:20:14.824" v="5190" actId="26606"/>
          <ac:spMkLst>
            <pc:docMk/>
            <pc:sldMk cId="75011075" sldId="277"/>
            <ac:spMk id="2" creationId="{72F1C555-8886-3993-CD1A-705B75B6EC97}"/>
          </ac:spMkLst>
        </pc:spChg>
        <pc:spChg chg="mod">
          <ac:chgData name="Jinbao Zhang" userId="085a2785-329e-475b-a04e-b3abeb52e422" providerId="ADAL" clId="{C229C1F4-5EF8-9749-B360-4CF5488EA870}" dt="2025-06-03T18:21:33.246" v="5323" actId="20577"/>
          <ac:spMkLst>
            <pc:docMk/>
            <pc:sldMk cId="75011075" sldId="277"/>
            <ac:spMk id="3" creationId="{18752860-A0C6-89FE-8F41-D1C3D9A01091}"/>
          </ac:spMkLst>
        </pc:spChg>
        <pc:spChg chg="add">
          <ac:chgData name="Jinbao Zhang" userId="085a2785-329e-475b-a04e-b3abeb52e422" providerId="ADAL" clId="{C229C1F4-5EF8-9749-B360-4CF5488EA870}" dt="2025-06-03T18:20:14.824" v="5190" actId="26606"/>
          <ac:spMkLst>
            <pc:docMk/>
            <pc:sldMk cId="75011075" sldId="277"/>
            <ac:spMk id="8" creationId="{100EDD19-6802-4EC3-95CE-CFFAB042CFD6}"/>
          </ac:spMkLst>
        </pc:spChg>
        <pc:spChg chg="add">
          <ac:chgData name="Jinbao Zhang" userId="085a2785-329e-475b-a04e-b3abeb52e422" providerId="ADAL" clId="{C229C1F4-5EF8-9749-B360-4CF5488EA870}" dt="2025-06-03T18:20:14.824" v="5190" actId="26606"/>
          <ac:spMkLst>
            <pc:docMk/>
            <pc:sldMk cId="75011075" sldId="277"/>
            <ac:spMk id="10" creationId="{DB17E863-922E-4C26-BD64-E8FD41D28661}"/>
          </ac:spMkLst>
        </pc:spChg>
      </pc:sldChg>
      <pc:sldChg chg="modSp new mod">
        <pc:chgData name="Jinbao Zhang" userId="085a2785-329e-475b-a04e-b3abeb52e422" providerId="ADAL" clId="{C229C1F4-5EF8-9749-B360-4CF5488EA870}" dt="2025-06-03T18:24:34.341" v="5572" actId="20577"/>
        <pc:sldMkLst>
          <pc:docMk/>
          <pc:sldMk cId="144360490" sldId="278"/>
        </pc:sldMkLst>
        <pc:spChg chg="mod">
          <ac:chgData name="Jinbao Zhang" userId="085a2785-329e-475b-a04e-b3abeb52e422" providerId="ADAL" clId="{C229C1F4-5EF8-9749-B360-4CF5488EA870}" dt="2025-06-03T18:21:42.575" v="5334" actId="20577"/>
          <ac:spMkLst>
            <pc:docMk/>
            <pc:sldMk cId="144360490" sldId="278"/>
            <ac:spMk id="2" creationId="{9134649F-5180-8E7E-AB11-3186526EA9F7}"/>
          </ac:spMkLst>
        </pc:spChg>
        <pc:spChg chg="mod">
          <ac:chgData name="Jinbao Zhang" userId="085a2785-329e-475b-a04e-b3abeb52e422" providerId="ADAL" clId="{C229C1F4-5EF8-9749-B360-4CF5488EA870}" dt="2025-06-03T18:24:34.341" v="5572" actId="20577"/>
          <ac:spMkLst>
            <pc:docMk/>
            <pc:sldMk cId="144360490" sldId="278"/>
            <ac:spMk id="3" creationId="{08B4686C-C09F-E056-0822-9AB8474FECA1}"/>
          </ac:spMkLst>
        </pc:spChg>
      </pc:sldChg>
      <pc:sldChg chg="new del">
        <pc:chgData name="Jinbao Zhang" userId="085a2785-329e-475b-a04e-b3abeb52e422" providerId="ADAL" clId="{C229C1F4-5EF8-9749-B360-4CF5488EA870}" dt="2025-06-03T18:24:51.451" v="5575" actId="2696"/>
        <pc:sldMkLst>
          <pc:docMk/>
          <pc:sldMk cId="2764941721" sldId="279"/>
        </pc:sldMkLst>
      </pc:sldChg>
      <pc:sldChg chg="add">
        <pc:chgData name="Jinbao Zhang" userId="085a2785-329e-475b-a04e-b3abeb52e422" providerId="ADAL" clId="{C229C1F4-5EF8-9749-B360-4CF5488EA870}" dt="2025-06-03T18:24:46.912" v="5574"/>
        <pc:sldMkLst>
          <pc:docMk/>
          <pc:sldMk cId="477274063" sldId="284"/>
        </pc:sldMkLst>
      </pc:sldChg>
    </pc:docChg>
  </pc:docChgLst>
  <pc:docChgLst>
    <pc:chgData name="Jinbao Zhang" userId="085a2785-329e-475b-a04e-b3abeb52e422" providerId="ADAL" clId="{BE9A540A-C816-47B7-963C-F01A0DD6C996}"/>
    <pc:docChg chg="undo custSel modSld">
      <pc:chgData name="Jinbao Zhang" userId="085a2785-329e-475b-a04e-b3abeb52e422" providerId="ADAL" clId="{BE9A540A-C816-47B7-963C-F01A0DD6C996}" dt="2025-06-19T08:44:17.101" v="225" actId="20577"/>
      <pc:docMkLst>
        <pc:docMk/>
      </pc:docMkLst>
      <pc:sldChg chg="modSp mod">
        <pc:chgData name="Jinbao Zhang" userId="085a2785-329e-475b-a04e-b3abeb52e422" providerId="ADAL" clId="{BE9A540A-C816-47B7-963C-F01A0DD6C996}" dt="2025-06-18T09:59:37.841" v="29" actId="20577"/>
        <pc:sldMkLst>
          <pc:docMk/>
          <pc:sldMk cId="3625481570" sldId="266"/>
        </pc:sldMkLst>
        <pc:spChg chg="mod">
          <ac:chgData name="Jinbao Zhang" userId="085a2785-329e-475b-a04e-b3abeb52e422" providerId="ADAL" clId="{BE9A540A-C816-47B7-963C-F01A0DD6C996}" dt="2025-06-18T09:59:37.841" v="29" actId="20577"/>
          <ac:spMkLst>
            <pc:docMk/>
            <pc:sldMk cId="3625481570" sldId="266"/>
            <ac:spMk id="3" creationId="{6F8E5B5A-57E5-1AF1-F40D-411FE4D69C62}"/>
          </ac:spMkLst>
        </pc:spChg>
      </pc:sldChg>
      <pc:sldChg chg="modSp mod">
        <pc:chgData name="Jinbao Zhang" userId="085a2785-329e-475b-a04e-b3abeb52e422" providerId="ADAL" clId="{BE9A540A-C816-47B7-963C-F01A0DD6C996}" dt="2025-06-18T10:52:02.230" v="30" actId="20577"/>
        <pc:sldMkLst>
          <pc:docMk/>
          <pc:sldMk cId="3874191616" sldId="267"/>
        </pc:sldMkLst>
        <pc:spChg chg="mod">
          <ac:chgData name="Jinbao Zhang" userId="085a2785-329e-475b-a04e-b3abeb52e422" providerId="ADAL" clId="{BE9A540A-C816-47B7-963C-F01A0DD6C996}" dt="2025-06-18T10:52:02.230" v="30" actId="20577"/>
          <ac:spMkLst>
            <pc:docMk/>
            <pc:sldMk cId="3874191616" sldId="267"/>
            <ac:spMk id="3" creationId="{179D2C7C-9014-592A-7AFF-AF701D16DEF5}"/>
          </ac:spMkLst>
        </pc:spChg>
      </pc:sldChg>
      <pc:sldChg chg="modSp mod">
        <pc:chgData name="Jinbao Zhang" userId="085a2785-329e-475b-a04e-b3abeb52e422" providerId="ADAL" clId="{BE9A540A-C816-47B7-963C-F01A0DD6C996}" dt="2025-06-19T08:44:17.101" v="225" actId="20577"/>
        <pc:sldMkLst>
          <pc:docMk/>
          <pc:sldMk cId="2172834465" sldId="268"/>
        </pc:sldMkLst>
        <pc:spChg chg="mod">
          <ac:chgData name="Jinbao Zhang" userId="085a2785-329e-475b-a04e-b3abeb52e422" providerId="ADAL" clId="{BE9A540A-C816-47B7-963C-F01A0DD6C996}" dt="2025-06-19T08:44:17.101" v="225" actId="20577"/>
          <ac:spMkLst>
            <pc:docMk/>
            <pc:sldMk cId="2172834465" sldId="268"/>
            <ac:spMk id="3" creationId="{C0EFB33C-2948-CB96-1760-EDD42152DC32}"/>
          </ac:spMkLst>
        </pc:spChg>
      </pc:sldChg>
      <pc:sldChg chg="modSp mod">
        <pc:chgData name="Jinbao Zhang" userId="085a2785-329e-475b-a04e-b3abeb52e422" providerId="ADAL" clId="{BE9A540A-C816-47B7-963C-F01A0DD6C996}" dt="2025-06-18T14:50:21.901" v="50" actId="20577"/>
        <pc:sldMkLst>
          <pc:docMk/>
          <pc:sldMk cId="4050868988" sldId="271"/>
        </pc:sldMkLst>
        <pc:spChg chg="mod">
          <ac:chgData name="Jinbao Zhang" userId="085a2785-329e-475b-a04e-b3abeb52e422" providerId="ADAL" clId="{BE9A540A-C816-47B7-963C-F01A0DD6C996}" dt="2025-06-18T14:50:21.901" v="50" actId="20577"/>
          <ac:spMkLst>
            <pc:docMk/>
            <pc:sldMk cId="4050868988" sldId="271"/>
            <ac:spMk id="7" creationId="{42323D4E-198F-3657-B440-887FB7DA5EE5}"/>
          </ac:spMkLst>
        </pc:spChg>
      </pc:sldChg>
      <pc:sldChg chg="addSp modSp mod">
        <pc:chgData name="Jinbao Zhang" userId="085a2785-329e-475b-a04e-b3abeb52e422" providerId="ADAL" clId="{BE9A540A-C816-47B7-963C-F01A0DD6C996}" dt="2025-06-18T15:22:15.047" v="224" actId="20577"/>
        <pc:sldMkLst>
          <pc:docMk/>
          <pc:sldMk cId="3878854322" sldId="274"/>
        </pc:sldMkLst>
        <pc:spChg chg="add mod">
          <ac:chgData name="Jinbao Zhang" userId="085a2785-329e-475b-a04e-b3abeb52e422" providerId="ADAL" clId="{BE9A540A-C816-47B7-963C-F01A0DD6C996}" dt="2025-06-18T15:22:15.047" v="224" actId="20577"/>
          <ac:spMkLst>
            <pc:docMk/>
            <pc:sldMk cId="3878854322" sldId="274"/>
            <ac:spMk id="2" creationId="{A2F4781B-41CE-1A0B-206E-E6FEA89896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9E11-8099-A04E-856E-7CD903749FA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86AFE-4CE8-1543-9587-1705F7767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9B187-5654-4981-8667-EE35ED5692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0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08CF-7892-45C5-A018-331BEF923F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6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26CA-BFC8-E472-9021-22B209D71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829EC-EB3C-A2E8-CF3F-A2C1F844E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96AD-FBCD-FFD5-1DFD-F19642A2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55C66-D3BA-A785-53AE-7807F6D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5FBA-774D-8049-A116-329B21A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FC0C-E863-125F-8EA4-95AF40A5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FAD1F-95AE-2D33-3181-A4655393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9D21-002E-AC54-6C38-B2A373DA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2597-1A30-9AB4-1F49-A7FC9D85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3238-7108-CB2B-F35D-884AA3F3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F053B-2108-FCC3-1172-FCF393C79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142E-0B9C-7755-9990-96B82596C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6B0C-FBCD-2EB9-5FC1-E70B1FE1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4092-95E8-6094-9132-CD40F934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B745-3A08-DA02-5E9F-8B8245A4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2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6933601-5FAF-1045-8341-86DDEDCB9C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1394924"/>
            <a:ext cx="103632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0353BBD-4F1B-244B-960F-290C337C4D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435"/>
            <a:ext cx="105156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73438" y="6289449"/>
            <a:ext cx="11211477" cy="45719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668214-9F08-BC4B-8B90-408B4D897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676" y="6268020"/>
            <a:ext cx="4797656" cy="6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435"/>
            <a:ext cx="105156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73438" y="6289449"/>
            <a:ext cx="11211477" cy="4571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5E1490A-B396-074D-9F01-7A448BEA92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15" y="6269571"/>
            <a:ext cx="4645527" cy="6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8936" y="1297901"/>
            <a:ext cx="1142737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FE1D86-4249-5447-8D98-060767BF6B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22131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9"/>
            <a:ext cx="2817707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11480" y="1466170"/>
            <a:ext cx="1236219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29FA50-38C4-9B42-AA71-4F09FBC93D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22131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5"/>
            <a:ext cx="2567816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320263" y="1339309"/>
            <a:ext cx="1221055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652FFD-FC71-1646-860A-725E27A892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3"/>
            <a:ext cx="1937173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0625" y="1305876"/>
            <a:ext cx="1198273" cy="119827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83672C-84F5-284A-A7C6-6AE193A8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B326-4C42-1B2D-14D6-409F0CE5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E50A-03B0-ECD1-3883-EFED0095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589F-C160-BC34-5841-6D8EFE15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C17D-B109-E78A-A471-7988210D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8362-C248-369D-AC16-DC132AEF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7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011065" y="999080"/>
            <a:ext cx="1435615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3F1649-DBD4-B74B-B481-5F9C88A0CA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6933601-5FAF-1045-8341-86DDEDCB9C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A04E-11EF-8D6B-862A-38A19154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77718-5F3C-0402-A758-8F5CBB20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E2D9-5537-2204-6BE3-5B0815B5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09AF-0CA6-5AC7-EBEF-A0A04C14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5160-3E77-39F3-C569-B782B66C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6A20-DBF0-FE18-5E10-4BFB8FB1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6854-8EE9-AE22-C43C-29787D2D8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4D143-D518-69DD-1FFB-155057B7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0D9FF-520B-E09C-882A-D0E773C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CAE1E-210C-F659-ADA8-BB161490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75254-FEFD-98E1-6FAD-F9D64DA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2858-7CC5-D17B-CF9E-CBA69E77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712B-F907-B992-7C6C-E639053F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3369-0CDB-B3DC-770D-75D7857B2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8C28F-6445-9403-DAD8-B0637C149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BA995-4EE4-1DCB-F7EE-87C0A7B43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65100-0A30-2294-81E8-FD728790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8B31D-BFDD-4AEE-3943-15B34AAD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D7F18-4DBD-9203-1FA5-2B7DB2F1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8C2E-5F23-1B3D-D03C-19EC8C6A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E2FC-7E79-2FC3-EA03-A51D5A6B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BFDEE-59AA-F166-8677-64B422EF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01D76-1AF0-79E4-16EF-3EFC72D5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483F3-A37A-AEDB-F0CE-D03CB4B4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239E0-6372-D4B6-4D2F-D2B97C6A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52F91-E16E-C8F3-BDB2-82430CF5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E041-2FD9-84C1-F9F4-8D83D5A7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A9D3-2D66-59BA-326E-BF418A95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044C5-6488-E97A-65C1-8CD20F6E9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1429C-B3D3-7A29-D34F-1E27D00C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9D7B5-FB9E-B52C-E9E0-87935CDF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B8EB-9221-0A72-1C65-3FE7002E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C1FB-4B8C-FC17-613D-3F13C9B8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2B3FC-8BC8-06F3-EDFA-1A56D8579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DA09F-2168-A786-72F3-2ADB576B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92E4-4D61-5417-A3FC-0F0AFDFB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832A9-BABD-5ABD-7B80-003B1690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8825-E5CF-781F-E7B0-76FCD47D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8369D-D4B7-8AFB-17F3-EDFB31F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8E339-8975-FF88-BACE-69027FA3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1D8A-07B3-5D0A-78CC-C1C10BD93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AB08C7-0460-C74A-8BA7-5D28E57E9ECA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9BD3-E882-63BB-337F-911C21C89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1CA0-F3F5-F030-ED26-1D5CFB0FC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8043"/>
            <a:ext cx="9144000" cy="1655762"/>
          </a:xfrm>
        </p:spPr>
        <p:txBody>
          <a:bodyPr>
            <a:normAutofit/>
          </a:bodyPr>
          <a:lstStyle/>
          <a:p>
            <a:r>
              <a:rPr lang="en-GB"/>
              <a:t>Jinbao Zhang</a:t>
            </a:r>
            <a:r>
              <a:rPr lang="en-GB" baseline="30000"/>
              <a:t>1</a:t>
            </a:r>
            <a:r>
              <a:rPr lang="en-GB"/>
              <a:t>, PhD</a:t>
            </a:r>
          </a:p>
          <a:p>
            <a:r>
              <a:rPr lang="en-GB"/>
              <a:t>Julien Forder</a:t>
            </a:r>
            <a:r>
              <a:rPr lang="en-GB" baseline="30000"/>
              <a:t>1</a:t>
            </a:r>
            <a:r>
              <a:rPr lang="en-GB"/>
              <a:t>, PhD</a:t>
            </a:r>
          </a:p>
          <a:p>
            <a:r>
              <a:rPr lang="en-GB" baseline="30000"/>
              <a:t>1</a:t>
            </a:r>
            <a:r>
              <a:rPr lang="en-GB"/>
              <a:t>Personal Social Services Research Unit, University of Kent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324"/>
            <a:ext cx="10363200" cy="1795008"/>
          </a:xfrm>
        </p:spPr>
        <p:txBody>
          <a:bodyPr>
            <a:normAutofit/>
          </a:bodyPr>
          <a:lstStyle/>
          <a:p>
            <a:r>
              <a:rPr lang="en-GB" sz="4400" i="1"/>
              <a:t>The Effects of Direct Payments on Well-being of Older People in England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0C48-D1D5-DEAF-9F9B-1DF47C39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85056"/>
            <a:ext cx="10515600" cy="1325563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5A1871-8FD5-06A7-AC3C-E6C16128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" y="1957252"/>
            <a:ext cx="7859486" cy="471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ACD6-3AC5-5570-00B7-01DE6800CCBD}"/>
              </a:ext>
            </a:extLst>
          </p:cNvPr>
          <p:cNvSpPr txBox="1"/>
          <p:nvPr/>
        </p:nvSpPr>
        <p:spPr>
          <a:xfrm>
            <a:off x="631371" y="1495587"/>
            <a:ext cx="718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Fig 3. Effects of Direct Payments on well-being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23D4E-198F-3657-B440-887FB7DA5EE5}"/>
              </a:ext>
            </a:extLst>
          </p:cNvPr>
          <p:cNvSpPr txBox="1"/>
          <p:nvPr/>
        </p:nvSpPr>
        <p:spPr>
          <a:xfrm>
            <a:off x="8610600" y="2242458"/>
            <a:ext cx="328748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Direct Payments reduced the likelihood of experiencing unmet needs by 20%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Users of Direct Payments reported 0.64-0.70 fewer unmet needs than managed services users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No significant effects on depression and QoL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6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AA3B-AF59-C4C9-8ABF-AC191E2E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FD24EE-307F-306B-ABE9-456214D2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48" y="2054225"/>
            <a:ext cx="725910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500A-455C-D285-7649-116ADCB9DC1A}"/>
              </a:ext>
            </a:extLst>
          </p:cNvPr>
          <p:cNvSpPr txBox="1"/>
          <p:nvPr/>
        </p:nvSpPr>
        <p:spPr>
          <a:xfrm>
            <a:off x="3598563" y="1673225"/>
            <a:ext cx="48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Fig 4. Heterogeneous treatment effects</a:t>
            </a:r>
          </a:p>
        </p:txBody>
      </p:sp>
    </p:spTree>
    <p:extLst>
      <p:ext uri="{BB962C8B-B14F-4D97-AF65-F5344CB8AC3E}">
        <p14:creationId xmlns:p14="http://schemas.microsoft.com/office/powerpoint/2010/main" val="315524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2F5E-8B5D-1524-4B08-6E1DB548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A4D96B-E87D-A273-AC29-D0F2E21FE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8"/>
          <a:stretch/>
        </p:blipFill>
        <p:spPr bwMode="auto">
          <a:xfrm>
            <a:off x="64471" y="2243554"/>
            <a:ext cx="6400546" cy="193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0FE40-0F81-D3AC-6DE7-602DEEA4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8"/>
          <a:stretch/>
        </p:blipFill>
        <p:spPr bwMode="auto">
          <a:xfrm>
            <a:off x="6879772" y="2243554"/>
            <a:ext cx="5031140" cy="1936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476DE-E3A8-9140-FBF6-53235A85636B}"/>
              </a:ext>
            </a:extLst>
          </p:cNvPr>
          <p:cNvSpPr txBox="1"/>
          <p:nvPr/>
        </p:nvSpPr>
        <p:spPr>
          <a:xfrm>
            <a:off x="368174" y="1690688"/>
            <a:ext cx="579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Fig 5. Heterogeneous treatment effects on unmet needs (</a:t>
            </a:r>
            <a:r>
              <a:rPr lang="en-US" sz="1600">
                <a:solidFill>
                  <a:srgbClr val="FF0000"/>
                </a:solidFill>
              </a:rPr>
              <a:t>dummy</a:t>
            </a:r>
            <a:r>
              <a:rPr lang="en-US" sz="160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D19F9-3651-54C4-C522-BB97FFA9348D}"/>
              </a:ext>
            </a:extLst>
          </p:cNvPr>
          <p:cNvSpPr txBox="1"/>
          <p:nvPr/>
        </p:nvSpPr>
        <p:spPr>
          <a:xfrm>
            <a:off x="6879772" y="1690688"/>
            <a:ext cx="600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Fig 6. Heterogeneous treatment effects on unmet needs (</a:t>
            </a:r>
            <a:r>
              <a:rPr lang="en-US" sz="1600">
                <a:solidFill>
                  <a:srgbClr val="FF0000"/>
                </a:solidFill>
              </a:rPr>
              <a:t>continuous</a:t>
            </a:r>
            <a:r>
              <a:rPr lang="en-US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25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05B7-7472-F2D5-A4FF-08491838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2F44C-C75B-7062-83EB-FB07FE1883F2}"/>
              </a:ext>
            </a:extLst>
          </p:cNvPr>
          <p:cNvSpPr txBox="1"/>
          <p:nvPr/>
        </p:nvSpPr>
        <p:spPr>
          <a:xfrm>
            <a:off x="2476499" y="751896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 6. Heterogeneous treatment effects on unmet needs (continuous)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0C772-429F-1B30-7D76-12D849D6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1216" r="2410" b="38295"/>
          <a:stretch/>
        </p:blipFill>
        <p:spPr bwMode="auto">
          <a:xfrm>
            <a:off x="387040" y="1349046"/>
            <a:ext cx="11417919" cy="43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4781B-41CE-1A0B-206E-E6FEA898960A}"/>
              </a:ext>
            </a:extLst>
          </p:cNvPr>
          <p:cNvSpPr txBox="1"/>
          <p:nvPr/>
        </p:nvSpPr>
        <p:spPr>
          <a:xfrm>
            <a:off x="847725" y="6105525"/>
            <a:ext cx="1086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 Payments significantly reduced unmet needs for older adults under 85, with fewer (≤2) ADL limitations and experiencing no unmet needs in their last interview.</a:t>
            </a:r>
          </a:p>
        </p:txBody>
      </p:sp>
    </p:spTree>
    <p:extLst>
      <p:ext uri="{BB962C8B-B14F-4D97-AF65-F5344CB8AC3E}">
        <p14:creationId xmlns:p14="http://schemas.microsoft.com/office/powerpoint/2010/main" val="387885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B3DA-71DF-0F39-1A79-06B87224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C6B1-8160-F279-B7B1-84BBE867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Direct Payments are effective in reducing unmet needs</a:t>
            </a:r>
          </a:p>
          <a:p>
            <a:pPr lvl="1"/>
            <a:r>
              <a:rPr lang="en-US" sz="2000" dirty="0"/>
              <a:t>Reflect LA’s initiatives to mitigate administrative burdens, thereby addressing barriers identified in earlier research </a:t>
            </a:r>
            <a:r>
              <a:rPr lang="en-US" sz="1400" dirty="0"/>
              <a:t>(Moran et al. 2013; Woolham et al. 2017)</a:t>
            </a:r>
          </a:p>
          <a:p>
            <a:r>
              <a:rPr lang="en-US" sz="2400" dirty="0"/>
              <a:t>No statistically significant effects on depressive symptoms and quality of life</a:t>
            </a:r>
          </a:p>
          <a:p>
            <a:pPr lvl="1"/>
            <a:r>
              <a:rPr lang="en-US" sz="2000" dirty="0"/>
              <a:t>Both Direct Payments and managed services users receive limited budgets for addressing psychological needs </a:t>
            </a:r>
            <a:r>
              <a:rPr lang="en-US" sz="1400" dirty="0"/>
              <a:t>(Moran et al. 2013) </a:t>
            </a:r>
          </a:p>
        </p:txBody>
      </p:sp>
    </p:spTree>
    <p:extLst>
      <p:ext uri="{BB962C8B-B14F-4D97-AF65-F5344CB8AC3E}">
        <p14:creationId xmlns:p14="http://schemas.microsoft.com/office/powerpoint/2010/main" val="321904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B5C57-F38C-408F-5688-A81756F8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4E9C9A-33C8-4D72-0199-4BB41E9F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90F58-4657-CBE1-9556-B0E9A219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EA79463-643B-B0E1-E42D-E0F2153E9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262D1-F84C-25ED-2FF1-78CC4C6D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effect on unmet needs varies across the likelihood of using Direct Payments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Individuals with limited health capital were less likely to benefit from Direct Payments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Older age, more physical impairments, and whose needs were unmet in the preceding survey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Consistent with previous literature, highlighting the importance of health status in exercising self-direction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(Williams et al. 2017; Carey et al. 2019; Davey 2021; Pattyn et al. 2021)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sz="24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501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1C555-8886-3993-CD1A-705B75B6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2860-A0C6-89FE-8F41-D1C3D9A0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/>
              <a:t>Theoretical contributions</a:t>
            </a:r>
          </a:p>
          <a:p>
            <a:pPr lvl="1"/>
            <a:r>
              <a:rPr lang="en-US"/>
              <a:t>Advance research on the effectiveness of self-directed care for older adults.</a:t>
            </a:r>
          </a:p>
          <a:p>
            <a:pPr lvl="1"/>
            <a:r>
              <a:rPr lang="en-US"/>
              <a:t>Enrich the literature on self-directed care and inequality in well-being</a:t>
            </a:r>
          </a:p>
          <a:p>
            <a:r>
              <a:rPr lang="en-US"/>
              <a:t>Practical implications</a:t>
            </a:r>
          </a:p>
          <a:p>
            <a:pPr lvl="1"/>
            <a:r>
              <a:rPr lang="en-US"/>
              <a:t>LAs could promote access to Direct Payments</a:t>
            </a:r>
          </a:p>
          <a:p>
            <a:pPr lvl="1"/>
            <a:r>
              <a:rPr lang="en-US"/>
              <a:t>Offer support for those with limited health capital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649F-5180-8E7E-AB11-3186526E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686C-C09F-E056-0822-9AB8474FE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Limitations</a:t>
            </a:r>
          </a:p>
          <a:p>
            <a:pPr lvl="1"/>
            <a:r>
              <a:rPr lang="en-US"/>
              <a:t>Cannot control for all observed factors, e.g., care relationships</a:t>
            </a:r>
          </a:p>
          <a:p>
            <a:pPr lvl="1"/>
            <a:r>
              <a:rPr lang="en-US"/>
              <a:t>Cannot control for unobserved time-varying factors</a:t>
            </a:r>
          </a:p>
          <a:p>
            <a:pPr lvl="1"/>
            <a:r>
              <a:rPr lang="en-US"/>
              <a:t>Unable to reveal local variations in policy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436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359" y="2623343"/>
            <a:ext cx="3347541" cy="1325563"/>
          </a:xfrm>
        </p:spPr>
        <p:txBody>
          <a:bodyPr/>
          <a:lstStyle/>
          <a:p>
            <a:r>
              <a:rPr lang="en-GB" i="1"/>
              <a:t>Thank you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12EFEE-E776-2C90-0D0B-D56AF517AF85}"/>
              </a:ext>
            </a:extLst>
          </p:cNvPr>
          <p:cNvSpPr txBox="1">
            <a:spLocks/>
          </p:cNvSpPr>
          <p:nvPr/>
        </p:nvSpPr>
        <p:spPr>
          <a:xfrm>
            <a:off x="4356848" y="4326032"/>
            <a:ext cx="3962960" cy="20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2800"/>
              <a:t>Jinbao Zhang, PhD</a:t>
            </a:r>
          </a:p>
          <a:p>
            <a:pPr>
              <a:spcAft>
                <a:spcPts val="1200"/>
              </a:spcAft>
            </a:pPr>
            <a:r>
              <a:rPr lang="en-GB" sz="2800"/>
              <a:t>J.Zhang@kent.ac.uk</a:t>
            </a:r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A84FB-0F08-81E4-1F16-389473EF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C2105-66AD-1CD3-1FDA-9F6BB369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025736" cy="4427455"/>
          </a:xfrm>
        </p:spPr>
        <p:txBody>
          <a:bodyPr anchor="t">
            <a:normAutofit/>
          </a:bodyPr>
          <a:lstStyle/>
          <a:p>
            <a:r>
              <a:rPr lang="en-US" sz="2400"/>
              <a:t>What is self-directed care?</a:t>
            </a:r>
          </a:p>
          <a:p>
            <a:pPr lvl="1"/>
            <a:r>
              <a:rPr lang="en-US"/>
              <a:t>Known as cash-for-care, participant-/consumer-directed care</a:t>
            </a:r>
          </a:p>
          <a:p>
            <a:pPr lvl="1"/>
            <a:r>
              <a:rPr lang="en-US"/>
              <a:t>Target older adults in need of home- and community-based services</a:t>
            </a:r>
          </a:p>
          <a:p>
            <a:pPr lvl="1"/>
            <a:r>
              <a:rPr lang="en-US"/>
              <a:t>A service model that permits older adults to direct their service arrangements, e.g.,</a:t>
            </a:r>
          </a:p>
          <a:p>
            <a:pPr lvl="2"/>
            <a:r>
              <a:rPr lang="en-US" sz="2400"/>
              <a:t>Germany: cash benefit in long-term care insurance (1995)</a:t>
            </a:r>
          </a:p>
          <a:p>
            <a:pPr lvl="2"/>
            <a:r>
              <a:rPr lang="en-US" sz="2400"/>
              <a:t>England: Direct Payments (1996)</a:t>
            </a:r>
          </a:p>
        </p:txBody>
      </p:sp>
      <p:pic>
        <p:nvPicPr>
          <p:cNvPr id="4" name="Picture 3" descr="A hand holding a money bill&#10;&#10;Description automatically generated">
            <a:extLst>
              <a:ext uri="{FF2B5EF4-FFF2-40B4-BE49-F238E27FC236}">
                <a16:creationId xmlns:a16="http://schemas.microsoft.com/office/drawing/2014/main" id="{F86FBAEE-97DB-5C1C-B190-8CFCFB8C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126F9-C437-7327-1C57-12F972F8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D661-BDC7-3AB5-ADB6-4F1A483F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Self-determination theory posits that three psychological needs are essential for optimal functioning and well-being  </a:t>
            </a:r>
            <a:r>
              <a:rPr lang="en-US" sz="1600"/>
              <a:t>(Deci and Ryan 2012)</a:t>
            </a:r>
          </a:p>
          <a:p>
            <a:pPr lvl="1"/>
            <a:r>
              <a:rPr lang="en-US" sz="2000"/>
              <a:t>Autonomy: perceived choice and control over one’s life</a:t>
            </a:r>
          </a:p>
          <a:p>
            <a:pPr lvl="1"/>
            <a:r>
              <a:rPr lang="en-US" sz="2000"/>
              <a:t>Relatedness: feeling connected to others</a:t>
            </a:r>
          </a:p>
          <a:p>
            <a:pPr lvl="1"/>
            <a:r>
              <a:rPr lang="en-US" sz="2000"/>
              <a:t>Competence: the ability to effectively interact with environments</a:t>
            </a:r>
          </a:p>
          <a:p>
            <a:r>
              <a:rPr lang="en-US" sz="2400"/>
              <a:t>The fulfillment of these needs is influenced by social environments, e.g., care policies</a:t>
            </a:r>
          </a:p>
          <a:p>
            <a:r>
              <a:rPr lang="en-US" sz="2400"/>
              <a:t>Self-directed care (vs. managed services) yields positive outcomes, especially for younger people</a:t>
            </a:r>
          </a:p>
          <a:p>
            <a:pPr lvl="1"/>
            <a:r>
              <a:rPr lang="en-US" sz="2000"/>
              <a:t>Delayed institutionalization, reduced acute care admissions and emergency department visits, as well as improved self-determination, sense of security, and quality of life </a:t>
            </a:r>
            <a:r>
              <a:rPr lang="en-US" sz="1400"/>
              <a:t>(Benjamin and Matthias 2000; Carlson et al. 2007; Fleming et al. 2019; Pattyn et al. 2021, 2023; Yuan et al. 2022; Yoshino CA and Atkins 2023)</a:t>
            </a:r>
          </a:p>
        </p:txBody>
      </p:sp>
    </p:spTree>
    <p:extLst>
      <p:ext uri="{BB962C8B-B14F-4D97-AF65-F5344CB8AC3E}">
        <p14:creationId xmlns:p14="http://schemas.microsoft.com/office/powerpoint/2010/main" val="22443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82140-9436-FC20-0E44-7E1AE550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C38EE8-A8CA-DB9B-704D-D1B21FF0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D7925-7302-788D-3591-6C81235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2F4C32C8-6D24-2A49-2B3F-38A9612AC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ACE5-D25E-7B9C-DDB0-B2E28CDC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/>
              <a:t>Concern about the effectiveness of self-directed care for older adults due to their limited competence to navigate care systems </a:t>
            </a:r>
            <a:r>
              <a:rPr lang="en-US" sz="1600"/>
              <a:t>(Williams et al. 2017; FitzGerald Murphy and Kelly 2019; Kelly et al. 2021)</a:t>
            </a:r>
          </a:p>
          <a:p>
            <a:pPr lvl="1"/>
            <a:r>
              <a:rPr lang="en-US" sz="2000"/>
              <a:t>Lower self-rated health and psychological well-being in England </a:t>
            </a:r>
            <a:r>
              <a:rPr lang="en-US" sz="1400"/>
              <a:t>(Moran et al., 2013)</a:t>
            </a:r>
          </a:p>
          <a:p>
            <a:pPr lvl="1"/>
            <a:r>
              <a:rPr lang="en-US" sz="2000"/>
              <a:t>No significant difference in stress, self-rated health, or </a:t>
            </a:r>
            <a:r>
              <a:rPr lang="en-US" sz="2000" err="1"/>
              <a:t>SCRQoL</a:t>
            </a:r>
            <a:r>
              <a:rPr lang="en-US" sz="2000"/>
              <a:t> </a:t>
            </a:r>
            <a:r>
              <a:rPr lang="en-US" sz="1400"/>
              <a:t>(Woolham et al., 2017)</a:t>
            </a:r>
          </a:p>
          <a:p>
            <a:r>
              <a:rPr lang="en-US" sz="2400"/>
              <a:t>More research to examine the impact of self-directed care on older adults</a:t>
            </a:r>
          </a:p>
          <a:p>
            <a:pPr lvl="1"/>
            <a:r>
              <a:rPr lang="en-US" sz="2000"/>
              <a:t>E.g., unmet needs, a crucial indicator of measuring the effectiveness of social care</a:t>
            </a:r>
          </a:p>
        </p:txBody>
      </p:sp>
    </p:spTree>
    <p:extLst>
      <p:ext uri="{BB962C8B-B14F-4D97-AF65-F5344CB8AC3E}">
        <p14:creationId xmlns:p14="http://schemas.microsoft.com/office/powerpoint/2010/main" val="39176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4810E-C7A6-8545-ADFB-B2AF5FD9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F5A9CBE-7B10-D6CC-2978-AC4937313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2E07-01AF-53FA-6999-2F88319C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A4014D26-202F-7726-8505-E213421D6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E5B5A-57E5-1AF1-F40D-411FE4D6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/>
              <a:t>Older adults may benefit unequally from using self-directed care due to their ability to manage administrative burdens </a:t>
            </a:r>
            <a:r>
              <a:rPr lang="en-US" sz="1600"/>
              <a:t>(Woolham et al. 2017; Xie et al. 2024)</a:t>
            </a:r>
          </a:p>
          <a:p>
            <a:r>
              <a:rPr lang="en-US" sz="2400"/>
              <a:t>Bourdieu (1989) capital theory conceptualizes inequalities into three types:</a:t>
            </a:r>
          </a:p>
          <a:p>
            <a:pPr lvl="1"/>
            <a:r>
              <a:rPr lang="en-US" sz="2000"/>
              <a:t>Social capital: resources embedded within one’s social networks, e.g., the availability of informal caregivers</a:t>
            </a:r>
          </a:p>
          <a:p>
            <a:pPr lvl="1"/>
            <a:r>
              <a:rPr lang="en-US" sz="2000"/>
              <a:t>Cultural capital: symbolic and informational resources for action, e.g., education level</a:t>
            </a:r>
          </a:p>
          <a:p>
            <a:pPr lvl="1"/>
            <a:r>
              <a:rPr lang="en-US" sz="2000"/>
              <a:t>Economic capital: wealth and income. </a:t>
            </a:r>
          </a:p>
          <a:p>
            <a:pPr lvl="1"/>
            <a:r>
              <a:rPr lang="en-US" sz="2000"/>
              <a:t>Health capital: health-related resources, e.g., mental capacity </a:t>
            </a:r>
            <a:r>
              <a:rPr lang="en-US" sz="1400"/>
              <a:t>(</a:t>
            </a:r>
            <a:r>
              <a:rPr lang="en-US" sz="1400" err="1"/>
              <a:t>Hyry-Honka</a:t>
            </a:r>
            <a:r>
              <a:rPr lang="en-US" sz="1400"/>
              <a:t> et al. 2012)</a:t>
            </a:r>
          </a:p>
          <a:p>
            <a:r>
              <a:rPr lang="en-US" sz="2400"/>
              <a:t>Little is known about the heterogeneous treatment effects of self-directed care on older adults</a:t>
            </a:r>
          </a:p>
        </p:txBody>
      </p:sp>
    </p:spTree>
    <p:extLst>
      <p:ext uri="{BB962C8B-B14F-4D97-AF65-F5344CB8AC3E}">
        <p14:creationId xmlns:p14="http://schemas.microsoft.com/office/powerpoint/2010/main" val="362548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840C7-B72C-3A54-E3A7-129C84E7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98A921-19CB-BCE2-740D-0C7D8B659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C1587-A4D4-E505-DCE9-B834477C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C566A73-DB10-91EC-98AF-FE670DAA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2C7C-9014-592A-7AFF-AF701D16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143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Objectives:</a:t>
            </a:r>
          </a:p>
          <a:p>
            <a:pPr lvl="1"/>
            <a:r>
              <a:rPr lang="en-US" sz="2000" dirty="0"/>
              <a:t>Examine the impact of self-directed care on older adults’ well-being</a:t>
            </a:r>
          </a:p>
          <a:p>
            <a:pPr lvl="1"/>
            <a:r>
              <a:rPr lang="en-US" sz="2000" dirty="0"/>
              <a:t>Explore heterogeneous effects across individual characteristics</a:t>
            </a:r>
          </a:p>
          <a:p>
            <a:r>
              <a:rPr lang="en-US" sz="2400" dirty="0"/>
              <a:t>Study setting: Direct Payments in England</a:t>
            </a:r>
          </a:p>
          <a:p>
            <a:pPr lvl="1"/>
            <a:r>
              <a:rPr lang="en-US" sz="2000" dirty="0"/>
              <a:t>High performance in self-direction among 11 programs in seven countries </a:t>
            </a:r>
            <a:r>
              <a:rPr lang="en-US" sz="1400" dirty="0"/>
              <a:t>(Zhang et al. 2023) </a:t>
            </a:r>
          </a:p>
          <a:p>
            <a:pPr lvl="1"/>
            <a:r>
              <a:rPr lang="en-US" sz="2000" dirty="0"/>
              <a:t>Personal budgets for eligible older adults receiving home- and community-based services</a:t>
            </a:r>
          </a:p>
          <a:p>
            <a:pPr lvl="2"/>
            <a:r>
              <a:rPr lang="en-US" sz="1600" dirty="0"/>
              <a:t>Managed services by local authorities</a:t>
            </a:r>
          </a:p>
          <a:p>
            <a:pPr lvl="2"/>
            <a:r>
              <a:rPr lang="en-US" sz="1600" dirty="0"/>
              <a:t>Managed services by a third party, e.g., care providers</a:t>
            </a:r>
          </a:p>
          <a:p>
            <a:pPr lvl="2"/>
            <a:r>
              <a:rPr lang="en-US" sz="1600" dirty="0"/>
              <a:t>Direct Payments</a:t>
            </a:r>
          </a:p>
          <a:p>
            <a:pPr lvl="1"/>
            <a:r>
              <a:rPr lang="en-US" sz="2000" dirty="0"/>
              <a:t>Recent initiatives to mitigate administrative burdens</a:t>
            </a:r>
          </a:p>
          <a:p>
            <a:pPr lvl="2"/>
            <a:r>
              <a:rPr lang="en-US" sz="1600" dirty="0"/>
              <a:t>Permit family members to be representatives</a:t>
            </a:r>
          </a:p>
          <a:p>
            <a:pPr lvl="2"/>
            <a:r>
              <a:rPr lang="en-US" sz="1600" dirty="0"/>
              <a:t>Offer information and support</a:t>
            </a:r>
          </a:p>
          <a:p>
            <a:pPr lvl="2"/>
            <a:r>
              <a:rPr lang="en-US" sz="1600" dirty="0"/>
              <a:t>Pre-paid cards</a:t>
            </a:r>
          </a:p>
          <a:p>
            <a:pPr lvl="2"/>
            <a:r>
              <a:rPr lang="en-US" sz="1600" dirty="0"/>
              <a:t>These efforts may mitigate inequality in benefiting from using Direct Payments</a:t>
            </a:r>
          </a:p>
        </p:txBody>
      </p:sp>
    </p:spTree>
    <p:extLst>
      <p:ext uri="{BB962C8B-B14F-4D97-AF65-F5344CB8AC3E}">
        <p14:creationId xmlns:p14="http://schemas.microsoft.com/office/powerpoint/2010/main" val="387419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D3FDB-6B8E-9CA1-FE06-A9A72744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722123-92B4-1C3F-81C0-A1B99AC9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BA4DE-64A8-983D-E867-E702D938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7FD6DC0-FE45-2ECC-6A0A-723EEC673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B33C-2948-CB96-1760-EDD42152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27298"/>
          </a:xfrm>
        </p:spPr>
        <p:txBody>
          <a:bodyPr>
            <a:normAutofit/>
          </a:bodyPr>
          <a:lstStyle/>
          <a:p>
            <a:r>
              <a:rPr lang="en-US" sz="2400" dirty="0"/>
              <a:t>Data: English Longitudinal Study of Ageing (ELSA)</a:t>
            </a:r>
          </a:p>
          <a:p>
            <a:pPr lvl="1"/>
            <a:r>
              <a:rPr lang="en-US" sz="2000" dirty="0"/>
              <a:t>Wave 6-10 (2012-2023)</a:t>
            </a:r>
          </a:p>
          <a:p>
            <a:pPr lvl="1"/>
            <a:r>
              <a:rPr lang="en-US" sz="2000" dirty="0"/>
              <a:t>Older adults: aged 65+</a:t>
            </a:r>
          </a:p>
          <a:p>
            <a:pPr lvl="1"/>
            <a:r>
              <a:rPr lang="en-US" sz="2000" dirty="0"/>
              <a:t>Sample size: n = 568 ( No. of Direct Payments = 402, No. managed services = 166)</a:t>
            </a:r>
          </a:p>
          <a:p>
            <a:r>
              <a:rPr lang="en-US" sz="2400" dirty="0"/>
              <a:t>Dependent variables</a:t>
            </a:r>
          </a:p>
          <a:p>
            <a:pPr lvl="1"/>
            <a:r>
              <a:rPr lang="en-US" sz="2000" dirty="0"/>
              <a:t>Unmet needs (continuous): 0 – 6, with higher values indicating higher unmet needs</a:t>
            </a:r>
          </a:p>
          <a:p>
            <a:pPr lvl="1"/>
            <a:r>
              <a:rPr lang="en-US" sz="2000" dirty="0"/>
              <a:t>Unmet needs (dummy): 0 = met, 1 = unmet</a:t>
            </a:r>
          </a:p>
          <a:p>
            <a:pPr lvl="1"/>
            <a:r>
              <a:rPr lang="en-US" sz="2000" dirty="0"/>
              <a:t>Depressive symptoms: CES-D8</a:t>
            </a:r>
          </a:p>
          <a:p>
            <a:pPr lvl="1"/>
            <a:r>
              <a:rPr lang="en-US" sz="2000" dirty="0"/>
              <a:t>Quality of life (QoL): CASP-19</a:t>
            </a:r>
          </a:p>
          <a:p>
            <a:r>
              <a:rPr lang="en-US" sz="2400"/>
              <a:t>Independent variable: Direct Payments use (0 = managed services, 1 = Direct Payments)</a:t>
            </a:r>
            <a:endParaRPr lang="en-US" sz="200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83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24E3B-8269-43F0-51AE-2C5AA115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03D5DD-8543-9A4B-F5FA-5E0B2C862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91AB-815C-C788-A024-3BF5804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98B9141-3E3E-106D-5387-7722D1D7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F678-1241-19B2-5CB5-E9F64F73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/>
              <a:t>Covariates: sex and:</a:t>
            </a:r>
          </a:p>
          <a:p>
            <a:pPr lvl="1"/>
            <a:r>
              <a:rPr lang="en-US" sz="2000"/>
              <a:t>Health capital: age, ADLs, IADLs, and unmet needs reported in the preceding survey</a:t>
            </a:r>
          </a:p>
          <a:p>
            <a:pPr lvl="1"/>
            <a:r>
              <a:rPr lang="en-US" sz="2000"/>
              <a:t>Social capital: household size and the availability of informal caregivers</a:t>
            </a:r>
          </a:p>
          <a:p>
            <a:pPr lvl="1"/>
            <a:r>
              <a:rPr lang="en-US" sz="2000"/>
              <a:t>Cultural capital: education level</a:t>
            </a:r>
          </a:p>
          <a:p>
            <a:pPr lvl="1"/>
            <a:r>
              <a:rPr lang="en-US" sz="2000"/>
              <a:t>Economic capital: annual income</a:t>
            </a:r>
          </a:p>
          <a:p>
            <a:r>
              <a:rPr lang="en-US" sz="2400"/>
              <a:t>Analysis</a:t>
            </a:r>
          </a:p>
          <a:p>
            <a:pPr lvl="1"/>
            <a:r>
              <a:rPr lang="en-US" sz="2000"/>
              <a:t>Propensity score matching (PSM)</a:t>
            </a:r>
          </a:p>
          <a:p>
            <a:pPr lvl="2"/>
            <a:r>
              <a:rPr lang="en-US" sz="1600"/>
              <a:t>Abadie and </a:t>
            </a:r>
            <a:r>
              <a:rPr lang="en-US" sz="1600" err="1"/>
              <a:t>Imbens</a:t>
            </a:r>
            <a:r>
              <a:rPr lang="en-US" sz="1600"/>
              <a:t>’ (2016) approach</a:t>
            </a:r>
          </a:p>
          <a:p>
            <a:pPr lvl="2"/>
            <a:r>
              <a:rPr lang="en-US" sz="1600"/>
              <a:t>Doubly robust estimates </a:t>
            </a:r>
            <a:r>
              <a:rPr lang="en-US" sz="1000"/>
              <a:t>(de Zwart et al., 2017; Nguyen et al., 2017)</a:t>
            </a:r>
          </a:p>
          <a:p>
            <a:pPr lvl="1"/>
            <a:r>
              <a:rPr lang="en-US" sz="2000"/>
              <a:t>Matching-smoothing method </a:t>
            </a:r>
            <a:r>
              <a:rPr lang="en-US" sz="1400"/>
              <a:t>(Guo &amp; Fraser, 2015; Xie et al., 2012)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5048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202D-1F70-8416-101B-1B68CEA5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78040"/>
            <a:ext cx="10515600" cy="1325563"/>
          </a:xfrm>
        </p:spPr>
        <p:txBody>
          <a:bodyPr/>
          <a:lstStyle/>
          <a:p>
            <a:r>
              <a:rPr lang="en-US"/>
              <a:t>Matching quality</a:t>
            </a:r>
          </a:p>
        </p:txBody>
      </p:sp>
      <p:pic>
        <p:nvPicPr>
          <p:cNvPr id="4" name="Content Placeholder 3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49F2C674-DDDB-F894-1703-99FD0828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7" y="1929942"/>
            <a:ext cx="5815783" cy="3481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E6BF8-CD6E-5A32-2A2F-FC22FA11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2" y="1921304"/>
            <a:ext cx="5815783" cy="3490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BBAD0-991D-9383-0A16-B6A6427B97C6}"/>
              </a:ext>
            </a:extLst>
          </p:cNvPr>
          <p:cNvSpPr txBox="1"/>
          <p:nvPr/>
        </p:nvSpPr>
        <p:spPr>
          <a:xfrm>
            <a:off x="130629" y="5595257"/>
            <a:ext cx="68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 1. Distribution of propensity scores before and after matching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1C5CC-EBA2-0F2E-7959-2F85540A5980}"/>
              </a:ext>
            </a:extLst>
          </p:cNvPr>
          <p:cNvSpPr txBox="1"/>
          <p:nvPr/>
        </p:nvSpPr>
        <p:spPr>
          <a:xfrm>
            <a:off x="7108371" y="5595257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 2. Standardized bias across covariates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9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IHR_MS PowerPoint_4_3_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R ARC KSS Powerpoint TEMPLATE" id="{EB52E43A-8395-DF4A-93E9-B611788D01A4}" vid="{ECD2B7F5-8513-4F45-8463-2697762DAF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1118</Words>
  <Application>Microsoft Macintosh PowerPoint</Application>
  <PresentationFormat>Widescreen</PresentationFormat>
  <Paragraphs>112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Office Theme</vt:lpstr>
      <vt:lpstr>NIHR_MS PowerPoint_4_3_Arial</vt:lpstr>
      <vt:lpstr>The Effects of Direct Payments on Well-being of Older People in England</vt:lpstr>
      <vt:lpstr>Introduction</vt:lpstr>
      <vt:lpstr>Introduction</vt:lpstr>
      <vt:lpstr>Introduction</vt:lpstr>
      <vt:lpstr>Introduction</vt:lpstr>
      <vt:lpstr>Introduction</vt:lpstr>
      <vt:lpstr>Methods</vt:lpstr>
      <vt:lpstr>Methods</vt:lpstr>
      <vt:lpstr>Matching quality</vt:lpstr>
      <vt:lpstr>Results</vt:lpstr>
      <vt:lpstr>Results</vt:lpstr>
      <vt:lpstr>Results</vt:lpstr>
      <vt:lpstr>PowerPoint Presentation</vt:lpstr>
      <vt:lpstr>Discussion</vt:lpstr>
      <vt:lpstr>Discussion</vt:lpstr>
      <vt:lpstr>Discussion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Jinbao Zhang</dc:creator>
  <cp:lastModifiedBy>Jinbao Zhang</cp:lastModifiedBy>
  <cp:revision>1</cp:revision>
  <dcterms:created xsi:type="dcterms:W3CDTF">2025-06-02T16:56:17Z</dcterms:created>
  <dcterms:modified xsi:type="dcterms:W3CDTF">2025-06-24T19:06:05Z</dcterms:modified>
</cp:coreProperties>
</file>