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8" r:id="rId3"/>
    <p:sldId id="285" r:id="rId4"/>
    <p:sldId id="287" r:id="rId5"/>
    <p:sldId id="288" r:id="rId6"/>
    <p:sldId id="290" r:id="rId7"/>
    <p:sldId id="286" r:id="rId8"/>
    <p:sldId id="289" r:id="rId9"/>
    <p:sldId id="292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301" r:id="rId18"/>
    <p:sldId id="299" r:id="rId19"/>
    <p:sldId id="300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95905-44EF-42D8-9D09-566A5490A8E4}" v="25" dt="2025-06-06T11:45:18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9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bao Zhang" userId="085a2785-329e-475b-a04e-b3abeb52e422" providerId="ADAL" clId="{12695905-44EF-42D8-9D09-566A5490A8E4}"/>
    <pc:docChg chg="undo custSel addSld modSld sldOrd">
      <pc:chgData name="Jinbao Zhang" userId="085a2785-329e-475b-a04e-b3abeb52e422" providerId="ADAL" clId="{12695905-44EF-42D8-9D09-566A5490A8E4}" dt="2025-06-19T13:56:59.013" v="4872" actId="20577"/>
      <pc:docMkLst>
        <pc:docMk/>
      </pc:docMkLst>
      <pc:sldChg chg="modSp mod">
        <pc:chgData name="Jinbao Zhang" userId="085a2785-329e-475b-a04e-b3abeb52e422" providerId="ADAL" clId="{12695905-44EF-42D8-9D09-566A5490A8E4}" dt="2025-06-19T09:30:17.988" v="4840" actId="20577"/>
        <pc:sldMkLst>
          <pc:docMk/>
          <pc:sldMk cId="515381749" sldId="285"/>
        </pc:sldMkLst>
        <pc:spChg chg="mod">
          <ac:chgData name="Jinbao Zhang" userId="085a2785-329e-475b-a04e-b3abeb52e422" providerId="ADAL" clId="{12695905-44EF-42D8-9D09-566A5490A8E4}" dt="2025-06-19T09:30:17.988" v="4840" actId="20577"/>
          <ac:spMkLst>
            <pc:docMk/>
            <pc:sldMk cId="515381749" sldId="285"/>
            <ac:spMk id="3" creationId="{94265DFF-1E77-6F48-A2A1-9D20E2595FCC}"/>
          </ac:spMkLst>
        </pc:spChg>
      </pc:sldChg>
      <pc:sldChg chg="addSp delSp modSp mod">
        <pc:chgData name="Jinbao Zhang" userId="085a2785-329e-475b-a04e-b3abeb52e422" providerId="ADAL" clId="{12695905-44EF-42D8-9D09-566A5490A8E4}" dt="2025-06-06T15:07:34.924" v="4813" actId="20577"/>
        <pc:sldMkLst>
          <pc:docMk/>
          <pc:sldMk cId="1319607949" sldId="286"/>
        </pc:sldMkLst>
        <pc:spChg chg="mod">
          <ac:chgData name="Jinbao Zhang" userId="085a2785-329e-475b-a04e-b3abeb52e422" providerId="ADAL" clId="{12695905-44EF-42D8-9D09-566A5490A8E4}" dt="2025-06-06T09:15:30.379" v="1242" actId="20577"/>
          <ac:spMkLst>
            <pc:docMk/>
            <pc:sldMk cId="1319607949" sldId="286"/>
            <ac:spMk id="2" creationId="{DD277167-189C-C978-2011-F3218C107ECB}"/>
          </ac:spMkLst>
        </pc:spChg>
        <pc:spChg chg="mod">
          <ac:chgData name="Jinbao Zhang" userId="085a2785-329e-475b-a04e-b3abeb52e422" providerId="ADAL" clId="{12695905-44EF-42D8-9D09-566A5490A8E4}" dt="2025-06-06T15:07:34.924" v="4813" actId="20577"/>
          <ac:spMkLst>
            <pc:docMk/>
            <pc:sldMk cId="1319607949" sldId="286"/>
            <ac:spMk id="3" creationId="{25C14709-1DB0-F480-86FB-C7036341D09C}"/>
          </ac:spMkLst>
        </pc:spChg>
      </pc:sldChg>
      <pc:sldChg chg="modSp mod">
        <pc:chgData name="Jinbao Zhang" userId="085a2785-329e-475b-a04e-b3abeb52e422" providerId="ADAL" clId="{12695905-44EF-42D8-9D09-566A5490A8E4}" dt="2025-06-19T10:25:12.411" v="4850" actId="20577"/>
        <pc:sldMkLst>
          <pc:docMk/>
          <pc:sldMk cId="94116479" sldId="287"/>
        </pc:sldMkLst>
        <pc:spChg chg="mod">
          <ac:chgData name="Jinbao Zhang" userId="085a2785-329e-475b-a04e-b3abeb52e422" providerId="ADAL" clId="{12695905-44EF-42D8-9D09-566A5490A8E4}" dt="2025-06-19T10:25:12.411" v="4850" actId="20577"/>
          <ac:spMkLst>
            <pc:docMk/>
            <pc:sldMk cId="94116479" sldId="287"/>
            <ac:spMk id="3" creationId="{B4FBA471-68CF-D934-4C17-164F73EA4659}"/>
          </ac:spMkLst>
        </pc:spChg>
      </pc:sldChg>
      <pc:sldChg chg="modSp mod">
        <pc:chgData name="Jinbao Zhang" userId="085a2785-329e-475b-a04e-b3abeb52e422" providerId="ADAL" clId="{12695905-44EF-42D8-9D09-566A5490A8E4}" dt="2025-06-06T09:15:25.373" v="1235" actId="20577"/>
        <pc:sldMkLst>
          <pc:docMk/>
          <pc:sldMk cId="2452323890" sldId="288"/>
        </pc:sldMkLst>
        <pc:spChg chg="mod">
          <ac:chgData name="Jinbao Zhang" userId="085a2785-329e-475b-a04e-b3abeb52e422" providerId="ADAL" clId="{12695905-44EF-42D8-9D09-566A5490A8E4}" dt="2025-06-06T09:15:25.373" v="1235" actId="20577"/>
          <ac:spMkLst>
            <pc:docMk/>
            <pc:sldMk cId="2452323890" sldId="288"/>
            <ac:spMk id="3" creationId="{CB8DF334-0D3C-95C2-3271-4749D70FE983}"/>
          </ac:spMkLst>
        </pc:spChg>
      </pc:sldChg>
      <pc:sldChg chg="addSp delSp modSp add mod">
        <pc:chgData name="Jinbao Zhang" userId="085a2785-329e-475b-a04e-b3abeb52e422" providerId="ADAL" clId="{12695905-44EF-42D8-9D09-566A5490A8E4}" dt="2025-06-06T10:26:57.733" v="1662" actId="1076"/>
        <pc:sldMkLst>
          <pc:docMk/>
          <pc:sldMk cId="3364219910" sldId="289"/>
        </pc:sldMkLst>
        <pc:spChg chg="mod">
          <ac:chgData name="Jinbao Zhang" userId="085a2785-329e-475b-a04e-b3abeb52e422" providerId="ADAL" clId="{12695905-44EF-42D8-9D09-566A5490A8E4}" dt="2025-06-06T10:20:49.377" v="1638" actId="20577"/>
          <ac:spMkLst>
            <pc:docMk/>
            <pc:sldMk cId="3364219910" sldId="289"/>
            <ac:spMk id="2" creationId="{AFC2D037-0138-B3D3-84F9-CF45CF925A82}"/>
          </ac:spMkLst>
        </pc:spChg>
        <pc:spChg chg="add mod">
          <ac:chgData name="Jinbao Zhang" userId="085a2785-329e-475b-a04e-b3abeb52e422" providerId="ADAL" clId="{12695905-44EF-42D8-9D09-566A5490A8E4}" dt="2025-06-06T10:26:57.733" v="1662" actId="1076"/>
          <ac:spMkLst>
            <pc:docMk/>
            <pc:sldMk cId="3364219910" sldId="289"/>
            <ac:spMk id="5" creationId="{DEADC86C-4CBE-82ED-E226-9774FE18B7F1}"/>
          </ac:spMkLst>
        </pc:spChg>
        <pc:picChg chg="add mod">
          <ac:chgData name="Jinbao Zhang" userId="085a2785-329e-475b-a04e-b3abeb52e422" providerId="ADAL" clId="{12695905-44EF-42D8-9D09-566A5490A8E4}" dt="2025-06-06T10:26:21.196" v="1644" actId="1076"/>
          <ac:picMkLst>
            <pc:docMk/>
            <pc:sldMk cId="3364219910" sldId="289"/>
            <ac:picMk id="4" creationId="{59DC656C-6498-FF88-1D93-D4987316CF94}"/>
          </ac:picMkLst>
        </pc:picChg>
      </pc:sldChg>
      <pc:sldChg chg="addSp delSp modSp add mod ord">
        <pc:chgData name="Jinbao Zhang" userId="085a2785-329e-475b-a04e-b3abeb52e422" providerId="ADAL" clId="{12695905-44EF-42D8-9D09-566A5490A8E4}" dt="2025-06-19T11:00:38.567" v="4854" actId="20577"/>
        <pc:sldMkLst>
          <pc:docMk/>
          <pc:sldMk cId="1895674264" sldId="290"/>
        </pc:sldMkLst>
        <pc:spChg chg="mod">
          <ac:chgData name="Jinbao Zhang" userId="085a2785-329e-475b-a04e-b3abeb52e422" providerId="ADAL" clId="{12695905-44EF-42D8-9D09-566A5490A8E4}" dt="2025-06-06T09:37:21.804" v="1319" actId="14100"/>
          <ac:spMkLst>
            <pc:docMk/>
            <pc:sldMk cId="1895674264" sldId="290"/>
            <ac:spMk id="3" creationId="{4662F16B-0663-46EC-A5AF-DA2C77296C66}"/>
          </ac:spMkLst>
        </pc:spChg>
        <pc:spChg chg="add mod">
          <ac:chgData name="Jinbao Zhang" userId="085a2785-329e-475b-a04e-b3abeb52e422" providerId="ADAL" clId="{12695905-44EF-42D8-9D09-566A5490A8E4}" dt="2025-06-06T09:37:39.749" v="1324" actId="1076"/>
          <ac:spMkLst>
            <pc:docMk/>
            <pc:sldMk cId="1895674264" sldId="290"/>
            <ac:spMk id="5" creationId="{A0B0D978-D071-77DE-72E0-F1C8F2D7F05B}"/>
          </ac:spMkLst>
        </pc:spChg>
        <pc:graphicFrameChg chg="add mod modGraphic">
          <ac:chgData name="Jinbao Zhang" userId="085a2785-329e-475b-a04e-b3abeb52e422" providerId="ADAL" clId="{12695905-44EF-42D8-9D09-566A5490A8E4}" dt="2025-06-19T11:00:38.567" v="4854" actId="20577"/>
          <ac:graphicFrameMkLst>
            <pc:docMk/>
            <pc:sldMk cId="1895674264" sldId="290"/>
            <ac:graphicFrameMk id="4" creationId="{73350744-3D0E-9831-C4D8-E38C5BF9E5EB}"/>
          </ac:graphicFrameMkLst>
        </pc:graphicFrameChg>
      </pc:sldChg>
      <pc:sldChg chg="modSp new mod">
        <pc:chgData name="Jinbao Zhang" userId="085a2785-329e-475b-a04e-b3abeb52e422" providerId="ADAL" clId="{12695905-44EF-42D8-9D09-566A5490A8E4}" dt="2025-06-19T11:14:37.123" v="4863" actId="20577"/>
        <pc:sldMkLst>
          <pc:docMk/>
          <pc:sldMk cId="337303781" sldId="291"/>
        </pc:sldMkLst>
        <pc:spChg chg="mod">
          <ac:chgData name="Jinbao Zhang" userId="085a2785-329e-475b-a04e-b3abeb52e422" providerId="ADAL" clId="{12695905-44EF-42D8-9D09-566A5490A8E4}" dt="2025-06-06T10:34:54.366" v="1708" actId="20577"/>
          <ac:spMkLst>
            <pc:docMk/>
            <pc:sldMk cId="337303781" sldId="291"/>
            <ac:spMk id="2" creationId="{BFA6A634-0D1F-2640-597B-F584E67813C9}"/>
          </ac:spMkLst>
        </pc:spChg>
        <pc:spChg chg="mod">
          <ac:chgData name="Jinbao Zhang" userId="085a2785-329e-475b-a04e-b3abeb52e422" providerId="ADAL" clId="{12695905-44EF-42D8-9D09-566A5490A8E4}" dt="2025-06-19T11:14:37.123" v="4863" actId="20577"/>
          <ac:spMkLst>
            <pc:docMk/>
            <pc:sldMk cId="337303781" sldId="291"/>
            <ac:spMk id="3" creationId="{9EE80196-F976-9C3B-1E13-D8427B8343BC}"/>
          </ac:spMkLst>
        </pc:spChg>
      </pc:sldChg>
      <pc:sldChg chg="addSp delSp modSp add mod">
        <pc:chgData name="Jinbao Zhang" userId="085a2785-329e-475b-a04e-b3abeb52e422" providerId="ADAL" clId="{12695905-44EF-42D8-9D09-566A5490A8E4}" dt="2025-06-06T10:34:45.559" v="1701" actId="1076"/>
        <pc:sldMkLst>
          <pc:docMk/>
          <pc:sldMk cId="426727646" sldId="292"/>
        </pc:sldMkLst>
        <pc:graphicFrameChg chg="add mod modGraphic">
          <ac:chgData name="Jinbao Zhang" userId="085a2785-329e-475b-a04e-b3abeb52e422" providerId="ADAL" clId="{12695905-44EF-42D8-9D09-566A5490A8E4}" dt="2025-06-06T10:34:45.559" v="1701" actId="1076"/>
          <ac:graphicFrameMkLst>
            <pc:docMk/>
            <pc:sldMk cId="426727646" sldId="292"/>
            <ac:graphicFrameMk id="6" creationId="{80670B1F-2383-DF97-EB67-7B3284BF6683}"/>
          </ac:graphicFrameMkLst>
        </pc:graphicFrameChg>
      </pc:sldChg>
      <pc:sldChg chg="modSp new mod">
        <pc:chgData name="Jinbao Zhang" userId="085a2785-329e-475b-a04e-b3abeb52e422" providerId="ADAL" clId="{12695905-44EF-42D8-9D09-566A5490A8E4}" dt="2025-06-06T11:01:17.739" v="2457" actId="20577"/>
        <pc:sldMkLst>
          <pc:docMk/>
          <pc:sldMk cId="3594834688" sldId="293"/>
        </pc:sldMkLst>
        <pc:spChg chg="mod">
          <ac:chgData name="Jinbao Zhang" userId="085a2785-329e-475b-a04e-b3abeb52e422" providerId="ADAL" clId="{12695905-44EF-42D8-9D09-566A5490A8E4}" dt="2025-06-06T10:49:18.859" v="2055" actId="20577"/>
          <ac:spMkLst>
            <pc:docMk/>
            <pc:sldMk cId="3594834688" sldId="293"/>
            <ac:spMk id="2" creationId="{48D08893-CD05-5275-169A-023176522907}"/>
          </ac:spMkLst>
        </pc:spChg>
        <pc:spChg chg="mod">
          <ac:chgData name="Jinbao Zhang" userId="085a2785-329e-475b-a04e-b3abeb52e422" providerId="ADAL" clId="{12695905-44EF-42D8-9D09-566A5490A8E4}" dt="2025-06-06T11:01:17.739" v="2457" actId="20577"/>
          <ac:spMkLst>
            <pc:docMk/>
            <pc:sldMk cId="3594834688" sldId="293"/>
            <ac:spMk id="3" creationId="{FE679DC6-3250-644B-AFA8-5904C6FF43AE}"/>
          </ac:spMkLst>
        </pc:spChg>
      </pc:sldChg>
      <pc:sldChg chg="modSp new mod">
        <pc:chgData name="Jinbao Zhang" userId="085a2785-329e-475b-a04e-b3abeb52e422" providerId="ADAL" clId="{12695905-44EF-42D8-9D09-566A5490A8E4}" dt="2025-06-06T11:02:40.265" v="2587" actId="313"/>
        <pc:sldMkLst>
          <pc:docMk/>
          <pc:sldMk cId="1700552824" sldId="294"/>
        </pc:sldMkLst>
        <pc:spChg chg="mod">
          <ac:chgData name="Jinbao Zhang" userId="085a2785-329e-475b-a04e-b3abeb52e422" providerId="ADAL" clId="{12695905-44EF-42D8-9D09-566A5490A8E4}" dt="2025-06-06T11:01:34.409" v="2465" actId="20577"/>
          <ac:spMkLst>
            <pc:docMk/>
            <pc:sldMk cId="1700552824" sldId="294"/>
            <ac:spMk id="2" creationId="{D5578F07-7263-8DBC-70EB-B61DFE1FBE16}"/>
          </ac:spMkLst>
        </pc:spChg>
        <pc:spChg chg="mod">
          <ac:chgData name="Jinbao Zhang" userId="085a2785-329e-475b-a04e-b3abeb52e422" providerId="ADAL" clId="{12695905-44EF-42D8-9D09-566A5490A8E4}" dt="2025-06-06T11:02:40.265" v="2587" actId="313"/>
          <ac:spMkLst>
            <pc:docMk/>
            <pc:sldMk cId="1700552824" sldId="294"/>
            <ac:spMk id="3" creationId="{FB30E2CF-D3E7-0941-DDDA-8EF6760D07A2}"/>
          </ac:spMkLst>
        </pc:spChg>
      </pc:sldChg>
      <pc:sldChg chg="modSp new mod">
        <pc:chgData name="Jinbao Zhang" userId="085a2785-329e-475b-a04e-b3abeb52e422" providerId="ADAL" clId="{12695905-44EF-42D8-9D09-566A5490A8E4}" dt="2025-06-19T13:06:00.708" v="4868" actId="20577"/>
        <pc:sldMkLst>
          <pc:docMk/>
          <pc:sldMk cId="2190257795" sldId="295"/>
        </pc:sldMkLst>
        <pc:spChg chg="mod">
          <ac:chgData name="Jinbao Zhang" userId="085a2785-329e-475b-a04e-b3abeb52e422" providerId="ADAL" clId="{12695905-44EF-42D8-9D09-566A5490A8E4}" dt="2025-06-06T11:03:38.062" v="2595" actId="20577"/>
          <ac:spMkLst>
            <pc:docMk/>
            <pc:sldMk cId="2190257795" sldId="295"/>
            <ac:spMk id="2" creationId="{7A3877D7-007B-A56B-E4E4-A810BE7F593D}"/>
          </ac:spMkLst>
        </pc:spChg>
        <pc:spChg chg="mod">
          <ac:chgData name="Jinbao Zhang" userId="085a2785-329e-475b-a04e-b3abeb52e422" providerId="ADAL" clId="{12695905-44EF-42D8-9D09-566A5490A8E4}" dt="2025-06-19T13:06:00.708" v="4868" actId="20577"/>
          <ac:spMkLst>
            <pc:docMk/>
            <pc:sldMk cId="2190257795" sldId="295"/>
            <ac:spMk id="3" creationId="{79ECCD29-ADF1-09C9-8532-D3115FDFE406}"/>
          </ac:spMkLst>
        </pc:spChg>
      </pc:sldChg>
      <pc:sldChg chg="modSp add mod">
        <pc:chgData name="Jinbao Zhang" userId="085a2785-329e-475b-a04e-b3abeb52e422" providerId="ADAL" clId="{12695905-44EF-42D8-9D09-566A5490A8E4}" dt="2025-06-06T11:23:44.828" v="3327" actId="20577"/>
        <pc:sldMkLst>
          <pc:docMk/>
          <pc:sldMk cId="2893810418" sldId="296"/>
        </pc:sldMkLst>
        <pc:spChg chg="mod">
          <ac:chgData name="Jinbao Zhang" userId="085a2785-329e-475b-a04e-b3abeb52e422" providerId="ADAL" clId="{12695905-44EF-42D8-9D09-566A5490A8E4}" dt="2025-06-06T11:23:44.828" v="3327" actId="20577"/>
          <ac:spMkLst>
            <pc:docMk/>
            <pc:sldMk cId="2893810418" sldId="296"/>
            <ac:spMk id="3" creationId="{CBCAECC3-376E-FFC1-26B6-E0997C2A64D9}"/>
          </ac:spMkLst>
        </pc:spChg>
      </pc:sldChg>
      <pc:sldChg chg="modSp add mod">
        <pc:chgData name="Jinbao Zhang" userId="085a2785-329e-475b-a04e-b3abeb52e422" providerId="ADAL" clId="{12695905-44EF-42D8-9D09-566A5490A8E4}" dt="2025-06-19T13:52:01.552" v="4871" actId="20577"/>
        <pc:sldMkLst>
          <pc:docMk/>
          <pc:sldMk cId="442524537" sldId="297"/>
        </pc:sldMkLst>
        <pc:spChg chg="mod">
          <ac:chgData name="Jinbao Zhang" userId="085a2785-329e-475b-a04e-b3abeb52e422" providerId="ADAL" clId="{12695905-44EF-42D8-9D09-566A5490A8E4}" dt="2025-06-19T13:52:01.552" v="4871" actId="20577"/>
          <ac:spMkLst>
            <pc:docMk/>
            <pc:sldMk cId="442524537" sldId="297"/>
            <ac:spMk id="3" creationId="{185DEB95-311D-064F-7515-8E3D2AEFC4F7}"/>
          </ac:spMkLst>
        </pc:spChg>
      </pc:sldChg>
      <pc:sldChg chg="addSp delSp modSp add mod">
        <pc:chgData name="Jinbao Zhang" userId="085a2785-329e-475b-a04e-b3abeb52e422" providerId="ADAL" clId="{12695905-44EF-42D8-9D09-566A5490A8E4}" dt="2025-06-19T13:45:13.982" v="4870" actId="20577"/>
        <pc:sldMkLst>
          <pc:docMk/>
          <pc:sldMk cId="3554929485" sldId="298"/>
        </pc:sldMkLst>
        <pc:spChg chg="add mod">
          <ac:chgData name="Jinbao Zhang" userId="085a2785-329e-475b-a04e-b3abeb52e422" providerId="ADAL" clId="{12695905-44EF-42D8-9D09-566A5490A8E4}" dt="2025-06-19T13:45:13.982" v="4870" actId="20577"/>
          <ac:spMkLst>
            <pc:docMk/>
            <pc:sldMk cId="3554929485" sldId="298"/>
            <ac:spMk id="5" creationId="{1504B847-CDC5-04B4-BC1A-7BE114F05284}"/>
          </ac:spMkLst>
        </pc:spChg>
        <pc:spChg chg="add mod">
          <ac:chgData name="Jinbao Zhang" userId="085a2785-329e-475b-a04e-b3abeb52e422" providerId="ADAL" clId="{12695905-44EF-42D8-9D09-566A5490A8E4}" dt="2025-06-06T11:45:08.557" v="3920" actId="20577"/>
          <ac:spMkLst>
            <pc:docMk/>
            <pc:sldMk cId="3554929485" sldId="298"/>
            <ac:spMk id="6" creationId="{CCBB7BFB-3DD9-3679-1B73-C75E533525B5}"/>
          </ac:spMkLst>
        </pc:spChg>
        <pc:graphicFrameChg chg="add mod modGraphic">
          <ac:chgData name="Jinbao Zhang" userId="085a2785-329e-475b-a04e-b3abeb52e422" providerId="ADAL" clId="{12695905-44EF-42D8-9D09-566A5490A8E4}" dt="2025-06-06T11:42:57.206" v="3819" actId="1076"/>
          <ac:graphicFrameMkLst>
            <pc:docMk/>
            <pc:sldMk cId="3554929485" sldId="298"/>
            <ac:graphicFrameMk id="4" creationId="{110DED6D-AF6E-8565-3ADF-1B8CA7B62097}"/>
          </ac:graphicFrameMkLst>
        </pc:graphicFrameChg>
      </pc:sldChg>
      <pc:sldChg chg="modSp new mod">
        <pc:chgData name="Jinbao Zhang" userId="085a2785-329e-475b-a04e-b3abeb52e422" providerId="ADAL" clId="{12695905-44EF-42D8-9D09-566A5490A8E4}" dt="2025-06-19T13:56:59.013" v="4872" actId="20577"/>
        <pc:sldMkLst>
          <pc:docMk/>
          <pc:sldMk cId="3850281752" sldId="299"/>
        </pc:sldMkLst>
        <pc:spChg chg="mod">
          <ac:chgData name="Jinbao Zhang" userId="085a2785-329e-475b-a04e-b3abeb52e422" providerId="ADAL" clId="{12695905-44EF-42D8-9D09-566A5490A8E4}" dt="2025-06-06T11:45:14.140" v="3931" actId="20577"/>
          <ac:spMkLst>
            <pc:docMk/>
            <pc:sldMk cId="3850281752" sldId="299"/>
            <ac:spMk id="2" creationId="{5A67D351-F5E4-0B6F-60AC-DF8C998F66FD}"/>
          </ac:spMkLst>
        </pc:spChg>
        <pc:spChg chg="mod">
          <ac:chgData name="Jinbao Zhang" userId="085a2785-329e-475b-a04e-b3abeb52e422" providerId="ADAL" clId="{12695905-44EF-42D8-9D09-566A5490A8E4}" dt="2025-06-19T13:56:59.013" v="4872" actId="20577"/>
          <ac:spMkLst>
            <pc:docMk/>
            <pc:sldMk cId="3850281752" sldId="299"/>
            <ac:spMk id="3" creationId="{830FF117-15DD-75D3-39E2-C4DC7555B1C9}"/>
          </ac:spMkLst>
        </pc:spChg>
      </pc:sldChg>
      <pc:sldChg chg="modSp add mod">
        <pc:chgData name="Jinbao Zhang" userId="085a2785-329e-475b-a04e-b3abeb52e422" providerId="ADAL" clId="{12695905-44EF-42D8-9D09-566A5490A8E4}" dt="2025-06-06T11:56:32.213" v="4797" actId="255"/>
        <pc:sldMkLst>
          <pc:docMk/>
          <pc:sldMk cId="2524066897" sldId="300"/>
        </pc:sldMkLst>
        <pc:spChg chg="mod">
          <ac:chgData name="Jinbao Zhang" userId="085a2785-329e-475b-a04e-b3abeb52e422" providerId="ADAL" clId="{12695905-44EF-42D8-9D09-566A5490A8E4}" dt="2025-06-06T11:56:32.213" v="4797" actId="255"/>
          <ac:spMkLst>
            <pc:docMk/>
            <pc:sldMk cId="2524066897" sldId="300"/>
            <ac:spMk id="3" creationId="{4DF54455-92D6-8E5C-2333-41D006F43EB8}"/>
          </ac:spMkLst>
        </pc:spChg>
      </pc:sldChg>
      <pc:sldChg chg="modSp add mod ord">
        <pc:chgData name="Jinbao Zhang" userId="085a2785-329e-475b-a04e-b3abeb52e422" providerId="ADAL" clId="{12695905-44EF-42D8-9D09-566A5490A8E4}" dt="2025-06-06T11:50:17.213" v="4308"/>
        <pc:sldMkLst>
          <pc:docMk/>
          <pc:sldMk cId="2785964106" sldId="301"/>
        </pc:sldMkLst>
        <pc:spChg chg="mod">
          <ac:chgData name="Jinbao Zhang" userId="085a2785-329e-475b-a04e-b3abeb52e422" providerId="ADAL" clId="{12695905-44EF-42D8-9D09-566A5490A8E4}" dt="2025-06-06T11:50:08.537" v="4306" actId="20577"/>
          <ac:spMkLst>
            <pc:docMk/>
            <pc:sldMk cId="2785964106" sldId="301"/>
            <ac:spMk id="3" creationId="{5C1BE513-60B3-2E29-B190-442CF127D1FF}"/>
          </ac:spMkLst>
        </pc:spChg>
      </pc:sldChg>
    </pc:docChg>
  </pc:docChgLst>
  <pc:docChgLst>
    <pc:chgData name="Jinbao Zhang" userId="085a2785-329e-475b-a04e-b3abeb52e422" providerId="ADAL" clId="{2110BD0C-7CFE-BE4B-B057-15B2A3C585DB}"/>
    <pc:docChg chg="undo custSel addSld delSld modSld">
      <pc:chgData name="Jinbao Zhang" userId="085a2785-329e-475b-a04e-b3abeb52e422" providerId="ADAL" clId="{2110BD0C-7CFE-BE4B-B057-15B2A3C585DB}" dt="2025-06-05T20:41:59.833" v="84"/>
      <pc:docMkLst>
        <pc:docMk/>
      </pc:docMkLst>
      <pc:sldChg chg="del">
        <pc:chgData name="Jinbao Zhang" userId="085a2785-329e-475b-a04e-b3abeb52e422" providerId="ADAL" clId="{2110BD0C-7CFE-BE4B-B057-15B2A3C585DB}" dt="2025-06-04T20:48:35.372" v="0" actId="2696"/>
        <pc:sldMkLst>
          <pc:docMk/>
          <pc:sldMk cId="1995464742" sldId="257"/>
        </pc:sldMkLst>
      </pc:sldChg>
      <pc:sldChg chg="modSp mod">
        <pc:chgData name="Jinbao Zhang" userId="085a2785-329e-475b-a04e-b3abeb52e422" providerId="ADAL" clId="{2110BD0C-7CFE-BE4B-B057-15B2A3C585DB}" dt="2025-06-04T20:55:10.593" v="70" actId="14100"/>
        <pc:sldMkLst>
          <pc:docMk/>
          <pc:sldMk cId="3612574188" sldId="258"/>
        </pc:sldMkLst>
        <pc:spChg chg="mod">
          <ac:chgData name="Jinbao Zhang" userId="085a2785-329e-475b-a04e-b3abeb52e422" providerId="ADAL" clId="{2110BD0C-7CFE-BE4B-B057-15B2A3C585DB}" dt="2025-06-04T20:51:36.498" v="10" actId="27636"/>
          <ac:spMkLst>
            <pc:docMk/>
            <pc:sldMk cId="3612574188" sldId="258"/>
            <ac:spMk id="2" creationId="{00000000-0000-0000-0000-000000000000}"/>
          </ac:spMkLst>
        </pc:spChg>
        <pc:spChg chg="mod">
          <ac:chgData name="Jinbao Zhang" userId="085a2785-329e-475b-a04e-b3abeb52e422" providerId="ADAL" clId="{2110BD0C-7CFE-BE4B-B057-15B2A3C585DB}" dt="2025-06-04T20:55:10.593" v="70" actId="14100"/>
          <ac:spMkLst>
            <pc:docMk/>
            <pc:sldMk cId="3612574188" sldId="258"/>
            <ac:spMk id="3" creationId="{00000000-0000-0000-0000-000000000000}"/>
          </ac:spMkLst>
        </pc:spChg>
      </pc:sldChg>
      <pc:sldChg chg="del">
        <pc:chgData name="Jinbao Zhang" userId="085a2785-329e-475b-a04e-b3abeb52e422" providerId="ADAL" clId="{2110BD0C-7CFE-BE4B-B057-15B2A3C585DB}" dt="2025-06-04T20:48:35.372" v="0" actId="2696"/>
        <pc:sldMkLst>
          <pc:docMk/>
          <pc:sldMk cId="2244351210" sldId="259"/>
        </pc:sldMkLst>
      </pc:sldChg>
      <pc:sldChg chg="del">
        <pc:chgData name="Jinbao Zhang" userId="085a2785-329e-475b-a04e-b3abeb52e422" providerId="ADAL" clId="{2110BD0C-7CFE-BE4B-B057-15B2A3C585DB}" dt="2025-06-04T20:48:35.372" v="0" actId="2696"/>
        <pc:sldMkLst>
          <pc:docMk/>
          <pc:sldMk cId="391762401" sldId="265"/>
        </pc:sldMkLst>
      </pc:sldChg>
      <pc:sldChg chg="del">
        <pc:chgData name="Jinbao Zhang" userId="085a2785-329e-475b-a04e-b3abeb52e422" providerId="ADAL" clId="{2110BD0C-7CFE-BE4B-B057-15B2A3C585DB}" dt="2025-06-04T20:48:35.372" v="0" actId="2696"/>
        <pc:sldMkLst>
          <pc:docMk/>
          <pc:sldMk cId="3625481570" sldId="266"/>
        </pc:sldMkLst>
      </pc:sldChg>
      <pc:sldChg chg="del">
        <pc:chgData name="Jinbao Zhang" userId="085a2785-329e-475b-a04e-b3abeb52e422" providerId="ADAL" clId="{2110BD0C-7CFE-BE4B-B057-15B2A3C585DB}" dt="2025-06-04T20:48:35.372" v="0" actId="2696"/>
        <pc:sldMkLst>
          <pc:docMk/>
          <pc:sldMk cId="3874191616" sldId="267"/>
        </pc:sldMkLst>
      </pc:sldChg>
      <pc:sldChg chg="del">
        <pc:chgData name="Jinbao Zhang" userId="085a2785-329e-475b-a04e-b3abeb52e422" providerId="ADAL" clId="{2110BD0C-7CFE-BE4B-B057-15B2A3C585DB}" dt="2025-06-04T20:48:35.372" v="0" actId="2696"/>
        <pc:sldMkLst>
          <pc:docMk/>
          <pc:sldMk cId="2172834465" sldId="268"/>
        </pc:sldMkLst>
      </pc:sldChg>
      <pc:sldChg chg="del">
        <pc:chgData name="Jinbao Zhang" userId="085a2785-329e-475b-a04e-b3abeb52e422" providerId="ADAL" clId="{2110BD0C-7CFE-BE4B-B057-15B2A3C585DB}" dt="2025-06-04T20:48:51.617" v="1" actId="2696"/>
        <pc:sldMkLst>
          <pc:docMk/>
          <pc:sldMk cId="1750487286" sldId="269"/>
        </pc:sldMkLst>
      </pc:sldChg>
      <pc:sldChg chg="del">
        <pc:chgData name="Jinbao Zhang" userId="085a2785-329e-475b-a04e-b3abeb52e422" providerId="ADAL" clId="{2110BD0C-7CFE-BE4B-B057-15B2A3C585DB}" dt="2025-06-04T20:48:51.617" v="1" actId="2696"/>
        <pc:sldMkLst>
          <pc:docMk/>
          <pc:sldMk cId="4029690628" sldId="270"/>
        </pc:sldMkLst>
      </pc:sldChg>
      <pc:sldChg chg="del">
        <pc:chgData name="Jinbao Zhang" userId="085a2785-329e-475b-a04e-b3abeb52e422" providerId="ADAL" clId="{2110BD0C-7CFE-BE4B-B057-15B2A3C585DB}" dt="2025-06-04T20:48:51.617" v="1" actId="2696"/>
        <pc:sldMkLst>
          <pc:docMk/>
          <pc:sldMk cId="4050868988" sldId="271"/>
        </pc:sldMkLst>
      </pc:sldChg>
      <pc:sldChg chg="del">
        <pc:chgData name="Jinbao Zhang" userId="085a2785-329e-475b-a04e-b3abeb52e422" providerId="ADAL" clId="{2110BD0C-7CFE-BE4B-B057-15B2A3C585DB}" dt="2025-06-04T20:48:35.372" v="0" actId="2696"/>
        <pc:sldMkLst>
          <pc:docMk/>
          <pc:sldMk cId="3155243180" sldId="272"/>
        </pc:sldMkLst>
      </pc:sldChg>
      <pc:sldChg chg="del">
        <pc:chgData name="Jinbao Zhang" userId="085a2785-329e-475b-a04e-b3abeb52e422" providerId="ADAL" clId="{2110BD0C-7CFE-BE4B-B057-15B2A3C585DB}" dt="2025-06-04T20:48:35.372" v="0" actId="2696"/>
        <pc:sldMkLst>
          <pc:docMk/>
          <pc:sldMk cId="491251028" sldId="273"/>
        </pc:sldMkLst>
      </pc:sldChg>
      <pc:sldChg chg="del">
        <pc:chgData name="Jinbao Zhang" userId="085a2785-329e-475b-a04e-b3abeb52e422" providerId="ADAL" clId="{2110BD0C-7CFE-BE4B-B057-15B2A3C585DB}" dt="2025-06-04T20:48:51.617" v="1" actId="2696"/>
        <pc:sldMkLst>
          <pc:docMk/>
          <pc:sldMk cId="3878854322" sldId="274"/>
        </pc:sldMkLst>
      </pc:sldChg>
      <pc:sldChg chg="del">
        <pc:chgData name="Jinbao Zhang" userId="085a2785-329e-475b-a04e-b3abeb52e422" providerId="ADAL" clId="{2110BD0C-7CFE-BE4B-B057-15B2A3C585DB}" dt="2025-06-04T20:48:51.617" v="1" actId="2696"/>
        <pc:sldMkLst>
          <pc:docMk/>
          <pc:sldMk cId="3219049308" sldId="275"/>
        </pc:sldMkLst>
      </pc:sldChg>
      <pc:sldChg chg="del">
        <pc:chgData name="Jinbao Zhang" userId="085a2785-329e-475b-a04e-b3abeb52e422" providerId="ADAL" clId="{2110BD0C-7CFE-BE4B-B057-15B2A3C585DB}" dt="2025-06-04T20:48:59.925" v="2" actId="2696"/>
        <pc:sldMkLst>
          <pc:docMk/>
          <pc:sldMk cId="2345019408" sldId="276"/>
        </pc:sldMkLst>
      </pc:sldChg>
      <pc:sldChg chg="del">
        <pc:chgData name="Jinbao Zhang" userId="085a2785-329e-475b-a04e-b3abeb52e422" providerId="ADAL" clId="{2110BD0C-7CFE-BE4B-B057-15B2A3C585DB}" dt="2025-06-04T20:48:59.925" v="2" actId="2696"/>
        <pc:sldMkLst>
          <pc:docMk/>
          <pc:sldMk cId="75011075" sldId="277"/>
        </pc:sldMkLst>
      </pc:sldChg>
      <pc:sldChg chg="del">
        <pc:chgData name="Jinbao Zhang" userId="085a2785-329e-475b-a04e-b3abeb52e422" providerId="ADAL" clId="{2110BD0C-7CFE-BE4B-B057-15B2A3C585DB}" dt="2025-06-04T20:48:59.925" v="2" actId="2696"/>
        <pc:sldMkLst>
          <pc:docMk/>
          <pc:sldMk cId="144360490" sldId="278"/>
        </pc:sldMkLst>
      </pc:sldChg>
      <pc:sldChg chg="modSp new mod">
        <pc:chgData name="Jinbao Zhang" userId="085a2785-329e-475b-a04e-b3abeb52e422" providerId="ADAL" clId="{2110BD0C-7CFE-BE4B-B057-15B2A3C585DB}" dt="2025-06-05T19:34:09.871" v="82" actId="20577"/>
        <pc:sldMkLst>
          <pc:docMk/>
          <pc:sldMk cId="515381749" sldId="285"/>
        </pc:sldMkLst>
        <pc:spChg chg="mod">
          <ac:chgData name="Jinbao Zhang" userId="085a2785-329e-475b-a04e-b3abeb52e422" providerId="ADAL" clId="{2110BD0C-7CFE-BE4B-B057-15B2A3C585DB}" dt="2025-06-05T19:34:09.871" v="82" actId="20577"/>
          <ac:spMkLst>
            <pc:docMk/>
            <pc:sldMk cId="515381749" sldId="285"/>
            <ac:spMk id="2" creationId="{F057AD98-75E1-708A-7710-81AF34EEECF9}"/>
          </ac:spMkLst>
        </pc:spChg>
      </pc:sldChg>
      <pc:sldChg chg="new del">
        <pc:chgData name="Jinbao Zhang" userId="085a2785-329e-475b-a04e-b3abeb52e422" providerId="ADAL" clId="{2110BD0C-7CFE-BE4B-B057-15B2A3C585DB}" dt="2025-06-04T20:49:46.761" v="5" actId="2696"/>
        <pc:sldMkLst>
          <pc:docMk/>
          <pc:sldMk cId="3429613205" sldId="285"/>
        </pc:sldMkLst>
      </pc:sldChg>
      <pc:sldChg chg="new del">
        <pc:chgData name="Jinbao Zhang" userId="085a2785-329e-475b-a04e-b3abeb52e422" providerId="ADAL" clId="{2110BD0C-7CFE-BE4B-B057-15B2A3C585DB}" dt="2025-06-04T20:49:52.746" v="6" actId="2696"/>
        <pc:sldMkLst>
          <pc:docMk/>
          <pc:sldMk cId="1273360772" sldId="286"/>
        </pc:sldMkLst>
      </pc:sldChg>
      <pc:sldChg chg="new">
        <pc:chgData name="Jinbao Zhang" userId="085a2785-329e-475b-a04e-b3abeb52e422" providerId="ADAL" clId="{2110BD0C-7CFE-BE4B-B057-15B2A3C585DB}" dt="2025-06-04T20:50:18.890" v="8" actId="680"/>
        <pc:sldMkLst>
          <pc:docMk/>
          <pc:sldMk cId="1319607949" sldId="286"/>
        </pc:sldMkLst>
      </pc:sldChg>
      <pc:sldChg chg="add">
        <pc:chgData name="Jinbao Zhang" userId="085a2785-329e-475b-a04e-b3abeb52e422" providerId="ADAL" clId="{2110BD0C-7CFE-BE4B-B057-15B2A3C585DB}" dt="2025-06-05T20:41:58.743" v="83"/>
        <pc:sldMkLst>
          <pc:docMk/>
          <pc:sldMk cId="94116479" sldId="287"/>
        </pc:sldMkLst>
      </pc:sldChg>
      <pc:sldChg chg="add">
        <pc:chgData name="Jinbao Zhang" userId="085a2785-329e-475b-a04e-b3abeb52e422" providerId="ADAL" clId="{2110BD0C-7CFE-BE4B-B057-15B2A3C585DB}" dt="2025-06-05T20:41:59.833" v="84"/>
        <pc:sldMkLst>
          <pc:docMk/>
          <pc:sldMk cId="2452323890" sldId="288"/>
        </pc:sldMkLst>
      </pc:sldChg>
    </pc:docChg>
  </pc:docChgLst>
  <pc:docChgLst>
    <pc:chgData name="Jinbao Zhang" userId="085a2785-329e-475b-a04e-b3abeb52e422" providerId="ADAL" clId="{C229C1F4-5EF8-9749-B360-4CF5488EA870}"/>
    <pc:docChg chg="undo custSel addSld delSld modSld">
      <pc:chgData name="Jinbao Zhang" userId="085a2785-329e-475b-a04e-b3abeb52e422" providerId="ADAL" clId="{C229C1F4-5EF8-9749-B360-4CF5488EA870}" dt="2025-06-04T20:08:02.268" v="5962" actId="14100"/>
      <pc:docMkLst>
        <pc:docMk/>
      </pc:docMkLst>
      <pc:sldChg chg="addSp modSp del mod">
        <pc:chgData name="Jinbao Zhang" userId="085a2785-329e-475b-a04e-b3abeb52e422" providerId="ADAL" clId="{C229C1F4-5EF8-9749-B360-4CF5488EA870}" dt="2025-06-02T17:23:28.408" v="695" actId="2696"/>
        <pc:sldMkLst>
          <pc:docMk/>
          <pc:sldMk cId="2701132849" sldId="256"/>
        </pc:sldMkLst>
      </pc:sldChg>
      <pc:sldChg chg="addSp modSp new mod setBg">
        <pc:chgData name="Jinbao Zhang" userId="085a2785-329e-475b-a04e-b3abeb52e422" providerId="ADAL" clId="{C229C1F4-5EF8-9749-B360-4CF5488EA870}" dt="2025-06-03T19:52:22.306" v="5581" actId="20577"/>
        <pc:sldMkLst>
          <pc:docMk/>
          <pc:sldMk cId="1995464742" sldId="257"/>
        </pc:sldMkLst>
      </pc:sldChg>
      <pc:sldChg chg="modSp add del mod">
        <pc:chgData name="Jinbao Zhang" userId="085a2785-329e-475b-a04e-b3abeb52e422" providerId="ADAL" clId="{C229C1F4-5EF8-9749-B360-4CF5488EA870}" dt="2025-06-02T17:23:17.016" v="694" actId="20577"/>
        <pc:sldMkLst>
          <pc:docMk/>
          <pc:sldMk cId="3612574188" sldId="258"/>
        </pc:sldMkLst>
        <pc:spChg chg="mod">
          <ac:chgData name="Jinbao Zhang" userId="085a2785-329e-475b-a04e-b3abeb52e422" providerId="ADAL" clId="{C229C1F4-5EF8-9749-B360-4CF5488EA870}" dt="2025-06-02T17:23:17.016" v="694" actId="20577"/>
          <ac:spMkLst>
            <pc:docMk/>
            <pc:sldMk cId="3612574188" sldId="258"/>
            <ac:spMk id="2" creationId="{00000000-0000-0000-0000-000000000000}"/>
          </ac:spMkLst>
        </pc:spChg>
      </pc:sldChg>
      <pc:sldChg chg="addSp modSp new mod setBg">
        <pc:chgData name="Jinbao Zhang" userId="085a2785-329e-475b-a04e-b3abeb52e422" providerId="ADAL" clId="{C229C1F4-5EF8-9749-B360-4CF5488EA870}" dt="2025-06-03T18:03:26.882" v="4431" actId="20577"/>
        <pc:sldMkLst>
          <pc:docMk/>
          <pc:sldMk cId="2244351210" sldId="259"/>
        </pc:sldMkLst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3879986532" sldId="260"/>
        </pc:sldMkLst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258741516" sldId="261"/>
        </pc:sldMkLst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2887054099" sldId="262"/>
        </pc:sldMkLst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2145932975" sldId="263"/>
        </pc:sldMkLst>
      </pc:sldChg>
      <pc:sldChg chg="delSp add del setBg delDesignElem">
        <pc:chgData name="Jinbao Zhang" userId="085a2785-329e-475b-a04e-b3abeb52e422" providerId="ADAL" clId="{C229C1F4-5EF8-9749-B360-4CF5488EA870}" dt="2025-06-02T17:24:08.003" v="724" actId="2696"/>
        <pc:sldMkLst>
          <pc:docMk/>
          <pc:sldMk cId="484837427" sldId="264"/>
        </pc:sldMkLst>
      </pc:sldChg>
      <pc:sldChg chg="modSp add mod">
        <pc:chgData name="Jinbao Zhang" userId="085a2785-329e-475b-a04e-b3abeb52e422" providerId="ADAL" clId="{C229C1F4-5EF8-9749-B360-4CF5488EA870}" dt="2025-06-03T20:22:48.847" v="5585" actId="20577"/>
        <pc:sldMkLst>
          <pc:docMk/>
          <pc:sldMk cId="391762401" sldId="265"/>
        </pc:sldMkLst>
      </pc:sldChg>
      <pc:sldChg chg="addSp delSp add del setBg delDesignElem">
        <pc:chgData name="Jinbao Zhang" userId="085a2785-329e-475b-a04e-b3abeb52e422" providerId="ADAL" clId="{C229C1F4-5EF8-9749-B360-4CF5488EA870}" dt="2025-06-02T17:23:56.753" v="722"/>
        <pc:sldMkLst>
          <pc:docMk/>
          <pc:sldMk cId="834813366" sldId="265"/>
        </pc:sldMkLst>
      </pc:sldChg>
      <pc:sldChg chg="modSp add mod">
        <pc:chgData name="Jinbao Zhang" userId="085a2785-329e-475b-a04e-b3abeb52e422" providerId="ADAL" clId="{C229C1F4-5EF8-9749-B360-4CF5488EA870}" dt="2025-06-03T20:40:59.528" v="5601" actId="404"/>
        <pc:sldMkLst>
          <pc:docMk/>
          <pc:sldMk cId="3625481570" sldId="266"/>
        </pc:sldMkLst>
      </pc:sldChg>
      <pc:sldChg chg="addSp delSp add del setBg delDesignElem">
        <pc:chgData name="Jinbao Zhang" userId="085a2785-329e-475b-a04e-b3abeb52e422" providerId="ADAL" clId="{C229C1F4-5EF8-9749-B360-4CF5488EA870}" dt="2025-06-02T17:24:14.143" v="727"/>
        <pc:sldMkLst>
          <pc:docMk/>
          <pc:sldMk cId="3719611443" sldId="266"/>
        </pc:sldMkLst>
      </pc:sldChg>
      <pc:sldChg chg="addSp delSp add del setBg delDesignElem">
        <pc:chgData name="Jinbao Zhang" userId="085a2785-329e-475b-a04e-b3abeb52e422" providerId="ADAL" clId="{C229C1F4-5EF8-9749-B360-4CF5488EA870}" dt="2025-06-02T17:24:18.170" v="731"/>
        <pc:sldMkLst>
          <pc:docMk/>
          <pc:sldMk cId="1518912875" sldId="267"/>
        </pc:sldMkLst>
      </pc:sldChg>
      <pc:sldChg chg="modSp add mod">
        <pc:chgData name="Jinbao Zhang" userId="085a2785-329e-475b-a04e-b3abeb52e422" providerId="ADAL" clId="{C229C1F4-5EF8-9749-B360-4CF5488EA870}" dt="2025-06-03T18:04:00.735" v="4441" actId="27636"/>
        <pc:sldMkLst>
          <pc:docMk/>
          <pc:sldMk cId="3874191616" sldId="267"/>
        </pc:sldMkLst>
      </pc:sldChg>
      <pc:sldChg chg="modSp add mod">
        <pc:chgData name="Jinbao Zhang" userId="085a2785-329e-475b-a04e-b3abeb52e422" providerId="ADAL" clId="{C229C1F4-5EF8-9749-B360-4CF5488EA870}" dt="2025-06-03T21:17:52.761" v="5604" actId="20577"/>
        <pc:sldMkLst>
          <pc:docMk/>
          <pc:sldMk cId="2172834465" sldId="268"/>
        </pc:sldMkLst>
      </pc:sldChg>
      <pc:sldChg chg="addSp delSp add del setBg delDesignElem">
        <pc:chgData name="Jinbao Zhang" userId="085a2785-329e-475b-a04e-b3abeb52e422" providerId="ADAL" clId="{C229C1F4-5EF8-9749-B360-4CF5488EA870}" dt="2025-06-02T17:52:16.304" v="1890"/>
        <pc:sldMkLst>
          <pc:docMk/>
          <pc:sldMk cId="2820388843" sldId="268"/>
        </pc:sldMkLst>
      </pc:sldChg>
      <pc:sldChg chg="addSp delSp add del setBg delDesignElem">
        <pc:chgData name="Jinbao Zhang" userId="085a2785-329e-475b-a04e-b3abeb52e422" providerId="ADAL" clId="{C229C1F4-5EF8-9749-B360-4CF5488EA870}" dt="2025-06-02T17:52:22.271" v="1894"/>
        <pc:sldMkLst>
          <pc:docMk/>
          <pc:sldMk cId="105418918" sldId="269"/>
        </pc:sldMkLst>
      </pc:sldChg>
      <pc:sldChg chg="modSp add mod">
        <pc:chgData name="Jinbao Zhang" userId="085a2785-329e-475b-a04e-b3abeb52e422" providerId="ADAL" clId="{C229C1F4-5EF8-9749-B360-4CF5488EA870}" dt="2025-06-03T21:25:48.951" v="5890" actId="20577"/>
        <pc:sldMkLst>
          <pc:docMk/>
          <pc:sldMk cId="1750487286" sldId="269"/>
        </pc:sldMkLst>
      </pc:sldChg>
      <pc:sldChg chg="addSp delSp modSp new mod">
        <pc:chgData name="Jinbao Zhang" userId="085a2785-329e-475b-a04e-b3abeb52e422" providerId="ADAL" clId="{C229C1F4-5EF8-9749-B360-4CF5488EA870}" dt="2025-06-03T18:04:39.011" v="4447" actId="1076"/>
        <pc:sldMkLst>
          <pc:docMk/>
          <pc:sldMk cId="4029690628" sldId="270"/>
        </pc:sldMkLst>
      </pc:sldChg>
      <pc:sldChg chg="addSp delSp modSp new mod">
        <pc:chgData name="Jinbao Zhang" userId="085a2785-329e-475b-a04e-b3abeb52e422" providerId="ADAL" clId="{C229C1F4-5EF8-9749-B360-4CF5488EA870}" dt="2025-06-04T17:19:53.164" v="5900" actId="20577"/>
        <pc:sldMkLst>
          <pc:docMk/>
          <pc:sldMk cId="4050868988" sldId="271"/>
        </pc:sldMkLst>
      </pc:sldChg>
      <pc:sldChg chg="addSp delSp modSp new mod">
        <pc:chgData name="Jinbao Zhang" userId="085a2785-329e-475b-a04e-b3abeb52e422" providerId="ADAL" clId="{C229C1F4-5EF8-9749-B360-4CF5488EA870}" dt="2025-06-02T21:41:19.812" v="4009" actId="403"/>
        <pc:sldMkLst>
          <pc:docMk/>
          <pc:sldMk cId="3155243180" sldId="272"/>
        </pc:sldMkLst>
      </pc:sldChg>
      <pc:sldChg chg="addSp delSp modSp new mod">
        <pc:chgData name="Jinbao Zhang" userId="085a2785-329e-475b-a04e-b3abeb52e422" providerId="ADAL" clId="{C229C1F4-5EF8-9749-B360-4CF5488EA870}" dt="2025-06-04T20:08:02.268" v="5962" actId="14100"/>
        <pc:sldMkLst>
          <pc:docMk/>
          <pc:sldMk cId="491251028" sldId="273"/>
        </pc:sldMkLst>
      </pc:sldChg>
      <pc:sldChg chg="addSp delSp modSp add mod setBg">
        <pc:chgData name="Jinbao Zhang" userId="085a2785-329e-475b-a04e-b3abeb52e422" providerId="ADAL" clId="{C229C1F4-5EF8-9749-B360-4CF5488EA870}" dt="2025-06-04T20:07:23.556" v="5959" actId="1076"/>
        <pc:sldMkLst>
          <pc:docMk/>
          <pc:sldMk cId="3878854322" sldId="274"/>
        </pc:sldMkLst>
      </pc:sldChg>
      <pc:sldChg chg="addSp modSp new mod setBg">
        <pc:chgData name="Jinbao Zhang" userId="085a2785-329e-475b-a04e-b3abeb52e422" providerId="ADAL" clId="{C229C1F4-5EF8-9749-B360-4CF5488EA870}" dt="2025-06-03T18:09:35.333" v="4701" actId="20577"/>
        <pc:sldMkLst>
          <pc:docMk/>
          <pc:sldMk cId="3219049308" sldId="275"/>
        </pc:sldMkLst>
      </pc:sldChg>
      <pc:sldChg chg="modSp add mod">
        <pc:chgData name="Jinbao Zhang" userId="085a2785-329e-475b-a04e-b3abeb52e422" providerId="ADAL" clId="{C229C1F4-5EF8-9749-B360-4CF5488EA870}" dt="2025-06-03T18:17:46.382" v="4990" actId="5793"/>
        <pc:sldMkLst>
          <pc:docMk/>
          <pc:sldMk cId="2345019408" sldId="276"/>
        </pc:sldMkLst>
      </pc:sldChg>
      <pc:sldChg chg="addSp modSp new mod setBg">
        <pc:chgData name="Jinbao Zhang" userId="085a2785-329e-475b-a04e-b3abeb52e422" providerId="ADAL" clId="{C229C1F4-5EF8-9749-B360-4CF5488EA870}" dt="2025-06-03T18:21:33.246" v="5323" actId="20577"/>
        <pc:sldMkLst>
          <pc:docMk/>
          <pc:sldMk cId="75011075" sldId="277"/>
        </pc:sldMkLst>
      </pc:sldChg>
      <pc:sldChg chg="modSp new mod">
        <pc:chgData name="Jinbao Zhang" userId="085a2785-329e-475b-a04e-b3abeb52e422" providerId="ADAL" clId="{C229C1F4-5EF8-9749-B360-4CF5488EA870}" dt="2025-06-03T18:24:34.341" v="5572" actId="20577"/>
        <pc:sldMkLst>
          <pc:docMk/>
          <pc:sldMk cId="144360490" sldId="278"/>
        </pc:sldMkLst>
      </pc:sldChg>
      <pc:sldChg chg="new del">
        <pc:chgData name="Jinbao Zhang" userId="085a2785-329e-475b-a04e-b3abeb52e422" providerId="ADAL" clId="{C229C1F4-5EF8-9749-B360-4CF5488EA870}" dt="2025-06-03T18:24:51.451" v="5575" actId="2696"/>
        <pc:sldMkLst>
          <pc:docMk/>
          <pc:sldMk cId="2764941721" sldId="279"/>
        </pc:sldMkLst>
      </pc:sldChg>
      <pc:sldChg chg="add">
        <pc:chgData name="Jinbao Zhang" userId="085a2785-329e-475b-a04e-b3abeb52e422" providerId="ADAL" clId="{C229C1F4-5EF8-9749-B360-4CF5488EA870}" dt="2025-06-03T18:24:46.912" v="5574"/>
        <pc:sldMkLst>
          <pc:docMk/>
          <pc:sldMk cId="47727406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9E11-8099-A04E-856E-7CD903749FA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86AFE-4CE8-1543-9587-1705F7767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9B187-5654-4981-8667-EE35ED5692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0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08CF-7892-45C5-A018-331BEF923F0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6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26CA-BFC8-E472-9021-22B209D71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829EC-EB3C-A2E8-CF3F-A2C1F844E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96AD-FBCD-FFD5-1DFD-F19642A2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55C66-D3BA-A785-53AE-7807F6DE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5FBA-774D-8049-A116-329B21A7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FC0C-E863-125F-8EA4-95AF40A5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FAD1F-95AE-2D33-3181-A4655393F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9D21-002E-AC54-6C38-B2A373DA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C2597-1A30-9AB4-1F49-A7FC9D85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03238-7108-CB2B-F35D-884AA3F3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F053B-2108-FCC3-1172-FCF393C79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9142E-0B9C-7755-9990-96B82596C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36B0C-FBCD-2EB9-5FC1-E70B1FE1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4092-95E8-6094-9132-CD40F934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FB745-3A08-DA02-5E9F-8B8245A4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2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6933601-5FAF-1045-8341-86DDEDCB9C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416" y="106374"/>
            <a:ext cx="5075952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461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1394924"/>
            <a:ext cx="103632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0353BBD-4F1B-244B-960F-290C337C4D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416" y="106374"/>
            <a:ext cx="5075952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2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435"/>
            <a:ext cx="105156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73438" y="6289449"/>
            <a:ext cx="11211477" cy="45719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668214-9F08-BC4B-8B90-408B4D8977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676" y="6268020"/>
            <a:ext cx="4797656" cy="6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3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435"/>
            <a:ext cx="105156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73438" y="6289449"/>
            <a:ext cx="11211477" cy="4571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5E1490A-B396-074D-9F01-7A448BEA92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15" y="6269571"/>
            <a:ext cx="4645527" cy="6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7"/>
            <a:ext cx="3470875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98936" y="1297901"/>
            <a:ext cx="1142737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FE1D86-4249-5447-8D98-060767BF6B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22131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9"/>
            <a:ext cx="2817707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11480" y="1466170"/>
            <a:ext cx="1236219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29FA50-38C4-9B42-AA71-4F09FBC93D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22131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5"/>
            <a:ext cx="2567816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320263" y="1339309"/>
            <a:ext cx="1221055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652FFD-FC71-1646-860A-725E27A892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32070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76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3"/>
            <a:ext cx="1937173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470625" y="1305876"/>
            <a:ext cx="1198273" cy="1198273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883672C-84F5-284A-A7C6-6AE193A8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32070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B326-4C42-1B2D-14D6-409F0CE5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AE50A-03B0-ECD1-3883-EFED0095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589F-C160-BC34-5841-6D8EFE15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3C17D-B109-E78A-A471-7988210D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8362-C248-369D-AC16-DC132AEF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71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7"/>
            <a:ext cx="3470875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011065" y="999080"/>
            <a:ext cx="1435615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E3F1649-DBD4-B74B-B481-5F9C88A0CA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4675" y="132070"/>
            <a:ext cx="5075951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6933601-5FAF-1045-8341-86DDEDCB9C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416" y="106374"/>
            <a:ext cx="5075952" cy="6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8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A04E-11EF-8D6B-862A-38A19154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77718-5F3C-0402-A758-8F5CBB200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2E2D9-5537-2204-6BE3-5B0815B5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09AF-0CA6-5AC7-EBEF-A0A04C14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5160-3E77-39F3-C569-B782B66C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6A20-DBF0-FE18-5E10-4BFB8FB1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6854-8EE9-AE22-C43C-29787D2D8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4D143-D518-69DD-1FFB-155057B71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0D9FF-520B-E09C-882A-D0E773C5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CAE1E-210C-F659-ADA8-BB161490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75254-FEFD-98E1-6FAD-F9D64DA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2858-7CC5-D17B-CF9E-CBA69E77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6712B-F907-B992-7C6C-E639053F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73369-0CDB-B3DC-770D-75D7857B2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8C28F-6445-9403-DAD8-B0637C149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BA995-4EE4-1DCB-F7EE-87C0A7B43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65100-0A30-2294-81E8-FD728790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8B31D-BFDD-4AEE-3943-15B34AAD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D7F18-4DBD-9203-1FA5-2B7DB2F1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8C2E-5F23-1B3D-D03C-19EC8C6A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7E2FC-7E79-2FC3-EA03-A51D5A6B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BFDEE-59AA-F166-8677-64B422EF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01D76-1AF0-79E4-16EF-3EFC72D5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483F3-A37A-AEDB-F0CE-D03CB4B4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239E0-6372-D4B6-4D2F-D2B97C6A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52F91-E16E-C8F3-BDB2-82430CF5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E041-2FD9-84C1-F9F4-8D83D5A7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A9D3-2D66-59BA-326E-BF418A95F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044C5-6488-E97A-65C1-8CD20F6E9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1429C-B3D3-7A29-D34F-1E27D00C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9D7B5-FB9E-B52C-E9E0-87935CDF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3B8EB-9221-0A72-1C65-3FE7002E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8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C1FB-4B8C-FC17-613D-3F13C9B8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2B3FC-8BC8-06F3-EDFA-1A56D8579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DA09F-2168-A786-72F3-2ADB576B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992E4-4D61-5417-A3FC-0F0AFDFB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832A9-BABD-5ABD-7B80-003B1690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48825-E5CF-781F-E7B0-76FCD47D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4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8369D-D4B7-8AFB-17F3-EDFB31F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8E339-8975-FF88-BACE-69027FA33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31D8A-07B3-5D0A-78CC-C1C10BD93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AB08C7-0460-C74A-8BA7-5D28E57E9EC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29BD3-E882-63BB-337F-911C21C89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1CA0-F3F5-F030-ED26-1D5CFB0FC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EB3DBC-9036-5446-BEC1-52D4122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143" y="4208043"/>
            <a:ext cx="10537371" cy="1655762"/>
          </a:xfrm>
        </p:spPr>
        <p:txBody>
          <a:bodyPr>
            <a:normAutofit/>
          </a:bodyPr>
          <a:lstStyle/>
          <a:p>
            <a:r>
              <a:rPr lang="en-GB" dirty="0"/>
              <a:t>Jinbao Zhang</a:t>
            </a:r>
            <a:r>
              <a:rPr lang="en-GB" baseline="30000" dirty="0"/>
              <a:t>1</a:t>
            </a:r>
            <a:r>
              <a:rPr lang="en-GB" dirty="0"/>
              <a:t>, Alan Dargan</a:t>
            </a:r>
            <a:r>
              <a:rPr lang="en-GB" baseline="30000" dirty="0"/>
              <a:t>1</a:t>
            </a:r>
            <a:r>
              <a:rPr lang="en-GB" dirty="0"/>
              <a:t>, Wenjing Zhang</a:t>
            </a:r>
            <a:r>
              <a:rPr lang="en-GB" baseline="30000" dirty="0"/>
              <a:t>2</a:t>
            </a:r>
            <a:r>
              <a:rPr lang="en-GB" dirty="0"/>
              <a:t>, Julien Forder</a:t>
            </a:r>
            <a:r>
              <a:rPr lang="en-GB" baseline="30000" dirty="0"/>
              <a:t>1</a:t>
            </a:r>
            <a:endParaRPr lang="en-GB" dirty="0"/>
          </a:p>
          <a:p>
            <a:r>
              <a:rPr lang="en-GB" baseline="30000" dirty="0"/>
              <a:t>1</a:t>
            </a:r>
            <a:r>
              <a:rPr lang="en-GB" dirty="0"/>
              <a:t>Personal Social Services Research Unit, University of Kent</a:t>
            </a:r>
          </a:p>
          <a:p>
            <a:r>
              <a:rPr lang="en-GB" baseline="30000" dirty="0"/>
              <a:t>2</a:t>
            </a:r>
            <a:r>
              <a:rPr lang="en-GB" dirty="0"/>
              <a:t>Health &amp; Social Care Workforce Research Unit, King’s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28324"/>
            <a:ext cx="10363200" cy="1795008"/>
          </a:xfrm>
        </p:spPr>
        <p:txBody>
          <a:bodyPr>
            <a:normAutofit fontScale="90000"/>
          </a:bodyPr>
          <a:lstStyle/>
          <a:p>
            <a:r>
              <a:rPr lang="en-GB" sz="4400" i="1" dirty="0"/>
              <a:t>Interventions to Facilitate Access to Long-Term Care for Community-Dwelling Older Adults: A Scoping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8893-CD05-5275-169A-02317652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9DC6-3250-644B-AFA8-5904C6FF4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Characteristics of older adults in included studies</a:t>
            </a:r>
          </a:p>
          <a:p>
            <a:pPr lvl="1"/>
            <a:r>
              <a:rPr lang="en-GB" dirty="0"/>
              <a:t>Specific health conditions, e.g. diabetes and mental illness: n = 7</a:t>
            </a:r>
          </a:p>
          <a:p>
            <a:pPr lvl="1"/>
            <a:r>
              <a:rPr lang="en-GB" dirty="0"/>
              <a:t>Advanced age, e.g. 80+: n =4</a:t>
            </a:r>
          </a:p>
          <a:p>
            <a:pPr lvl="1"/>
            <a:r>
              <a:rPr lang="en-GB" dirty="0"/>
              <a:t>No specification: n = 5</a:t>
            </a:r>
          </a:p>
          <a:p>
            <a:r>
              <a:rPr lang="en-GB" dirty="0"/>
              <a:t>Outcomes in included studies</a:t>
            </a:r>
          </a:p>
          <a:p>
            <a:pPr lvl="1"/>
            <a:r>
              <a:rPr lang="en-GB" dirty="0"/>
              <a:t>Nursing home: n = 7</a:t>
            </a:r>
          </a:p>
          <a:p>
            <a:pPr lvl="1"/>
            <a:r>
              <a:rPr lang="en-GB" dirty="0"/>
              <a:t>Home- and community-based services: n = 6</a:t>
            </a:r>
          </a:p>
          <a:p>
            <a:pPr lvl="1"/>
            <a:r>
              <a:rPr lang="en-GB" dirty="0"/>
              <a:t>No specification: n = 4</a:t>
            </a:r>
          </a:p>
          <a:p>
            <a:pPr lvl="1"/>
            <a:r>
              <a:rPr lang="en-GB" dirty="0"/>
              <a:t>Residential care: n = 2</a:t>
            </a:r>
          </a:p>
          <a:p>
            <a:pPr lvl="1"/>
            <a:r>
              <a:rPr lang="en-GB" dirty="0"/>
              <a:t>Assisted-living facilities: n = 1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83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8F07-7263-8DBC-70EB-B61DFE1F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E2CF-D3E7-0941-DDDA-8EF6760D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Intervention types and outcomes</a:t>
            </a:r>
          </a:p>
          <a:p>
            <a:pPr lvl="1"/>
            <a:r>
              <a:rPr lang="en-GB" dirty="0"/>
              <a:t>Early identification: n = 6</a:t>
            </a:r>
          </a:p>
          <a:p>
            <a:pPr lvl="1"/>
            <a:r>
              <a:rPr lang="en-GB" dirty="0"/>
              <a:t>Integrated care: n =5</a:t>
            </a:r>
          </a:p>
          <a:p>
            <a:pPr lvl="1"/>
            <a:r>
              <a:rPr lang="en-GB" dirty="0"/>
              <a:t>Partnership: n = 2</a:t>
            </a:r>
          </a:p>
          <a:p>
            <a:pPr lvl="1"/>
            <a:r>
              <a:rPr lang="en-GB" dirty="0"/>
              <a:t>Other types: n = 3</a:t>
            </a:r>
          </a:p>
        </p:txBody>
      </p:sp>
    </p:spTree>
    <p:extLst>
      <p:ext uri="{BB962C8B-B14F-4D97-AF65-F5344CB8AC3E}">
        <p14:creationId xmlns:p14="http://schemas.microsoft.com/office/powerpoint/2010/main" val="170055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77D7-007B-A56B-E4E4-A810BE7F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CCD29-ADF1-09C9-8532-D3115FDF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Early identification (n = 6)</a:t>
            </a:r>
          </a:p>
          <a:p>
            <a:pPr lvl="1"/>
            <a:r>
              <a:rPr lang="en-GB" dirty="0"/>
              <a:t>Target: population level</a:t>
            </a:r>
          </a:p>
          <a:p>
            <a:pPr lvl="1"/>
            <a:r>
              <a:rPr lang="en-GB" dirty="0"/>
              <a:t>Providers: healthcare professionals, e.g. nurses and GP</a:t>
            </a:r>
          </a:p>
          <a:p>
            <a:pPr lvl="2"/>
            <a:r>
              <a:rPr lang="en-GB" dirty="0"/>
              <a:t>Meal delivery drivers </a:t>
            </a:r>
            <a:r>
              <a:rPr lang="en-GB" sz="1400" dirty="0"/>
              <a:t>(Morris et al., 2019)</a:t>
            </a:r>
          </a:p>
          <a:p>
            <a:pPr lvl="1"/>
            <a:r>
              <a:rPr lang="en-GB" dirty="0"/>
              <a:t>Aim: identify high-risk older adults at an early stage</a:t>
            </a:r>
          </a:p>
          <a:p>
            <a:pPr lvl="1"/>
            <a:r>
              <a:rPr lang="en-GB" dirty="0"/>
              <a:t>Outcomes</a:t>
            </a:r>
          </a:p>
          <a:p>
            <a:pPr lvl="2"/>
            <a:r>
              <a:rPr lang="en-GB" dirty="0"/>
              <a:t>Enhanced access to HCBS and residential care (n = 2)</a:t>
            </a:r>
          </a:p>
          <a:p>
            <a:pPr lvl="2"/>
            <a:r>
              <a:rPr lang="en-GB" dirty="0"/>
              <a:t>Uncertain results: n = 4</a:t>
            </a:r>
          </a:p>
          <a:p>
            <a:pPr lvl="3"/>
            <a:r>
              <a:rPr lang="en-GB" dirty="0"/>
              <a:t>Highlight benefit in maintaining health and improving service access</a:t>
            </a:r>
          </a:p>
        </p:txBody>
      </p:sp>
    </p:spTree>
    <p:extLst>
      <p:ext uri="{BB962C8B-B14F-4D97-AF65-F5344CB8AC3E}">
        <p14:creationId xmlns:p14="http://schemas.microsoft.com/office/powerpoint/2010/main" val="219025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D9A18-1176-D757-BF14-1511BD5A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D2CA-77B0-58EE-D57E-5A3D70E0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ECC3-376E-FFC1-26B6-E0997C2A6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Integrated care (n = 5)</a:t>
            </a:r>
          </a:p>
          <a:p>
            <a:pPr lvl="1"/>
            <a:r>
              <a:rPr lang="en-GB" dirty="0"/>
              <a:t>Providers</a:t>
            </a:r>
          </a:p>
          <a:p>
            <a:pPr lvl="2"/>
            <a:r>
              <a:rPr lang="en-GB" dirty="0"/>
              <a:t>Interdisciplinary teams, e.g. GP, nurses, therapists and social workers (n = 4)</a:t>
            </a:r>
          </a:p>
          <a:p>
            <a:pPr lvl="2"/>
            <a:r>
              <a:rPr lang="en-GB" dirty="0"/>
              <a:t>Care coordinators: n = 1</a:t>
            </a:r>
          </a:p>
          <a:p>
            <a:pPr lvl="1"/>
            <a:r>
              <a:rPr lang="en-GB" dirty="0"/>
              <a:t>Aim: coordinate health and social care and address complex needs</a:t>
            </a:r>
          </a:p>
          <a:p>
            <a:pPr lvl="1"/>
            <a:r>
              <a:rPr lang="en-GB" dirty="0"/>
              <a:t>Outcomes</a:t>
            </a:r>
          </a:p>
          <a:p>
            <a:pPr lvl="2"/>
            <a:r>
              <a:rPr lang="en-GB" dirty="0"/>
              <a:t>No significant effect on nursing home admissions ( n = 3)</a:t>
            </a:r>
          </a:p>
          <a:p>
            <a:pPr lvl="2"/>
            <a:r>
              <a:rPr lang="en-GB" dirty="0"/>
              <a:t>Increased access to LTC: n = 2</a:t>
            </a:r>
          </a:p>
        </p:txBody>
      </p:sp>
    </p:spTree>
    <p:extLst>
      <p:ext uri="{BB962C8B-B14F-4D97-AF65-F5344CB8AC3E}">
        <p14:creationId xmlns:p14="http://schemas.microsoft.com/office/powerpoint/2010/main" val="289381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819E5-B03A-09DD-6D54-E9E5709D2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E6A5-0AB9-8FB2-0F6C-0F26B749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EB95-311D-064F-7515-8E3D2AEF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" y="1825625"/>
            <a:ext cx="11128248" cy="4351338"/>
          </a:xfrm>
        </p:spPr>
        <p:txBody>
          <a:bodyPr>
            <a:normAutofit/>
          </a:bodyPr>
          <a:lstStyle/>
          <a:p>
            <a:r>
              <a:rPr lang="en-GB" dirty="0"/>
              <a:t>Partnership ( n = 2)</a:t>
            </a:r>
          </a:p>
          <a:p>
            <a:pPr lvl="1"/>
            <a:r>
              <a:rPr lang="en-GB" dirty="0"/>
              <a:t>Shared decision-making and collaborative working relationships among stakeholders</a:t>
            </a:r>
          </a:p>
          <a:p>
            <a:pPr lvl="1"/>
            <a:r>
              <a:rPr lang="en-GB" dirty="0"/>
              <a:t>Focus on reporting processes rather than measuring intervention outcomes</a:t>
            </a:r>
          </a:p>
          <a:p>
            <a:r>
              <a:rPr lang="en-GB" dirty="0"/>
              <a:t>Other types (n = 3)</a:t>
            </a:r>
          </a:p>
          <a:p>
            <a:pPr lvl="1"/>
            <a:r>
              <a:rPr lang="en-GB" dirty="0"/>
              <a:t>Health promotion (n = 2)</a:t>
            </a:r>
          </a:p>
          <a:p>
            <a:pPr lvl="2"/>
            <a:r>
              <a:rPr lang="en-GB" dirty="0"/>
              <a:t>Aim: maintain and improve older adults’ health and reduce high-cost healthcare utilization</a:t>
            </a:r>
          </a:p>
          <a:p>
            <a:pPr lvl="2"/>
            <a:r>
              <a:rPr lang="en-GB" dirty="0"/>
              <a:t>Mixed evidence</a:t>
            </a:r>
          </a:p>
          <a:p>
            <a:pPr lvl="1"/>
            <a:r>
              <a:rPr lang="en-GB" dirty="0"/>
              <a:t>Address resistance to use LTC among older adults with mental illnesses (n = 1)</a:t>
            </a:r>
          </a:p>
        </p:txBody>
      </p:sp>
    </p:spTree>
    <p:extLst>
      <p:ext uri="{BB962C8B-B14F-4D97-AF65-F5344CB8AC3E}">
        <p14:creationId xmlns:p14="http://schemas.microsoft.com/office/powerpoint/2010/main" val="44252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8212-0414-1CE3-9F33-46DDA854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3F07-8C83-6ABC-B5F7-4B222F93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0DED6D-AF6E-8565-3ADF-1B8CA7B62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21394"/>
              </p:ext>
            </p:extLst>
          </p:nvPr>
        </p:nvGraphicFramePr>
        <p:xfrm>
          <a:off x="274320" y="1853766"/>
          <a:ext cx="11311127" cy="40233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53046">
                  <a:extLst>
                    <a:ext uri="{9D8B030D-6E8A-4147-A177-3AD203B41FA5}">
                      <a16:colId xmlns:a16="http://schemas.microsoft.com/office/drawing/2014/main" val="2432526919"/>
                    </a:ext>
                  </a:extLst>
                </a:gridCol>
                <a:gridCol w="1372450">
                  <a:extLst>
                    <a:ext uri="{9D8B030D-6E8A-4147-A177-3AD203B41FA5}">
                      <a16:colId xmlns:a16="http://schemas.microsoft.com/office/drawing/2014/main" val="3602395536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1086485929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1327604617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3278556878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369946052"/>
                    </a:ext>
                  </a:extLst>
                </a:gridCol>
                <a:gridCol w="841247">
                  <a:extLst>
                    <a:ext uri="{9D8B030D-6E8A-4147-A177-3AD203B41FA5}">
                      <a16:colId xmlns:a16="http://schemas.microsoft.com/office/drawing/2014/main" val="36986236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Dimension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Components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Description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Early identification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Integrated care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Partnership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Other types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2573141593"/>
                  </a:ext>
                </a:extLst>
              </a:tr>
              <a:tr h="165153">
                <a:tc rowSpan="2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Approachability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Screening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Proactive identification of individuals with high needs by designated staff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6016994"/>
                  </a:ext>
                </a:extLst>
              </a:tr>
              <a:tr h="247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Information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Information about available services and application procedures, potentially tailored to individual cultural, linguistic, and personal needs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4121363394"/>
                  </a:ext>
                </a:extLst>
              </a:tr>
              <a:tr h="165153">
                <a:tc rowSpan="3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Availability &amp; accommodation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Referral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Referring individuals with care needs to appropriate services by designated staff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3834676057"/>
                  </a:ext>
                </a:extLst>
              </a:tr>
              <a:tr h="247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Practical Support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Tangible assistance in overcoming barriers to service access, e.g. advice, advocacy, system navigation, and ongoing follow-up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531173786"/>
                  </a:ext>
                </a:extLst>
              </a:tr>
              <a:tr h="1653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Time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Adequate time to ensure continuity of care and enhance preparedness for receiving care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386898872"/>
                  </a:ext>
                </a:extLst>
              </a:tr>
              <a:tr h="330307">
                <a:tc rowSpan="3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Appropriateness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Assessment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Multidisciplinary evaluation of an individual’s holistic needs, including medical conditions, physical and cognitive capacities, psychological well-being, and environmental factors.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1326638411"/>
                  </a:ext>
                </a:extLst>
              </a:tr>
              <a:tr h="1651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Care planning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Creating a personalized care plan to meet the individuals’ needs and preferences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1307180354"/>
                  </a:ext>
                </a:extLst>
              </a:tr>
              <a:tr h="1651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Care coordination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Collaboration among services and providers to provide comprehensive care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2502228985"/>
                  </a:ext>
                </a:extLst>
              </a:tr>
              <a:tr h="247730">
                <a:tc rowSpan="2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Acceptability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Emotional support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Providing encouragement and understanding to build confidence for individuals/families accessing care, e.g. compassion from healthcare professionals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>
                          <a:effectLst/>
                        </a:rPr>
                        <a:t>√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2346359840"/>
                  </a:ext>
                </a:extLst>
              </a:tr>
              <a:tr h="3303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Open, comprehensive, and timely dialogue among all stakeholders, addressing key matters for older adults and families, e.g. concerns, service preferences, and peer experience sharing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zh-CN" sz="1100" dirty="0">
                          <a:effectLst/>
                        </a:rPr>
                        <a:t>√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extLst>
                  <a:ext uri="{0D108BD9-81ED-4DB2-BD59-A6C34878D82A}">
                    <a16:rowId xmlns:a16="http://schemas.microsoft.com/office/drawing/2014/main" val="37268484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04B847-CDC5-04B4-BC1A-7BE114F05284}"/>
              </a:ext>
            </a:extLst>
          </p:cNvPr>
          <p:cNvSpPr txBox="1"/>
          <p:nvPr/>
        </p:nvSpPr>
        <p:spPr>
          <a:xfrm>
            <a:off x="2971800" y="1484434"/>
            <a:ext cx="795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3 </a:t>
            </a:r>
            <a:r>
              <a:rPr lang="en-US" dirty="0"/>
              <a:t>Key components of the interventions by service types</a:t>
            </a:r>
            <a:r>
              <a:rPr lang="en-GB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B7BFB-3DD9-3679-1B73-C75E533525B5}"/>
              </a:ext>
            </a:extLst>
          </p:cNvPr>
          <p:cNvSpPr txBox="1"/>
          <p:nvPr/>
        </p:nvSpPr>
        <p:spPr>
          <a:xfrm>
            <a:off x="594360" y="6099048"/>
            <a:ext cx="1010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widely used: information provision, referrals and care coordination</a:t>
            </a:r>
          </a:p>
        </p:txBody>
      </p:sp>
    </p:spTree>
    <p:extLst>
      <p:ext uri="{BB962C8B-B14F-4D97-AF65-F5344CB8AC3E}">
        <p14:creationId xmlns:p14="http://schemas.microsoft.com/office/powerpoint/2010/main" val="355492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F00EF-F99F-5BD0-D4D4-6144EB985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404A-033F-8E69-C228-876DBF2A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E513-60B3-2E29-B190-442CF127D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Four types of interventions were identified: early identification, integrated care, partnership and other types</a:t>
            </a:r>
          </a:p>
          <a:p>
            <a:r>
              <a:rPr lang="en-GB" dirty="0"/>
              <a:t>Most adopted components: providing information, facilitating referrals and offering coordination</a:t>
            </a:r>
          </a:p>
          <a:p>
            <a:r>
              <a:rPr lang="en-GB" dirty="0"/>
              <a:t>Early identification is promising for enhancing access to LTC</a:t>
            </a:r>
          </a:p>
          <a:p>
            <a:pPr lvl="1"/>
            <a:r>
              <a:rPr lang="en-GB" dirty="0"/>
              <a:t>Proactive, population-level strategies</a:t>
            </a:r>
          </a:p>
          <a:p>
            <a:pPr lvl="1"/>
            <a:r>
              <a:rPr lang="en-GB" dirty="0"/>
              <a:t>Identify high-risk individuals</a:t>
            </a:r>
          </a:p>
        </p:txBody>
      </p:sp>
    </p:spTree>
    <p:extLst>
      <p:ext uri="{BB962C8B-B14F-4D97-AF65-F5344CB8AC3E}">
        <p14:creationId xmlns:p14="http://schemas.microsoft.com/office/powerpoint/2010/main" val="278596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D351-F5E4-0B6F-60AC-DF8C998F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F117-15DD-75D3-39E2-C4DC7555B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Healthcare professionals play a major role in delivering interventions</a:t>
            </a:r>
          </a:p>
          <a:p>
            <a:r>
              <a:rPr lang="en-GB" dirty="0"/>
              <a:t>Non-healthcare professionals are also important, especially in settings facing healthcare </a:t>
            </a:r>
            <a:r>
              <a:rPr lang="en-GB"/>
              <a:t>workforce shortages</a:t>
            </a:r>
            <a:endParaRPr lang="en-GB" dirty="0"/>
          </a:p>
          <a:p>
            <a:r>
              <a:rPr lang="en-GB" dirty="0"/>
              <a:t>Two-thirds interventions target older adults with advanced age or specific health conditions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28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C7E34-479A-838A-59CE-DE23DEF91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B2E2-CF8E-334A-91E6-1DBB8A13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4455-92D6-8E5C-2333-41D006F4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  <a:p>
            <a:pPr lvl="1"/>
            <a:r>
              <a:rPr lang="en-GB" dirty="0"/>
              <a:t>Only included papers published in English</a:t>
            </a:r>
          </a:p>
          <a:p>
            <a:pPr lvl="1"/>
            <a:r>
              <a:rPr lang="en-GB" dirty="0"/>
              <a:t>Omitted grey literature</a:t>
            </a:r>
          </a:p>
          <a:p>
            <a:pPr lvl="1"/>
            <a:r>
              <a:rPr lang="en-GB" dirty="0"/>
              <a:t>Cannot evaluate the effectiveness of interventions </a:t>
            </a:r>
            <a:r>
              <a:rPr lang="en-GB" sz="1400" dirty="0"/>
              <a:t>(Peters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52406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359" y="2623343"/>
            <a:ext cx="3347541" cy="1325563"/>
          </a:xfrm>
        </p:spPr>
        <p:txBody>
          <a:bodyPr/>
          <a:lstStyle/>
          <a:p>
            <a:r>
              <a:rPr lang="en-GB" i="1" dirty="0"/>
              <a:t>Thank you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12EFEE-E776-2C90-0D0B-D56AF517AF85}"/>
              </a:ext>
            </a:extLst>
          </p:cNvPr>
          <p:cNvSpPr txBox="1">
            <a:spLocks/>
          </p:cNvSpPr>
          <p:nvPr/>
        </p:nvSpPr>
        <p:spPr>
          <a:xfrm>
            <a:off x="4356848" y="4326032"/>
            <a:ext cx="3962960" cy="20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2800" dirty="0"/>
              <a:t>Jinbao Zhang, PhD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J.Zhang@kent.ac.uk</a:t>
            </a:r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AD98-75E1-708A-7710-81AF34EE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5DFF-1E77-6F48-A2A1-9D20E259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11484864" cy="4351338"/>
          </a:xfrm>
        </p:spPr>
        <p:txBody>
          <a:bodyPr/>
          <a:lstStyle/>
          <a:p>
            <a:r>
              <a:rPr lang="en-US" dirty="0"/>
              <a:t>By 2050, 1/6 people worldwide will be aged 65+ </a:t>
            </a:r>
            <a:r>
              <a:rPr lang="da-DK" sz="1800" dirty="0"/>
              <a:t>(United Nations, 2019)</a:t>
            </a:r>
            <a:endParaRPr lang="en-US" sz="1800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A growing demand for long-term care </a:t>
            </a:r>
            <a:r>
              <a:rPr lang="en-GB" dirty="0">
                <a:sym typeface="Wingdings" panose="05000000000000000000" pitchFamily="2" charset="2"/>
              </a:rPr>
              <a:t>(LTC)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LTC: personal care and related services for people with functional impairments</a:t>
            </a:r>
          </a:p>
          <a:p>
            <a:r>
              <a:rPr lang="en-GB" dirty="0">
                <a:sym typeface="Wingdings" panose="05000000000000000000" pitchFamily="2" charset="2"/>
              </a:rPr>
              <a:t>In England, 3,910 care requests per day </a:t>
            </a:r>
            <a:r>
              <a:rPr lang="en-GB" sz="1800" dirty="0">
                <a:sym typeface="Wingdings" panose="05000000000000000000" pitchFamily="2" charset="2"/>
              </a:rPr>
              <a:t>(NHS Digital, 2023)</a:t>
            </a:r>
          </a:p>
          <a:p>
            <a:pPr lvl="1"/>
            <a:r>
              <a:rPr lang="en-US" dirty="0"/>
              <a:t>73% came from the community</a:t>
            </a:r>
          </a:p>
          <a:p>
            <a:pPr lvl="1"/>
            <a:r>
              <a:rPr lang="en-US" dirty="0"/>
              <a:t>26% originated from hospital discharge and other routes</a:t>
            </a:r>
          </a:p>
          <a:p>
            <a:r>
              <a:rPr lang="en-US" dirty="0"/>
              <a:t>Given the high volume of care requests from the community, it is essential to ensure older adults obtain adequate and timely services.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8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AA55D-649D-2FCD-20F4-AC8009AB9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DF5B-E465-8D77-BACA-309F8E3D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A471-68CF-D934-4C17-164F73EA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adults often find it challenging to access LTC</a:t>
            </a:r>
          </a:p>
          <a:p>
            <a:pPr lvl="1"/>
            <a:r>
              <a:rPr lang="en-US" dirty="0"/>
              <a:t>Complex care systems, e.g. lacking transparency in eligibility criteria</a:t>
            </a:r>
          </a:p>
          <a:p>
            <a:pPr lvl="1"/>
            <a:r>
              <a:rPr lang="en-US" dirty="0"/>
              <a:t>Limited communication skills </a:t>
            </a:r>
            <a:r>
              <a:rPr lang="en-US" sz="1600" dirty="0"/>
              <a:t>(Baxter et al., 2021; Erlandsson et al., 2022)</a:t>
            </a:r>
          </a:p>
          <a:p>
            <a:r>
              <a:rPr lang="en-US" dirty="0"/>
              <a:t>Support is needed to address these barriers</a:t>
            </a:r>
          </a:p>
        </p:txBody>
      </p:sp>
    </p:spTree>
    <p:extLst>
      <p:ext uri="{BB962C8B-B14F-4D97-AF65-F5344CB8AC3E}">
        <p14:creationId xmlns:p14="http://schemas.microsoft.com/office/powerpoint/2010/main" val="9411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EF791-94D4-9679-7B95-39AE7FBEF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1889-3F56-5158-7A16-F4A5CCAB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DF334-0D3C-95C2-3271-4749D70FE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Previous evidence synthesis focused on interventions that facilitated access to specific services, e.g. dementia-specific community services </a:t>
            </a:r>
            <a:r>
              <a:rPr lang="en-US" sz="1600" dirty="0"/>
              <a:t>(Røsvik et al., 2020; Kokorelias et al., 2023) </a:t>
            </a:r>
          </a:p>
          <a:p>
            <a:pPr lvl="1"/>
            <a:r>
              <a:rPr lang="en-US" dirty="0"/>
              <a:t>Lacking evidence on access to other LTC, e.g. residential care</a:t>
            </a:r>
          </a:p>
          <a:p>
            <a:pPr lvl="1"/>
            <a:r>
              <a:rPr lang="en-US" dirty="0"/>
              <a:t>Unknown about </a:t>
            </a:r>
            <a:r>
              <a:rPr lang="en-GB" dirty="0"/>
              <a:t>the characteristics and mechanisms of interventions  that promote access to LTC</a:t>
            </a:r>
            <a:endParaRPr lang="en-US" dirty="0"/>
          </a:p>
          <a:p>
            <a:r>
              <a:rPr lang="en-US" dirty="0"/>
              <a:t>Objective: </a:t>
            </a:r>
            <a:r>
              <a:rPr lang="en-GB" dirty="0"/>
              <a:t>identify and map existing evidence on interventions that facilitate access to LTC services for older people living in the community</a:t>
            </a:r>
          </a:p>
          <a:p>
            <a:pPr lvl="1"/>
            <a:r>
              <a:rPr lang="en-GB" dirty="0"/>
              <a:t>What are the characteristics of the interventions? </a:t>
            </a:r>
          </a:p>
          <a:p>
            <a:pPr lvl="1"/>
            <a:r>
              <a:rPr lang="en-GB" dirty="0"/>
              <a:t>What outcomes have been reported from these interventions?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2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49892-1B2D-4656-B9AD-E802F8F9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EC7A-9BE7-EFC2-8F87-652B1C04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2F16B-0663-46EC-A5AF-DA2C7729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912"/>
            <a:ext cx="10515600" cy="4595051"/>
          </a:xfrm>
        </p:spPr>
        <p:txBody>
          <a:bodyPr/>
          <a:lstStyle/>
          <a:p>
            <a:r>
              <a:rPr lang="en-US" dirty="0"/>
              <a:t>Following the </a:t>
            </a:r>
            <a:r>
              <a:rPr lang="en-GB" dirty="0"/>
              <a:t>Joanna Briggs Institute (JBI) methodological guidance for scoping reviews </a:t>
            </a:r>
            <a:r>
              <a:rPr lang="en-GB" sz="1600" dirty="0"/>
              <a:t>(Peters et al., 2020)</a:t>
            </a:r>
          </a:p>
          <a:p>
            <a:r>
              <a:rPr lang="en-US" dirty="0"/>
              <a:t>Eligibility criteria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350744-3D0E-9831-C4D8-E38C5BF9E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36881"/>
              </p:ext>
            </p:extLst>
          </p:nvPr>
        </p:nvGraphicFramePr>
        <p:xfrm>
          <a:off x="1426464" y="3429000"/>
          <a:ext cx="9272016" cy="30729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09011">
                  <a:extLst>
                    <a:ext uri="{9D8B030D-6E8A-4147-A177-3AD203B41FA5}">
                      <a16:colId xmlns:a16="http://schemas.microsoft.com/office/drawing/2014/main" val="3417311234"/>
                    </a:ext>
                  </a:extLst>
                </a:gridCol>
                <a:gridCol w="3371999">
                  <a:extLst>
                    <a:ext uri="{9D8B030D-6E8A-4147-A177-3AD203B41FA5}">
                      <a16:colId xmlns:a16="http://schemas.microsoft.com/office/drawing/2014/main" val="4058358963"/>
                    </a:ext>
                  </a:extLst>
                </a:gridCol>
                <a:gridCol w="3091006">
                  <a:extLst>
                    <a:ext uri="{9D8B030D-6E8A-4147-A177-3AD203B41FA5}">
                      <a16:colId xmlns:a16="http://schemas.microsoft.com/office/drawing/2014/main" val="2607935550"/>
                    </a:ext>
                  </a:extLst>
                </a:gridCol>
              </a:tblGrid>
              <a:tr h="20425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dirty="0">
                          <a:effectLst/>
                        </a:rPr>
                        <a:t>Framework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Inclusion criteria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Exclusion criteria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10445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dirty="0">
                          <a:effectLst/>
                        </a:rPr>
                        <a:t>Participants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dirty="0">
                          <a:effectLst/>
                        </a:rPr>
                        <a:t>Older people who aged 65 or over as the target group.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Younger people aged below 65.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542388"/>
                  </a:ext>
                </a:extLst>
              </a:tr>
              <a:tr h="102129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dirty="0">
                          <a:effectLst/>
                        </a:rPr>
                        <a:t>Concept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dirty="0">
                          <a:effectLst/>
                        </a:rPr>
                        <a:t>The purpose or outcome of interventions was facilitating access to long-term care services.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1) No interventions.</a:t>
                      </a:r>
                      <a:endParaRPr lang="en-GB" sz="140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2) The objective or outcome of the intervention was not related to access to long-term care.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3524867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Context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Home- and community-based settings.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Not at home or in the community, e.g., hospitals and nursing homes.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346617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Types of evidence sources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>
                          <a:effectLst/>
                        </a:rPr>
                        <a:t>All study designs, including quantitative, qualitative, and mixed methods.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dirty="0">
                          <a:effectLst/>
                        </a:rPr>
                        <a:t>Commentaries, editorials, protocols, and conference proceedings.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0271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B0D978-D071-77DE-72E0-F1C8F2D7F05B}"/>
              </a:ext>
            </a:extLst>
          </p:cNvPr>
          <p:cNvSpPr txBox="1"/>
          <p:nvPr/>
        </p:nvSpPr>
        <p:spPr>
          <a:xfrm>
            <a:off x="3459098" y="3028890"/>
            <a:ext cx="527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Table 1. Inclusion and exclusion criteria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567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7167-189C-C978-2011-F3218C10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14709-1DB0-F480-86FB-C7036341D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strategy and study screening</a:t>
            </a:r>
          </a:p>
          <a:p>
            <a:pPr lvl="1"/>
            <a:r>
              <a:rPr lang="en-US" dirty="0"/>
              <a:t>Sources: </a:t>
            </a:r>
            <a:r>
              <a:rPr lang="en-GB" dirty="0"/>
              <a:t>Medline, PsycINFO, CINAHL, Social Sciences Citation Index (SSCI), and the Cochrane Database of Systematic Reviews</a:t>
            </a:r>
          </a:p>
          <a:p>
            <a:pPr lvl="1"/>
            <a:r>
              <a:rPr lang="en-GB" dirty="0"/>
              <a:t>Period: 1</a:t>
            </a:r>
            <a:r>
              <a:rPr lang="en-GB" baseline="30000" dirty="0"/>
              <a:t>st</a:t>
            </a:r>
            <a:r>
              <a:rPr lang="en-GB" dirty="0"/>
              <a:t> January 2013 – 31</a:t>
            </a:r>
            <a:r>
              <a:rPr lang="en-GB" baseline="30000" dirty="0"/>
              <a:t>st</a:t>
            </a:r>
            <a:r>
              <a:rPr lang="en-GB" dirty="0"/>
              <a:t> July 2023</a:t>
            </a:r>
          </a:p>
          <a:p>
            <a:r>
              <a:rPr lang="en-GB" dirty="0"/>
              <a:t>Data synthesis</a:t>
            </a:r>
          </a:p>
          <a:p>
            <a:pPr lvl="1"/>
            <a:r>
              <a:rPr lang="en-GB" dirty="0"/>
              <a:t>Qualitative content analysis </a:t>
            </a:r>
            <a:r>
              <a:rPr lang="en-GB" sz="1600" dirty="0"/>
              <a:t>(Pollock et al., 2023)</a:t>
            </a:r>
          </a:p>
          <a:p>
            <a:pPr lvl="2"/>
            <a:r>
              <a:rPr lang="en-GB" dirty="0"/>
              <a:t>Inductive, open coding</a:t>
            </a:r>
          </a:p>
          <a:p>
            <a:pPr lvl="2"/>
            <a:r>
              <a:rPr lang="en-GB" dirty="0"/>
              <a:t>Three researchers collaboratively coded included articles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0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F6F9F-6126-7CBD-6953-CE551D396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D037-0138-B3D3-84F9-CF45CF92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 descr="A flowchart of records&#10;&#10;Description automatically generated">
            <a:extLst>
              <a:ext uri="{FF2B5EF4-FFF2-40B4-BE49-F238E27FC236}">
                <a16:creationId xmlns:a16="http://schemas.microsoft.com/office/drawing/2014/main" id="{59DC656C-6498-FF88-1D93-D4987316C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7" y="171450"/>
            <a:ext cx="5695950" cy="6515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DC86C-4CBE-82ED-E226-9774FE18B7F1}"/>
              </a:ext>
            </a:extLst>
          </p:cNvPr>
          <p:cNvSpPr txBox="1"/>
          <p:nvPr/>
        </p:nvSpPr>
        <p:spPr>
          <a:xfrm>
            <a:off x="1282065" y="1801368"/>
            <a:ext cx="386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 1 The Preferred Reporting Items for Systematic Reviews and Meta-analyses flow diagram for article selection</a:t>
            </a:r>
          </a:p>
        </p:txBody>
      </p:sp>
    </p:spTree>
    <p:extLst>
      <p:ext uri="{BB962C8B-B14F-4D97-AF65-F5344CB8AC3E}">
        <p14:creationId xmlns:p14="http://schemas.microsoft.com/office/powerpoint/2010/main" val="336421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FF9FD-8746-6D31-DCF9-13DEF4A92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670B1F-2383-DF97-EB67-7B3284BF6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73118"/>
              </p:ext>
            </p:extLst>
          </p:nvPr>
        </p:nvGraphicFramePr>
        <p:xfrm>
          <a:off x="263652" y="52415"/>
          <a:ext cx="11664696" cy="68055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78371">
                  <a:extLst>
                    <a:ext uri="{9D8B030D-6E8A-4147-A177-3AD203B41FA5}">
                      <a16:colId xmlns:a16="http://schemas.microsoft.com/office/drawing/2014/main" val="1040532229"/>
                    </a:ext>
                  </a:extLst>
                </a:gridCol>
                <a:gridCol w="687005">
                  <a:extLst>
                    <a:ext uri="{9D8B030D-6E8A-4147-A177-3AD203B41FA5}">
                      <a16:colId xmlns:a16="http://schemas.microsoft.com/office/drawing/2014/main" val="3176330855"/>
                    </a:ext>
                  </a:extLst>
                </a:gridCol>
                <a:gridCol w="2003412">
                  <a:extLst>
                    <a:ext uri="{9D8B030D-6E8A-4147-A177-3AD203B41FA5}">
                      <a16:colId xmlns:a16="http://schemas.microsoft.com/office/drawing/2014/main" val="4222706819"/>
                    </a:ext>
                  </a:extLst>
                </a:gridCol>
                <a:gridCol w="1306706">
                  <a:extLst>
                    <a:ext uri="{9D8B030D-6E8A-4147-A177-3AD203B41FA5}">
                      <a16:colId xmlns:a16="http://schemas.microsoft.com/office/drawing/2014/main" val="1998532858"/>
                    </a:ext>
                  </a:extLst>
                </a:gridCol>
                <a:gridCol w="1227372">
                  <a:extLst>
                    <a:ext uri="{9D8B030D-6E8A-4147-A177-3AD203B41FA5}">
                      <a16:colId xmlns:a16="http://schemas.microsoft.com/office/drawing/2014/main" val="2242951466"/>
                    </a:ext>
                  </a:extLst>
                </a:gridCol>
                <a:gridCol w="2116400">
                  <a:extLst>
                    <a:ext uri="{9D8B030D-6E8A-4147-A177-3AD203B41FA5}">
                      <a16:colId xmlns:a16="http://schemas.microsoft.com/office/drawing/2014/main" val="1525266840"/>
                    </a:ext>
                  </a:extLst>
                </a:gridCol>
                <a:gridCol w="1346373">
                  <a:extLst>
                    <a:ext uri="{9D8B030D-6E8A-4147-A177-3AD203B41FA5}">
                      <a16:colId xmlns:a16="http://schemas.microsoft.com/office/drawing/2014/main" val="1760198331"/>
                    </a:ext>
                  </a:extLst>
                </a:gridCol>
                <a:gridCol w="1799057">
                  <a:extLst>
                    <a:ext uri="{9D8B030D-6E8A-4147-A177-3AD203B41FA5}">
                      <a16:colId xmlns:a16="http://schemas.microsoft.com/office/drawing/2014/main" val="1999360584"/>
                    </a:ext>
                  </a:extLst>
                </a:gridCol>
              </a:tblGrid>
              <a:tr h="22921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Author, year of publication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dirty="0">
                          <a:effectLst/>
                        </a:rPr>
                        <a:t>Location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dirty="0">
                          <a:effectLst/>
                        </a:rPr>
                        <a:t>Aims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Study design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Study participants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Key components of the intervention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Frequency and duration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Key findings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1503805853"/>
                  </a:ext>
                </a:extLst>
              </a:tr>
              <a:tr h="114608">
                <a:tc gridSpan="8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Early identification (n = 6)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961758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Bannenberg et al. (2021)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Norway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Evaluate the impact of preventive home visits for older adults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Difference-in-difference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Age 80+; n = 4,056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Information and referral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60-80 minutes, with repeated visits offered as needed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Decreased nursing home utilization; non-significant increase in home care use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2770739948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 dirty="0">
                          <a:effectLst/>
                        </a:rPr>
                        <a:t>Bleijenberg et al. (2016)</a:t>
                      </a:r>
                      <a:endParaRPr lang="en-GB" sz="800" b="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Netherlands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Determine the effectiveness of a proactive primary care program on preserving daily functioning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Randomized controlled trial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Age 60+ (mean = 74.2); n = 3,092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Screening, geriatric assessment, care planning, and care coordination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1 year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Small sample size limited analysis of admissions to nursing homes and assisted-living facilities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3652552149"/>
                  </a:ext>
                </a:extLst>
              </a:tr>
              <a:tr h="45843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Kerse et al. (2014)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New Zealand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Assess whether case finding reduces disability among older patients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Randomized controlled trial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Age 75+ (mean = 80.3); n = 3,893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Screening and referral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Every year for 3 years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Increased residential care use; non-significant effects on the use of home help and personal care, with control group receiving more intensive services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4071919069"/>
                  </a:ext>
                </a:extLst>
              </a:tr>
              <a:tr h="22921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King et al. (2018)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New Zealand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Evaluate the effect of a systematic case finding on healthcare use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Controlled before-after design 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Age 75+ (mean = 81.3); n = 1,400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Screening, comprehensive assessment, and care coordination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2 weeks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Non-significant difference in residential care admissions between groups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1803421862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Morris et al. (2019)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United States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Describe a technology-supported meal-delivery service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dirty="0">
                          <a:effectLst/>
                        </a:rPr>
                        <a:t>Descriptive analysis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Age 65+ (mean = 77.4); n = 867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Screening and referral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12 months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Of 239 alerts, drivers identified 12% for personal care; coordinators made 132 referrals, 24% for personal care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150487667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 dirty="0">
                          <a:effectLst/>
                        </a:rPr>
                        <a:t>Whate et al. (2021)</a:t>
                      </a:r>
                      <a:endParaRPr lang="en-GB" sz="800" b="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dirty="0">
                          <a:effectLst/>
                        </a:rPr>
                        <a:t>Canada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Examine the performance of the </a:t>
                      </a:r>
                      <a:r>
                        <a:rPr lang="en-US" sz="800" dirty="0" err="1">
                          <a:effectLst/>
                        </a:rPr>
                        <a:t>interRAI</a:t>
                      </a:r>
                      <a:r>
                        <a:rPr lang="en-US" sz="800" dirty="0">
                          <a:effectLst/>
                        </a:rPr>
                        <a:t> ED screener in predicting adverse outcomes</a:t>
                      </a:r>
                      <a:endParaRPr lang="en-GB" dirty="0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Retrospective study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People aged 65+ (mean = 71.7) with less severe conditions; n = 2,810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Screening and referral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Not specified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The screener effectively predicted increased home care use in high-risk individuals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760565149"/>
                  </a:ext>
                </a:extLst>
              </a:tr>
              <a:tr h="114608">
                <a:tc gridSpan="8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Integrated care (n = 5)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62589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Briggs et al. (2022)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Global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Determine the effectiveness of Comprehensive Geriatric Assessment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Cochrane review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21 studies included; people (65+) with frailty or at risk for poor outcomes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Multidimensional interdisciplinary assessment and coordinated care plan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6-36 months, with a median follow-up of 12 months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Non-significant effect on nursing home admissions over 12 months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124588755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Deschodt et al. (2020)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Global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Identify core components of nurse-led integrated care and evaluate its effectiveness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Systematic review and meta-analysis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19 studies included, mean age = 71.8-85 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Screening, holistic assessment, individualized care plan, care coordination, and referral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3-24 months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Non-significant effect on nursing home admissions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2867342118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Elston et al. (2019)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England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Assess the impact of holistic link-workers for clients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Before-and-after design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People aged 50+ (mean = 79.6) with complex health needs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Information, practical support, and advocacy to access services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A 30-40-minute conversation, with a 12-week follow-up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Increase in the utilization of community and social care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559258883"/>
                  </a:ext>
                </a:extLst>
              </a:tr>
              <a:tr h="45843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Weeks et al. (2018)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Global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Synthesize evidence for the impact of transitional care on healthcare utilization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Systematic review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23 studies included; people aged 60+ (mean = 76.3) with at least one medical diagnosis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Information, assessment, coordination, and support with accessing services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3-20 (mean = 7.5) contacts. Length of time: 5.8 days - 3 years (mean = 5.5 months)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Non-significant effect on nursing home admissions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863209147"/>
                  </a:ext>
                </a:extLst>
              </a:tr>
              <a:tr h="45843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 dirty="0">
                          <a:effectLst/>
                        </a:rPr>
                        <a:t>Yous et al. (2023)</a:t>
                      </a:r>
                      <a:endParaRPr lang="en-GB" sz="800" b="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dirty="0">
                          <a:effectLst/>
                        </a:rPr>
                        <a:t>Canada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Explore the experiences of older adults in a self-management intervention</a:t>
                      </a:r>
                      <a:endParaRPr lang="en-GB" dirty="0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Qualitative (interview) study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People aged 65+ (mean = 71.7) with diabetes and at least one other chronic conditions; n = 45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Care coordination and navigation support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6 months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Older persons felt connected to community resources and were referred to social support services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3575007264"/>
                  </a:ext>
                </a:extLst>
              </a:tr>
              <a:tr h="114608">
                <a:tc gridSpan="8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Partnership (n = 2)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627697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Groenvynck et al. (2021)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Global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Develop a model to optimize transition from home to nursing homes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Literature review and expert consultation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20 studies included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Support, information, communication, and time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Not specified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Partnership is essential through the transition process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4176976227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 dirty="0">
                          <a:effectLst/>
                        </a:rPr>
                        <a:t>Ploeg et al. (2017)</a:t>
                      </a:r>
                      <a:endParaRPr lang="en-GB" sz="800" b="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Canada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Understand how family physicians facilitate access to community services for older persons</a:t>
                      </a:r>
                      <a:endParaRPr lang="en-GB" dirty="0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Qualitative (interview) study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23 family physicians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Information, referral, and encouragement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Not specified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Strategies to facilitate service access: team communication, encouraging access, and initiating service linkages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1040441385"/>
                  </a:ext>
                </a:extLst>
              </a:tr>
              <a:tr h="114608">
                <a:tc gridSpan="8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Other types (n = 3)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28631"/>
                  </a:ext>
                </a:extLst>
              </a:tr>
              <a:tr h="22921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Liimatta et al. (2016)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Global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Assess the effectiveness of preventive home visits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Systematic review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19 studies included; people aged 65+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Multidimensional assessment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3-36 months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Reduced nursing home admissions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1249717370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>
                          <a:effectLst/>
                        </a:rPr>
                        <a:t>Markle-Reid et al. (2013)</a:t>
                      </a:r>
                      <a:endParaRPr lang="en-GB" sz="800" b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Canada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Evaluate the effectiveness of nurse-led health promotion and disease prevention interventions</a:t>
                      </a:r>
                      <a:endParaRPr lang="en-GB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Randomized controlled trial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People aged 65+ (mean = 81.9) with chronic health conditions; n = 498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Multidimensional assessment, referral, and coordination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6 or 12 months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Non-significant effect on long-term care utilization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3861858733"/>
                  </a:ext>
                </a:extLst>
              </a:tr>
              <a:tr h="45843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b="0" dirty="0">
                          <a:effectLst/>
                        </a:rPr>
                        <a:t>Newbould et al. (2022)</a:t>
                      </a:r>
                      <a:endParaRPr lang="en-GB" sz="800" b="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Global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Identify challenges and solutions to facilitate older adults with mental health needs to access social care</a:t>
                      </a:r>
                      <a:endParaRPr lang="en-GB" dirty="0"/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Scoping review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26 studies included; People aged 65+ with social care and mental health needs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Information and professional support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>
                          <a:effectLst/>
                        </a:rPr>
                        <a:t>Not specified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800" dirty="0">
                          <a:effectLst/>
                        </a:rPr>
                        <a:t>Of the 26 included studies, only five described specific interventions to facilitate service access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651" marR="16651" marT="0" marB="0"/>
                </a:tc>
                <a:extLst>
                  <a:ext uri="{0D108BD9-81ED-4DB2-BD59-A6C34878D82A}">
                    <a16:rowId xmlns:a16="http://schemas.microsoft.com/office/drawing/2014/main" val="157955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2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A634-0D1F-2640-597B-F584E678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0196-F976-9C3B-1E13-D8427B83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Study characteristics (n = 16)</a:t>
            </a:r>
          </a:p>
          <a:p>
            <a:pPr lvl="1"/>
            <a:r>
              <a:rPr lang="en-GB" dirty="0"/>
              <a:t>60% of included articles published since 2019</a:t>
            </a:r>
          </a:p>
          <a:p>
            <a:pPr lvl="1"/>
            <a:r>
              <a:rPr lang="en-GB" dirty="0"/>
              <a:t>Geographical distribution</a:t>
            </a:r>
          </a:p>
          <a:p>
            <a:pPr lvl="2"/>
            <a:r>
              <a:rPr lang="en-GB" dirty="0"/>
              <a:t>Canada: n = 4</a:t>
            </a:r>
          </a:p>
          <a:p>
            <a:pPr lvl="2"/>
            <a:r>
              <a:rPr lang="en-GB" dirty="0"/>
              <a:t>Europe: n = 3</a:t>
            </a:r>
          </a:p>
          <a:p>
            <a:pPr lvl="2"/>
            <a:r>
              <a:rPr lang="en-GB" dirty="0"/>
              <a:t>New Zealand: n = 2</a:t>
            </a:r>
          </a:p>
          <a:p>
            <a:pPr lvl="2"/>
            <a:r>
              <a:rPr lang="en-GB" dirty="0"/>
              <a:t>United States: n = 1</a:t>
            </a:r>
          </a:p>
          <a:p>
            <a:pPr lvl="2"/>
            <a:r>
              <a:rPr lang="en-GB" dirty="0"/>
              <a:t>International reviews: n = 6</a:t>
            </a:r>
          </a:p>
          <a:p>
            <a:pPr lvl="1"/>
            <a:r>
              <a:rPr lang="en-GB" dirty="0"/>
              <a:t>Research designs</a:t>
            </a:r>
          </a:p>
          <a:p>
            <a:pPr lvl="2"/>
            <a:r>
              <a:rPr lang="en-GB" dirty="0"/>
              <a:t>Literature review: n = 6</a:t>
            </a:r>
          </a:p>
          <a:p>
            <a:pPr lvl="2"/>
            <a:r>
              <a:rPr lang="en-GB" dirty="0"/>
              <a:t>RCT: n =3</a:t>
            </a:r>
          </a:p>
          <a:p>
            <a:pPr lvl="2"/>
            <a:r>
              <a:rPr lang="en-GB" dirty="0"/>
              <a:t>Quasi-experimental designs: n = 3</a:t>
            </a:r>
          </a:p>
          <a:p>
            <a:pPr lvl="2"/>
            <a:r>
              <a:rPr lang="en-GB" dirty="0"/>
              <a:t>Cross-sectional: n = 2</a:t>
            </a:r>
          </a:p>
          <a:p>
            <a:pPr lvl="2"/>
            <a:r>
              <a:rPr lang="en-GB" dirty="0"/>
              <a:t>Qualitative: n = 2</a:t>
            </a:r>
          </a:p>
        </p:txBody>
      </p:sp>
    </p:spTree>
    <p:extLst>
      <p:ext uri="{BB962C8B-B14F-4D97-AF65-F5344CB8AC3E}">
        <p14:creationId xmlns:p14="http://schemas.microsoft.com/office/powerpoint/2010/main" val="33730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IHR_MS PowerPoint_4_3_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HR ARC KSS Powerpoint TEMPLATE" id="{EB52E43A-8395-DF4A-93E9-B611788D01A4}" vid="{ECD2B7F5-8513-4F45-8463-2697762DAF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2228</Words>
  <Application>Microsoft Office PowerPoint</Application>
  <PresentationFormat>Widescreen</PresentationFormat>
  <Paragraphs>348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Office Theme</vt:lpstr>
      <vt:lpstr>NIHR_MS PowerPoint_4_3_Arial</vt:lpstr>
      <vt:lpstr>Interventions to Facilitate Access to Long-Term Care for Community-Dwelling Older Adults: A Scoping Review</vt:lpstr>
      <vt:lpstr>Introduction</vt:lpstr>
      <vt:lpstr>Introduction</vt:lpstr>
      <vt:lpstr>Introduction</vt:lpstr>
      <vt:lpstr>Methods</vt:lpstr>
      <vt:lpstr>Methods</vt:lpstr>
      <vt:lpstr>Results</vt:lpstr>
      <vt:lpstr>PowerPoint Presentation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Discussion</vt:lpstr>
      <vt:lpstr>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Jinbao Zhang</dc:creator>
  <cp:lastModifiedBy>Jinbao Zhang</cp:lastModifiedBy>
  <cp:revision>1</cp:revision>
  <dcterms:created xsi:type="dcterms:W3CDTF">2025-06-02T16:56:17Z</dcterms:created>
  <dcterms:modified xsi:type="dcterms:W3CDTF">2025-06-19T13:57:00Z</dcterms:modified>
</cp:coreProperties>
</file>