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6" r:id="rId2"/>
  </p:sldIdLst>
  <p:sldSz cx="50399950" cy="32399288"/>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5ACCF"/>
    <a:srgbClr val="00548E"/>
    <a:srgbClr val="356D9D"/>
    <a:srgbClr val="E99223"/>
    <a:srgbClr val="D7532D"/>
    <a:srgbClr val="006AA5"/>
    <a:srgbClr val="D7DEEE"/>
    <a:srgbClr val="DD8B73"/>
    <a:srgbClr val="99AED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FC6E5EB-BC9D-453C-9676-13F90A8ACDEF}" v="2" dt="2021-10-12T18:47:36.480"/>
  </p1510:revLst>
</p1510:revInfo>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202" autoAdjust="0"/>
    <p:restoredTop sz="94660"/>
  </p:normalViewPr>
  <p:slideViewPr>
    <p:cSldViewPr snapToGrid="0">
      <p:cViewPr varScale="1">
        <p:scale>
          <a:sx n="17" d="100"/>
          <a:sy n="17" d="100"/>
        </p:scale>
        <p:origin x="422" y="86"/>
      </p:cViewPr>
      <p:guideLst/>
    </p:cSldViewPr>
  </p:slideViewPr>
  <p:notesTextViewPr>
    <p:cViewPr>
      <p:scale>
        <a:sx n="1" d="1"/>
        <a:sy n="1" d="1"/>
      </p:scale>
      <p:origin x="0" y="0"/>
    </p:cViewPr>
  </p:notesTextViewPr>
  <p:notesViewPr>
    <p:cSldViewPr snapToGrid="0">
      <p:cViewPr varScale="1">
        <p:scale>
          <a:sx n="92" d="100"/>
          <a:sy n="92" d="100"/>
        </p:scale>
        <p:origin x="4042" y="86"/>
      </p:cViewPr>
      <p:guideLst/>
    </p:cSldViewPr>
  </p:notes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F11EABE-93A0-43C4-B663-92D5B4BD64D1}"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4E53B3E6-7069-4BE1-9419-BD9D694FAFBC}">
      <dgm:prSet phldrT="[Text]"/>
      <dgm:spPr/>
      <dgm:t>
        <a:bodyPr/>
        <a:lstStyle/>
        <a:p>
          <a:r>
            <a:rPr lang="en-US" dirty="0">
              <a:latin typeface="Arial" panose="020B0604020202020204" pitchFamily="34" charset="0"/>
              <a:cs typeface="Arial" panose="020B0604020202020204" pitchFamily="34" charset="0"/>
            </a:rPr>
            <a:t>Role Modeling</a:t>
          </a:r>
        </a:p>
      </dgm:t>
    </dgm:pt>
    <dgm:pt modelId="{CF425AC7-D345-4D85-BE8C-7F6DC95659D3}" type="parTrans" cxnId="{C3192959-98AD-46C7-845B-22BEE21D2EE9}">
      <dgm:prSet/>
      <dgm:spPr/>
      <dgm:t>
        <a:bodyPr/>
        <a:lstStyle/>
        <a:p>
          <a:endParaRPr lang="en-US"/>
        </a:p>
      </dgm:t>
    </dgm:pt>
    <dgm:pt modelId="{BA5A2325-A2D3-4E4C-BF73-6A0E65B8E617}" type="sibTrans" cxnId="{C3192959-98AD-46C7-845B-22BEE21D2EE9}">
      <dgm:prSet/>
      <dgm:spPr/>
      <dgm:t>
        <a:bodyPr/>
        <a:lstStyle/>
        <a:p>
          <a:endParaRPr lang="en-US"/>
        </a:p>
      </dgm:t>
    </dgm:pt>
    <dgm:pt modelId="{8D600EB0-BC29-4A73-86D9-1FFA06F5272D}">
      <dgm:prSet phldrT="[Text]"/>
      <dgm:spPr/>
      <dgm:t>
        <a:bodyPr/>
        <a:lstStyle/>
        <a:p>
          <a:r>
            <a:rPr lang="en-US" dirty="0">
              <a:latin typeface="Arial" panose="020B0604020202020204" pitchFamily="34" charset="0"/>
              <a:cs typeface="Arial" panose="020B0604020202020204" pitchFamily="34" charset="0"/>
            </a:rPr>
            <a:t>Developing insight of patient’s context</a:t>
          </a:r>
        </a:p>
      </dgm:t>
    </dgm:pt>
    <dgm:pt modelId="{452DEB74-5AA2-4A12-9B31-13A22FF72BAB}" type="parTrans" cxnId="{67A4853C-C42D-453E-A7E9-766B83D68008}">
      <dgm:prSet/>
      <dgm:spPr/>
      <dgm:t>
        <a:bodyPr/>
        <a:lstStyle/>
        <a:p>
          <a:endParaRPr lang="en-US"/>
        </a:p>
      </dgm:t>
    </dgm:pt>
    <dgm:pt modelId="{D60BA0DA-0B15-40A8-A774-4FE416CDE969}" type="sibTrans" cxnId="{67A4853C-C42D-453E-A7E9-766B83D68008}">
      <dgm:prSet/>
      <dgm:spPr/>
      <dgm:t>
        <a:bodyPr/>
        <a:lstStyle/>
        <a:p>
          <a:endParaRPr lang="en-US"/>
        </a:p>
      </dgm:t>
    </dgm:pt>
    <dgm:pt modelId="{17345530-574C-4620-A23B-CB6DD82823A0}">
      <dgm:prSet phldrT="[Text]"/>
      <dgm:spPr/>
      <dgm:t>
        <a:bodyPr/>
        <a:lstStyle/>
        <a:p>
          <a:r>
            <a:rPr lang="en-US" dirty="0">
              <a:latin typeface="Arial" panose="020B0604020202020204" pitchFamily="34" charset="0"/>
              <a:cs typeface="Arial" panose="020B0604020202020204" pitchFamily="34" charset="0"/>
            </a:rPr>
            <a:t>Human Virtues</a:t>
          </a:r>
        </a:p>
      </dgm:t>
    </dgm:pt>
    <dgm:pt modelId="{AD1168CC-8A28-47B2-9710-071777206606}" type="parTrans" cxnId="{0AC9BD29-92C7-42AA-9873-D210F2608315}">
      <dgm:prSet/>
      <dgm:spPr/>
      <dgm:t>
        <a:bodyPr/>
        <a:lstStyle/>
        <a:p>
          <a:endParaRPr lang="en-US"/>
        </a:p>
      </dgm:t>
    </dgm:pt>
    <dgm:pt modelId="{97DC10A2-2B96-414B-B2DF-24093002FDF9}" type="sibTrans" cxnId="{0AC9BD29-92C7-42AA-9873-D210F2608315}">
      <dgm:prSet/>
      <dgm:spPr/>
      <dgm:t>
        <a:bodyPr/>
        <a:lstStyle/>
        <a:p>
          <a:endParaRPr lang="en-US"/>
        </a:p>
      </dgm:t>
    </dgm:pt>
    <dgm:pt modelId="{92C5C0E0-D5BB-4064-A237-ED0949F6601C}">
      <dgm:prSet phldrT="[Text]"/>
      <dgm:spPr/>
      <dgm:t>
        <a:bodyPr/>
        <a:lstStyle/>
        <a:p>
          <a:r>
            <a:rPr lang="en-US" dirty="0">
              <a:latin typeface="Arial" panose="020B0604020202020204" pitchFamily="34" charset="0"/>
              <a:cs typeface="Arial" panose="020B0604020202020204" pitchFamily="34" charset="0"/>
            </a:rPr>
            <a:t>Understanding Environmental Context</a:t>
          </a:r>
        </a:p>
      </dgm:t>
    </dgm:pt>
    <dgm:pt modelId="{D6039B27-ABDB-4C15-9753-C064FCF60DDD}" type="parTrans" cxnId="{9F84AAB5-DCCC-4A45-89CF-E113B9006B49}">
      <dgm:prSet/>
      <dgm:spPr/>
      <dgm:t>
        <a:bodyPr/>
        <a:lstStyle/>
        <a:p>
          <a:endParaRPr lang="en-US"/>
        </a:p>
      </dgm:t>
    </dgm:pt>
    <dgm:pt modelId="{7032B5D8-8342-4536-9687-A3AC9153A892}" type="sibTrans" cxnId="{9F84AAB5-DCCC-4A45-89CF-E113B9006B49}">
      <dgm:prSet/>
      <dgm:spPr/>
      <dgm:t>
        <a:bodyPr/>
        <a:lstStyle/>
        <a:p>
          <a:endParaRPr lang="en-US"/>
        </a:p>
      </dgm:t>
    </dgm:pt>
    <dgm:pt modelId="{CE2EC178-1C6D-4041-84E8-3F1132455B39}">
      <dgm:prSet phldrT="[Text]"/>
      <dgm:spPr/>
      <dgm:t>
        <a:bodyPr/>
        <a:lstStyle/>
        <a:p>
          <a:r>
            <a:rPr lang="en-US" dirty="0">
              <a:latin typeface="Arial" panose="020B0604020202020204" pitchFamily="34" charset="0"/>
              <a:cs typeface="Arial" panose="020B0604020202020204" pitchFamily="34" charset="0"/>
            </a:rPr>
            <a:t>Reflective Influence </a:t>
          </a:r>
        </a:p>
      </dgm:t>
    </dgm:pt>
    <dgm:pt modelId="{363EC407-12E2-4E89-9A5F-171676E2D97D}" type="parTrans" cxnId="{FE3AD1FA-30C0-4E62-9263-7E7AE0FB9E01}">
      <dgm:prSet/>
      <dgm:spPr/>
      <dgm:t>
        <a:bodyPr/>
        <a:lstStyle/>
        <a:p>
          <a:endParaRPr lang="en-US"/>
        </a:p>
      </dgm:t>
    </dgm:pt>
    <dgm:pt modelId="{705A0873-6ABF-4113-B016-7FFA1D3F3DB6}" type="sibTrans" cxnId="{FE3AD1FA-30C0-4E62-9263-7E7AE0FB9E01}">
      <dgm:prSet/>
      <dgm:spPr/>
      <dgm:t>
        <a:bodyPr/>
        <a:lstStyle/>
        <a:p>
          <a:endParaRPr lang="en-US"/>
        </a:p>
      </dgm:t>
    </dgm:pt>
    <dgm:pt modelId="{F74EA83C-4DEC-4EB6-BC3F-82338CBF2A8C}">
      <dgm:prSet phldrT="[Text]"/>
      <dgm:spPr/>
      <dgm:t>
        <a:bodyPr/>
        <a:lstStyle/>
        <a:p>
          <a:r>
            <a:rPr lang="en-US" dirty="0">
              <a:latin typeface="Arial" panose="020B0604020202020204" pitchFamily="34" charset="0"/>
              <a:cs typeface="Arial" panose="020B0604020202020204" pitchFamily="34" charset="0"/>
            </a:rPr>
            <a:t>Higher Values</a:t>
          </a:r>
        </a:p>
      </dgm:t>
    </dgm:pt>
    <dgm:pt modelId="{061FA263-FF66-4151-8F8F-930E8516EF3B}" type="parTrans" cxnId="{51236BBF-5936-4FB2-AABC-39D644FFB68E}">
      <dgm:prSet/>
      <dgm:spPr/>
      <dgm:t>
        <a:bodyPr/>
        <a:lstStyle/>
        <a:p>
          <a:endParaRPr lang="en-US"/>
        </a:p>
      </dgm:t>
    </dgm:pt>
    <dgm:pt modelId="{B11ACA65-5F75-4324-902D-073DD5BF6B27}" type="sibTrans" cxnId="{51236BBF-5936-4FB2-AABC-39D644FFB68E}">
      <dgm:prSet/>
      <dgm:spPr/>
      <dgm:t>
        <a:bodyPr/>
        <a:lstStyle/>
        <a:p>
          <a:endParaRPr lang="en-US"/>
        </a:p>
      </dgm:t>
    </dgm:pt>
    <dgm:pt modelId="{D6BD3DBE-3BE4-466B-A587-5E6C839E022D}">
      <dgm:prSet phldrT="[Text]"/>
      <dgm:spPr/>
      <dgm:t>
        <a:bodyPr/>
        <a:lstStyle/>
        <a:p>
          <a:r>
            <a:rPr lang="en-US" dirty="0">
              <a:latin typeface="Arial" panose="020B0604020202020204" pitchFamily="34" charset="0"/>
              <a:cs typeface="Arial" panose="020B0604020202020204" pitchFamily="34" charset="0"/>
            </a:rPr>
            <a:t>Integrity </a:t>
          </a:r>
        </a:p>
      </dgm:t>
    </dgm:pt>
    <dgm:pt modelId="{8A2C423B-044B-48CD-97F0-2EAFF90110A1}" type="parTrans" cxnId="{8FE246CE-858B-4785-B990-5B674C453078}">
      <dgm:prSet/>
      <dgm:spPr/>
      <dgm:t>
        <a:bodyPr/>
        <a:lstStyle/>
        <a:p>
          <a:endParaRPr lang="en-US"/>
        </a:p>
      </dgm:t>
    </dgm:pt>
    <dgm:pt modelId="{5C813AC9-EC80-4FA2-A992-C15925F07FEC}" type="sibTrans" cxnId="{8FE246CE-858B-4785-B990-5B674C453078}">
      <dgm:prSet/>
      <dgm:spPr/>
      <dgm:t>
        <a:bodyPr/>
        <a:lstStyle/>
        <a:p>
          <a:endParaRPr lang="en-US"/>
        </a:p>
      </dgm:t>
    </dgm:pt>
    <dgm:pt modelId="{3A4D2817-02C9-4B15-8C30-7C8DE3DF4F2C}">
      <dgm:prSet phldrT="[Text]"/>
      <dgm:spPr/>
      <dgm:t>
        <a:bodyPr/>
        <a:lstStyle/>
        <a:p>
          <a:r>
            <a:rPr lang="en-US" dirty="0">
              <a:latin typeface="Arial" panose="020B0604020202020204" pitchFamily="34" charset="0"/>
              <a:cs typeface="Arial" panose="020B0604020202020204" pitchFamily="34" charset="0"/>
            </a:rPr>
            <a:t>Respect for patients</a:t>
          </a:r>
        </a:p>
      </dgm:t>
    </dgm:pt>
    <dgm:pt modelId="{4121C6EF-977F-481C-A207-7288DD7EAF2A}" type="parTrans" cxnId="{9EDFA907-F583-4484-B77C-7CE07F26C517}">
      <dgm:prSet/>
      <dgm:spPr/>
      <dgm:t>
        <a:bodyPr/>
        <a:lstStyle/>
        <a:p>
          <a:endParaRPr lang="en-US"/>
        </a:p>
      </dgm:t>
    </dgm:pt>
    <dgm:pt modelId="{DDC5B156-E409-4B31-A415-949733EAE7BA}" type="sibTrans" cxnId="{9EDFA907-F583-4484-B77C-7CE07F26C517}">
      <dgm:prSet/>
      <dgm:spPr/>
      <dgm:t>
        <a:bodyPr/>
        <a:lstStyle/>
        <a:p>
          <a:endParaRPr lang="en-US"/>
        </a:p>
      </dgm:t>
    </dgm:pt>
    <dgm:pt modelId="{E298054A-8C54-494D-A634-2A8DFC465D61}">
      <dgm:prSet phldrT="[Text]"/>
      <dgm:spPr/>
      <dgm:t>
        <a:bodyPr/>
        <a:lstStyle/>
        <a:p>
          <a:r>
            <a:rPr lang="en-US" dirty="0">
              <a:latin typeface="Arial" panose="020B0604020202020204" pitchFamily="34" charset="0"/>
              <a:cs typeface="Arial" panose="020B0604020202020204" pitchFamily="34" charset="0"/>
            </a:rPr>
            <a:t>Altruism</a:t>
          </a:r>
        </a:p>
      </dgm:t>
    </dgm:pt>
    <dgm:pt modelId="{AA5DBB08-5551-4F07-8879-1AD57392E3F6}" type="parTrans" cxnId="{D5854119-478A-4FA5-A073-E5BD1A509788}">
      <dgm:prSet/>
      <dgm:spPr/>
      <dgm:t>
        <a:bodyPr/>
        <a:lstStyle/>
        <a:p>
          <a:endParaRPr lang="en-US"/>
        </a:p>
      </dgm:t>
    </dgm:pt>
    <dgm:pt modelId="{B1E7C2F5-5A67-448C-A92B-8DEAA43E6443}" type="sibTrans" cxnId="{D5854119-478A-4FA5-A073-E5BD1A509788}">
      <dgm:prSet/>
      <dgm:spPr/>
      <dgm:t>
        <a:bodyPr/>
        <a:lstStyle/>
        <a:p>
          <a:endParaRPr lang="en-US"/>
        </a:p>
      </dgm:t>
    </dgm:pt>
    <dgm:pt modelId="{B6EC8951-1863-4DFB-A357-3C65305BC243}">
      <dgm:prSet phldrT="[Text]"/>
      <dgm:spPr/>
      <dgm:t>
        <a:bodyPr/>
        <a:lstStyle/>
        <a:p>
          <a:r>
            <a:rPr lang="en-US" dirty="0">
              <a:latin typeface="Arial" panose="020B0604020202020204" pitchFamily="34" charset="0"/>
              <a:cs typeface="Arial" panose="020B0604020202020204" pitchFamily="34" charset="0"/>
            </a:rPr>
            <a:t>Balancing external pressures of healthcare</a:t>
          </a:r>
        </a:p>
      </dgm:t>
    </dgm:pt>
    <dgm:pt modelId="{1C021E81-9AAC-4628-8651-5F5879FA71F6}" type="parTrans" cxnId="{008E13D8-1C02-4462-9BCC-A8B36A5A38BB}">
      <dgm:prSet/>
      <dgm:spPr/>
      <dgm:t>
        <a:bodyPr/>
        <a:lstStyle/>
        <a:p>
          <a:endParaRPr lang="en-US"/>
        </a:p>
      </dgm:t>
    </dgm:pt>
    <dgm:pt modelId="{09F96A38-D4C6-403C-8DA5-A3794148D60F}" type="sibTrans" cxnId="{008E13D8-1C02-4462-9BCC-A8B36A5A38BB}">
      <dgm:prSet/>
      <dgm:spPr/>
      <dgm:t>
        <a:bodyPr/>
        <a:lstStyle/>
        <a:p>
          <a:endParaRPr lang="en-US"/>
        </a:p>
      </dgm:t>
    </dgm:pt>
    <dgm:pt modelId="{2AD3D86E-AC1D-4895-92A0-3266B25C3F8F}">
      <dgm:prSet phldrT="[Text]"/>
      <dgm:spPr/>
      <dgm:t>
        <a:bodyPr/>
        <a:lstStyle/>
        <a:p>
          <a:r>
            <a:rPr lang="en-US" dirty="0">
              <a:latin typeface="Arial" panose="020B0604020202020204" pitchFamily="34" charset="0"/>
              <a:cs typeface="Arial" panose="020B0604020202020204" pitchFamily="34" charset="0"/>
            </a:rPr>
            <a:t>Mentoring Simulation</a:t>
          </a:r>
        </a:p>
      </dgm:t>
    </dgm:pt>
    <dgm:pt modelId="{E586A643-12D1-43F7-BB17-819A9DAB0248}" type="parTrans" cxnId="{F2E56F61-A9F9-42C6-8AB5-F52AA356AC85}">
      <dgm:prSet/>
      <dgm:spPr/>
      <dgm:t>
        <a:bodyPr/>
        <a:lstStyle/>
        <a:p>
          <a:endParaRPr lang="en-US"/>
        </a:p>
      </dgm:t>
    </dgm:pt>
    <dgm:pt modelId="{4D8329A7-0E1A-4AC8-9480-EEC2D65168D2}" type="sibTrans" cxnId="{F2E56F61-A9F9-42C6-8AB5-F52AA356AC85}">
      <dgm:prSet/>
      <dgm:spPr/>
      <dgm:t>
        <a:bodyPr/>
        <a:lstStyle/>
        <a:p>
          <a:endParaRPr lang="en-US"/>
        </a:p>
      </dgm:t>
    </dgm:pt>
    <dgm:pt modelId="{7371BBEE-9408-4C9F-A9C3-60F7A44A80D6}">
      <dgm:prSet phldrT="[Text]"/>
      <dgm:spPr/>
      <dgm:t>
        <a:bodyPr/>
        <a:lstStyle/>
        <a:p>
          <a:r>
            <a:rPr lang="en-US" dirty="0">
              <a:latin typeface="Arial" panose="020B0604020202020204" pitchFamily="34" charset="0"/>
              <a:cs typeface="Arial" panose="020B0604020202020204" pitchFamily="34" charset="0"/>
            </a:rPr>
            <a:t>Patient Involvement</a:t>
          </a:r>
        </a:p>
      </dgm:t>
    </dgm:pt>
    <dgm:pt modelId="{ECEDABC9-C999-496B-A8A0-59125DA15DE9}" type="parTrans" cxnId="{1DABE0D7-BE71-41FE-A680-0FDC9FC21552}">
      <dgm:prSet/>
      <dgm:spPr/>
      <dgm:t>
        <a:bodyPr/>
        <a:lstStyle/>
        <a:p>
          <a:endParaRPr lang="en-US"/>
        </a:p>
      </dgm:t>
    </dgm:pt>
    <dgm:pt modelId="{961C2B2B-099B-4070-A5A4-A328D58D7F0F}" type="sibTrans" cxnId="{1DABE0D7-BE71-41FE-A680-0FDC9FC21552}">
      <dgm:prSet/>
      <dgm:spPr/>
      <dgm:t>
        <a:bodyPr/>
        <a:lstStyle/>
        <a:p>
          <a:endParaRPr lang="en-US"/>
        </a:p>
      </dgm:t>
    </dgm:pt>
    <dgm:pt modelId="{DDB8D097-FF03-49E2-83DC-A332E0DD330C}">
      <dgm:prSet phldrT="[Text]"/>
      <dgm:spPr/>
      <dgm:t>
        <a:bodyPr/>
        <a:lstStyle/>
        <a:p>
          <a:r>
            <a:rPr lang="en-US" dirty="0">
              <a:latin typeface="Arial" panose="020B0604020202020204" pitchFamily="34" charset="0"/>
              <a:cs typeface="Arial" panose="020B0604020202020204" pitchFamily="34" charset="0"/>
            </a:rPr>
            <a:t>Hidden Curriculum</a:t>
          </a:r>
        </a:p>
      </dgm:t>
    </dgm:pt>
    <dgm:pt modelId="{30EEC96E-D9F8-43D8-8CE6-C501BC4B6642}" type="parTrans" cxnId="{403971A8-DDF8-48BF-AD42-7851FD98DDB4}">
      <dgm:prSet/>
      <dgm:spPr/>
      <dgm:t>
        <a:bodyPr/>
        <a:lstStyle/>
        <a:p>
          <a:endParaRPr lang="en-US"/>
        </a:p>
      </dgm:t>
    </dgm:pt>
    <dgm:pt modelId="{C139E8CD-01DB-443F-880D-7575E1850BCB}" type="sibTrans" cxnId="{403971A8-DDF8-48BF-AD42-7851FD98DDB4}">
      <dgm:prSet/>
      <dgm:spPr/>
      <dgm:t>
        <a:bodyPr/>
        <a:lstStyle/>
        <a:p>
          <a:endParaRPr lang="en-US"/>
        </a:p>
      </dgm:t>
    </dgm:pt>
    <dgm:pt modelId="{C6F52D44-76B2-4870-BAB0-1EFFB98ACE99}">
      <dgm:prSet phldrT="[Text]"/>
      <dgm:spPr/>
      <dgm:t>
        <a:bodyPr/>
        <a:lstStyle/>
        <a:p>
          <a:r>
            <a:rPr lang="en-US" dirty="0">
              <a:latin typeface="Arial" panose="020B0604020202020204" pitchFamily="34" charset="0"/>
              <a:cs typeface="Arial" panose="020B0604020202020204" pitchFamily="34" charset="0"/>
            </a:rPr>
            <a:t>Reflective Practice</a:t>
          </a:r>
        </a:p>
      </dgm:t>
    </dgm:pt>
    <dgm:pt modelId="{EFA9E753-069F-4081-AAF9-72E1B8BB9393}" type="parTrans" cxnId="{A7B66968-66B8-4389-A512-D88ABFAB9E1C}">
      <dgm:prSet/>
      <dgm:spPr/>
      <dgm:t>
        <a:bodyPr/>
        <a:lstStyle/>
        <a:p>
          <a:endParaRPr lang="en-US"/>
        </a:p>
      </dgm:t>
    </dgm:pt>
    <dgm:pt modelId="{1604960C-B201-4DBC-8AA3-38041F3DC0BB}" type="sibTrans" cxnId="{A7B66968-66B8-4389-A512-D88ABFAB9E1C}">
      <dgm:prSet/>
      <dgm:spPr/>
      <dgm:t>
        <a:bodyPr/>
        <a:lstStyle/>
        <a:p>
          <a:endParaRPr lang="en-US"/>
        </a:p>
      </dgm:t>
    </dgm:pt>
    <dgm:pt modelId="{15293FC2-9695-4020-AC7F-3223B33D26DC}">
      <dgm:prSet phldrT="[Text]"/>
      <dgm:spPr/>
      <dgm:t>
        <a:bodyPr/>
        <a:lstStyle/>
        <a:p>
          <a:r>
            <a:rPr lang="en-US" dirty="0">
              <a:latin typeface="Arial" panose="020B0604020202020204" pitchFamily="34" charset="0"/>
              <a:cs typeface="Arial" panose="020B0604020202020204" pitchFamily="34" charset="0"/>
            </a:rPr>
            <a:t>Real Environments </a:t>
          </a:r>
        </a:p>
      </dgm:t>
    </dgm:pt>
    <dgm:pt modelId="{3EE7D149-6DED-4946-9A98-048CCF69319D}" type="parTrans" cxnId="{4035CFA2-D569-4375-ACDC-27796C82559F}">
      <dgm:prSet/>
      <dgm:spPr/>
      <dgm:t>
        <a:bodyPr/>
        <a:lstStyle/>
        <a:p>
          <a:endParaRPr lang="en-US"/>
        </a:p>
      </dgm:t>
    </dgm:pt>
    <dgm:pt modelId="{400F1B0A-FC93-438B-8DB8-79D84E88BBEA}" type="sibTrans" cxnId="{4035CFA2-D569-4375-ACDC-27796C82559F}">
      <dgm:prSet/>
      <dgm:spPr/>
      <dgm:t>
        <a:bodyPr/>
        <a:lstStyle/>
        <a:p>
          <a:endParaRPr lang="en-US"/>
        </a:p>
      </dgm:t>
    </dgm:pt>
    <dgm:pt modelId="{72C98EA1-053F-4F30-8121-7C95AA094956}">
      <dgm:prSet phldrT="[Text]"/>
      <dgm:spPr/>
      <dgm:t>
        <a:bodyPr/>
        <a:lstStyle/>
        <a:p>
          <a:r>
            <a:rPr lang="en-US" dirty="0">
              <a:latin typeface="Arial" panose="020B0604020202020204" pitchFamily="34" charset="0"/>
              <a:cs typeface="Arial" panose="020B0604020202020204" pitchFamily="34" charset="0"/>
            </a:rPr>
            <a:t>Information technology</a:t>
          </a:r>
        </a:p>
      </dgm:t>
    </dgm:pt>
    <dgm:pt modelId="{2BA4C67E-C2EC-41FF-A9FB-D5D2A0B4080C}" type="parTrans" cxnId="{30AE72DE-B969-4E84-913D-6E970B127274}">
      <dgm:prSet/>
      <dgm:spPr/>
      <dgm:t>
        <a:bodyPr/>
        <a:lstStyle/>
        <a:p>
          <a:endParaRPr lang="en-US"/>
        </a:p>
      </dgm:t>
    </dgm:pt>
    <dgm:pt modelId="{0E3625EF-F255-4413-9586-A95729BC5DBE}" type="sibTrans" cxnId="{30AE72DE-B969-4E84-913D-6E970B127274}">
      <dgm:prSet/>
      <dgm:spPr/>
      <dgm:t>
        <a:bodyPr/>
        <a:lstStyle/>
        <a:p>
          <a:endParaRPr lang="en-US"/>
        </a:p>
      </dgm:t>
    </dgm:pt>
    <dgm:pt modelId="{1F3FED45-8B52-4321-B574-A1207D50B23B}" type="pres">
      <dgm:prSet presAssocID="{4F11EABE-93A0-43C4-B663-92D5B4BD64D1}" presName="hierChild1" presStyleCnt="0">
        <dgm:presLayoutVars>
          <dgm:orgChart val="1"/>
          <dgm:chPref val="1"/>
          <dgm:dir/>
          <dgm:animOne val="branch"/>
          <dgm:animLvl val="lvl"/>
          <dgm:resizeHandles/>
        </dgm:presLayoutVars>
      </dgm:prSet>
      <dgm:spPr/>
    </dgm:pt>
    <dgm:pt modelId="{B980DF6A-82DF-4C24-99DA-E2632B8F7CB7}" type="pres">
      <dgm:prSet presAssocID="{17345530-574C-4620-A23B-CB6DD82823A0}" presName="hierRoot1" presStyleCnt="0">
        <dgm:presLayoutVars>
          <dgm:hierBranch val="init"/>
        </dgm:presLayoutVars>
      </dgm:prSet>
      <dgm:spPr/>
    </dgm:pt>
    <dgm:pt modelId="{073A00EA-5CE1-48BF-8243-AB89895A875F}" type="pres">
      <dgm:prSet presAssocID="{17345530-574C-4620-A23B-CB6DD82823A0}" presName="rootComposite1" presStyleCnt="0"/>
      <dgm:spPr/>
    </dgm:pt>
    <dgm:pt modelId="{C367A6C0-B85A-4D03-A9D1-118B6583B7E2}" type="pres">
      <dgm:prSet presAssocID="{17345530-574C-4620-A23B-CB6DD82823A0}" presName="rootText1" presStyleLbl="node0" presStyleIdx="0" presStyleCnt="3" custLinFactNeighborX="2302" custLinFactNeighborY="-16149">
        <dgm:presLayoutVars>
          <dgm:chPref val="3"/>
        </dgm:presLayoutVars>
      </dgm:prSet>
      <dgm:spPr/>
    </dgm:pt>
    <dgm:pt modelId="{DA44A9DB-446D-42BB-8C1B-E822C3E03F28}" type="pres">
      <dgm:prSet presAssocID="{17345530-574C-4620-A23B-CB6DD82823A0}" presName="rootConnector1" presStyleLbl="node1" presStyleIdx="0" presStyleCnt="0"/>
      <dgm:spPr/>
    </dgm:pt>
    <dgm:pt modelId="{4552D267-FCBA-4FDD-83F0-CF54D4B2A1DC}" type="pres">
      <dgm:prSet presAssocID="{17345530-574C-4620-A23B-CB6DD82823A0}" presName="hierChild2" presStyleCnt="0"/>
      <dgm:spPr/>
    </dgm:pt>
    <dgm:pt modelId="{37C2D8A9-48A5-4882-9C0D-0DD3FDE17607}" type="pres">
      <dgm:prSet presAssocID="{061FA263-FF66-4151-8F8F-930E8516EF3B}" presName="Name37" presStyleLbl="parChTrans1D2" presStyleIdx="0" presStyleCnt="13"/>
      <dgm:spPr/>
    </dgm:pt>
    <dgm:pt modelId="{2C3B811C-409C-4A27-A975-F0A83F12513E}" type="pres">
      <dgm:prSet presAssocID="{F74EA83C-4DEC-4EB6-BC3F-82338CBF2A8C}" presName="hierRoot2" presStyleCnt="0">
        <dgm:presLayoutVars>
          <dgm:hierBranch val="init"/>
        </dgm:presLayoutVars>
      </dgm:prSet>
      <dgm:spPr/>
    </dgm:pt>
    <dgm:pt modelId="{3273C97A-5BCC-4CFD-AC8A-5D075A852E5E}" type="pres">
      <dgm:prSet presAssocID="{F74EA83C-4DEC-4EB6-BC3F-82338CBF2A8C}" presName="rootComposite" presStyleCnt="0"/>
      <dgm:spPr/>
    </dgm:pt>
    <dgm:pt modelId="{CBA2A061-CE4D-4015-8CFF-594A76291D34}" type="pres">
      <dgm:prSet presAssocID="{F74EA83C-4DEC-4EB6-BC3F-82338CBF2A8C}" presName="rootText" presStyleLbl="node2" presStyleIdx="0" presStyleCnt="13" custLinFactY="47611" custLinFactNeighborX="97054" custLinFactNeighborY="100000">
        <dgm:presLayoutVars>
          <dgm:chPref val="3"/>
        </dgm:presLayoutVars>
      </dgm:prSet>
      <dgm:spPr/>
    </dgm:pt>
    <dgm:pt modelId="{33DAABAD-4738-4860-85D0-88C88E577C56}" type="pres">
      <dgm:prSet presAssocID="{F74EA83C-4DEC-4EB6-BC3F-82338CBF2A8C}" presName="rootConnector" presStyleLbl="node2" presStyleIdx="0" presStyleCnt="13"/>
      <dgm:spPr/>
    </dgm:pt>
    <dgm:pt modelId="{707052E9-D0E8-4E3A-B76B-4B0A46EFCD46}" type="pres">
      <dgm:prSet presAssocID="{F74EA83C-4DEC-4EB6-BC3F-82338CBF2A8C}" presName="hierChild4" presStyleCnt="0"/>
      <dgm:spPr/>
    </dgm:pt>
    <dgm:pt modelId="{9456F442-72C4-429A-A591-FF9FE7045731}" type="pres">
      <dgm:prSet presAssocID="{F74EA83C-4DEC-4EB6-BC3F-82338CBF2A8C}" presName="hierChild5" presStyleCnt="0"/>
      <dgm:spPr/>
    </dgm:pt>
    <dgm:pt modelId="{F848CE38-D21F-40DD-B4C0-3F3A43F4D003}" type="pres">
      <dgm:prSet presAssocID="{8A2C423B-044B-48CD-97F0-2EAFF90110A1}" presName="Name37" presStyleLbl="parChTrans1D2" presStyleIdx="1" presStyleCnt="13"/>
      <dgm:spPr/>
    </dgm:pt>
    <dgm:pt modelId="{00DFA555-A7F3-403E-8503-64C85652B51B}" type="pres">
      <dgm:prSet presAssocID="{D6BD3DBE-3BE4-466B-A587-5E6C839E022D}" presName="hierRoot2" presStyleCnt="0">
        <dgm:presLayoutVars>
          <dgm:hierBranch val="init"/>
        </dgm:presLayoutVars>
      </dgm:prSet>
      <dgm:spPr/>
    </dgm:pt>
    <dgm:pt modelId="{E67865FB-06DB-44FC-84E5-73FCBC628957}" type="pres">
      <dgm:prSet presAssocID="{D6BD3DBE-3BE4-466B-A587-5E6C839E022D}" presName="rootComposite" presStyleCnt="0"/>
      <dgm:spPr/>
    </dgm:pt>
    <dgm:pt modelId="{C7D9D5EF-8E6E-4E0D-A256-00552BC5E987}" type="pres">
      <dgm:prSet presAssocID="{D6BD3DBE-3BE4-466B-A587-5E6C839E022D}" presName="rootText" presStyleLbl="node2" presStyleIdx="1" presStyleCnt="13">
        <dgm:presLayoutVars>
          <dgm:chPref val="3"/>
        </dgm:presLayoutVars>
      </dgm:prSet>
      <dgm:spPr/>
    </dgm:pt>
    <dgm:pt modelId="{5F0EA260-BEAD-4549-AD09-3CB15CC07987}" type="pres">
      <dgm:prSet presAssocID="{D6BD3DBE-3BE4-466B-A587-5E6C839E022D}" presName="rootConnector" presStyleLbl="node2" presStyleIdx="1" presStyleCnt="13"/>
      <dgm:spPr/>
    </dgm:pt>
    <dgm:pt modelId="{9543B26C-6E27-4607-911E-D5FEFC123D07}" type="pres">
      <dgm:prSet presAssocID="{D6BD3DBE-3BE4-466B-A587-5E6C839E022D}" presName="hierChild4" presStyleCnt="0"/>
      <dgm:spPr/>
    </dgm:pt>
    <dgm:pt modelId="{C904C442-A4C8-45CD-BF06-96D85C84692D}" type="pres">
      <dgm:prSet presAssocID="{D6BD3DBE-3BE4-466B-A587-5E6C839E022D}" presName="hierChild5" presStyleCnt="0"/>
      <dgm:spPr/>
    </dgm:pt>
    <dgm:pt modelId="{3DB32AA7-E4F0-4172-82DA-41D55E1548BD}" type="pres">
      <dgm:prSet presAssocID="{4121C6EF-977F-481C-A207-7288DD7EAF2A}" presName="Name37" presStyleLbl="parChTrans1D2" presStyleIdx="2" presStyleCnt="13"/>
      <dgm:spPr/>
    </dgm:pt>
    <dgm:pt modelId="{E5C2FC76-CD9B-40E9-9736-185648182077}" type="pres">
      <dgm:prSet presAssocID="{3A4D2817-02C9-4B15-8C30-7C8DE3DF4F2C}" presName="hierRoot2" presStyleCnt="0">
        <dgm:presLayoutVars>
          <dgm:hierBranch val="init"/>
        </dgm:presLayoutVars>
      </dgm:prSet>
      <dgm:spPr/>
    </dgm:pt>
    <dgm:pt modelId="{6ACC99D7-E549-4297-BF5F-95F3B5681A9B}" type="pres">
      <dgm:prSet presAssocID="{3A4D2817-02C9-4B15-8C30-7C8DE3DF4F2C}" presName="rootComposite" presStyleCnt="0"/>
      <dgm:spPr/>
    </dgm:pt>
    <dgm:pt modelId="{BBB95B44-ECAB-4094-8C81-1CCAC6AA26C9}" type="pres">
      <dgm:prSet presAssocID="{3A4D2817-02C9-4B15-8C30-7C8DE3DF4F2C}" presName="rootText" presStyleLbl="node2" presStyleIdx="2" presStyleCnt="13" custLinFactNeighborX="6399" custLinFactNeighborY="-13770">
        <dgm:presLayoutVars>
          <dgm:chPref val="3"/>
        </dgm:presLayoutVars>
      </dgm:prSet>
      <dgm:spPr/>
    </dgm:pt>
    <dgm:pt modelId="{2CFB3EE2-C5AC-4C37-AE64-9ECBE8A79ABD}" type="pres">
      <dgm:prSet presAssocID="{3A4D2817-02C9-4B15-8C30-7C8DE3DF4F2C}" presName="rootConnector" presStyleLbl="node2" presStyleIdx="2" presStyleCnt="13"/>
      <dgm:spPr/>
    </dgm:pt>
    <dgm:pt modelId="{691B068B-FB22-4B8E-9671-71C1D0146354}" type="pres">
      <dgm:prSet presAssocID="{3A4D2817-02C9-4B15-8C30-7C8DE3DF4F2C}" presName="hierChild4" presStyleCnt="0"/>
      <dgm:spPr/>
    </dgm:pt>
    <dgm:pt modelId="{123DD5AF-6A53-4CC2-B7EB-14ED142EF2E0}" type="pres">
      <dgm:prSet presAssocID="{3A4D2817-02C9-4B15-8C30-7C8DE3DF4F2C}" presName="hierChild5" presStyleCnt="0"/>
      <dgm:spPr/>
    </dgm:pt>
    <dgm:pt modelId="{04CD2C4C-B2BB-4432-BAB1-110EFAA44B54}" type="pres">
      <dgm:prSet presAssocID="{AA5DBB08-5551-4F07-8879-1AD57392E3F6}" presName="Name37" presStyleLbl="parChTrans1D2" presStyleIdx="3" presStyleCnt="13"/>
      <dgm:spPr/>
    </dgm:pt>
    <dgm:pt modelId="{3B88CE90-9830-40F6-B448-4E28591DD216}" type="pres">
      <dgm:prSet presAssocID="{E298054A-8C54-494D-A634-2A8DFC465D61}" presName="hierRoot2" presStyleCnt="0">
        <dgm:presLayoutVars>
          <dgm:hierBranch val="init"/>
        </dgm:presLayoutVars>
      </dgm:prSet>
      <dgm:spPr/>
    </dgm:pt>
    <dgm:pt modelId="{01019656-4D13-4FEC-86F6-3310E918B1B1}" type="pres">
      <dgm:prSet presAssocID="{E298054A-8C54-494D-A634-2A8DFC465D61}" presName="rootComposite" presStyleCnt="0"/>
      <dgm:spPr/>
    </dgm:pt>
    <dgm:pt modelId="{859EBD20-4ACD-4107-B94C-170A9F91084A}" type="pres">
      <dgm:prSet presAssocID="{E298054A-8C54-494D-A634-2A8DFC465D61}" presName="rootText" presStyleLbl="node2" presStyleIdx="3" presStyleCnt="13" custLinFactX="-14295" custLinFactY="45568" custLinFactNeighborX="-100000" custLinFactNeighborY="100000">
        <dgm:presLayoutVars>
          <dgm:chPref val="3"/>
        </dgm:presLayoutVars>
      </dgm:prSet>
      <dgm:spPr/>
    </dgm:pt>
    <dgm:pt modelId="{9BFEBFB8-1922-434E-B9EA-F7B7E8372FC1}" type="pres">
      <dgm:prSet presAssocID="{E298054A-8C54-494D-A634-2A8DFC465D61}" presName="rootConnector" presStyleLbl="node2" presStyleIdx="3" presStyleCnt="13"/>
      <dgm:spPr/>
    </dgm:pt>
    <dgm:pt modelId="{2F2A2E00-B439-47FE-B549-EF22736081E6}" type="pres">
      <dgm:prSet presAssocID="{E298054A-8C54-494D-A634-2A8DFC465D61}" presName="hierChild4" presStyleCnt="0"/>
      <dgm:spPr/>
    </dgm:pt>
    <dgm:pt modelId="{1DF711AA-55E6-438C-AE5A-8611B5D83B13}" type="pres">
      <dgm:prSet presAssocID="{E298054A-8C54-494D-A634-2A8DFC465D61}" presName="hierChild5" presStyleCnt="0"/>
      <dgm:spPr/>
    </dgm:pt>
    <dgm:pt modelId="{B344E2F2-31A9-4FB4-8C0D-B88741E87E84}" type="pres">
      <dgm:prSet presAssocID="{17345530-574C-4620-A23B-CB6DD82823A0}" presName="hierChild3" presStyleCnt="0"/>
      <dgm:spPr/>
    </dgm:pt>
    <dgm:pt modelId="{F67C9FD6-65A2-4FD4-9E48-10A46D235CA8}" type="pres">
      <dgm:prSet presAssocID="{92C5C0E0-D5BB-4064-A237-ED0949F6601C}" presName="hierRoot1" presStyleCnt="0">
        <dgm:presLayoutVars>
          <dgm:hierBranch val="init"/>
        </dgm:presLayoutVars>
      </dgm:prSet>
      <dgm:spPr/>
    </dgm:pt>
    <dgm:pt modelId="{68D2623D-0D3A-44DB-8A28-D51BD3DB4926}" type="pres">
      <dgm:prSet presAssocID="{92C5C0E0-D5BB-4064-A237-ED0949F6601C}" presName="rootComposite1" presStyleCnt="0"/>
      <dgm:spPr/>
    </dgm:pt>
    <dgm:pt modelId="{78FE5844-86AB-45B1-81DA-8B898516DA12}" type="pres">
      <dgm:prSet presAssocID="{92C5C0E0-D5BB-4064-A237-ED0949F6601C}" presName="rootText1" presStyleLbl="node0" presStyleIdx="1" presStyleCnt="3" custLinFactX="-2215" custLinFactNeighborX="-100000" custLinFactNeighborY="-29013">
        <dgm:presLayoutVars>
          <dgm:chPref val="3"/>
        </dgm:presLayoutVars>
      </dgm:prSet>
      <dgm:spPr/>
    </dgm:pt>
    <dgm:pt modelId="{EF6A117E-FAB7-4ED9-93D9-52D401165946}" type="pres">
      <dgm:prSet presAssocID="{92C5C0E0-D5BB-4064-A237-ED0949F6601C}" presName="rootConnector1" presStyleLbl="node1" presStyleIdx="0" presStyleCnt="0"/>
      <dgm:spPr/>
    </dgm:pt>
    <dgm:pt modelId="{7086C63F-E766-473B-8446-B80037FA9CEA}" type="pres">
      <dgm:prSet presAssocID="{92C5C0E0-D5BB-4064-A237-ED0949F6601C}" presName="hierChild2" presStyleCnt="0"/>
      <dgm:spPr/>
    </dgm:pt>
    <dgm:pt modelId="{2F1E34AD-30B6-4E46-A34F-2126E1147D12}" type="pres">
      <dgm:prSet presAssocID="{452DEB74-5AA2-4A12-9B31-13A22FF72BAB}" presName="Name37" presStyleLbl="parChTrans1D2" presStyleIdx="4" presStyleCnt="13"/>
      <dgm:spPr/>
    </dgm:pt>
    <dgm:pt modelId="{154A7A01-3FC4-4F35-8B38-29969EEB4884}" type="pres">
      <dgm:prSet presAssocID="{8D600EB0-BC29-4A73-86D9-1FFA06F5272D}" presName="hierRoot2" presStyleCnt="0">
        <dgm:presLayoutVars>
          <dgm:hierBranch val="init"/>
        </dgm:presLayoutVars>
      </dgm:prSet>
      <dgm:spPr/>
    </dgm:pt>
    <dgm:pt modelId="{725C84ED-F4FE-4514-BBDA-B2DACF823DFA}" type="pres">
      <dgm:prSet presAssocID="{8D600EB0-BC29-4A73-86D9-1FFA06F5272D}" presName="rootComposite" presStyleCnt="0"/>
      <dgm:spPr/>
    </dgm:pt>
    <dgm:pt modelId="{84B371EE-996B-4065-A03E-46549399EA5B}" type="pres">
      <dgm:prSet presAssocID="{8D600EB0-BC29-4A73-86D9-1FFA06F5272D}" presName="rootText" presStyleLbl="node2" presStyleIdx="4" presStyleCnt="13" custLinFactX="-16453" custLinFactNeighborX="-100000" custLinFactNeighborY="-6297">
        <dgm:presLayoutVars>
          <dgm:chPref val="3"/>
        </dgm:presLayoutVars>
      </dgm:prSet>
      <dgm:spPr/>
    </dgm:pt>
    <dgm:pt modelId="{B2892349-3732-4B94-A01B-7F29CEE8A1A8}" type="pres">
      <dgm:prSet presAssocID="{8D600EB0-BC29-4A73-86D9-1FFA06F5272D}" presName="rootConnector" presStyleLbl="node2" presStyleIdx="4" presStyleCnt="13"/>
      <dgm:spPr/>
    </dgm:pt>
    <dgm:pt modelId="{0F0AE7AB-B4C2-43F1-9722-5618127E9BD2}" type="pres">
      <dgm:prSet presAssocID="{8D600EB0-BC29-4A73-86D9-1FFA06F5272D}" presName="hierChild4" presStyleCnt="0"/>
      <dgm:spPr/>
    </dgm:pt>
    <dgm:pt modelId="{6D30DFF0-4CB8-4640-9528-63B4C743A283}" type="pres">
      <dgm:prSet presAssocID="{8D600EB0-BC29-4A73-86D9-1FFA06F5272D}" presName="hierChild5" presStyleCnt="0"/>
      <dgm:spPr/>
    </dgm:pt>
    <dgm:pt modelId="{3367B388-D91A-4C66-AB33-32AD41715E92}" type="pres">
      <dgm:prSet presAssocID="{1C021E81-9AAC-4628-8651-5F5879FA71F6}" presName="Name37" presStyleLbl="parChTrans1D2" presStyleIdx="5" presStyleCnt="13"/>
      <dgm:spPr/>
    </dgm:pt>
    <dgm:pt modelId="{30DB525B-7B3B-48E5-8077-E6E06904DF66}" type="pres">
      <dgm:prSet presAssocID="{B6EC8951-1863-4DFB-A357-3C65305BC243}" presName="hierRoot2" presStyleCnt="0">
        <dgm:presLayoutVars>
          <dgm:hierBranch val="init"/>
        </dgm:presLayoutVars>
      </dgm:prSet>
      <dgm:spPr/>
    </dgm:pt>
    <dgm:pt modelId="{39B19BCB-EA67-451F-BE31-11884D337114}" type="pres">
      <dgm:prSet presAssocID="{B6EC8951-1863-4DFB-A357-3C65305BC243}" presName="rootComposite" presStyleCnt="0"/>
      <dgm:spPr/>
    </dgm:pt>
    <dgm:pt modelId="{37FCF00A-181D-4F58-AD63-1DC3828F07C3}" type="pres">
      <dgm:prSet presAssocID="{B6EC8951-1863-4DFB-A357-3C65305BC243}" presName="rootText" presStyleLbl="node2" presStyleIdx="5" presStyleCnt="13" custLinFactNeighborX="-92614" custLinFactNeighborY="-6498">
        <dgm:presLayoutVars>
          <dgm:chPref val="3"/>
        </dgm:presLayoutVars>
      </dgm:prSet>
      <dgm:spPr/>
    </dgm:pt>
    <dgm:pt modelId="{42F03674-99D3-4BB2-B13D-FFBA09533993}" type="pres">
      <dgm:prSet presAssocID="{B6EC8951-1863-4DFB-A357-3C65305BC243}" presName="rootConnector" presStyleLbl="node2" presStyleIdx="5" presStyleCnt="13"/>
      <dgm:spPr/>
    </dgm:pt>
    <dgm:pt modelId="{24CD1713-9D76-4CAF-9772-6147690F17A6}" type="pres">
      <dgm:prSet presAssocID="{B6EC8951-1863-4DFB-A357-3C65305BC243}" presName="hierChild4" presStyleCnt="0"/>
      <dgm:spPr/>
    </dgm:pt>
    <dgm:pt modelId="{F688B885-5F63-4D38-9E32-010DDB5AF76B}" type="pres">
      <dgm:prSet presAssocID="{B6EC8951-1863-4DFB-A357-3C65305BC243}" presName="hierChild5" presStyleCnt="0"/>
      <dgm:spPr/>
    </dgm:pt>
    <dgm:pt modelId="{6927665D-4040-4ECC-A761-ED7016425DDE}" type="pres">
      <dgm:prSet presAssocID="{92C5C0E0-D5BB-4064-A237-ED0949F6601C}" presName="hierChild3" presStyleCnt="0"/>
      <dgm:spPr/>
    </dgm:pt>
    <dgm:pt modelId="{55678050-2EEB-48D5-971F-4AF67B29237F}" type="pres">
      <dgm:prSet presAssocID="{CE2EC178-1C6D-4041-84E8-3F1132455B39}" presName="hierRoot1" presStyleCnt="0">
        <dgm:presLayoutVars>
          <dgm:hierBranch val="init"/>
        </dgm:presLayoutVars>
      </dgm:prSet>
      <dgm:spPr/>
    </dgm:pt>
    <dgm:pt modelId="{B3EC5865-3D7E-4210-AD6F-7BF9C16FB749}" type="pres">
      <dgm:prSet presAssocID="{CE2EC178-1C6D-4041-84E8-3F1132455B39}" presName="rootComposite1" presStyleCnt="0"/>
      <dgm:spPr/>
    </dgm:pt>
    <dgm:pt modelId="{B841C4C5-75AC-413D-AA67-E94E2244E74D}" type="pres">
      <dgm:prSet presAssocID="{CE2EC178-1C6D-4041-84E8-3F1132455B39}" presName="rootText1" presStyleLbl="node0" presStyleIdx="2" presStyleCnt="3" custLinFactX="-361769" custLinFactY="200000" custLinFactNeighborX="-400000" custLinFactNeighborY="254866">
        <dgm:presLayoutVars>
          <dgm:chPref val="3"/>
        </dgm:presLayoutVars>
      </dgm:prSet>
      <dgm:spPr/>
    </dgm:pt>
    <dgm:pt modelId="{B62F34E7-974E-4E6B-96AC-DF0C724A3C10}" type="pres">
      <dgm:prSet presAssocID="{CE2EC178-1C6D-4041-84E8-3F1132455B39}" presName="rootConnector1" presStyleLbl="node1" presStyleIdx="0" presStyleCnt="0"/>
      <dgm:spPr/>
    </dgm:pt>
    <dgm:pt modelId="{6742C783-D238-4B28-A63D-7DA0CCB92953}" type="pres">
      <dgm:prSet presAssocID="{CE2EC178-1C6D-4041-84E8-3F1132455B39}" presName="hierChild2" presStyleCnt="0"/>
      <dgm:spPr/>
    </dgm:pt>
    <dgm:pt modelId="{BC73F270-DAD0-4D3D-9B79-CB028B967954}" type="pres">
      <dgm:prSet presAssocID="{CF425AC7-D345-4D85-BE8C-7F6DC95659D3}" presName="Name37" presStyleLbl="parChTrans1D2" presStyleIdx="6" presStyleCnt="13"/>
      <dgm:spPr/>
    </dgm:pt>
    <dgm:pt modelId="{F0236ABB-07B3-4D4F-AB57-0E7825DDCCA9}" type="pres">
      <dgm:prSet presAssocID="{4E53B3E6-7069-4BE1-9419-BD9D694FAFBC}" presName="hierRoot2" presStyleCnt="0">
        <dgm:presLayoutVars>
          <dgm:hierBranch val="init"/>
        </dgm:presLayoutVars>
      </dgm:prSet>
      <dgm:spPr/>
    </dgm:pt>
    <dgm:pt modelId="{186A8689-F2A8-4A80-8FB1-6974290154B2}" type="pres">
      <dgm:prSet presAssocID="{4E53B3E6-7069-4BE1-9419-BD9D694FAFBC}" presName="rootComposite" presStyleCnt="0"/>
      <dgm:spPr/>
    </dgm:pt>
    <dgm:pt modelId="{0B803808-674C-45A0-AB4F-9ACD0DC0A644}" type="pres">
      <dgm:prSet presAssocID="{4E53B3E6-7069-4BE1-9419-BD9D694FAFBC}" presName="rootText" presStyleLbl="node2" presStyleIdx="6" presStyleCnt="13" custLinFactX="-300000" custLinFactY="200000" custLinFactNeighborX="-312107" custLinFactNeighborY="268881">
        <dgm:presLayoutVars>
          <dgm:chPref val="3"/>
        </dgm:presLayoutVars>
      </dgm:prSet>
      <dgm:spPr/>
    </dgm:pt>
    <dgm:pt modelId="{CF623437-FCAF-49B9-9895-73C78303188B}" type="pres">
      <dgm:prSet presAssocID="{4E53B3E6-7069-4BE1-9419-BD9D694FAFBC}" presName="rootConnector" presStyleLbl="node2" presStyleIdx="6" presStyleCnt="13"/>
      <dgm:spPr/>
    </dgm:pt>
    <dgm:pt modelId="{8ED3ED49-7746-44D4-9DA1-242688CCF9E1}" type="pres">
      <dgm:prSet presAssocID="{4E53B3E6-7069-4BE1-9419-BD9D694FAFBC}" presName="hierChild4" presStyleCnt="0"/>
      <dgm:spPr/>
    </dgm:pt>
    <dgm:pt modelId="{F360E558-8A57-45EC-9FAA-BADF56B5BBB7}" type="pres">
      <dgm:prSet presAssocID="{4E53B3E6-7069-4BE1-9419-BD9D694FAFBC}" presName="hierChild5" presStyleCnt="0"/>
      <dgm:spPr/>
    </dgm:pt>
    <dgm:pt modelId="{10663210-BB6E-416C-8D29-B6FF94B2AC1B}" type="pres">
      <dgm:prSet presAssocID="{E586A643-12D1-43F7-BB17-819A9DAB0248}" presName="Name37" presStyleLbl="parChTrans1D2" presStyleIdx="7" presStyleCnt="13"/>
      <dgm:spPr/>
    </dgm:pt>
    <dgm:pt modelId="{7ECA2F5C-6124-480E-B6A7-E70B82F919F3}" type="pres">
      <dgm:prSet presAssocID="{2AD3D86E-AC1D-4895-92A0-3266B25C3F8F}" presName="hierRoot2" presStyleCnt="0">
        <dgm:presLayoutVars>
          <dgm:hierBranch val="init"/>
        </dgm:presLayoutVars>
      </dgm:prSet>
      <dgm:spPr/>
    </dgm:pt>
    <dgm:pt modelId="{51A5919B-52FE-4164-A594-0A788B280753}" type="pres">
      <dgm:prSet presAssocID="{2AD3D86E-AC1D-4895-92A0-3266B25C3F8F}" presName="rootComposite" presStyleCnt="0"/>
      <dgm:spPr/>
    </dgm:pt>
    <dgm:pt modelId="{BE346E51-2BDB-48A9-BBC7-B575A45F0865}" type="pres">
      <dgm:prSet presAssocID="{2AD3D86E-AC1D-4895-92A0-3266B25C3F8F}" presName="rootText" presStyleLbl="node2" presStyleIdx="7" presStyleCnt="13" custScaleX="95379" custLinFactX="-284087" custLinFactY="200000" custLinFactNeighborX="-300000" custLinFactNeighborY="269389">
        <dgm:presLayoutVars>
          <dgm:chPref val="3"/>
        </dgm:presLayoutVars>
      </dgm:prSet>
      <dgm:spPr/>
    </dgm:pt>
    <dgm:pt modelId="{11D231FE-A3D9-4ADF-B401-FD119D61143D}" type="pres">
      <dgm:prSet presAssocID="{2AD3D86E-AC1D-4895-92A0-3266B25C3F8F}" presName="rootConnector" presStyleLbl="node2" presStyleIdx="7" presStyleCnt="13"/>
      <dgm:spPr/>
    </dgm:pt>
    <dgm:pt modelId="{3FE1AF41-B9E2-4AAE-8C61-40D623CC5CDB}" type="pres">
      <dgm:prSet presAssocID="{2AD3D86E-AC1D-4895-92A0-3266B25C3F8F}" presName="hierChild4" presStyleCnt="0"/>
      <dgm:spPr/>
    </dgm:pt>
    <dgm:pt modelId="{5984B6F2-5CEE-48A1-87E2-7371BB99182A}" type="pres">
      <dgm:prSet presAssocID="{2AD3D86E-AC1D-4895-92A0-3266B25C3F8F}" presName="hierChild5" presStyleCnt="0"/>
      <dgm:spPr/>
    </dgm:pt>
    <dgm:pt modelId="{DC2AFEE8-5531-4CEB-8558-1D1FCF375585}" type="pres">
      <dgm:prSet presAssocID="{ECEDABC9-C999-496B-A8A0-59125DA15DE9}" presName="Name37" presStyleLbl="parChTrans1D2" presStyleIdx="8" presStyleCnt="13"/>
      <dgm:spPr/>
    </dgm:pt>
    <dgm:pt modelId="{5933B592-AEB4-4A1C-81D7-3FFA321DD56A}" type="pres">
      <dgm:prSet presAssocID="{7371BBEE-9408-4C9F-A9C3-60F7A44A80D6}" presName="hierRoot2" presStyleCnt="0">
        <dgm:presLayoutVars>
          <dgm:hierBranch val="init"/>
        </dgm:presLayoutVars>
      </dgm:prSet>
      <dgm:spPr/>
    </dgm:pt>
    <dgm:pt modelId="{EECF7C71-585F-40A7-B523-49D6FFB68C0E}" type="pres">
      <dgm:prSet presAssocID="{7371BBEE-9408-4C9F-A9C3-60F7A44A80D6}" presName="rootComposite" presStyleCnt="0"/>
      <dgm:spPr/>
    </dgm:pt>
    <dgm:pt modelId="{60396868-27A0-4A67-A4AE-E0903F41FD17}" type="pres">
      <dgm:prSet presAssocID="{7371BBEE-9408-4C9F-A9C3-60F7A44A80D6}" presName="rootText" presStyleLbl="node2" presStyleIdx="8" presStyleCnt="13" custLinFactX="-278028" custLinFactY="200000" custLinFactNeighborX="-300000" custLinFactNeighborY="274464">
        <dgm:presLayoutVars>
          <dgm:chPref val="3"/>
        </dgm:presLayoutVars>
      </dgm:prSet>
      <dgm:spPr/>
    </dgm:pt>
    <dgm:pt modelId="{5FE71CFE-1A6D-463D-873D-CCBB4F62D620}" type="pres">
      <dgm:prSet presAssocID="{7371BBEE-9408-4C9F-A9C3-60F7A44A80D6}" presName="rootConnector" presStyleLbl="node2" presStyleIdx="8" presStyleCnt="13"/>
      <dgm:spPr/>
    </dgm:pt>
    <dgm:pt modelId="{A12C7F44-310E-468C-9C15-5A9DCA4433F2}" type="pres">
      <dgm:prSet presAssocID="{7371BBEE-9408-4C9F-A9C3-60F7A44A80D6}" presName="hierChild4" presStyleCnt="0"/>
      <dgm:spPr/>
    </dgm:pt>
    <dgm:pt modelId="{ABA71528-12B1-4145-AB88-4F6012018B70}" type="pres">
      <dgm:prSet presAssocID="{7371BBEE-9408-4C9F-A9C3-60F7A44A80D6}" presName="hierChild5" presStyleCnt="0"/>
      <dgm:spPr/>
    </dgm:pt>
    <dgm:pt modelId="{A716EA90-2884-4AA2-B2DA-87AA8DDF3F00}" type="pres">
      <dgm:prSet presAssocID="{30EEC96E-D9F8-43D8-8CE6-C501BC4B6642}" presName="Name37" presStyleLbl="parChTrans1D2" presStyleIdx="9" presStyleCnt="13"/>
      <dgm:spPr/>
    </dgm:pt>
    <dgm:pt modelId="{23D579A1-9546-48B7-8643-432F6060BC8B}" type="pres">
      <dgm:prSet presAssocID="{DDB8D097-FF03-49E2-83DC-A332E0DD330C}" presName="hierRoot2" presStyleCnt="0">
        <dgm:presLayoutVars>
          <dgm:hierBranch val="init"/>
        </dgm:presLayoutVars>
      </dgm:prSet>
      <dgm:spPr/>
    </dgm:pt>
    <dgm:pt modelId="{E004B941-CFA5-4607-99A6-8E8960D8A829}" type="pres">
      <dgm:prSet presAssocID="{DDB8D097-FF03-49E2-83DC-A332E0DD330C}" presName="rootComposite" presStyleCnt="0"/>
      <dgm:spPr/>
    </dgm:pt>
    <dgm:pt modelId="{21AE5FCE-5569-4800-BE85-B578F12500B0}" type="pres">
      <dgm:prSet presAssocID="{DDB8D097-FF03-49E2-83DC-A332E0DD330C}" presName="rootText" presStyleLbl="node2" presStyleIdx="9" presStyleCnt="13" custLinFactX="-259536" custLinFactY="200000" custLinFactNeighborX="-300000" custLinFactNeighborY="276365">
        <dgm:presLayoutVars>
          <dgm:chPref val="3"/>
        </dgm:presLayoutVars>
      </dgm:prSet>
      <dgm:spPr/>
    </dgm:pt>
    <dgm:pt modelId="{CD13FAD3-5F28-4A0D-9CBA-6FCE6F5889E9}" type="pres">
      <dgm:prSet presAssocID="{DDB8D097-FF03-49E2-83DC-A332E0DD330C}" presName="rootConnector" presStyleLbl="node2" presStyleIdx="9" presStyleCnt="13"/>
      <dgm:spPr/>
    </dgm:pt>
    <dgm:pt modelId="{3C4B5FC6-67D7-4D27-B218-F2CBD760A1F0}" type="pres">
      <dgm:prSet presAssocID="{DDB8D097-FF03-49E2-83DC-A332E0DD330C}" presName="hierChild4" presStyleCnt="0"/>
      <dgm:spPr/>
    </dgm:pt>
    <dgm:pt modelId="{42167C2D-5D49-4C38-B585-6B687A61EA87}" type="pres">
      <dgm:prSet presAssocID="{DDB8D097-FF03-49E2-83DC-A332E0DD330C}" presName="hierChild5" presStyleCnt="0"/>
      <dgm:spPr/>
    </dgm:pt>
    <dgm:pt modelId="{06A72690-6F43-4D26-8BB2-92802E715336}" type="pres">
      <dgm:prSet presAssocID="{EFA9E753-069F-4081-AAF9-72E1B8BB9393}" presName="Name37" presStyleLbl="parChTrans1D2" presStyleIdx="10" presStyleCnt="13"/>
      <dgm:spPr/>
    </dgm:pt>
    <dgm:pt modelId="{44458CC6-5491-4D71-B28A-439E9869E42B}" type="pres">
      <dgm:prSet presAssocID="{C6F52D44-76B2-4870-BAB0-1EFFB98ACE99}" presName="hierRoot2" presStyleCnt="0">
        <dgm:presLayoutVars>
          <dgm:hierBranch val="init"/>
        </dgm:presLayoutVars>
      </dgm:prSet>
      <dgm:spPr/>
    </dgm:pt>
    <dgm:pt modelId="{8B741090-47A2-4957-8D7A-553308EEE1DD}" type="pres">
      <dgm:prSet presAssocID="{C6F52D44-76B2-4870-BAB0-1EFFB98ACE99}" presName="rootComposite" presStyleCnt="0"/>
      <dgm:spPr/>
    </dgm:pt>
    <dgm:pt modelId="{0608380E-DD7B-42D4-84A6-AF7839FDADF7}" type="pres">
      <dgm:prSet presAssocID="{C6F52D44-76B2-4870-BAB0-1EFFB98ACE99}" presName="rootText" presStyleLbl="node2" presStyleIdx="10" presStyleCnt="13" custLinFactX="-500000" custLinFactY="300000" custLinFactNeighborX="-525023" custLinFactNeighborY="321428">
        <dgm:presLayoutVars>
          <dgm:chPref val="3"/>
        </dgm:presLayoutVars>
      </dgm:prSet>
      <dgm:spPr/>
    </dgm:pt>
    <dgm:pt modelId="{B7B6C54F-8BA5-4361-A20D-ACA33B266A10}" type="pres">
      <dgm:prSet presAssocID="{C6F52D44-76B2-4870-BAB0-1EFFB98ACE99}" presName="rootConnector" presStyleLbl="node2" presStyleIdx="10" presStyleCnt="13"/>
      <dgm:spPr/>
    </dgm:pt>
    <dgm:pt modelId="{030878F0-3C2B-4E7A-9428-3865AE2E01A9}" type="pres">
      <dgm:prSet presAssocID="{C6F52D44-76B2-4870-BAB0-1EFFB98ACE99}" presName="hierChild4" presStyleCnt="0"/>
      <dgm:spPr/>
    </dgm:pt>
    <dgm:pt modelId="{AF65300B-DADB-48E1-975E-37F0C537CF5C}" type="pres">
      <dgm:prSet presAssocID="{C6F52D44-76B2-4870-BAB0-1EFFB98ACE99}" presName="hierChild5" presStyleCnt="0"/>
      <dgm:spPr/>
    </dgm:pt>
    <dgm:pt modelId="{663BDA56-93AC-4754-9AD7-02B4CF1281FD}" type="pres">
      <dgm:prSet presAssocID="{3EE7D149-6DED-4946-9A98-048CCF69319D}" presName="Name37" presStyleLbl="parChTrans1D2" presStyleIdx="11" presStyleCnt="13"/>
      <dgm:spPr/>
    </dgm:pt>
    <dgm:pt modelId="{C810FE34-0CD0-42FF-9142-5B371FA272AC}" type="pres">
      <dgm:prSet presAssocID="{15293FC2-9695-4020-AC7F-3223B33D26DC}" presName="hierRoot2" presStyleCnt="0">
        <dgm:presLayoutVars>
          <dgm:hierBranch val="init"/>
        </dgm:presLayoutVars>
      </dgm:prSet>
      <dgm:spPr/>
    </dgm:pt>
    <dgm:pt modelId="{30633EA7-566E-4A46-88CD-5C9003B3B33B}" type="pres">
      <dgm:prSet presAssocID="{15293FC2-9695-4020-AC7F-3223B33D26DC}" presName="rootComposite" presStyleCnt="0"/>
      <dgm:spPr/>
    </dgm:pt>
    <dgm:pt modelId="{E87175B1-E85D-4ADF-9194-F6D5FD0003AC}" type="pres">
      <dgm:prSet presAssocID="{15293FC2-9695-4020-AC7F-3223B33D26DC}" presName="rootText" presStyleLbl="node2" presStyleIdx="11" presStyleCnt="13" custLinFactX="-500000" custLinFactY="300000" custLinFactNeighborX="-504859" custLinFactNeighborY="337666">
        <dgm:presLayoutVars>
          <dgm:chPref val="3"/>
        </dgm:presLayoutVars>
      </dgm:prSet>
      <dgm:spPr/>
    </dgm:pt>
    <dgm:pt modelId="{AB5762F7-8B97-4D7C-893C-A99AC9CD58DE}" type="pres">
      <dgm:prSet presAssocID="{15293FC2-9695-4020-AC7F-3223B33D26DC}" presName="rootConnector" presStyleLbl="node2" presStyleIdx="11" presStyleCnt="13"/>
      <dgm:spPr/>
    </dgm:pt>
    <dgm:pt modelId="{4AF48C18-DBD1-46CC-BC91-9E30F364763D}" type="pres">
      <dgm:prSet presAssocID="{15293FC2-9695-4020-AC7F-3223B33D26DC}" presName="hierChild4" presStyleCnt="0"/>
      <dgm:spPr/>
    </dgm:pt>
    <dgm:pt modelId="{87BC146A-6956-4EDD-B4C7-2AE9D3F5FAF7}" type="pres">
      <dgm:prSet presAssocID="{15293FC2-9695-4020-AC7F-3223B33D26DC}" presName="hierChild5" presStyleCnt="0"/>
      <dgm:spPr/>
    </dgm:pt>
    <dgm:pt modelId="{50E6F7B0-5516-4E45-8970-9FE2696C71F5}" type="pres">
      <dgm:prSet presAssocID="{2BA4C67E-C2EC-41FF-A9FB-D5D2A0B4080C}" presName="Name37" presStyleLbl="parChTrans1D2" presStyleIdx="12" presStyleCnt="13"/>
      <dgm:spPr/>
    </dgm:pt>
    <dgm:pt modelId="{CFBAD160-8439-45E6-A077-B05D95C9D155}" type="pres">
      <dgm:prSet presAssocID="{72C98EA1-053F-4F30-8121-7C95AA094956}" presName="hierRoot2" presStyleCnt="0">
        <dgm:presLayoutVars>
          <dgm:hierBranch val="init"/>
        </dgm:presLayoutVars>
      </dgm:prSet>
      <dgm:spPr/>
    </dgm:pt>
    <dgm:pt modelId="{7853C1E8-E5D3-4617-ABAD-825456F3F70B}" type="pres">
      <dgm:prSet presAssocID="{72C98EA1-053F-4F30-8121-7C95AA094956}" presName="rootComposite" presStyleCnt="0"/>
      <dgm:spPr/>
    </dgm:pt>
    <dgm:pt modelId="{66422CE6-66DB-4E5D-B277-9CB042D056E4}" type="pres">
      <dgm:prSet presAssocID="{72C98EA1-053F-4F30-8121-7C95AA094956}" presName="rootText" presStyleLbl="node2" presStyleIdx="12" presStyleCnt="13" custLinFactX="-472535" custLinFactY="300000" custLinFactNeighborX="-500000" custLinFactNeighborY="325983">
        <dgm:presLayoutVars>
          <dgm:chPref val="3"/>
        </dgm:presLayoutVars>
      </dgm:prSet>
      <dgm:spPr/>
    </dgm:pt>
    <dgm:pt modelId="{BB330651-D5AF-49C8-98F8-0B3275E7C481}" type="pres">
      <dgm:prSet presAssocID="{72C98EA1-053F-4F30-8121-7C95AA094956}" presName="rootConnector" presStyleLbl="node2" presStyleIdx="12" presStyleCnt="13"/>
      <dgm:spPr/>
    </dgm:pt>
    <dgm:pt modelId="{7EEC4ACF-5BF8-47D3-9C1B-E35A2C5ED5E3}" type="pres">
      <dgm:prSet presAssocID="{72C98EA1-053F-4F30-8121-7C95AA094956}" presName="hierChild4" presStyleCnt="0"/>
      <dgm:spPr/>
    </dgm:pt>
    <dgm:pt modelId="{7FF9F26E-0157-4C9B-9AAC-75B387A4349A}" type="pres">
      <dgm:prSet presAssocID="{72C98EA1-053F-4F30-8121-7C95AA094956}" presName="hierChild5" presStyleCnt="0"/>
      <dgm:spPr/>
    </dgm:pt>
    <dgm:pt modelId="{292FFFC2-7091-428E-8D94-9D0323381415}" type="pres">
      <dgm:prSet presAssocID="{CE2EC178-1C6D-4041-84E8-3F1132455B39}" presName="hierChild3" presStyleCnt="0"/>
      <dgm:spPr/>
    </dgm:pt>
  </dgm:ptLst>
  <dgm:cxnLst>
    <dgm:cxn modelId="{2602D400-4468-42A2-B500-C211E3D3F8F4}" type="presOf" srcId="{17345530-574C-4620-A23B-CB6DD82823A0}" destId="{DA44A9DB-446D-42BB-8C1B-E822C3E03F28}" srcOrd="1" destOrd="0" presId="urn:microsoft.com/office/officeart/2005/8/layout/orgChart1"/>
    <dgm:cxn modelId="{9EDFA907-F583-4484-B77C-7CE07F26C517}" srcId="{17345530-574C-4620-A23B-CB6DD82823A0}" destId="{3A4D2817-02C9-4B15-8C30-7C8DE3DF4F2C}" srcOrd="2" destOrd="0" parTransId="{4121C6EF-977F-481C-A207-7288DD7EAF2A}" sibTransId="{DDC5B156-E409-4B31-A415-949733EAE7BA}"/>
    <dgm:cxn modelId="{45F24A0B-5816-4B5D-B62A-237C3B5B1D49}" type="presOf" srcId="{1C021E81-9AAC-4628-8651-5F5879FA71F6}" destId="{3367B388-D91A-4C66-AB33-32AD41715E92}" srcOrd="0" destOrd="0" presId="urn:microsoft.com/office/officeart/2005/8/layout/orgChart1"/>
    <dgm:cxn modelId="{9A43BB18-9717-4CE6-96A6-5654E540FA4C}" type="presOf" srcId="{B6EC8951-1863-4DFB-A357-3C65305BC243}" destId="{37FCF00A-181D-4F58-AD63-1DC3828F07C3}" srcOrd="0" destOrd="0" presId="urn:microsoft.com/office/officeart/2005/8/layout/orgChart1"/>
    <dgm:cxn modelId="{D5854119-478A-4FA5-A073-E5BD1A509788}" srcId="{17345530-574C-4620-A23B-CB6DD82823A0}" destId="{E298054A-8C54-494D-A634-2A8DFC465D61}" srcOrd="3" destOrd="0" parTransId="{AA5DBB08-5551-4F07-8879-1AD57392E3F6}" sibTransId="{B1E7C2F5-5A67-448C-A92B-8DEAA43E6443}"/>
    <dgm:cxn modelId="{10599720-477A-4430-B898-8644FEB05334}" type="presOf" srcId="{15293FC2-9695-4020-AC7F-3223B33D26DC}" destId="{E87175B1-E85D-4ADF-9194-F6D5FD0003AC}" srcOrd="0" destOrd="0" presId="urn:microsoft.com/office/officeart/2005/8/layout/orgChart1"/>
    <dgm:cxn modelId="{DA4F0228-839B-49DD-B223-655615A2D07B}" type="presOf" srcId="{4F11EABE-93A0-43C4-B663-92D5B4BD64D1}" destId="{1F3FED45-8B52-4321-B574-A1207D50B23B}" srcOrd="0" destOrd="0" presId="urn:microsoft.com/office/officeart/2005/8/layout/orgChart1"/>
    <dgm:cxn modelId="{A2D5FF28-1169-49C4-8F9C-103CEA37EB3E}" type="presOf" srcId="{ECEDABC9-C999-496B-A8A0-59125DA15DE9}" destId="{DC2AFEE8-5531-4CEB-8558-1D1FCF375585}" srcOrd="0" destOrd="0" presId="urn:microsoft.com/office/officeart/2005/8/layout/orgChart1"/>
    <dgm:cxn modelId="{0AC9BD29-92C7-42AA-9873-D210F2608315}" srcId="{4F11EABE-93A0-43C4-B663-92D5B4BD64D1}" destId="{17345530-574C-4620-A23B-CB6DD82823A0}" srcOrd="0" destOrd="0" parTransId="{AD1168CC-8A28-47B2-9710-071777206606}" sibTransId="{97DC10A2-2B96-414B-B2DF-24093002FDF9}"/>
    <dgm:cxn modelId="{8EB36C2C-7630-4E1F-B0C1-E2DCE40CC53D}" type="presOf" srcId="{C6F52D44-76B2-4870-BAB0-1EFFB98ACE99}" destId="{0608380E-DD7B-42D4-84A6-AF7839FDADF7}" srcOrd="0" destOrd="0" presId="urn:microsoft.com/office/officeart/2005/8/layout/orgChart1"/>
    <dgm:cxn modelId="{1E2AFC2D-33B6-4B1B-B3B5-3E0CF2C31D61}" type="presOf" srcId="{3EE7D149-6DED-4946-9A98-048CCF69319D}" destId="{663BDA56-93AC-4754-9AD7-02B4CF1281FD}" srcOrd="0" destOrd="0" presId="urn:microsoft.com/office/officeart/2005/8/layout/orgChart1"/>
    <dgm:cxn modelId="{F9650532-8C18-49BF-BFAC-5A89A271D288}" type="presOf" srcId="{3A4D2817-02C9-4B15-8C30-7C8DE3DF4F2C}" destId="{2CFB3EE2-C5AC-4C37-AE64-9ECBE8A79ABD}" srcOrd="1" destOrd="0" presId="urn:microsoft.com/office/officeart/2005/8/layout/orgChart1"/>
    <dgm:cxn modelId="{14F47D3C-CBD4-48FF-B373-44EEC8277CD9}" type="presOf" srcId="{EFA9E753-069F-4081-AAF9-72E1B8BB9393}" destId="{06A72690-6F43-4D26-8BB2-92802E715336}" srcOrd="0" destOrd="0" presId="urn:microsoft.com/office/officeart/2005/8/layout/orgChart1"/>
    <dgm:cxn modelId="{67A4853C-C42D-453E-A7E9-766B83D68008}" srcId="{92C5C0E0-D5BB-4064-A237-ED0949F6601C}" destId="{8D600EB0-BC29-4A73-86D9-1FFA06F5272D}" srcOrd="0" destOrd="0" parTransId="{452DEB74-5AA2-4A12-9B31-13A22FF72BAB}" sibTransId="{D60BA0DA-0B15-40A8-A774-4FE416CDE969}"/>
    <dgm:cxn modelId="{2C5A335E-D111-4EA8-A907-E5632FF59C9E}" type="presOf" srcId="{DDB8D097-FF03-49E2-83DC-A332E0DD330C}" destId="{CD13FAD3-5F28-4A0D-9CBA-6FCE6F5889E9}" srcOrd="1" destOrd="0" presId="urn:microsoft.com/office/officeart/2005/8/layout/orgChart1"/>
    <dgm:cxn modelId="{F2E56F61-A9F9-42C6-8AB5-F52AA356AC85}" srcId="{CE2EC178-1C6D-4041-84E8-3F1132455B39}" destId="{2AD3D86E-AC1D-4895-92A0-3266B25C3F8F}" srcOrd="1" destOrd="0" parTransId="{E586A643-12D1-43F7-BB17-819A9DAB0248}" sibTransId="{4D8329A7-0E1A-4AC8-9480-EEC2D65168D2}"/>
    <dgm:cxn modelId="{8C6AC241-4555-44D0-8348-7AC99ABB8CE9}" type="presOf" srcId="{F74EA83C-4DEC-4EB6-BC3F-82338CBF2A8C}" destId="{33DAABAD-4738-4860-85D0-88C88E577C56}" srcOrd="1" destOrd="0" presId="urn:microsoft.com/office/officeart/2005/8/layout/orgChart1"/>
    <dgm:cxn modelId="{539F0E45-E8A5-4BB3-8346-97481B85F040}" type="presOf" srcId="{CE2EC178-1C6D-4041-84E8-3F1132455B39}" destId="{B62F34E7-974E-4E6B-96AC-DF0C724A3C10}" srcOrd="1" destOrd="0" presId="urn:microsoft.com/office/officeart/2005/8/layout/orgChart1"/>
    <dgm:cxn modelId="{A7B66968-66B8-4389-A512-D88ABFAB9E1C}" srcId="{CE2EC178-1C6D-4041-84E8-3F1132455B39}" destId="{C6F52D44-76B2-4870-BAB0-1EFFB98ACE99}" srcOrd="4" destOrd="0" parTransId="{EFA9E753-069F-4081-AAF9-72E1B8BB9393}" sibTransId="{1604960C-B201-4DBC-8AA3-38041F3DC0BB}"/>
    <dgm:cxn modelId="{82C1774F-E331-431D-AB15-1F4F065C33FD}" type="presOf" srcId="{E298054A-8C54-494D-A634-2A8DFC465D61}" destId="{859EBD20-4ACD-4107-B94C-170A9F91084A}" srcOrd="0" destOrd="0" presId="urn:microsoft.com/office/officeart/2005/8/layout/orgChart1"/>
    <dgm:cxn modelId="{C3192959-98AD-46C7-845B-22BEE21D2EE9}" srcId="{CE2EC178-1C6D-4041-84E8-3F1132455B39}" destId="{4E53B3E6-7069-4BE1-9419-BD9D694FAFBC}" srcOrd="0" destOrd="0" parTransId="{CF425AC7-D345-4D85-BE8C-7F6DC95659D3}" sibTransId="{BA5A2325-A2D3-4E4C-BF73-6A0E65B8E617}"/>
    <dgm:cxn modelId="{0A967180-BFEE-4FFA-8554-81E048FDA923}" type="presOf" srcId="{2AD3D86E-AC1D-4895-92A0-3266B25C3F8F}" destId="{11D231FE-A3D9-4ADF-B401-FD119D61143D}" srcOrd="1" destOrd="0" presId="urn:microsoft.com/office/officeart/2005/8/layout/orgChart1"/>
    <dgm:cxn modelId="{FD737482-3225-4B8F-90D2-DE9A3BB11AC0}" type="presOf" srcId="{B6EC8951-1863-4DFB-A357-3C65305BC243}" destId="{42F03674-99D3-4BB2-B13D-FFBA09533993}" srcOrd="1" destOrd="0" presId="urn:microsoft.com/office/officeart/2005/8/layout/orgChart1"/>
    <dgm:cxn modelId="{FBA0E683-2686-4A60-BFE3-C9CA14C9A843}" type="presOf" srcId="{AA5DBB08-5551-4F07-8879-1AD57392E3F6}" destId="{04CD2C4C-B2BB-4432-BAB1-110EFAA44B54}" srcOrd="0" destOrd="0" presId="urn:microsoft.com/office/officeart/2005/8/layout/orgChart1"/>
    <dgm:cxn modelId="{137CC385-A542-4061-8585-8989AB26428D}" type="presOf" srcId="{DDB8D097-FF03-49E2-83DC-A332E0DD330C}" destId="{21AE5FCE-5569-4800-BE85-B578F12500B0}" srcOrd="0" destOrd="0" presId="urn:microsoft.com/office/officeart/2005/8/layout/orgChart1"/>
    <dgm:cxn modelId="{BB92008A-ABB1-4EB0-8297-9DB7EAF3FA2F}" type="presOf" srcId="{3A4D2817-02C9-4B15-8C30-7C8DE3DF4F2C}" destId="{BBB95B44-ECAB-4094-8C81-1CCAC6AA26C9}" srcOrd="0" destOrd="0" presId="urn:microsoft.com/office/officeart/2005/8/layout/orgChart1"/>
    <dgm:cxn modelId="{A04C428E-D19D-41A3-BB50-D48C2DFA3C5E}" type="presOf" srcId="{4E53B3E6-7069-4BE1-9419-BD9D694FAFBC}" destId="{0B803808-674C-45A0-AB4F-9ACD0DC0A644}" srcOrd="0" destOrd="0" presId="urn:microsoft.com/office/officeart/2005/8/layout/orgChart1"/>
    <dgm:cxn modelId="{A581B39A-A88E-4000-B28F-6EF1B397B4CB}" type="presOf" srcId="{C6F52D44-76B2-4870-BAB0-1EFFB98ACE99}" destId="{B7B6C54F-8BA5-4361-A20D-ACA33B266A10}" srcOrd="1" destOrd="0" presId="urn:microsoft.com/office/officeart/2005/8/layout/orgChart1"/>
    <dgm:cxn modelId="{1A65299C-0CF7-4034-803A-B526B9B03A7D}" type="presOf" srcId="{452DEB74-5AA2-4A12-9B31-13A22FF72BAB}" destId="{2F1E34AD-30B6-4E46-A34F-2126E1147D12}" srcOrd="0" destOrd="0" presId="urn:microsoft.com/office/officeart/2005/8/layout/orgChart1"/>
    <dgm:cxn modelId="{902F079E-9756-4987-8D0E-FF15B471EDFB}" type="presOf" srcId="{2AD3D86E-AC1D-4895-92A0-3266B25C3F8F}" destId="{BE346E51-2BDB-48A9-BBC7-B575A45F0865}" srcOrd="0" destOrd="0" presId="urn:microsoft.com/office/officeart/2005/8/layout/orgChart1"/>
    <dgm:cxn modelId="{AF741C9F-3F4E-484C-8851-4C6CC38FB008}" type="presOf" srcId="{4E53B3E6-7069-4BE1-9419-BD9D694FAFBC}" destId="{CF623437-FCAF-49B9-9895-73C78303188B}" srcOrd="1" destOrd="0" presId="urn:microsoft.com/office/officeart/2005/8/layout/orgChart1"/>
    <dgm:cxn modelId="{32CC6DA0-6528-4CAC-87A5-4940D7EBE8A9}" type="presOf" srcId="{72C98EA1-053F-4F30-8121-7C95AA094956}" destId="{66422CE6-66DB-4E5D-B277-9CB042D056E4}" srcOrd="0" destOrd="0" presId="urn:microsoft.com/office/officeart/2005/8/layout/orgChart1"/>
    <dgm:cxn modelId="{427415A1-27EF-4F46-A1EE-3A40F44017CB}" type="presOf" srcId="{CF425AC7-D345-4D85-BE8C-7F6DC95659D3}" destId="{BC73F270-DAD0-4D3D-9B79-CB028B967954}" srcOrd="0" destOrd="0" presId="urn:microsoft.com/office/officeart/2005/8/layout/orgChart1"/>
    <dgm:cxn modelId="{4035CFA2-D569-4375-ACDC-27796C82559F}" srcId="{CE2EC178-1C6D-4041-84E8-3F1132455B39}" destId="{15293FC2-9695-4020-AC7F-3223B33D26DC}" srcOrd="5" destOrd="0" parTransId="{3EE7D149-6DED-4946-9A98-048CCF69319D}" sibTransId="{400F1B0A-FC93-438B-8DB8-79D84E88BBEA}"/>
    <dgm:cxn modelId="{ECC68BA3-694A-4AE3-AB43-A29FA4166057}" type="presOf" srcId="{8D600EB0-BC29-4A73-86D9-1FFA06F5272D}" destId="{B2892349-3732-4B94-A01B-7F29CEE8A1A8}" srcOrd="1" destOrd="0" presId="urn:microsoft.com/office/officeart/2005/8/layout/orgChart1"/>
    <dgm:cxn modelId="{403971A8-DDF8-48BF-AD42-7851FD98DDB4}" srcId="{CE2EC178-1C6D-4041-84E8-3F1132455B39}" destId="{DDB8D097-FF03-49E2-83DC-A332E0DD330C}" srcOrd="3" destOrd="0" parTransId="{30EEC96E-D9F8-43D8-8CE6-C501BC4B6642}" sibTransId="{C139E8CD-01DB-443F-880D-7575E1850BCB}"/>
    <dgm:cxn modelId="{BFB31AA9-1AE8-45E3-8DD9-BBE4C384D791}" type="presOf" srcId="{7371BBEE-9408-4C9F-A9C3-60F7A44A80D6}" destId="{60396868-27A0-4A67-A4AE-E0903F41FD17}" srcOrd="0" destOrd="0" presId="urn:microsoft.com/office/officeart/2005/8/layout/orgChart1"/>
    <dgm:cxn modelId="{5787ACA9-6547-424D-A89C-7D59FC0839E9}" type="presOf" srcId="{17345530-574C-4620-A23B-CB6DD82823A0}" destId="{C367A6C0-B85A-4D03-A9D1-118B6583B7E2}" srcOrd="0" destOrd="0" presId="urn:microsoft.com/office/officeart/2005/8/layout/orgChart1"/>
    <dgm:cxn modelId="{E08866AC-0932-4AD2-8656-2A013C48586C}" type="presOf" srcId="{4121C6EF-977F-481C-A207-7288DD7EAF2A}" destId="{3DB32AA7-E4F0-4172-82DA-41D55E1548BD}" srcOrd="0" destOrd="0" presId="urn:microsoft.com/office/officeart/2005/8/layout/orgChart1"/>
    <dgm:cxn modelId="{9F84AAB5-DCCC-4A45-89CF-E113B9006B49}" srcId="{4F11EABE-93A0-43C4-B663-92D5B4BD64D1}" destId="{92C5C0E0-D5BB-4064-A237-ED0949F6601C}" srcOrd="1" destOrd="0" parTransId="{D6039B27-ABDB-4C15-9753-C064FCF60DDD}" sibTransId="{7032B5D8-8342-4536-9687-A3AC9153A892}"/>
    <dgm:cxn modelId="{1F5348B6-399C-4EA8-8771-738A4DD68810}" type="presOf" srcId="{D6BD3DBE-3BE4-466B-A587-5E6C839E022D}" destId="{C7D9D5EF-8E6E-4E0D-A256-00552BC5E987}" srcOrd="0" destOrd="0" presId="urn:microsoft.com/office/officeart/2005/8/layout/orgChart1"/>
    <dgm:cxn modelId="{51236BBF-5936-4FB2-AABC-39D644FFB68E}" srcId="{17345530-574C-4620-A23B-CB6DD82823A0}" destId="{F74EA83C-4DEC-4EB6-BC3F-82338CBF2A8C}" srcOrd="0" destOrd="0" parTransId="{061FA263-FF66-4151-8F8F-930E8516EF3B}" sibTransId="{B11ACA65-5F75-4324-902D-073DD5BF6B27}"/>
    <dgm:cxn modelId="{196772C0-87B6-49C8-B20B-AF63654D64A8}" type="presOf" srcId="{15293FC2-9695-4020-AC7F-3223B33D26DC}" destId="{AB5762F7-8B97-4D7C-893C-A99AC9CD58DE}" srcOrd="1" destOrd="0" presId="urn:microsoft.com/office/officeart/2005/8/layout/orgChart1"/>
    <dgm:cxn modelId="{B1A437C1-3186-4DD2-8A33-DD7770953455}" type="presOf" srcId="{92C5C0E0-D5BB-4064-A237-ED0949F6601C}" destId="{EF6A117E-FAB7-4ED9-93D9-52D401165946}" srcOrd="1" destOrd="0" presId="urn:microsoft.com/office/officeart/2005/8/layout/orgChart1"/>
    <dgm:cxn modelId="{BDA89AC1-BD13-4DA1-8601-D83480447E23}" type="presOf" srcId="{8A2C423B-044B-48CD-97F0-2EAFF90110A1}" destId="{F848CE38-D21F-40DD-B4C0-3F3A43F4D003}" srcOrd="0" destOrd="0" presId="urn:microsoft.com/office/officeart/2005/8/layout/orgChart1"/>
    <dgm:cxn modelId="{C1A38DC6-DB4F-4E16-8B05-867097C0B582}" type="presOf" srcId="{061FA263-FF66-4151-8F8F-930E8516EF3B}" destId="{37C2D8A9-48A5-4882-9C0D-0DD3FDE17607}" srcOrd="0" destOrd="0" presId="urn:microsoft.com/office/officeart/2005/8/layout/orgChart1"/>
    <dgm:cxn modelId="{EC80D0CA-3C8B-4605-80B1-FE37A80E44B3}" type="presOf" srcId="{E298054A-8C54-494D-A634-2A8DFC465D61}" destId="{9BFEBFB8-1922-434E-B9EA-F7B7E8372FC1}" srcOrd="1" destOrd="0" presId="urn:microsoft.com/office/officeart/2005/8/layout/orgChart1"/>
    <dgm:cxn modelId="{19CA5CCC-D275-4942-A7C4-586F22DB3EE1}" type="presOf" srcId="{CE2EC178-1C6D-4041-84E8-3F1132455B39}" destId="{B841C4C5-75AC-413D-AA67-E94E2244E74D}" srcOrd="0" destOrd="0" presId="urn:microsoft.com/office/officeart/2005/8/layout/orgChart1"/>
    <dgm:cxn modelId="{8FE246CE-858B-4785-B990-5B674C453078}" srcId="{17345530-574C-4620-A23B-CB6DD82823A0}" destId="{D6BD3DBE-3BE4-466B-A587-5E6C839E022D}" srcOrd="1" destOrd="0" parTransId="{8A2C423B-044B-48CD-97F0-2EAFF90110A1}" sibTransId="{5C813AC9-EC80-4FA2-A992-C15925F07FEC}"/>
    <dgm:cxn modelId="{0163FCD3-9031-4309-91EC-564BD0FBA458}" type="presOf" srcId="{7371BBEE-9408-4C9F-A9C3-60F7A44A80D6}" destId="{5FE71CFE-1A6D-463D-873D-CCBB4F62D620}" srcOrd="1" destOrd="0" presId="urn:microsoft.com/office/officeart/2005/8/layout/orgChart1"/>
    <dgm:cxn modelId="{70A227D7-2E41-4C15-BECD-73191D54D3FC}" type="presOf" srcId="{2BA4C67E-C2EC-41FF-A9FB-D5D2A0B4080C}" destId="{50E6F7B0-5516-4E45-8970-9FE2696C71F5}" srcOrd="0" destOrd="0" presId="urn:microsoft.com/office/officeart/2005/8/layout/orgChart1"/>
    <dgm:cxn modelId="{1DABE0D7-BE71-41FE-A680-0FDC9FC21552}" srcId="{CE2EC178-1C6D-4041-84E8-3F1132455B39}" destId="{7371BBEE-9408-4C9F-A9C3-60F7A44A80D6}" srcOrd="2" destOrd="0" parTransId="{ECEDABC9-C999-496B-A8A0-59125DA15DE9}" sibTransId="{961C2B2B-099B-4070-A5A4-A328D58D7F0F}"/>
    <dgm:cxn modelId="{008E13D8-1C02-4462-9BCC-A8B36A5A38BB}" srcId="{92C5C0E0-D5BB-4064-A237-ED0949F6601C}" destId="{B6EC8951-1863-4DFB-A357-3C65305BC243}" srcOrd="1" destOrd="0" parTransId="{1C021E81-9AAC-4628-8651-5F5879FA71F6}" sibTransId="{09F96A38-D4C6-403C-8DA5-A3794148D60F}"/>
    <dgm:cxn modelId="{21AF2EDB-6FC6-4AD4-8AA3-20BFFD838D58}" type="presOf" srcId="{30EEC96E-D9F8-43D8-8CE6-C501BC4B6642}" destId="{A716EA90-2884-4AA2-B2DA-87AA8DDF3F00}" srcOrd="0" destOrd="0" presId="urn:microsoft.com/office/officeart/2005/8/layout/orgChart1"/>
    <dgm:cxn modelId="{30AE72DE-B969-4E84-913D-6E970B127274}" srcId="{CE2EC178-1C6D-4041-84E8-3F1132455B39}" destId="{72C98EA1-053F-4F30-8121-7C95AA094956}" srcOrd="6" destOrd="0" parTransId="{2BA4C67E-C2EC-41FF-A9FB-D5D2A0B4080C}" sibTransId="{0E3625EF-F255-4413-9586-A95729BC5DBE}"/>
    <dgm:cxn modelId="{47B0B8E7-8CE3-42F1-A9EB-5C42418E697A}" type="presOf" srcId="{D6BD3DBE-3BE4-466B-A587-5E6C839E022D}" destId="{5F0EA260-BEAD-4549-AD09-3CB15CC07987}" srcOrd="1" destOrd="0" presId="urn:microsoft.com/office/officeart/2005/8/layout/orgChart1"/>
    <dgm:cxn modelId="{D7AF73EE-8E99-4B58-BA68-72F021AF5AE5}" type="presOf" srcId="{E586A643-12D1-43F7-BB17-819A9DAB0248}" destId="{10663210-BB6E-416C-8D29-B6FF94B2AC1B}" srcOrd="0" destOrd="0" presId="urn:microsoft.com/office/officeart/2005/8/layout/orgChart1"/>
    <dgm:cxn modelId="{524270EF-D207-4376-B8AB-C84CF0BE62AE}" type="presOf" srcId="{8D600EB0-BC29-4A73-86D9-1FFA06F5272D}" destId="{84B371EE-996B-4065-A03E-46549399EA5B}" srcOrd="0" destOrd="0" presId="urn:microsoft.com/office/officeart/2005/8/layout/orgChart1"/>
    <dgm:cxn modelId="{C93D23F7-8517-48E4-83EC-8BF1E75B29E3}" type="presOf" srcId="{72C98EA1-053F-4F30-8121-7C95AA094956}" destId="{BB330651-D5AF-49C8-98F8-0B3275E7C481}" srcOrd="1" destOrd="0" presId="urn:microsoft.com/office/officeart/2005/8/layout/orgChart1"/>
    <dgm:cxn modelId="{A89686FA-E91A-40C0-B3E1-129B1A6A1821}" type="presOf" srcId="{92C5C0E0-D5BB-4064-A237-ED0949F6601C}" destId="{78FE5844-86AB-45B1-81DA-8B898516DA12}" srcOrd="0" destOrd="0" presId="urn:microsoft.com/office/officeart/2005/8/layout/orgChart1"/>
    <dgm:cxn modelId="{FE3AD1FA-30C0-4E62-9263-7E7AE0FB9E01}" srcId="{4F11EABE-93A0-43C4-B663-92D5B4BD64D1}" destId="{CE2EC178-1C6D-4041-84E8-3F1132455B39}" srcOrd="2" destOrd="0" parTransId="{363EC407-12E2-4E89-9A5F-171676E2D97D}" sibTransId="{705A0873-6ABF-4113-B016-7FFA1D3F3DB6}"/>
    <dgm:cxn modelId="{1E48AFFC-5711-40F4-AE29-83003BC9FF83}" type="presOf" srcId="{F74EA83C-4DEC-4EB6-BC3F-82338CBF2A8C}" destId="{CBA2A061-CE4D-4015-8CFF-594A76291D34}" srcOrd="0" destOrd="0" presId="urn:microsoft.com/office/officeart/2005/8/layout/orgChart1"/>
    <dgm:cxn modelId="{31029E81-1978-4727-B834-4ECD33008022}" type="presParOf" srcId="{1F3FED45-8B52-4321-B574-A1207D50B23B}" destId="{B980DF6A-82DF-4C24-99DA-E2632B8F7CB7}" srcOrd="0" destOrd="0" presId="urn:microsoft.com/office/officeart/2005/8/layout/orgChart1"/>
    <dgm:cxn modelId="{F5ABF99A-52F5-486D-8AA2-DFF67124B937}" type="presParOf" srcId="{B980DF6A-82DF-4C24-99DA-E2632B8F7CB7}" destId="{073A00EA-5CE1-48BF-8243-AB89895A875F}" srcOrd="0" destOrd="0" presId="urn:microsoft.com/office/officeart/2005/8/layout/orgChart1"/>
    <dgm:cxn modelId="{AB3BB3C2-5306-4BF9-B0E3-F983FECB8073}" type="presParOf" srcId="{073A00EA-5CE1-48BF-8243-AB89895A875F}" destId="{C367A6C0-B85A-4D03-A9D1-118B6583B7E2}" srcOrd="0" destOrd="0" presId="urn:microsoft.com/office/officeart/2005/8/layout/orgChart1"/>
    <dgm:cxn modelId="{F0A23E41-BC6D-4253-AE7C-A54E8075FC3B}" type="presParOf" srcId="{073A00EA-5CE1-48BF-8243-AB89895A875F}" destId="{DA44A9DB-446D-42BB-8C1B-E822C3E03F28}" srcOrd="1" destOrd="0" presId="urn:microsoft.com/office/officeart/2005/8/layout/orgChart1"/>
    <dgm:cxn modelId="{786F4620-2C2C-4742-98F9-EE1359AF0F7C}" type="presParOf" srcId="{B980DF6A-82DF-4C24-99DA-E2632B8F7CB7}" destId="{4552D267-FCBA-4FDD-83F0-CF54D4B2A1DC}" srcOrd="1" destOrd="0" presId="urn:microsoft.com/office/officeart/2005/8/layout/orgChart1"/>
    <dgm:cxn modelId="{4E89F6F5-8DFA-44E0-ADF5-98565121245E}" type="presParOf" srcId="{4552D267-FCBA-4FDD-83F0-CF54D4B2A1DC}" destId="{37C2D8A9-48A5-4882-9C0D-0DD3FDE17607}" srcOrd="0" destOrd="0" presId="urn:microsoft.com/office/officeart/2005/8/layout/orgChart1"/>
    <dgm:cxn modelId="{45E30200-C5C0-4614-BB1B-07AA851A1568}" type="presParOf" srcId="{4552D267-FCBA-4FDD-83F0-CF54D4B2A1DC}" destId="{2C3B811C-409C-4A27-A975-F0A83F12513E}" srcOrd="1" destOrd="0" presId="urn:microsoft.com/office/officeart/2005/8/layout/orgChart1"/>
    <dgm:cxn modelId="{A4265C54-6874-4677-A5AE-5167F22F7D41}" type="presParOf" srcId="{2C3B811C-409C-4A27-A975-F0A83F12513E}" destId="{3273C97A-5BCC-4CFD-AC8A-5D075A852E5E}" srcOrd="0" destOrd="0" presId="urn:microsoft.com/office/officeart/2005/8/layout/orgChart1"/>
    <dgm:cxn modelId="{9053605F-8842-436B-AF4B-DD9DA294C745}" type="presParOf" srcId="{3273C97A-5BCC-4CFD-AC8A-5D075A852E5E}" destId="{CBA2A061-CE4D-4015-8CFF-594A76291D34}" srcOrd="0" destOrd="0" presId="urn:microsoft.com/office/officeart/2005/8/layout/orgChart1"/>
    <dgm:cxn modelId="{A0F2BC8A-61E0-449C-A3EA-B6594B29A8FC}" type="presParOf" srcId="{3273C97A-5BCC-4CFD-AC8A-5D075A852E5E}" destId="{33DAABAD-4738-4860-85D0-88C88E577C56}" srcOrd="1" destOrd="0" presId="urn:microsoft.com/office/officeart/2005/8/layout/orgChart1"/>
    <dgm:cxn modelId="{6278B365-7368-4F65-874C-166D0E9DCDAB}" type="presParOf" srcId="{2C3B811C-409C-4A27-A975-F0A83F12513E}" destId="{707052E9-D0E8-4E3A-B76B-4B0A46EFCD46}" srcOrd="1" destOrd="0" presId="urn:microsoft.com/office/officeart/2005/8/layout/orgChart1"/>
    <dgm:cxn modelId="{36EA00E9-3270-46CA-8C8D-279828A60CE2}" type="presParOf" srcId="{2C3B811C-409C-4A27-A975-F0A83F12513E}" destId="{9456F442-72C4-429A-A591-FF9FE7045731}" srcOrd="2" destOrd="0" presId="urn:microsoft.com/office/officeart/2005/8/layout/orgChart1"/>
    <dgm:cxn modelId="{0C477F93-DF0D-405E-B573-5C11A881EB6C}" type="presParOf" srcId="{4552D267-FCBA-4FDD-83F0-CF54D4B2A1DC}" destId="{F848CE38-D21F-40DD-B4C0-3F3A43F4D003}" srcOrd="2" destOrd="0" presId="urn:microsoft.com/office/officeart/2005/8/layout/orgChart1"/>
    <dgm:cxn modelId="{FFC622E7-348F-43C8-A853-4E66CF117DB6}" type="presParOf" srcId="{4552D267-FCBA-4FDD-83F0-CF54D4B2A1DC}" destId="{00DFA555-A7F3-403E-8503-64C85652B51B}" srcOrd="3" destOrd="0" presId="urn:microsoft.com/office/officeart/2005/8/layout/orgChart1"/>
    <dgm:cxn modelId="{B8B43504-B53C-4434-B469-9F08DD14B457}" type="presParOf" srcId="{00DFA555-A7F3-403E-8503-64C85652B51B}" destId="{E67865FB-06DB-44FC-84E5-73FCBC628957}" srcOrd="0" destOrd="0" presId="urn:microsoft.com/office/officeart/2005/8/layout/orgChart1"/>
    <dgm:cxn modelId="{738D518D-FA9D-4BBC-81EE-E16DDA01072B}" type="presParOf" srcId="{E67865FB-06DB-44FC-84E5-73FCBC628957}" destId="{C7D9D5EF-8E6E-4E0D-A256-00552BC5E987}" srcOrd="0" destOrd="0" presId="urn:microsoft.com/office/officeart/2005/8/layout/orgChart1"/>
    <dgm:cxn modelId="{9BDD9E17-DE99-4563-885C-873EFADF8D87}" type="presParOf" srcId="{E67865FB-06DB-44FC-84E5-73FCBC628957}" destId="{5F0EA260-BEAD-4549-AD09-3CB15CC07987}" srcOrd="1" destOrd="0" presId="urn:microsoft.com/office/officeart/2005/8/layout/orgChart1"/>
    <dgm:cxn modelId="{56AD55FD-9E3E-4CB8-AD9F-2674823BB221}" type="presParOf" srcId="{00DFA555-A7F3-403E-8503-64C85652B51B}" destId="{9543B26C-6E27-4607-911E-D5FEFC123D07}" srcOrd="1" destOrd="0" presId="urn:microsoft.com/office/officeart/2005/8/layout/orgChart1"/>
    <dgm:cxn modelId="{CC479F8E-75C5-4B33-9C2D-4A72167037D5}" type="presParOf" srcId="{00DFA555-A7F3-403E-8503-64C85652B51B}" destId="{C904C442-A4C8-45CD-BF06-96D85C84692D}" srcOrd="2" destOrd="0" presId="urn:microsoft.com/office/officeart/2005/8/layout/orgChart1"/>
    <dgm:cxn modelId="{5F05B34A-6B3A-4992-84DD-BEB202BB367D}" type="presParOf" srcId="{4552D267-FCBA-4FDD-83F0-CF54D4B2A1DC}" destId="{3DB32AA7-E4F0-4172-82DA-41D55E1548BD}" srcOrd="4" destOrd="0" presId="urn:microsoft.com/office/officeart/2005/8/layout/orgChart1"/>
    <dgm:cxn modelId="{D0E9F0D2-78AF-461B-A643-F34EAB673E33}" type="presParOf" srcId="{4552D267-FCBA-4FDD-83F0-CF54D4B2A1DC}" destId="{E5C2FC76-CD9B-40E9-9736-185648182077}" srcOrd="5" destOrd="0" presId="urn:microsoft.com/office/officeart/2005/8/layout/orgChart1"/>
    <dgm:cxn modelId="{5A369DF1-CA33-4C63-9459-3AC0244055C6}" type="presParOf" srcId="{E5C2FC76-CD9B-40E9-9736-185648182077}" destId="{6ACC99D7-E549-4297-BF5F-95F3B5681A9B}" srcOrd="0" destOrd="0" presId="urn:microsoft.com/office/officeart/2005/8/layout/orgChart1"/>
    <dgm:cxn modelId="{FA9317AB-035E-4B77-950A-21DFE1EE3D02}" type="presParOf" srcId="{6ACC99D7-E549-4297-BF5F-95F3B5681A9B}" destId="{BBB95B44-ECAB-4094-8C81-1CCAC6AA26C9}" srcOrd="0" destOrd="0" presId="urn:microsoft.com/office/officeart/2005/8/layout/orgChart1"/>
    <dgm:cxn modelId="{FB0F7442-5F1B-4C3C-BA64-EEE822C8D6BA}" type="presParOf" srcId="{6ACC99D7-E549-4297-BF5F-95F3B5681A9B}" destId="{2CFB3EE2-C5AC-4C37-AE64-9ECBE8A79ABD}" srcOrd="1" destOrd="0" presId="urn:microsoft.com/office/officeart/2005/8/layout/orgChart1"/>
    <dgm:cxn modelId="{FCB68E9B-2FF7-4FBF-A4A3-08B0D170F096}" type="presParOf" srcId="{E5C2FC76-CD9B-40E9-9736-185648182077}" destId="{691B068B-FB22-4B8E-9671-71C1D0146354}" srcOrd="1" destOrd="0" presId="urn:microsoft.com/office/officeart/2005/8/layout/orgChart1"/>
    <dgm:cxn modelId="{4A351589-EB9A-4DAF-89C2-5CBC4F991B66}" type="presParOf" srcId="{E5C2FC76-CD9B-40E9-9736-185648182077}" destId="{123DD5AF-6A53-4CC2-B7EB-14ED142EF2E0}" srcOrd="2" destOrd="0" presId="urn:microsoft.com/office/officeart/2005/8/layout/orgChart1"/>
    <dgm:cxn modelId="{6B8B08EC-2A58-4C5D-A9EC-089890DED861}" type="presParOf" srcId="{4552D267-FCBA-4FDD-83F0-CF54D4B2A1DC}" destId="{04CD2C4C-B2BB-4432-BAB1-110EFAA44B54}" srcOrd="6" destOrd="0" presId="urn:microsoft.com/office/officeart/2005/8/layout/orgChart1"/>
    <dgm:cxn modelId="{23B8E507-5F9A-4879-840B-B8B1A2F303E6}" type="presParOf" srcId="{4552D267-FCBA-4FDD-83F0-CF54D4B2A1DC}" destId="{3B88CE90-9830-40F6-B448-4E28591DD216}" srcOrd="7" destOrd="0" presId="urn:microsoft.com/office/officeart/2005/8/layout/orgChart1"/>
    <dgm:cxn modelId="{4850DA30-00DA-4CC5-BD5E-84A5587913E2}" type="presParOf" srcId="{3B88CE90-9830-40F6-B448-4E28591DD216}" destId="{01019656-4D13-4FEC-86F6-3310E918B1B1}" srcOrd="0" destOrd="0" presId="urn:microsoft.com/office/officeart/2005/8/layout/orgChart1"/>
    <dgm:cxn modelId="{FF24D6F3-F31E-4ACB-A91B-0F0840EB50C0}" type="presParOf" srcId="{01019656-4D13-4FEC-86F6-3310E918B1B1}" destId="{859EBD20-4ACD-4107-B94C-170A9F91084A}" srcOrd="0" destOrd="0" presId="urn:microsoft.com/office/officeart/2005/8/layout/orgChart1"/>
    <dgm:cxn modelId="{1D1DED06-8333-4676-BB78-B4FBAFD4494C}" type="presParOf" srcId="{01019656-4D13-4FEC-86F6-3310E918B1B1}" destId="{9BFEBFB8-1922-434E-B9EA-F7B7E8372FC1}" srcOrd="1" destOrd="0" presId="urn:microsoft.com/office/officeart/2005/8/layout/orgChart1"/>
    <dgm:cxn modelId="{38F5CD37-CBE1-44B2-AA0B-F9A0C1EF681B}" type="presParOf" srcId="{3B88CE90-9830-40F6-B448-4E28591DD216}" destId="{2F2A2E00-B439-47FE-B549-EF22736081E6}" srcOrd="1" destOrd="0" presId="urn:microsoft.com/office/officeart/2005/8/layout/orgChart1"/>
    <dgm:cxn modelId="{EB05FDAC-7575-4BD4-A7D2-913922F373B3}" type="presParOf" srcId="{3B88CE90-9830-40F6-B448-4E28591DD216}" destId="{1DF711AA-55E6-438C-AE5A-8611B5D83B13}" srcOrd="2" destOrd="0" presId="urn:microsoft.com/office/officeart/2005/8/layout/orgChart1"/>
    <dgm:cxn modelId="{97592DE5-723E-480E-9E7B-5A08DD1F2C01}" type="presParOf" srcId="{B980DF6A-82DF-4C24-99DA-E2632B8F7CB7}" destId="{B344E2F2-31A9-4FB4-8C0D-B88741E87E84}" srcOrd="2" destOrd="0" presId="urn:microsoft.com/office/officeart/2005/8/layout/orgChart1"/>
    <dgm:cxn modelId="{AC9782D5-3426-4372-85AB-9AB3ADDBACEF}" type="presParOf" srcId="{1F3FED45-8B52-4321-B574-A1207D50B23B}" destId="{F67C9FD6-65A2-4FD4-9E48-10A46D235CA8}" srcOrd="1" destOrd="0" presId="urn:microsoft.com/office/officeart/2005/8/layout/orgChart1"/>
    <dgm:cxn modelId="{BACFC293-1B6A-4468-AE14-45540C56F425}" type="presParOf" srcId="{F67C9FD6-65A2-4FD4-9E48-10A46D235CA8}" destId="{68D2623D-0D3A-44DB-8A28-D51BD3DB4926}" srcOrd="0" destOrd="0" presId="urn:microsoft.com/office/officeart/2005/8/layout/orgChart1"/>
    <dgm:cxn modelId="{A3222858-4FF5-443E-8EED-59853D9A4576}" type="presParOf" srcId="{68D2623D-0D3A-44DB-8A28-D51BD3DB4926}" destId="{78FE5844-86AB-45B1-81DA-8B898516DA12}" srcOrd="0" destOrd="0" presId="urn:microsoft.com/office/officeart/2005/8/layout/orgChart1"/>
    <dgm:cxn modelId="{F0D34B2A-FD41-4EFE-A203-C0A175FE7718}" type="presParOf" srcId="{68D2623D-0D3A-44DB-8A28-D51BD3DB4926}" destId="{EF6A117E-FAB7-4ED9-93D9-52D401165946}" srcOrd="1" destOrd="0" presId="urn:microsoft.com/office/officeart/2005/8/layout/orgChart1"/>
    <dgm:cxn modelId="{4BECEF4B-2CDF-42D5-AC00-C497FF85FD73}" type="presParOf" srcId="{F67C9FD6-65A2-4FD4-9E48-10A46D235CA8}" destId="{7086C63F-E766-473B-8446-B80037FA9CEA}" srcOrd="1" destOrd="0" presId="urn:microsoft.com/office/officeart/2005/8/layout/orgChart1"/>
    <dgm:cxn modelId="{E086015D-0F5F-4628-B149-3784C5F11A26}" type="presParOf" srcId="{7086C63F-E766-473B-8446-B80037FA9CEA}" destId="{2F1E34AD-30B6-4E46-A34F-2126E1147D12}" srcOrd="0" destOrd="0" presId="urn:microsoft.com/office/officeart/2005/8/layout/orgChart1"/>
    <dgm:cxn modelId="{508C7777-DB0A-4EDB-A339-05DE35B284B6}" type="presParOf" srcId="{7086C63F-E766-473B-8446-B80037FA9CEA}" destId="{154A7A01-3FC4-4F35-8B38-29969EEB4884}" srcOrd="1" destOrd="0" presId="urn:microsoft.com/office/officeart/2005/8/layout/orgChart1"/>
    <dgm:cxn modelId="{7E9AE89E-3628-4722-ACCA-DCD47046F4DD}" type="presParOf" srcId="{154A7A01-3FC4-4F35-8B38-29969EEB4884}" destId="{725C84ED-F4FE-4514-BBDA-B2DACF823DFA}" srcOrd="0" destOrd="0" presId="urn:microsoft.com/office/officeart/2005/8/layout/orgChart1"/>
    <dgm:cxn modelId="{5A435854-3E97-4926-9DE1-F8071F31C340}" type="presParOf" srcId="{725C84ED-F4FE-4514-BBDA-B2DACF823DFA}" destId="{84B371EE-996B-4065-A03E-46549399EA5B}" srcOrd="0" destOrd="0" presId="urn:microsoft.com/office/officeart/2005/8/layout/orgChart1"/>
    <dgm:cxn modelId="{DE26C4EE-EB49-40E4-AC31-647ADCA264B6}" type="presParOf" srcId="{725C84ED-F4FE-4514-BBDA-B2DACF823DFA}" destId="{B2892349-3732-4B94-A01B-7F29CEE8A1A8}" srcOrd="1" destOrd="0" presId="urn:microsoft.com/office/officeart/2005/8/layout/orgChart1"/>
    <dgm:cxn modelId="{7CDA7FFF-E792-4989-8734-5A6311EAC017}" type="presParOf" srcId="{154A7A01-3FC4-4F35-8B38-29969EEB4884}" destId="{0F0AE7AB-B4C2-43F1-9722-5618127E9BD2}" srcOrd="1" destOrd="0" presId="urn:microsoft.com/office/officeart/2005/8/layout/orgChart1"/>
    <dgm:cxn modelId="{9675927B-9577-41D3-B2A9-94A0F6DDFA70}" type="presParOf" srcId="{154A7A01-3FC4-4F35-8B38-29969EEB4884}" destId="{6D30DFF0-4CB8-4640-9528-63B4C743A283}" srcOrd="2" destOrd="0" presId="urn:microsoft.com/office/officeart/2005/8/layout/orgChart1"/>
    <dgm:cxn modelId="{A9F39ADB-2B4E-491F-845B-864580C5AF33}" type="presParOf" srcId="{7086C63F-E766-473B-8446-B80037FA9CEA}" destId="{3367B388-D91A-4C66-AB33-32AD41715E92}" srcOrd="2" destOrd="0" presId="urn:microsoft.com/office/officeart/2005/8/layout/orgChart1"/>
    <dgm:cxn modelId="{2AB0F5C0-1D1D-486A-B134-6C95C1D3FB8B}" type="presParOf" srcId="{7086C63F-E766-473B-8446-B80037FA9CEA}" destId="{30DB525B-7B3B-48E5-8077-E6E06904DF66}" srcOrd="3" destOrd="0" presId="urn:microsoft.com/office/officeart/2005/8/layout/orgChart1"/>
    <dgm:cxn modelId="{9EA28083-DDAB-4744-AFE8-B57E98EEC0FA}" type="presParOf" srcId="{30DB525B-7B3B-48E5-8077-E6E06904DF66}" destId="{39B19BCB-EA67-451F-BE31-11884D337114}" srcOrd="0" destOrd="0" presId="urn:microsoft.com/office/officeart/2005/8/layout/orgChart1"/>
    <dgm:cxn modelId="{A1614574-3B47-447D-A0A1-D15E9154B62D}" type="presParOf" srcId="{39B19BCB-EA67-451F-BE31-11884D337114}" destId="{37FCF00A-181D-4F58-AD63-1DC3828F07C3}" srcOrd="0" destOrd="0" presId="urn:microsoft.com/office/officeart/2005/8/layout/orgChart1"/>
    <dgm:cxn modelId="{9D9046F0-76E5-40E2-810C-DD20B67D4C7F}" type="presParOf" srcId="{39B19BCB-EA67-451F-BE31-11884D337114}" destId="{42F03674-99D3-4BB2-B13D-FFBA09533993}" srcOrd="1" destOrd="0" presId="urn:microsoft.com/office/officeart/2005/8/layout/orgChart1"/>
    <dgm:cxn modelId="{FDE09BEA-B911-4147-AC56-2806DFA57C5F}" type="presParOf" srcId="{30DB525B-7B3B-48E5-8077-E6E06904DF66}" destId="{24CD1713-9D76-4CAF-9772-6147690F17A6}" srcOrd="1" destOrd="0" presId="urn:microsoft.com/office/officeart/2005/8/layout/orgChart1"/>
    <dgm:cxn modelId="{B5E79206-2ABE-4146-B9D7-02B1F35938FB}" type="presParOf" srcId="{30DB525B-7B3B-48E5-8077-E6E06904DF66}" destId="{F688B885-5F63-4D38-9E32-010DDB5AF76B}" srcOrd="2" destOrd="0" presId="urn:microsoft.com/office/officeart/2005/8/layout/orgChart1"/>
    <dgm:cxn modelId="{06E48D22-191E-4087-9653-DAE891134BD9}" type="presParOf" srcId="{F67C9FD6-65A2-4FD4-9E48-10A46D235CA8}" destId="{6927665D-4040-4ECC-A761-ED7016425DDE}" srcOrd="2" destOrd="0" presId="urn:microsoft.com/office/officeart/2005/8/layout/orgChart1"/>
    <dgm:cxn modelId="{2244AE8C-919A-4728-9471-D3C7C2705D0C}" type="presParOf" srcId="{1F3FED45-8B52-4321-B574-A1207D50B23B}" destId="{55678050-2EEB-48D5-971F-4AF67B29237F}" srcOrd="2" destOrd="0" presId="urn:microsoft.com/office/officeart/2005/8/layout/orgChart1"/>
    <dgm:cxn modelId="{9DE78EC7-5ADB-4580-ABBE-0BCF73D1EC73}" type="presParOf" srcId="{55678050-2EEB-48D5-971F-4AF67B29237F}" destId="{B3EC5865-3D7E-4210-AD6F-7BF9C16FB749}" srcOrd="0" destOrd="0" presId="urn:microsoft.com/office/officeart/2005/8/layout/orgChart1"/>
    <dgm:cxn modelId="{24CC4F61-69AA-4B9A-9E0B-E25426A33A9A}" type="presParOf" srcId="{B3EC5865-3D7E-4210-AD6F-7BF9C16FB749}" destId="{B841C4C5-75AC-413D-AA67-E94E2244E74D}" srcOrd="0" destOrd="0" presId="urn:microsoft.com/office/officeart/2005/8/layout/orgChart1"/>
    <dgm:cxn modelId="{E71622E5-6501-494E-BE80-881999652A03}" type="presParOf" srcId="{B3EC5865-3D7E-4210-AD6F-7BF9C16FB749}" destId="{B62F34E7-974E-4E6B-96AC-DF0C724A3C10}" srcOrd="1" destOrd="0" presId="urn:microsoft.com/office/officeart/2005/8/layout/orgChart1"/>
    <dgm:cxn modelId="{3F834A1D-FFB6-4880-B738-8A73D9E7C1E4}" type="presParOf" srcId="{55678050-2EEB-48D5-971F-4AF67B29237F}" destId="{6742C783-D238-4B28-A63D-7DA0CCB92953}" srcOrd="1" destOrd="0" presId="urn:microsoft.com/office/officeart/2005/8/layout/orgChart1"/>
    <dgm:cxn modelId="{5C4DE174-6692-4DBD-BD8D-31EFF5770DEE}" type="presParOf" srcId="{6742C783-D238-4B28-A63D-7DA0CCB92953}" destId="{BC73F270-DAD0-4D3D-9B79-CB028B967954}" srcOrd="0" destOrd="0" presId="urn:microsoft.com/office/officeart/2005/8/layout/orgChart1"/>
    <dgm:cxn modelId="{5A16AED1-3952-4CF6-99BC-4A75C74012A8}" type="presParOf" srcId="{6742C783-D238-4B28-A63D-7DA0CCB92953}" destId="{F0236ABB-07B3-4D4F-AB57-0E7825DDCCA9}" srcOrd="1" destOrd="0" presId="urn:microsoft.com/office/officeart/2005/8/layout/orgChart1"/>
    <dgm:cxn modelId="{8291C7B0-F861-4D04-875A-273487AA2C7A}" type="presParOf" srcId="{F0236ABB-07B3-4D4F-AB57-0E7825DDCCA9}" destId="{186A8689-F2A8-4A80-8FB1-6974290154B2}" srcOrd="0" destOrd="0" presId="urn:microsoft.com/office/officeart/2005/8/layout/orgChart1"/>
    <dgm:cxn modelId="{C9FC60DF-4493-4122-BC1B-D492566FD021}" type="presParOf" srcId="{186A8689-F2A8-4A80-8FB1-6974290154B2}" destId="{0B803808-674C-45A0-AB4F-9ACD0DC0A644}" srcOrd="0" destOrd="0" presId="urn:microsoft.com/office/officeart/2005/8/layout/orgChart1"/>
    <dgm:cxn modelId="{6527DACC-D59D-4D6D-BCFB-C4EEE160F88B}" type="presParOf" srcId="{186A8689-F2A8-4A80-8FB1-6974290154B2}" destId="{CF623437-FCAF-49B9-9895-73C78303188B}" srcOrd="1" destOrd="0" presId="urn:microsoft.com/office/officeart/2005/8/layout/orgChart1"/>
    <dgm:cxn modelId="{98609A15-84CC-4698-82B7-F3FC8B8C7449}" type="presParOf" srcId="{F0236ABB-07B3-4D4F-AB57-0E7825DDCCA9}" destId="{8ED3ED49-7746-44D4-9DA1-242688CCF9E1}" srcOrd="1" destOrd="0" presId="urn:microsoft.com/office/officeart/2005/8/layout/orgChart1"/>
    <dgm:cxn modelId="{268E24B7-8403-471B-B4B3-13C64518C575}" type="presParOf" srcId="{F0236ABB-07B3-4D4F-AB57-0E7825DDCCA9}" destId="{F360E558-8A57-45EC-9FAA-BADF56B5BBB7}" srcOrd="2" destOrd="0" presId="urn:microsoft.com/office/officeart/2005/8/layout/orgChart1"/>
    <dgm:cxn modelId="{CF908C06-3BF2-45D0-818D-83A8950CFB0E}" type="presParOf" srcId="{6742C783-D238-4B28-A63D-7DA0CCB92953}" destId="{10663210-BB6E-416C-8D29-B6FF94B2AC1B}" srcOrd="2" destOrd="0" presId="urn:microsoft.com/office/officeart/2005/8/layout/orgChart1"/>
    <dgm:cxn modelId="{670498FC-AA54-4DEB-BB2C-9BD615DE4A7C}" type="presParOf" srcId="{6742C783-D238-4B28-A63D-7DA0CCB92953}" destId="{7ECA2F5C-6124-480E-B6A7-E70B82F919F3}" srcOrd="3" destOrd="0" presId="urn:microsoft.com/office/officeart/2005/8/layout/orgChart1"/>
    <dgm:cxn modelId="{2B1071FB-44F6-45E5-AEC1-2F47B1645554}" type="presParOf" srcId="{7ECA2F5C-6124-480E-B6A7-E70B82F919F3}" destId="{51A5919B-52FE-4164-A594-0A788B280753}" srcOrd="0" destOrd="0" presId="urn:microsoft.com/office/officeart/2005/8/layout/orgChart1"/>
    <dgm:cxn modelId="{55F86E56-58B0-40E4-B844-3C47F557B4C4}" type="presParOf" srcId="{51A5919B-52FE-4164-A594-0A788B280753}" destId="{BE346E51-2BDB-48A9-BBC7-B575A45F0865}" srcOrd="0" destOrd="0" presId="urn:microsoft.com/office/officeart/2005/8/layout/orgChart1"/>
    <dgm:cxn modelId="{1BADACF0-5B54-474E-8028-24C3B3260760}" type="presParOf" srcId="{51A5919B-52FE-4164-A594-0A788B280753}" destId="{11D231FE-A3D9-4ADF-B401-FD119D61143D}" srcOrd="1" destOrd="0" presId="urn:microsoft.com/office/officeart/2005/8/layout/orgChart1"/>
    <dgm:cxn modelId="{3764D8F0-B6F4-46FE-9CFD-ADDD443BD858}" type="presParOf" srcId="{7ECA2F5C-6124-480E-B6A7-E70B82F919F3}" destId="{3FE1AF41-B9E2-4AAE-8C61-40D623CC5CDB}" srcOrd="1" destOrd="0" presId="urn:microsoft.com/office/officeart/2005/8/layout/orgChart1"/>
    <dgm:cxn modelId="{0AF2445F-5EAA-4ECE-BF1A-112993987DDD}" type="presParOf" srcId="{7ECA2F5C-6124-480E-B6A7-E70B82F919F3}" destId="{5984B6F2-5CEE-48A1-87E2-7371BB99182A}" srcOrd="2" destOrd="0" presId="urn:microsoft.com/office/officeart/2005/8/layout/orgChart1"/>
    <dgm:cxn modelId="{E39669B0-6E60-4ED3-B76B-468CFEAA00CB}" type="presParOf" srcId="{6742C783-D238-4B28-A63D-7DA0CCB92953}" destId="{DC2AFEE8-5531-4CEB-8558-1D1FCF375585}" srcOrd="4" destOrd="0" presId="urn:microsoft.com/office/officeart/2005/8/layout/orgChart1"/>
    <dgm:cxn modelId="{66955F8C-161A-4BFB-A50D-24FE43E3BD94}" type="presParOf" srcId="{6742C783-D238-4B28-A63D-7DA0CCB92953}" destId="{5933B592-AEB4-4A1C-81D7-3FFA321DD56A}" srcOrd="5" destOrd="0" presId="urn:microsoft.com/office/officeart/2005/8/layout/orgChart1"/>
    <dgm:cxn modelId="{C0C95DB8-E7D9-4C5C-AB36-5B45453DCB25}" type="presParOf" srcId="{5933B592-AEB4-4A1C-81D7-3FFA321DD56A}" destId="{EECF7C71-585F-40A7-B523-49D6FFB68C0E}" srcOrd="0" destOrd="0" presId="urn:microsoft.com/office/officeart/2005/8/layout/orgChart1"/>
    <dgm:cxn modelId="{78784F42-AFDD-4A0C-A93A-E6013CBBAF49}" type="presParOf" srcId="{EECF7C71-585F-40A7-B523-49D6FFB68C0E}" destId="{60396868-27A0-4A67-A4AE-E0903F41FD17}" srcOrd="0" destOrd="0" presId="urn:microsoft.com/office/officeart/2005/8/layout/orgChart1"/>
    <dgm:cxn modelId="{4C2B6523-727A-4C9F-8C35-609D51C5E334}" type="presParOf" srcId="{EECF7C71-585F-40A7-B523-49D6FFB68C0E}" destId="{5FE71CFE-1A6D-463D-873D-CCBB4F62D620}" srcOrd="1" destOrd="0" presId="urn:microsoft.com/office/officeart/2005/8/layout/orgChart1"/>
    <dgm:cxn modelId="{FFB31C0D-B9EB-4895-9D68-A15720E7C1A7}" type="presParOf" srcId="{5933B592-AEB4-4A1C-81D7-3FFA321DD56A}" destId="{A12C7F44-310E-468C-9C15-5A9DCA4433F2}" srcOrd="1" destOrd="0" presId="urn:microsoft.com/office/officeart/2005/8/layout/orgChart1"/>
    <dgm:cxn modelId="{9955E58F-BD32-47AF-A06B-D61701322224}" type="presParOf" srcId="{5933B592-AEB4-4A1C-81D7-3FFA321DD56A}" destId="{ABA71528-12B1-4145-AB88-4F6012018B70}" srcOrd="2" destOrd="0" presId="urn:microsoft.com/office/officeart/2005/8/layout/orgChart1"/>
    <dgm:cxn modelId="{14DC926D-4307-42BB-8BA7-F44BF2056059}" type="presParOf" srcId="{6742C783-D238-4B28-A63D-7DA0CCB92953}" destId="{A716EA90-2884-4AA2-B2DA-87AA8DDF3F00}" srcOrd="6" destOrd="0" presId="urn:microsoft.com/office/officeart/2005/8/layout/orgChart1"/>
    <dgm:cxn modelId="{EFB1B0B4-A863-44E9-B172-E144EF9115AB}" type="presParOf" srcId="{6742C783-D238-4B28-A63D-7DA0CCB92953}" destId="{23D579A1-9546-48B7-8643-432F6060BC8B}" srcOrd="7" destOrd="0" presId="urn:microsoft.com/office/officeart/2005/8/layout/orgChart1"/>
    <dgm:cxn modelId="{FED2659F-C1F9-476F-8DBB-D28A1A4941AE}" type="presParOf" srcId="{23D579A1-9546-48B7-8643-432F6060BC8B}" destId="{E004B941-CFA5-4607-99A6-8E8960D8A829}" srcOrd="0" destOrd="0" presId="urn:microsoft.com/office/officeart/2005/8/layout/orgChart1"/>
    <dgm:cxn modelId="{E3ECF3FE-3323-4709-81F1-C0DF94D34A36}" type="presParOf" srcId="{E004B941-CFA5-4607-99A6-8E8960D8A829}" destId="{21AE5FCE-5569-4800-BE85-B578F12500B0}" srcOrd="0" destOrd="0" presId="urn:microsoft.com/office/officeart/2005/8/layout/orgChart1"/>
    <dgm:cxn modelId="{42CC35E2-F92B-4F00-8B16-7387B43A9BA4}" type="presParOf" srcId="{E004B941-CFA5-4607-99A6-8E8960D8A829}" destId="{CD13FAD3-5F28-4A0D-9CBA-6FCE6F5889E9}" srcOrd="1" destOrd="0" presId="urn:microsoft.com/office/officeart/2005/8/layout/orgChart1"/>
    <dgm:cxn modelId="{9EB12BCA-9EDC-49BC-A11A-64CA73C941BF}" type="presParOf" srcId="{23D579A1-9546-48B7-8643-432F6060BC8B}" destId="{3C4B5FC6-67D7-4D27-B218-F2CBD760A1F0}" srcOrd="1" destOrd="0" presId="urn:microsoft.com/office/officeart/2005/8/layout/orgChart1"/>
    <dgm:cxn modelId="{CEB36B2B-EADA-4DE7-ACB5-A0BC0BD053E8}" type="presParOf" srcId="{23D579A1-9546-48B7-8643-432F6060BC8B}" destId="{42167C2D-5D49-4C38-B585-6B687A61EA87}" srcOrd="2" destOrd="0" presId="urn:microsoft.com/office/officeart/2005/8/layout/orgChart1"/>
    <dgm:cxn modelId="{B1CBF454-2A8F-4CC1-B3FC-4CC93147747E}" type="presParOf" srcId="{6742C783-D238-4B28-A63D-7DA0CCB92953}" destId="{06A72690-6F43-4D26-8BB2-92802E715336}" srcOrd="8" destOrd="0" presId="urn:microsoft.com/office/officeart/2005/8/layout/orgChart1"/>
    <dgm:cxn modelId="{FAE3185C-935E-4433-8FE6-9DC450FFD40E}" type="presParOf" srcId="{6742C783-D238-4B28-A63D-7DA0CCB92953}" destId="{44458CC6-5491-4D71-B28A-439E9869E42B}" srcOrd="9" destOrd="0" presId="urn:microsoft.com/office/officeart/2005/8/layout/orgChart1"/>
    <dgm:cxn modelId="{5BF9CFB2-B407-4DEE-A827-E9C65FB6B3A3}" type="presParOf" srcId="{44458CC6-5491-4D71-B28A-439E9869E42B}" destId="{8B741090-47A2-4957-8D7A-553308EEE1DD}" srcOrd="0" destOrd="0" presId="urn:microsoft.com/office/officeart/2005/8/layout/orgChart1"/>
    <dgm:cxn modelId="{03976ECA-8A53-4AA6-82FC-FBFEC05B987E}" type="presParOf" srcId="{8B741090-47A2-4957-8D7A-553308EEE1DD}" destId="{0608380E-DD7B-42D4-84A6-AF7839FDADF7}" srcOrd="0" destOrd="0" presId="urn:microsoft.com/office/officeart/2005/8/layout/orgChart1"/>
    <dgm:cxn modelId="{706F0CA4-7480-4011-AA8A-BF27C9D9CC69}" type="presParOf" srcId="{8B741090-47A2-4957-8D7A-553308EEE1DD}" destId="{B7B6C54F-8BA5-4361-A20D-ACA33B266A10}" srcOrd="1" destOrd="0" presId="urn:microsoft.com/office/officeart/2005/8/layout/orgChart1"/>
    <dgm:cxn modelId="{D225179D-2798-465E-BBA5-5D77A08D8902}" type="presParOf" srcId="{44458CC6-5491-4D71-B28A-439E9869E42B}" destId="{030878F0-3C2B-4E7A-9428-3865AE2E01A9}" srcOrd="1" destOrd="0" presId="urn:microsoft.com/office/officeart/2005/8/layout/orgChart1"/>
    <dgm:cxn modelId="{960F8D00-12BA-4CBD-A342-AAE2AF0C3E05}" type="presParOf" srcId="{44458CC6-5491-4D71-B28A-439E9869E42B}" destId="{AF65300B-DADB-48E1-975E-37F0C537CF5C}" srcOrd="2" destOrd="0" presId="urn:microsoft.com/office/officeart/2005/8/layout/orgChart1"/>
    <dgm:cxn modelId="{AEED7148-88CE-4F7C-8A65-14A8741CE4E1}" type="presParOf" srcId="{6742C783-D238-4B28-A63D-7DA0CCB92953}" destId="{663BDA56-93AC-4754-9AD7-02B4CF1281FD}" srcOrd="10" destOrd="0" presId="urn:microsoft.com/office/officeart/2005/8/layout/orgChart1"/>
    <dgm:cxn modelId="{02CE4957-48D2-417D-91DA-3757826FA741}" type="presParOf" srcId="{6742C783-D238-4B28-A63D-7DA0CCB92953}" destId="{C810FE34-0CD0-42FF-9142-5B371FA272AC}" srcOrd="11" destOrd="0" presId="urn:microsoft.com/office/officeart/2005/8/layout/orgChart1"/>
    <dgm:cxn modelId="{EF962B91-23DB-46B3-91B3-123781F815D5}" type="presParOf" srcId="{C810FE34-0CD0-42FF-9142-5B371FA272AC}" destId="{30633EA7-566E-4A46-88CD-5C9003B3B33B}" srcOrd="0" destOrd="0" presId="urn:microsoft.com/office/officeart/2005/8/layout/orgChart1"/>
    <dgm:cxn modelId="{2F7A9BBC-1C3F-4E77-8D8A-F9C1C1CF54CA}" type="presParOf" srcId="{30633EA7-566E-4A46-88CD-5C9003B3B33B}" destId="{E87175B1-E85D-4ADF-9194-F6D5FD0003AC}" srcOrd="0" destOrd="0" presId="urn:microsoft.com/office/officeart/2005/8/layout/orgChart1"/>
    <dgm:cxn modelId="{E8BC6E25-47D0-455D-BA5D-54A69E7D6FD8}" type="presParOf" srcId="{30633EA7-566E-4A46-88CD-5C9003B3B33B}" destId="{AB5762F7-8B97-4D7C-893C-A99AC9CD58DE}" srcOrd="1" destOrd="0" presId="urn:microsoft.com/office/officeart/2005/8/layout/orgChart1"/>
    <dgm:cxn modelId="{CFE3CD44-2472-4086-AF53-C2FB90685CDD}" type="presParOf" srcId="{C810FE34-0CD0-42FF-9142-5B371FA272AC}" destId="{4AF48C18-DBD1-46CC-BC91-9E30F364763D}" srcOrd="1" destOrd="0" presId="urn:microsoft.com/office/officeart/2005/8/layout/orgChart1"/>
    <dgm:cxn modelId="{53C56F7C-1FFB-4824-B235-893A3BD27F08}" type="presParOf" srcId="{C810FE34-0CD0-42FF-9142-5B371FA272AC}" destId="{87BC146A-6956-4EDD-B4C7-2AE9D3F5FAF7}" srcOrd="2" destOrd="0" presId="urn:microsoft.com/office/officeart/2005/8/layout/orgChart1"/>
    <dgm:cxn modelId="{44826F92-0D77-4D8E-9E6C-5B2BA7718893}" type="presParOf" srcId="{6742C783-D238-4B28-A63D-7DA0CCB92953}" destId="{50E6F7B0-5516-4E45-8970-9FE2696C71F5}" srcOrd="12" destOrd="0" presId="urn:microsoft.com/office/officeart/2005/8/layout/orgChart1"/>
    <dgm:cxn modelId="{26C59B2B-FE54-4FEA-A85B-0B728593D11C}" type="presParOf" srcId="{6742C783-D238-4B28-A63D-7DA0CCB92953}" destId="{CFBAD160-8439-45E6-A077-B05D95C9D155}" srcOrd="13" destOrd="0" presId="urn:microsoft.com/office/officeart/2005/8/layout/orgChart1"/>
    <dgm:cxn modelId="{FF23254A-A31E-4108-8BA5-56AA589649C8}" type="presParOf" srcId="{CFBAD160-8439-45E6-A077-B05D95C9D155}" destId="{7853C1E8-E5D3-4617-ABAD-825456F3F70B}" srcOrd="0" destOrd="0" presId="urn:microsoft.com/office/officeart/2005/8/layout/orgChart1"/>
    <dgm:cxn modelId="{8A092D70-AD99-4F48-A733-6614A86F0709}" type="presParOf" srcId="{7853C1E8-E5D3-4617-ABAD-825456F3F70B}" destId="{66422CE6-66DB-4E5D-B277-9CB042D056E4}" srcOrd="0" destOrd="0" presId="urn:microsoft.com/office/officeart/2005/8/layout/orgChart1"/>
    <dgm:cxn modelId="{BC3CEED8-3F65-4553-BA66-5D443868CD08}" type="presParOf" srcId="{7853C1E8-E5D3-4617-ABAD-825456F3F70B}" destId="{BB330651-D5AF-49C8-98F8-0B3275E7C481}" srcOrd="1" destOrd="0" presId="urn:microsoft.com/office/officeart/2005/8/layout/orgChart1"/>
    <dgm:cxn modelId="{D4A1342C-7E78-4DD2-A9B8-8AB316FEDA02}" type="presParOf" srcId="{CFBAD160-8439-45E6-A077-B05D95C9D155}" destId="{7EEC4ACF-5BF8-47D3-9C1B-E35A2C5ED5E3}" srcOrd="1" destOrd="0" presId="urn:microsoft.com/office/officeart/2005/8/layout/orgChart1"/>
    <dgm:cxn modelId="{CE01A666-2DA9-4B80-A939-D27BED375A95}" type="presParOf" srcId="{CFBAD160-8439-45E6-A077-B05D95C9D155}" destId="{7FF9F26E-0157-4C9B-9AAC-75B387A4349A}" srcOrd="2" destOrd="0" presId="urn:microsoft.com/office/officeart/2005/8/layout/orgChart1"/>
    <dgm:cxn modelId="{259B5C91-C7C7-446E-995E-7C8596F00E13}" type="presParOf" srcId="{55678050-2EEB-48D5-971F-4AF67B29237F}" destId="{292FFFC2-7091-428E-8D94-9D0323381415}" srcOrd="2" destOrd="0" presId="urn:microsoft.com/office/officeart/2005/8/layout/orgChart1"/>
  </dgm:cxnLst>
  <dgm:bg/>
  <dgm:whole/>
  <dgm:extLst>
    <a:ext uri="http://schemas.microsoft.com/office/drawing/2008/diagram">
      <dsp:dataModelExt xmlns:dsp="http://schemas.microsoft.com/office/drawing/2008/diagram" relId="rId13"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E6F7B0-5516-4E45-8970-9FE2696C71F5}">
      <dsp:nvSpPr>
        <dsp:cNvPr id="0" name=""/>
        <dsp:cNvSpPr/>
      </dsp:nvSpPr>
      <dsp:spPr>
        <a:xfrm>
          <a:off x="5239761" y="10918642"/>
          <a:ext cx="2094983" cy="1489014"/>
        </a:xfrm>
        <a:custGeom>
          <a:avLst/>
          <a:gdLst/>
          <a:ahLst/>
          <a:cxnLst/>
          <a:rect l="0" t="0" r="0" b="0"/>
          <a:pathLst>
            <a:path>
              <a:moveTo>
                <a:pt x="0" y="0"/>
              </a:moveTo>
              <a:lnTo>
                <a:pt x="0" y="1342290"/>
              </a:lnTo>
              <a:lnTo>
                <a:pt x="2094983" y="1342290"/>
              </a:lnTo>
              <a:lnTo>
                <a:pt x="2094983" y="1489014"/>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63BDA56-93AC-4754-9AD7-02B4CF1281FD}">
      <dsp:nvSpPr>
        <dsp:cNvPr id="0" name=""/>
        <dsp:cNvSpPr/>
      </dsp:nvSpPr>
      <dsp:spPr>
        <a:xfrm>
          <a:off x="5146524" y="10918642"/>
          <a:ext cx="91440" cy="1570641"/>
        </a:xfrm>
        <a:custGeom>
          <a:avLst/>
          <a:gdLst/>
          <a:ahLst/>
          <a:cxnLst/>
          <a:rect l="0" t="0" r="0" b="0"/>
          <a:pathLst>
            <a:path>
              <a:moveTo>
                <a:pt x="93237" y="0"/>
              </a:moveTo>
              <a:lnTo>
                <a:pt x="93237" y="1423918"/>
              </a:lnTo>
              <a:lnTo>
                <a:pt x="45720" y="1423918"/>
              </a:lnTo>
              <a:lnTo>
                <a:pt x="45720" y="157064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6A72690-6F43-4D26-8BB2-92802E715336}">
      <dsp:nvSpPr>
        <dsp:cNvPr id="0" name=""/>
        <dsp:cNvSpPr/>
      </dsp:nvSpPr>
      <dsp:spPr>
        <a:xfrm>
          <a:off x="3219663" y="10918642"/>
          <a:ext cx="2020098" cy="1457189"/>
        </a:xfrm>
        <a:custGeom>
          <a:avLst/>
          <a:gdLst/>
          <a:ahLst/>
          <a:cxnLst/>
          <a:rect l="0" t="0" r="0" b="0"/>
          <a:pathLst>
            <a:path>
              <a:moveTo>
                <a:pt x="2020098" y="0"/>
              </a:moveTo>
              <a:lnTo>
                <a:pt x="2020098" y="1310465"/>
              </a:lnTo>
              <a:lnTo>
                <a:pt x="0" y="1310465"/>
              </a:lnTo>
              <a:lnTo>
                <a:pt x="0" y="145718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716EA90-2884-4AA2-B2DA-87AA8DDF3F00}">
      <dsp:nvSpPr>
        <dsp:cNvPr id="0" name=""/>
        <dsp:cNvSpPr/>
      </dsp:nvSpPr>
      <dsp:spPr>
        <a:xfrm>
          <a:off x="5239761" y="10918642"/>
          <a:ext cx="2793653" cy="443657"/>
        </a:xfrm>
        <a:custGeom>
          <a:avLst/>
          <a:gdLst/>
          <a:ahLst/>
          <a:cxnLst/>
          <a:rect l="0" t="0" r="0" b="0"/>
          <a:pathLst>
            <a:path>
              <a:moveTo>
                <a:pt x="0" y="0"/>
              </a:moveTo>
              <a:lnTo>
                <a:pt x="0" y="296933"/>
              </a:lnTo>
              <a:lnTo>
                <a:pt x="2793653" y="296933"/>
              </a:lnTo>
              <a:lnTo>
                <a:pt x="2793653" y="44365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C2AFEE8-5531-4CEB-8558-1D1FCF375585}">
      <dsp:nvSpPr>
        <dsp:cNvPr id="0" name=""/>
        <dsp:cNvSpPr/>
      </dsp:nvSpPr>
      <dsp:spPr>
        <a:xfrm>
          <a:off x="5239761" y="10918642"/>
          <a:ext cx="844436" cy="430375"/>
        </a:xfrm>
        <a:custGeom>
          <a:avLst/>
          <a:gdLst/>
          <a:ahLst/>
          <a:cxnLst/>
          <a:rect l="0" t="0" r="0" b="0"/>
          <a:pathLst>
            <a:path>
              <a:moveTo>
                <a:pt x="0" y="0"/>
              </a:moveTo>
              <a:lnTo>
                <a:pt x="0" y="283651"/>
              </a:lnTo>
              <a:lnTo>
                <a:pt x="844436" y="283651"/>
              </a:lnTo>
              <a:lnTo>
                <a:pt x="844436" y="43037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0663210-BB6E-416C-8D29-B6FF94B2AC1B}">
      <dsp:nvSpPr>
        <dsp:cNvPr id="0" name=""/>
        <dsp:cNvSpPr/>
      </dsp:nvSpPr>
      <dsp:spPr>
        <a:xfrm>
          <a:off x="4341002" y="10918642"/>
          <a:ext cx="898759" cy="394917"/>
        </a:xfrm>
        <a:custGeom>
          <a:avLst/>
          <a:gdLst/>
          <a:ahLst/>
          <a:cxnLst/>
          <a:rect l="0" t="0" r="0" b="0"/>
          <a:pathLst>
            <a:path>
              <a:moveTo>
                <a:pt x="898759" y="0"/>
              </a:moveTo>
              <a:lnTo>
                <a:pt x="898759" y="248193"/>
              </a:lnTo>
              <a:lnTo>
                <a:pt x="0" y="248193"/>
              </a:lnTo>
              <a:lnTo>
                <a:pt x="0" y="39491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C73F270-DAD0-4D3D-9B79-CB028B967954}">
      <dsp:nvSpPr>
        <dsp:cNvPr id="0" name=""/>
        <dsp:cNvSpPr/>
      </dsp:nvSpPr>
      <dsp:spPr>
        <a:xfrm>
          <a:off x="2290930" y="10918642"/>
          <a:ext cx="2948830" cy="391367"/>
        </a:xfrm>
        <a:custGeom>
          <a:avLst/>
          <a:gdLst/>
          <a:ahLst/>
          <a:cxnLst/>
          <a:rect l="0" t="0" r="0" b="0"/>
          <a:pathLst>
            <a:path>
              <a:moveTo>
                <a:pt x="2948830" y="0"/>
              </a:moveTo>
              <a:lnTo>
                <a:pt x="2948830" y="244644"/>
              </a:lnTo>
              <a:lnTo>
                <a:pt x="0" y="244644"/>
              </a:lnTo>
              <a:lnTo>
                <a:pt x="0" y="39136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367B388-D91A-4C66-AB33-32AD41715E92}">
      <dsp:nvSpPr>
        <dsp:cNvPr id="0" name=""/>
        <dsp:cNvSpPr/>
      </dsp:nvSpPr>
      <dsp:spPr>
        <a:xfrm>
          <a:off x="6879775" y="7537857"/>
          <a:ext cx="979569" cy="450756"/>
        </a:xfrm>
        <a:custGeom>
          <a:avLst/>
          <a:gdLst/>
          <a:ahLst/>
          <a:cxnLst/>
          <a:rect l="0" t="0" r="0" b="0"/>
          <a:pathLst>
            <a:path>
              <a:moveTo>
                <a:pt x="0" y="0"/>
              </a:moveTo>
              <a:lnTo>
                <a:pt x="0" y="304032"/>
              </a:lnTo>
              <a:lnTo>
                <a:pt x="979569" y="304032"/>
              </a:lnTo>
              <a:lnTo>
                <a:pt x="979569" y="450756"/>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F1E34AD-30B6-4E46-A34F-2126E1147D12}">
      <dsp:nvSpPr>
        <dsp:cNvPr id="0" name=""/>
        <dsp:cNvSpPr/>
      </dsp:nvSpPr>
      <dsp:spPr>
        <a:xfrm>
          <a:off x="5835410" y="7537857"/>
          <a:ext cx="1044364" cy="452160"/>
        </a:xfrm>
        <a:custGeom>
          <a:avLst/>
          <a:gdLst/>
          <a:ahLst/>
          <a:cxnLst/>
          <a:rect l="0" t="0" r="0" b="0"/>
          <a:pathLst>
            <a:path>
              <a:moveTo>
                <a:pt x="1044364" y="0"/>
              </a:moveTo>
              <a:lnTo>
                <a:pt x="1044364" y="305436"/>
              </a:lnTo>
              <a:lnTo>
                <a:pt x="0" y="305436"/>
              </a:lnTo>
              <a:lnTo>
                <a:pt x="0" y="45216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4CD2C4C-B2BB-4432-BAB1-110EFAA44B54}">
      <dsp:nvSpPr>
        <dsp:cNvPr id="0" name=""/>
        <dsp:cNvSpPr/>
      </dsp:nvSpPr>
      <dsp:spPr>
        <a:xfrm>
          <a:off x="3267816" y="7627735"/>
          <a:ext cx="906933" cy="1423338"/>
        </a:xfrm>
        <a:custGeom>
          <a:avLst/>
          <a:gdLst/>
          <a:ahLst/>
          <a:cxnLst/>
          <a:rect l="0" t="0" r="0" b="0"/>
          <a:pathLst>
            <a:path>
              <a:moveTo>
                <a:pt x="0" y="0"/>
              </a:moveTo>
              <a:lnTo>
                <a:pt x="0" y="1276614"/>
              </a:lnTo>
              <a:lnTo>
                <a:pt x="906933" y="1276614"/>
              </a:lnTo>
              <a:lnTo>
                <a:pt x="906933" y="142333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DB32AA7-E4F0-4172-82DA-41D55E1548BD}">
      <dsp:nvSpPr>
        <dsp:cNvPr id="0" name=""/>
        <dsp:cNvSpPr/>
      </dsp:nvSpPr>
      <dsp:spPr>
        <a:xfrm>
          <a:off x="3267816" y="7627735"/>
          <a:ext cx="902657" cy="310068"/>
        </a:xfrm>
        <a:custGeom>
          <a:avLst/>
          <a:gdLst/>
          <a:ahLst/>
          <a:cxnLst/>
          <a:rect l="0" t="0" r="0" b="0"/>
          <a:pathLst>
            <a:path>
              <a:moveTo>
                <a:pt x="0" y="0"/>
              </a:moveTo>
              <a:lnTo>
                <a:pt x="0" y="163345"/>
              </a:lnTo>
              <a:lnTo>
                <a:pt x="902657" y="163345"/>
              </a:lnTo>
              <a:lnTo>
                <a:pt x="902657" y="31006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848CE38-D21F-40DD-B4C0-3F3A43F4D003}">
      <dsp:nvSpPr>
        <dsp:cNvPr id="0" name=""/>
        <dsp:cNvSpPr/>
      </dsp:nvSpPr>
      <dsp:spPr>
        <a:xfrm>
          <a:off x="2390241" y="7627735"/>
          <a:ext cx="877575" cy="406277"/>
        </a:xfrm>
        <a:custGeom>
          <a:avLst/>
          <a:gdLst/>
          <a:ahLst/>
          <a:cxnLst/>
          <a:rect l="0" t="0" r="0" b="0"/>
          <a:pathLst>
            <a:path>
              <a:moveTo>
                <a:pt x="877575" y="0"/>
              </a:moveTo>
              <a:lnTo>
                <a:pt x="877575" y="259554"/>
              </a:lnTo>
              <a:lnTo>
                <a:pt x="0" y="259554"/>
              </a:lnTo>
              <a:lnTo>
                <a:pt x="0" y="40627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7C2D8A9-48A5-4882-9C0D-0DD3FDE17607}">
      <dsp:nvSpPr>
        <dsp:cNvPr id="0" name=""/>
        <dsp:cNvSpPr/>
      </dsp:nvSpPr>
      <dsp:spPr>
        <a:xfrm>
          <a:off x="2055627" y="7627735"/>
          <a:ext cx="1212188" cy="1437612"/>
        </a:xfrm>
        <a:custGeom>
          <a:avLst/>
          <a:gdLst/>
          <a:ahLst/>
          <a:cxnLst/>
          <a:rect l="0" t="0" r="0" b="0"/>
          <a:pathLst>
            <a:path>
              <a:moveTo>
                <a:pt x="1212188" y="0"/>
              </a:moveTo>
              <a:lnTo>
                <a:pt x="1212188" y="1290888"/>
              </a:lnTo>
              <a:lnTo>
                <a:pt x="0" y="1290888"/>
              </a:lnTo>
              <a:lnTo>
                <a:pt x="0" y="1437612"/>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367A6C0-B85A-4D03-A9D1-118B6583B7E2}">
      <dsp:nvSpPr>
        <dsp:cNvPr id="0" name=""/>
        <dsp:cNvSpPr/>
      </dsp:nvSpPr>
      <dsp:spPr>
        <a:xfrm>
          <a:off x="2569132" y="6929051"/>
          <a:ext cx="1397368" cy="69868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latin typeface="Arial" panose="020B0604020202020204" pitchFamily="34" charset="0"/>
              <a:cs typeface="Arial" panose="020B0604020202020204" pitchFamily="34" charset="0"/>
            </a:rPr>
            <a:t>Human Virtues</a:t>
          </a:r>
        </a:p>
      </dsp:txBody>
      <dsp:txXfrm>
        <a:off x="2569132" y="6929051"/>
        <a:ext cx="1397368" cy="698684"/>
      </dsp:txXfrm>
    </dsp:sp>
    <dsp:sp modelId="{CBA2A061-CE4D-4015-8CFF-594A76291D34}">
      <dsp:nvSpPr>
        <dsp:cNvPr id="0" name=""/>
        <dsp:cNvSpPr/>
      </dsp:nvSpPr>
      <dsp:spPr>
        <a:xfrm>
          <a:off x="1356943" y="9065348"/>
          <a:ext cx="1397368" cy="69868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latin typeface="Arial" panose="020B0604020202020204" pitchFamily="34" charset="0"/>
              <a:cs typeface="Arial" panose="020B0604020202020204" pitchFamily="34" charset="0"/>
            </a:rPr>
            <a:t>Higher Values</a:t>
          </a:r>
        </a:p>
      </dsp:txBody>
      <dsp:txXfrm>
        <a:off x="1356943" y="9065348"/>
        <a:ext cx="1397368" cy="698684"/>
      </dsp:txXfrm>
    </dsp:sp>
    <dsp:sp modelId="{C7D9D5EF-8E6E-4E0D-A256-00552BC5E987}">
      <dsp:nvSpPr>
        <dsp:cNvPr id="0" name=""/>
        <dsp:cNvSpPr/>
      </dsp:nvSpPr>
      <dsp:spPr>
        <a:xfrm>
          <a:off x="1691557" y="8034013"/>
          <a:ext cx="1397368" cy="69868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latin typeface="Arial" panose="020B0604020202020204" pitchFamily="34" charset="0"/>
              <a:cs typeface="Arial" panose="020B0604020202020204" pitchFamily="34" charset="0"/>
            </a:rPr>
            <a:t>Integrity </a:t>
          </a:r>
        </a:p>
      </dsp:txBody>
      <dsp:txXfrm>
        <a:off x="1691557" y="8034013"/>
        <a:ext cx="1397368" cy="698684"/>
      </dsp:txXfrm>
    </dsp:sp>
    <dsp:sp modelId="{BBB95B44-ECAB-4094-8C81-1CCAC6AA26C9}">
      <dsp:nvSpPr>
        <dsp:cNvPr id="0" name=""/>
        <dsp:cNvSpPr/>
      </dsp:nvSpPr>
      <dsp:spPr>
        <a:xfrm>
          <a:off x="3471790" y="7937804"/>
          <a:ext cx="1397368" cy="69868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latin typeface="Arial" panose="020B0604020202020204" pitchFamily="34" charset="0"/>
              <a:cs typeface="Arial" panose="020B0604020202020204" pitchFamily="34" charset="0"/>
            </a:rPr>
            <a:t>Respect for patients</a:t>
          </a:r>
        </a:p>
      </dsp:txBody>
      <dsp:txXfrm>
        <a:off x="3471790" y="7937804"/>
        <a:ext cx="1397368" cy="698684"/>
      </dsp:txXfrm>
    </dsp:sp>
    <dsp:sp modelId="{859EBD20-4ACD-4107-B94C-170A9F91084A}">
      <dsp:nvSpPr>
        <dsp:cNvPr id="0" name=""/>
        <dsp:cNvSpPr/>
      </dsp:nvSpPr>
      <dsp:spPr>
        <a:xfrm>
          <a:off x="3476066" y="9051074"/>
          <a:ext cx="1397368" cy="69868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latin typeface="Arial" panose="020B0604020202020204" pitchFamily="34" charset="0"/>
              <a:cs typeface="Arial" panose="020B0604020202020204" pitchFamily="34" charset="0"/>
            </a:rPr>
            <a:t>Altruism</a:t>
          </a:r>
        </a:p>
      </dsp:txBody>
      <dsp:txXfrm>
        <a:off x="3476066" y="9051074"/>
        <a:ext cx="1397368" cy="698684"/>
      </dsp:txXfrm>
    </dsp:sp>
    <dsp:sp modelId="{78FE5844-86AB-45B1-81DA-8B898516DA12}">
      <dsp:nvSpPr>
        <dsp:cNvPr id="0" name=""/>
        <dsp:cNvSpPr/>
      </dsp:nvSpPr>
      <dsp:spPr>
        <a:xfrm>
          <a:off x="6181091" y="6839173"/>
          <a:ext cx="1397368" cy="69868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latin typeface="Arial" panose="020B0604020202020204" pitchFamily="34" charset="0"/>
              <a:cs typeface="Arial" panose="020B0604020202020204" pitchFamily="34" charset="0"/>
            </a:rPr>
            <a:t>Understanding Environmental Context</a:t>
          </a:r>
        </a:p>
      </dsp:txBody>
      <dsp:txXfrm>
        <a:off x="6181091" y="6839173"/>
        <a:ext cx="1397368" cy="698684"/>
      </dsp:txXfrm>
    </dsp:sp>
    <dsp:sp modelId="{84B371EE-996B-4065-A03E-46549399EA5B}">
      <dsp:nvSpPr>
        <dsp:cNvPr id="0" name=""/>
        <dsp:cNvSpPr/>
      </dsp:nvSpPr>
      <dsp:spPr>
        <a:xfrm>
          <a:off x="5136726" y="7990017"/>
          <a:ext cx="1397368" cy="69868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latin typeface="Arial" panose="020B0604020202020204" pitchFamily="34" charset="0"/>
              <a:cs typeface="Arial" panose="020B0604020202020204" pitchFamily="34" charset="0"/>
            </a:rPr>
            <a:t>Developing insight of patient’s context</a:t>
          </a:r>
        </a:p>
      </dsp:txBody>
      <dsp:txXfrm>
        <a:off x="5136726" y="7990017"/>
        <a:ext cx="1397368" cy="698684"/>
      </dsp:txXfrm>
    </dsp:sp>
    <dsp:sp modelId="{37FCF00A-181D-4F58-AD63-1DC3828F07C3}">
      <dsp:nvSpPr>
        <dsp:cNvPr id="0" name=""/>
        <dsp:cNvSpPr/>
      </dsp:nvSpPr>
      <dsp:spPr>
        <a:xfrm>
          <a:off x="7160660" y="7988613"/>
          <a:ext cx="1397368" cy="69868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latin typeface="Arial" panose="020B0604020202020204" pitchFamily="34" charset="0"/>
              <a:cs typeface="Arial" panose="020B0604020202020204" pitchFamily="34" charset="0"/>
            </a:rPr>
            <a:t>Balancing external pressures of healthcare</a:t>
          </a:r>
        </a:p>
      </dsp:txBody>
      <dsp:txXfrm>
        <a:off x="7160660" y="7988613"/>
        <a:ext cx="1397368" cy="698684"/>
      </dsp:txXfrm>
    </dsp:sp>
    <dsp:sp modelId="{B841C4C5-75AC-413D-AA67-E94E2244E74D}">
      <dsp:nvSpPr>
        <dsp:cNvPr id="0" name=""/>
        <dsp:cNvSpPr/>
      </dsp:nvSpPr>
      <dsp:spPr>
        <a:xfrm>
          <a:off x="4541077" y="10219958"/>
          <a:ext cx="1397368" cy="69868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latin typeface="Arial" panose="020B0604020202020204" pitchFamily="34" charset="0"/>
              <a:cs typeface="Arial" panose="020B0604020202020204" pitchFamily="34" charset="0"/>
            </a:rPr>
            <a:t>Reflective Influence </a:t>
          </a:r>
        </a:p>
      </dsp:txBody>
      <dsp:txXfrm>
        <a:off x="4541077" y="10219958"/>
        <a:ext cx="1397368" cy="698684"/>
      </dsp:txXfrm>
    </dsp:sp>
    <dsp:sp modelId="{0B803808-674C-45A0-AB4F-9ACD0DC0A644}">
      <dsp:nvSpPr>
        <dsp:cNvPr id="0" name=""/>
        <dsp:cNvSpPr/>
      </dsp:nvSpPr>
      <dsp:spPr>
        <a:xfrm>
          <a:off x="1592246" y="11310010"/>
          <a:ext cx="1397368" cy="69868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latin typeface="Arial" panose="020B0604020202020204" pitchFamily="34" charset="0"/>
              <a:cs typeface="Arial" panose="020B0604020202020204" pitchFamily="34" charset="0"/>
            </a:rPr>
            <a:t>Role Modeling</a:t>
          </a:r>
        </a:p>
      </dsp:txBody>
      <dsp:txXfrm>
        <a:off x="1592246" y="11310010"/>
        <a:ext cx="1397368" cy="698684"/>
      </dsp:txXfrm>
    </dsp:sp>
    <dsp:sp modelId="{BE346E51-2BDB-48A9-BBC7-B575A45F0865}">
      <dsp:nvSpPr>
        <dsp:cNvPr id="0" name=""/>
        <dsp:cNvSpPr/>
      </dsp:nvSpPr>
      <dsp:spPr>
        <a:xfrm>
          <a:off x="3674604" y="11313559"/>
          <a:ext cx="1332795" cy="69868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latin typeface="Arial" panose="020B0604020202020204" pitchFamily="34" charset="0"/>
              <a:cs typeface="Arial" panose="020B0604020202020204" pitchFamily="34" charset="0"/>
            </a:rPr>
            <a:t>Mentoring Simulation</a:t>
          </a:r>
        </a:p>
      </dsp:txBody>
      <dsp:txXfrm>
        <a:off x="3674604" y="11313559"/>
        <a:ext cx="1332795" cy="698684"/>
      </dsp:txXfrm>
    </dsp:sp>
    <dsp:sp modelId="{60396868-27A0-4A67-A4AE-E0903F41FD17}">
      <dsp:nvSpPr>
        <dsp:cNvPr id="0" name=""/>
        <dsp:cNvSpPr/>
      </dsp:nvSpPr>
      <dsp:spPr>
        <a:xfrm>
          <a:off x="5385514" y="11349017"/>
          <a:ext cx="1397368" cy="69868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latin typeface="Arial" panose="020B0604020202020204" pitchFamily="34" charset="0"/>
              <a:cs typeface="Arial" panose="020B0604020202020204" pitchFamily="34" charset="0"/>
            </a:rPr>
            <a:t>Patient Involvement</a:t>
          </a:r>
        </a:p>
      </dsp:txBody>
      <dsp:txXfrm>
        <a:off x="5385514" y="11349017"/>
        <a:ext cx="1397368" cy="698684"/>
      </dsp:txXfrm>
    </dsp:sp>
    <dsp:sp modelId="{21AE5FCE-5569-4800-BE85-B578F12500B0}">
      <dsp:nvSpPr>
        <dsp:cNvPr id="0" name=""/>
        <dsp:cNvSpPr/>
      </dsp:nvSpPr>
      <dsp:spPr>
        <a:xfrm>
          <a:off x="7334730" y="11362299"/>
          <a:ext cx="1397368" cy="69868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latin typeface="Arial" panose="020B0604020202020204" pitchFamily="34" charset="0"/>
              <a:cs typeface="Arial" panose="020B0604020202020204" pitchFamily="34" charset="0"/>
            </a:rPr>
            <a:t>Hidden Curriculum</a:t>
          </a:r>
        </a:p>
      </dsp:txBody>
      <dsp:txXfrm>
        <a:off x="7334730" y="11362299"/>
        <a:ext cx="1397368" cy="698684"/>
      </dsp:txXfrm>
    </dsp:sp>
    <dsp:sp modelId="{0608380E-DD7B-42D4-84A6-AF7839FDADF7}">
      <dsp:nvSpPr>
        <dsp:cNvPr id="0" name=""/>
        <dsp:cNvSpPr/>
      </dsp:nvSpPr>
      <dsp:spPr>
        <a:xfrm>
          <a:off x="2520979" y="12375831"/>
          <a:ext cx="1397368" cy="69868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latin typeface="Arial" panose="020B0604020202020204" pitchFamily="34" charset="0"/>
              <a:cs typeface="Arial" panose="020B0604020202020204" pitchFamily="34" charset="0"/>
            </a:rPr>
            <a:t>Reflective Practice</a:t>
          </a:r>
        </a:p>
      </dsp:txBody>
      <dsp:txXfrm>
        <a:off x="2520979" y="12375831"/>
        <a:ext cx="1397368" cy="698684"/>
      </dsp:txXfrm>
    </dsp:sp>
    <dsp:sp modelId="{E87175B1-E85D-4ADF-9194-F6D5FD0003AC}">
      <dsp:nvSpPr>
        <dsp:cNvPr id="0" name=""/>
        <dsp:cNvSpPr/>
      </dsp:nvSpPr>
      <dsp:spPr>
        <a:xfrm>
          <a:off x="4493560" y="12489284"/>
          <a:ext cx="1397368" cy="69868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latin typeface="Arial" panose="020B0604020202020204" pitchFamily="34" charset="0"/>
              <a:cs typeface="Arial" panose="020B0604020202020204" pitchFamily="34" charset="0"/>
            </a:rPr>
            <a:t>Real Environments </a:t>
          </a:r>
        </a:p>
      </dsp:txBody>
      <dsp:txXfrm>
        <a:off x="4493560" y="12489284"/>
        <a:ext cx="1397368" cy="698684"/>
      </dsp:txXfrm>
    </dsp:sp>
    <dsp:sp modelId="{66422CE6-66DB-4E5D-B277-9CB042D056E4}">
      <dsp:nvSpPr>
        <dsp:cNvPr id="0" name=""/>
        <dsp:cNvSpPr/>
      </dsp:nvSpPr>
      <dsp:spPr>
        <a:xfrm>
          <a:off x="6636060" y="12407657"/>
          <a:ext cx="1397368" cy="69868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US" sz="1300" kern="1200" dirty="0">
              <a:latin typeface="Arial" panose="020B0604020202020204" pitchFamily="34" charset="0"/>
              <a:cs typeface="Arial" panose="020B0604020202020204" pitchFamily="34" charset="0"/>
            </a:rPr>
            <a:t>Information technology</a:t>
          </a:r>
        </a:p>
      </dsp:txBody>
      <dsp:txXfrm>
        <a:off x="6636060" y="12407657"/>
        <a:ext cx="1397368" cy="698684"/>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BE535EF3-E65C-47BE-BC63-FF40F9DE5C40}" type="datetimeFigureOut">
              <a:rPr lang="es-ES" smtClean="0"/>
              <a:t>26/09/2025</a:t>
            </a:fld>
            <a:endParaRPr lang="es-ES"/>
          </a:p>
        </p:txBody>
      </p:sp>
      <p:sp>
        <p:nvSpPr>
          <p:cNvPr id="4" name="Marcador de imagen de diapositiva 3"/>
          <p:cNvSpPr>
            <a:spLocks noGrp="1" noRot="1" noChangeAspect="1"/>
          </p:cNvSpPr>
          <p:nvPr>
            <p:ph type="sldImg" idx="2"/>
          </p:nvPr>
        </p:nvSpPr>
        <p:spPr>
          <a:xfrm>
            <a:off x="793750" y="1241425"/>
            <a:ext cx="5210175" cy="3349625"/>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6C9CC122-05E5-4410-8D7A-E257A4CF305A}" type="slidenum">
              <a:rPr lang="es-ES" smtClean="0"/>
              <a:t>‹#›</a:t>
            </a:fld>
            <a:endParaRPr lang="es-ES"/>
          </a:p>
        </p:txBody>
      </p:sp>
    </p:spTree>
    <p:extLst>
      <p:ext uri="{BB962C8B-B14F-4D97-AF65-F5344CB8AC3E}">
        <p14:creationId xmlns:p14="http://schemas.microsoft.com/office/powerpoint/2010/main" val="11406542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33906B8-622A-428E-BD34-157CA5B2577F}" type="datetimeFigureOut">
              <a:rPr lang="es-ES" smtClean="0"/>
              <a:t>26/09/2025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F140326F-0250-41D1-BC86-0FDEA431AF45}" type="slidenum">
              <a:rPr lang="es-ES" smtClean="0"/>
              <a:t>‹#›</a:t>
            </a:fld>
            <a:endParaRPr lang="es-ES"/>
          </a:p>
        </p:txBody>
      </p:sp>
      <p:sp>
        <p:nvSpPr>
          <p:cNvPr id="8" name="Rectángulo 7">
            <a:extLst>
              <a:ext uri="{FF2B5EF4-FFF2-40B4-BE49-F238E27FC236}">
                <a16:creationId xmlns:a16="http://schemas.microsoft.com/office/drawing/2014/main" id="{9CC35ABC-6FEF-4D71-8029-A8138956DA92}"/>
              </a:ext>
            </a:extLst>
          </p:cNvPr>
          <p:cNvSpPr/>
          <p:nvPr userDrawn="1"/>
        </p:nvSpPr>
        <p:spPr>
          <a:xfrm rot="16200000">
            <a:off x="42189049" y="14288743"/>
            <a:ext cx="21880174" cy="1785104"/>
          </a:xfrm>
          <a:prstGeom prst="rect">
            <a:avLst/>
          </a:prstGeom>
          <a:noFill/>
          <a:ln>
            <a:noFill/>
          </a:ln>
        </p:spPr>
        <p:txBody>
          <a:bodyPr wrap="square">
            <a:spAutoFit/>
          </a:bodyPr>
          <a:lstStyle/>
          <a:p>
            <a:pPr algn="ctr"/>
            <a:r>
              <a:rPr lang="en-US" sz="11000" b="1" cap="all" dirty="0">
                <a:solidFill>
                  <a:schemeClr val="bg2">
                    <a:lumMod val="90000"/>
                  </a:schemeClr>
                </a:solidFill>
                <a:latin typeface="Arial Black" panose="020B0A04020102020204" pitchFamily="34" charset="0"/>
                <a:cs typeface="Arial" panose="020B0604020202020204" pitchFamily="34" charset="0"/>
              </a:rPr>
              <a:t>Non-USABLE area</a:t>
            </a:r>
            <a:endParaRPr lang="es-ES" sz="11000" b="1" dirty="0">
              <a:solidFill>
                <a:schemeClr val="bg2">
                  <a:lumMod val="90000"/>
                </a:schemeClr>
              </a:solidFill>
              <a:latin typeface="Arial Black" panose="020B0A04020102020204" pitchFamily="34" charset="0"/>
              <a:cs typeface="Arial" panose="020B0604020202020204" pitchFamily="34" charset="0"/>
            </a:endParaRPr>
          </a:p>
        </p:txBody>
      </p:sp>
      <p:sp>
        <p:nvSpPr>
          <p:cNvPr id="9" name="Rectángulo 8">
            <a:extLst>
              <a:ext uri="{FF2B5EF4-FFF2-40B4-BE49-F238E27FC236}">
                <a16:creationId xmlns:a16="http://schemas.microsoft.com/office/drawing/2014/main" id="{E4B4404B-1C84-4032-BD33-D3E562CAFFB8}"/>
              </a:ext>
            </a:extLst>
          </p:cNvPr>
          <p:cNvSpPr/>
          <p:nvPr userDrawn="1"/>
        </p:nvSpPr>
        <p:spPr>
          <a:xfrm>
            <a:off x="-533401" y="-3209960"/>
            <a:ext cx="50933351" cy="1785104"/>
          </a:xfrm>
          <a:prstGeom prst="rect">
            <a:avLst/>
          </a:prstGeom>
          <a:noFill/>
          <a:ln>
            <a:noFill/>
          </a:ln>
        </p:spPr>
        <p:txBody>
          <a:bodyPr wrap="square">
            <a:spAutoFit/>
          </a:bodyPr>
          <a:lstStyle/>
          <a:p>
            <a:pPr algn="ctr"/>
            <a:r>
              <a:rPr lang="en-US" sz="11000" b="1" cap="all" dirty="0">
                <a:solidFill>
                  <a:schemeClr val="bg2">
                    <a:lumMod val="90000"/>
                  </a:schemeClr>
                </a:solidFill>
                <a:latin typeface="Arial Black" panose="020B0A04020102020204" pitchFamily="34" charset="0"/>
                <a:cs typeface="Arial" panose="020B0604020202020204" pitchFamily="34" charset="0"/>
              </a:rPr>
              <a:t>Non-USABLE area</a:t>
            </a:r>
            <a:endParaRPr lang="es-ES" sz="11000" b="1" dirty="0">
              <a:solidFill>
                <a:schemeClr val="bg2">
                  <a:lumMod val="90000"/>
                </a:schemeClr>
              </a:solidFill>
              <a:latin typeface="Arial Black" panose="020B0A04020102020204" pitchFamily="34" charset="0"/>
              <a:cs typeface="Arial" panose="020B0604020202020204" pitchFamily="34" charset="0"/>
            </a:endParaRPr>
          </a:p>
        </p:txBody>
      </p:sp>
      <p:sp>
        <p:nvSpPr>
          <p:cNvPr id="10" name="Rectángulo 9">
            <a:extLst>
              <a:ext uri="{FF2B5EF4-FFF2-40B4-BE49-F238E27FC236}">
                <a16:creationId xmlns:a16="http://schemas.microsoft.com/office/drawing/2014/main" id="{3D585D6E-7401-46AC-AA67-9557FB934830}"/>
              </a:ext>
            </a:extLst>
          </p:cNvPr>
          <p:cNvSpPr/>
          <p:nvPr userDrawn="1"/>
        </p:nvSpPr>
        <p:spPr>
          <a:xfrm>
            <a:off x="-287905" y="34193145"/>
            <a:ext cx="50933351" cy="1785104"/>
          </a:xfrm>
          <a:prstGeom prst="rect">
            <a:avLst/>
          </a:prstGeom>
          <a:noFill/>
          <a:ln>
            <a:noFill/>
          </a:ln>
        </p:spPr>
        <p:txBody>
          <a:bodyPr wrap="square">
            <a:spAutoFit/>
          </a:bodyPr>
          <a:lstStyle/>
          <a:p>
            <a:pPr algn="ctr"/>
            <a:r>
              <a:rPr lang="en-US" sz="11000" b="1" cap="all" dirty="0">
                <a:solidFill>
                  <a:schemeClr val="bg2">
                    <a:lumMod val="90000"/>
                  </a:schemeClr>
                </a:solidFill>
                <a:latin typeface="Arial Black" panose="020B0A04020102020204" pitchFamily="34" charset="0"/>
                <a:cs typeface="Arial" panose="020B0604020202020204" pitchFamily="34" charset="0"/>
              </a:rPr>
              <a:t>Non-</a:t>
            </a:r>
            <a:r>
              <a:rPr lang="en-US" sz="11000" b="1" cap="all" dirty="0" err="1">
                <a:solidFill>
                  <a:schemeClr val="bg2">
                    <a:lumMod val="90000"/>
                  </a:schemeClr>
                </a:solidFill>
                <a:latin typeface="Arial Black" panose="020B0A04020102020204" pitchFamily="34" charset="0"/>
                <a:cs typeface="Arial" panose="020B0604020202020204" pitchFamily="34" charset="0"/>
              </a:rPr>
              <a:t>USable</a:t>
            </a:r>
            <a:r>
              <a:rPr lang="en-US" sz="11000" b="1" cap="all" dirty="0">
                <a:solidFill>
                  <a:schemeClr val="bg2">
                    <a:lumMod val="90000"/>
                  </a:schemeClr>
                </a:solidFill>
                <a:latin typeface="Arial Black" panose="020B0A04020102020204" pitchFamily="34" charset="0"/>
                <a:cs typeface="Arial" panose="020B0604020202020204" pitchFamily="34" charset="0"/>
              </a:rPr>
              <a:t> area</a:t>
            </a:r>
            <a:endParaRPr lang="es-ES" sz="11000" b="1" dirty="0">
              <a:solidFill>
                <a:schemeClr val="bg2">
                  <a:lumMod val="90000"/>
                </a:schemeClr>
              </a:solidFill>
              <a:latin typeface="Arial Black" panose="020B0A04020102020204" pitchFamily="34" charset="0"/>
              <a:cs typeface="Arial" panose="020B0604020202020204" pitchFamily="34" charset="0"/>
            </a:endParaRPr>
          </a:p>
        </p:txBody>
      </p:sp>
      <p:sp>
        <p:nvSpPr>
          <p:cNvPr id="11" name="Rectángulo 10">
            <a:extLst>
              <a:ext uri="{FF2B5EF4-FFF2-40B4-BE49-F238E27FC236}">
                <a16:creationId xmlns:a16="http://schemas.microsoft.com/office/drawing/2014/main" id="{570C4747-BA59-44E7-8B72-3C4B22EE2118}"/>
              </a:ext>
            </a:extLst>
          </p:cNvPr>
          <p:cNvSpPr/>
          <p:nvPr userDrawn="1"/>
        </p:nvSpPr>
        <p:spPr>
          <a:xfrm rot="16200000">
            <a:off x="-13604187" y="14288743"/>
            <a:ext cx="21880174" cy="1785104"/>
          </a:xfrm>
          <a:prstGeom prst="rect">
            <a:avLst/>
          </a:prstGeom>
          <a:noFill/>
          <a:ln>
            <a:noFill/>
          </a:ln>
        </p:spPr>
        <p:txBody>
          <a:bodyPr wrap="square">
            <a:spAutoFit/>
          </a:bodyPr>
          <a:lstStyle/>
          <a:p>
            <a:pPr algn="ctr"/>
            <a:r>
              <a:rPr lang="en-US" sz="11000" b="1" cap="all" dirty="0">
                <a:solidFill>
                  <a:schemeClr val="bg2">
                    <a:lumMod val="90000"/>
                  </a:schemeClr>
                </a:solidFill>
                <a:latin typeface="Arial Black" panose="020B0A04020102020204" pitchFamily="34" charset="0"/>
                <a:cs typeface="Arial" panose="020B0604020202020204" pitchFamily="34" charset="0"/>
              </a:rPr>
              <a:t>Non-USABLE area</a:t>
            </a:r>
            <a:endParaRPr lang="es-ES" sz="11000" b="1" dirty="0">
              <a:solidFill>
                <a:schemeClr val="bg2">
                  <a:lumMod val="90000"/>
                </a:schemeClr>
              </a:solidFill>
              <a:latin typeface="Arial Black" panose="020B0A04020102020204" pitchFamily="34" charset="0"/>
              <a:cs typeface="Arial" panose="020B0604020202020204" pitchFamily="34" charset="0"/>
            </a:endParaRPr>
          </a:p>
        </p:txBody>
      </p:sp>
      <p:sp>
        <p:nvSpPr>
          <p:cNvPr id="12" name="Rectángulo 11">
            <a:extLst>
              <a:ext uri="{FF2B5EF4-FFF2-40B4-BE49-F238E27FC236}">
                <a16:creationId xmlns:a16="http://schemas.microsoft.com/office/drawing/2014/main" id="{33F5AE28-5A6A-40CF-B86F-DB2021382B81}"/>
              </a:ext>
            </a:extLst>
          </p:cNvPr>
          <p:cNvSpPr/>
          <p:nvPr userDrawn="1"/>
        </p:nvSpPr>
        <p:spPr>
          <a:xfrm>
            <a:off x="0" y="0"/>
            <a:ext cx="50432321" cy="32399288"/>
          </a:xfrm>
          <a:prstGeom prst="rect">
            <a:avLst/>
          </a:prstGeom>
          <a:solidFill>
            <a:srgbClr val="0054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solidFill>
                <a:srgbClr val="006AA5"/>
              </a:solidFill>
            </a:endParaRPr>
          </a:p>
        </p:txBody>
      </p:sp>
      <p:pic>
        <p:nvPicPr>
          <p:cNvPr id="16" name="Imagen 15">
            <a:extLst>
              <a:ext uri="{FF2B5EF4-FFF2-40B4-BE49-F238E27FC236}">
                <a16:creationId xmlns:a16="http://schemas.microsoft.com/office/drawing/2014/main" id="{90A16591-EAB1-4B10-8D04-5E427CC9B9AA}"/>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54398001" y="-1323766"/>
            <a:ext cx="17440756" cy="35160570"/>
          </a:xfrm>
          <a:prstGeom prst="rect">
            <a:avLst/>
          </a:prstGeom>
        </p:spPr>
      </p:pic>
    </p:spTree>
    <p:extLst>
      <p:ext uri="{BB962C8B-B14F-4D97-AF65-F5344CB8AC3E}">
        <p14:creationId xmlns:p14="http://schemas.microsoft.com/office/powerpoint/2010/main" val="8253998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3464996" y="8624810"/>
            <a:ext cx="21419979" cy="20557051"/>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25514975" y="8624810"/>
            <a:ext cx="21419979" cy="20557051"/>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F33906B8-622A-428E-BD34-157CA5B2577F}" type="datetimeFigureOut">
              <a:rPr lang="es-ES" smtClean="0"/>
              <a:t>26/09/2025</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F140326F-0250-41D1-BC86-0FDEA431AF45}" type="slidenum">
              <a:rPr lang="es-ES" smtClean="0"/>
              <a:t>‹#›</a:t>
            </a:fld>
            <a:endParaRPr lang="es-ES"/>
          </a:p>
        </p:txBody>
      </p:sp>
    </p:spTree>
    <p:extLst>
      <p:ext uri="{BB962C8B-B14F-4D97-AF65-F5344CB8AC3E}">
        <p14:creationId xmlns:p14="http://schemas.microsoft.com/office/powerpoint/2010/main" val="7992822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3471561" y="1724964"/>
            <a:ext cx="43469957" cy="6262365"/>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3471563" y="7942328"/>
            <a:ext cx="21321539" cy="3892412"/>
          </a:xfrm>
        </p:spPr>
        <p:txBody>
          <a:bodyPr anchor="b"/>
          <a:lstStyle>
            <a:lvl1pPr marL="0" indent="0">
              <a:buNone/>
              <a:defRPr sz="9921" b="1"/>
            </a:lvl1pPr>
            <a:lvl2pPr marL="1890019" indent="0">
              <a:buNone/>
              <a:defRPr sz="8268" b="1"/>
            </a:lvl2pPr>
            <a:lvl3pPr marL="3780038" indent="0">
              <a:buNone/>
              <a:defRPr sz="7441" b="1"/>
            </a:lvl3pPr>
            <a:lvl4pPr marL="5670057" indent="0">
              <a:buNone/>
              <a:defRPr sz="6614" b="1"/>
            </a:lvl4pPr>
            <a:lvl5pPr marL="7560076" indent="0">
              <a:buNone/>
              <a:defRPr sz="6614" b="1"/>
            </a:lvl5pPr>
            <a:lvl6pPr marL="9450095" indent="0">
              <a:buNone/>
              <a:defRPr sz="6614" b="1"/>
            </a:lvl6pPr>
            <a:lvl7pPr marL="11340114" indent="0">
              <a:buNone/>
              <a:defRPr sz="6614" b="1"/>
            </a:lvl7pPr>
            <a:lvl8pPr marL="13230134" indent="0">
              <a:buNone/>
              <a:defRPr sz="6614" b="1"/>
            </a:lvl8pPr>
            <a:lvl9pPr marL="15120153" indent="0">
              <a:buNone/>
              <a:defRPr sz="6614" b="1"/>
            </a:lvl9pPr>
          </a:lstStyle>
          <a:p>
            <a:pPr lvl="0"/>
            <a:r>
              <a:rPr lang="es-ES"/>
              <a:t>Haga clic para modificar los estilos de texto del patrón</a:t>
            </a:r>
          </a:p>
        </p:txBody>
      </p:sp>
      <p:sp>
        <p:nvSpPr>
          <p:cNvPr id="4" name="Content Placeholder 3"/>
          <p:cNvSpPr>
            <a:spLocks noGrp="1"/>
          </p:cNvSpPr>
          <p:nvPr>
            <p:ph sz="half" idx="2"/>
          </p:nvPr>
        </p:nvSpPr>
        <p:spPr>
          <a:xfrm>
            <a:off x="3471563" y="11834740"/>
            <a:ext cx="21321539" cy="1740712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25514975" y="7942328"/>
            <a:ext cx="21426543" cy="3892412"/>
          </a:xfrm>
        </p:spPr>
        <p:txBody>
          <a:bodyPr anchor="b"/>
          <a:lstStyle>
            <a:lvl1pPr marL="0" indent="0">
              <a:buNone/>
              <a:defRPr sz="9921" b="1"/>
            </a:lvl1pPr>
            <a:lvl2pPr marL="1890019" indent="0">
              <a:buNone/>
              <a:defRPr sz="8268" b="1"/>
            </a:lvl2pPr>
            <a:lvl3pPr marL="3780038" indent="0">
              <a:buNone/>
              <a:defRPr sz="7441" b="1"/>
            </a:lvl3pPr>
            <a:lvl4pPr marL="5670057" indent="0">
              <a:buNone/>
              <a:defRPr sz="6614" b="1"/>
            </a:lvl4pPr>
            <a:lvl5pPr marL="7560076" indent="0">
              <a:buNone/>
              <a:defRPr sz="6614" b="1"/>
            </a:lvl5pPr>
            <a:lvl6pPr marL="9450095" indent="0">
              <a:buNone/>
              <a:defRPr sz="6614" b="1"/>
            </a:lvl6pPr>
            <a:lvl7pPr marL="11340114" indent="0">
              <a:buNone/>
              <a:defRPr sz="6614" b="1"/>
            </a:lvl7pPr>
            <a:lvl8pPr marL="13230134" indent="0">
              <a:buNone/>
              <a:defRPr sz="6614" b="1"/>
            </a:lvl8pPr>
            <a:lvl9pPr marL="15120153" indent="0">
              <a:buNone/>
              <a:defRPr sz="6614" b="1"/>
            </a:lvl9pPr>
          </a:lstStyle>
          <a:p>
            <a:pPr lvl="0"/>
            <a:r>
              <a:rPr lang="es-ES"/>
              <a:t>Haga clic para modificar los estilos de texto del patrón</a:t>
            </a:r>
          </a:p>
        </p:txBody>
      </p:sp>
      <p:sp>
        <p:nvSpPr>
          <p:cNvPr id="6" name="Content Placeholder 5"/>
          <p:cNvSpPr>
            <a:spLocks noGrp="1"/>
          </p:cNvSpPr>
          <p:nvPr>
            <p:ph sz="quarter" idx="4"/>
          </p:nvPr>
        </p:nvSpPr>
        <p:spPr>
          <a:xfrm>
            <a:off x="25514975" y="11834740"/>
            <a:ext cx="21426543" cy="1740712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F33906B8-622A-428E-BD34-157CA5B2577F}" type="datetimeFigureOut">
              <a:rPr lang="es-ES" smtClean="0"/>
              <a:t>26/09/2025</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F140326F-0250-41D1-BC86-0FDEA431AF45}" type="slidenum">
              <a:rPr lang="es-ES" smtClean="0"/>
              <a:t>‹#›</a:t>
            </a:fld>
            <a:endParaRPr lang="es-ES"/>
          </a:p>
        </p:txBody>
      </p:sp>
    </p:spTree>
    <p:extLst>
      <p:ext uri="{BB962C8B-B14F-4D97-AF65-F5344CB8AC3E}">
        <p14:creationId xmlns:p14="http://schemas.microsoft.com/office/powerpoint/2010/main" val="33726164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F33906B8-622A-428E-BD34-157CA5B2577F}" type="datetimeFigureOut">
              <a:rPr lang="es-ES" smtClean="0"/>
              <a:t>26/09/2025</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F140326F-0250-41D1-BC86-0FDEA431AF45}" type="slidenum">
              <a:rPr lang="es-ES" smtClean="0"/>
              <a:t>‹#›</a:t>
            </a:fld>
            <a:endParaRPr lang="es-ES"/>
          </a:p>
        </p:txBody>
      </p:sp>
    </p:spTree>
    <p:extLst>
      <p:ext uri="{BB962C8B-B14F-4D97-AF65-F5344CB8AC3E}">
        <p14:creationId xmlns:p14="http://schemas.microsoft.com/office/powerpoint/2010/main" val="15835073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3906B8-622A-428E-BD34-157CA5B2577F}" type="datetimeFigureOut">
              <a:rPr lang="es-ES" smtClean="0"/>
              <a:t>26/09/2025</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F140326F-0250-41D1-BC86-0FDEA431AF45}" type="slidenum">
              <a:rPr lang="es-ES" smtClean="0"/>
              <a:t>‹#›</a:t>
            </a:fld>
            <a:endParaRPr lang="es-ES"/>
          </a:p>
        </p:txBody>
      </p:sp>
    </p:spTree>
    <p:extLst>
      <p:ext uri="{BB962C8B-B14F-4D97-AF65-F5344CB8AC3E}">
        <p14:creationId xmlns:p14="http://schemas.microsoft.com/office/powerpoint/2010/main" val="32115315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3471563" y="2159952"/>
            <a:ext cx="16255294" cy="7559834"/>
          </a:xfrm>
        </p:spPr>
        <p:txBody>
          <a:bodyPr anchor="b"/>
          <a:lstStyle>
            <a:lvl1pPr>
              <a:defRPr sz="13228"/>
            </a:lvl1pPr>
          </a:lstStyle>
          <a:p>
            <a:r>
              <a:rPr lang="es-ES"/>
              <a:t>Haga clic para modificar el estilo de título del patrón</a:t>
            </a:r>
            <a:endParaRPr lang="en-US" dirty="0"/>
          </a:p>
        </p:txBody>
      </p:sp>
      <p:sp>
        <p:nvSpPr>
          <p:cNvPr id="3" name="Content Placeholder 2"/>
          <p:cNvSpPr>
            <a:spLocks noGrp="1"/>
          </p:cNvSpPr>
          <p:nvPr>
            <p:ph idx="1"/>
          </p:nvPr>
        </p:nvSpPr>
        <p:spPr>
          <a:xfrm>
            <a:off x="21426543" y="4664900"/>
            <a:ext cx="25514975" cy="23024494"/>
          </a:xfrm>
        </p:spPr>
        <p:txBody>
          <a:bodyPr/>
          <a:lstStyle>
            <a:lvl1pPr>
              <a:defRPr sz="13228"/>
            </a:lvl1pPr>
            <a:lvl2pPr>
              <a:defRPr sz="11575"/>
            </a:lvl2pPr>
            <a:lvl3pPr>
              <a:defRPr sz="9921"/>
            </a:lvl3pPr>
            <a:lvl4pPr>
              <a:defRPr sz="8268"/>
            </a:lvl4pPr>
            <a:lvl5pPr>
              <a:defRPr sz="8268"/>
            </a:lvl5pPr>
            <a:lvl6pPr>
              <a:defRPr sz="8268"/>
            </a:lvl6pPr>
            <a:lvl7pPr>
              <a:defRPr sz="8268"/>
            </a:lvl7pPr>
            <a:lvl8pPr>
              <a:defRPr sz="8268"/>
            </a:lvl8pPr>
            <a:lvl9pPr>
              <a:defRPr sz="8268"/>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3471563" y="9719786"/>
            <a:ext cx="16255294" cy="18007107"/>
          </a:xfrm>
        </p:spPr>
        <p:txBody>
          <a:bodyPr/>
          <a:lstStyle>
            <a:lvl1pPr marL="0" indent="0">
              <a:buNone/>
              <a:defRPr sz="6614"/>
            </a:lvl1pPr>
            <a:lvl2pPr marL="1890019" indent="0">
              <a:buNone/>
              <a:defRPr sz="5787"/>
            </a:lvl2pPr>
            <a:lvl3pPr marL="3780038" indent="0">
              <a:buNone/>
              <a:defRPr sz="4961"/>
            </a:lvl3pPr>
            <a:lvl4pPr marL="5670057" indent="0">
              <a:buNone/>
              <a:defRPr sz="4134"/>
            </a:lvl4pPr>
            <a:lvl5pPr marL="7560076" indent="0">
              <a:buNone/>
              <a:defRPr sz="4134"/>
            </a:lvl5pPr>
            <a:lvl6pPr marL="9450095" indent="0">
              <a:buNone/>
              <a:defRPr sz="4134"/>
            </a:lvl6pPr>
            <a:lvl7pPr marL="11340114" indent="0">
              <a:buNone/>
              <a:defRPr sz="4134"/>
            </a:lvl7pPr>
            <a:lvl8pPr marL="13230134" indent="0">
              <a:buNone/>
              <a:defRPr sz="4134"/>
            </a:lvl8pPr>
            <a:lvl9pPr marL="15120153" indent="0">
              <a:buNone/>
              <a:defRPr sz="4134"/>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F33906B8-622A-428E-BD34-157CA5B2577F}" type="datetimeFigureOut">
              <a:rPr lang="es-ES" smtClean="0"/>
              <a:t>26/09/2025</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F140326F-0250-41D1-BC86-0FDEA431AF45}" type="slidenum">
              <a:rPr lang="es-ES" smtClean="0"/>
              <a:t>‹#›</a:t>
            </a:fld>
            <a:endParaRPr lang="es-ES"/>
          </a:p>
        </p:txBody>
      </p:sp>
    </p:spTree>
    <p:extLst>
      <p:ext uri="{BB962C8B-B14F-4D97-AF65-F5344CB8AC3E}">
        <p14:creationId xmlns:p14="http://schemas.microsoft.com/office/powerpoint/2010/main" val="10620443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3471563" y="2159952"/>
            <a:ext cx="16255294" cy="7559834"/>
          </a:xfrm>
        </p:spPr>
        <p:txBody>
          <a:bodyPr anchor="b"/>
          <a:lstStyle>
            <a:lvl1pPr>
              <a:defRPr sz="13228"/>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1426543" y="4664900"/>
            <a:ext cx="25514975" cy="23024494"/>
          </a:xfrm>
        </p:spPr>
        <p:txBody>
          <a:bodyPr anchor="t"/>
          <a:lstStyle>
            <a:lvl1pPr marL="0" indent="0">
              <a:buNone/>
              <a:defRPr sz="13228"/>
            </a:lvl1pPr>
            <a:lvl2pPr marL="1890019" indent="0">
              <a:buNone/>
              <a:defRPr sz="11575"/>
            </a:lvl2pPr>
            <a:lvl3pPr marL="3780038" indent="0">
              <a:buNone/>
              <a:defRPr sz="9921"/>
            </a:lvl3pPr>
            <a:lvl4pPr marL="5670057" indent="0">
              <a:buNone/>
              <a:defRPr sz="8268"/>
            </a:lvl4pPr>
            <a:lvl5pPr marL="7560076" indent="0">
              <a:buNone/>
              <a:defRPr sz="8268"/>
            </a:lvl5pPr>
            <a:lvl6pPr marL="9450095" indent="0">
              <a:buNone/>
              <a:defRPr sz="8268"/>
            </a:lvl6pPr>
            <a:lvl7pPr marL="11340114" indent="0">
              <a:buNone/>
              <a:defRPr sz="8268"/>
            </a:lvl7pPr>
            <a:lvl8pPr marL="13230134" indent="0">
              <a:buNone/>
              <a:defRPr sz="8268"/>
            </a:lvl8pPr>
            <a:lvl9pPr marL="15120153" indent="0">
              <a:buNone/>
              <a:defRPr sz="8268"/>
            </a:lvl9pPr>
          </a:lstStyle>
          <a:p>
            <a:r>
              <a:rPr lang="es-ES"/>
              <a:t>Haga clic en el icono para agregar una imagen</a:t>
            </a:r>
            <a:endParaRPr lang="en-US" dirty="0"/>
          </a:p>
        </p:txBody>
      </p:sp>
      <p:sp>
        <p:nvSpPr>
          <p:cNvPr id="4" name="Text Placeholder 3"/>
          <p:cNvSpPr>
            <a:spLocks noGrp="1"/>
          </p:cNvSpPr>
          <p:nvPr>
            <p:ph type="body" sz="half" idx="2"/>
          </p:nvPr>
        </p:nvSpPr>
        <p:spPr>
          <a:xfrm>
            <a:off x="3471563" y="9719786"/>
            <a:ext cx="16255294" cy="18007107"/>
          </a:xfrm>
        </p:spPr>
        <p:txBody>
          <a:bodyPr/>
          <a:lstStyle>
            <a:lvl1pPr marL="0" indent="0">
              <a:buNone/>
              <a:defRPr sz="6614"/>
            </a:lvl1pPr>
            <a:lvl2pPr marL="1890019" indent="0">
              <a:buNone/>
              <a:defRPr sz="5787"/>
            </a:lvl2pPr>
            <a:lvl3pPr marL="3780038" indent="0">
              <a:buNone/>
              <a:defRPr sz="4961"/>
            </a:lvl3pPr>
            <a:lvl4pPr marL="5670057" indent="0">
              <a:buNone/>
              <a:defRPr sz="4134"/>
            </a:lvl4pPr>
            <a:lvl5pPr marL="7560076" indent="0">
              <a:buNone/>
              <a:defRPr sz="4134"/>
            </a:lvl5pPr>
            <a:lvl6pPr marL="9450095" indent="0">
              <a:buNone/>
              <a:defRPr sz="4134"/>
            </a:lvl6pPr>
            <a:lvl7pPr marL="11340114" indent="0">
              <a:buNone/>
              <a:defRPr sz="4134"/>
            </a:lvl7pPr>
            <a:lvl8pPr marL="13230134" indent="0">
              <a:buNone/>
              <a:defRPr sz="4134"/>
            </a:lvl8pPr>
            <a:lvl9pPr marL="15120153" indent="0">
              <a:buNone/>
              <a:defRPr sz="4134"/>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F33906B8-622A-428E-BD34-157CA5B2577F}" type="datetimeFigureOut">
              <a:rPr lang="es-ES" smtClean="0"/>
              <a:t>26/09/2025</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F140326F-0250-41D1-BC86-0FDEA431AF45}" type="slidenum">
              <a:rPr lang="es-ES" smtClean="0"/>
              <a:t>‹#›</a:t>
            </a:fld>
            <a:endParaRPr lang="es-ES"/>
          </a:p>
        </p:txBody>
      </p:sp>
    </p:spTree>
    <p:extLst>
      <p:ext uri="{BB962C8B-B14F-4D97-AF65-F5344CB8AC3E}">
        <p14:creationId xmlns:p14="http://schemas.microsoft.com/office/powerpoint/2010/main" val="2799010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F33906B8-622A-428E-BD34-157CA5B2577F}" type="datetimeFigureOut">
              <a:rPr lang="es-ES" smtClean="0"/>
              <a:t>26/09/2025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F140326F-0250-41D1-BC86-0FDEA431AF45}" type="slidenum">
              <a:rPr lang="es-ES" smtClean="0"/>
              <a:t>‹#›</a:t>
            </a:fld>
            <a:endParaRPr lang="es-ES"/>
          </a:p>
        </p:txBody>
      </p:sp>
    </p:spTree>
    <p:extLst>
      <p:ext uri="{BB962C8B-B14F-4D97-AF65-F5344CB8AC3E}">
        <p14:creationId xmlns:p14="http://schemas.microsoft.com/office/powerpoint/2010/main" val="6337588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6067464" y="1724962"/>
            <a:ext cx="10867489" cy="27456899"/>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3464997" y="1724962"/>
            <a:ext cx="31972468" cy="27456899"/>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F33906B8-622A-428E-BD34-157CA5B2577F}" type="datetimeFigureOut">
              <a:rPr lang="es-ES" smtClean="0"/>
              <a:t>26/09/2025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F140326F-0250-41D1-BC86-0FDEA431AF45}" type="slidenum">
              <a:rPr lang="es-ES" smtClean="0"/>
              <a:t>‹#›</a:t>
            </a:fld>
            <a:endParaRPr lang="es-ES"/>
          </a:p>
        </p:txBody>
      </p:sp>
    </p:spTree>
    <p:extLst>
      <p:ext uri="{BB962C8B-B14F-4D97-AF65-F5344CB8AC3E}">
        <p14:creationId xmlns:p14="http://schemas.microsoft.com/office/powerpoint/2010/main" val="13063276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64997" y="1724964"/>
            <a:ext cx="43469957" cy="6262365"/>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3464997" y="8624810"/>
            <a:ext cx="43469957" cy="20557051"/>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3464996" y="30029342"/>
            <a:ext cx="11339989" cy="1724962"/>
          </a:xfrm>
          <a:prstGeom prst="rect">
            <a:avLst/>
          </a:prstGeom>
        </p:spPr>
        <p:txBody>
          <a:bodyPr vert="horz" lIns="91440" tIns="45720" rIns="91440" bIns="45720" rtlCol="0" anchor="ctr"/>
          <a:lstStyle>
            <a:lvl1pPr algn="l">
              <a:defRPr sz="4961">
                <a:solidFill>
                  <a:schemeClr val="tx1">
                    <a:tint val="75000"/>
                  </a:schemeClr>
                </a:solidFill>
              </a:defRPr>
            </a:lvl1pPr>
          </a:lstStyle>
          <a:p>
            <a:fld id="{F33906B8-622A-428E-BD34-157CA5B2577F}" type="datetimeFigureOut">
              <a:rPr lang="es-ES" smtClean="0"/>
              <a:t>26/09/2025</a:t>
            </a:fld>
            <a:endParaRPr lang="es-ES"/>
          </a:p>
        </p:txBody>
      </p:sp>
      <p:sp>
        <p:nvSpPr>
          <p:cNvPr id="5" name="Footer Placeholder 4"/>
          <p:cNvSpPr>
            <a:spLocks noGrp="1"/>
          </p:cNvSpPr>
          <p:nvPr>
            <p:ph type="ftr" sz="quarter" idx="3"/>
          </p:nvPr>
        </p:nvSpPr>
        <p:spPr>
          <a:xfrm>
            <a:off x="16694984" y="30029342"/>
            <a:ext cx="17009983" cy="1724962"/>
          </a:xfrm>
          <a:prstGeom prst="rect">
            <a:avLst/>
          </a:prstGeom>
        </p:spPr>
        <p:txBody>
          <a:bodyPr vert="horz" lIns="91440" tIns="45720" rIns="91440" bIns="45720" rtlCol="0" anchor="ctr"/>
          <a:lstStyle>
            <a:lvl1pPr algn="ctr">
              <a:defRPr sz="4961">
                <a:solidFill>
                  <a:schemeClr val="tx1">
                    <a:tint val="75000"/>
                  </a:schemeClr>
                </a:solidFill>
              </a:defRPr>
            </a:lvl1pPr>
          </a:lstStyle>
          <a:p>
            <a:endParaRPr lang="es-ES"/>
          </a:p>
        </p:txBody>
      </p:sp>
      <p:sp>
        <p:nvSpPr>
          <p:cNvPr id="6" name="Slide Number Placeholder 5"/>
          <p:cNvSpPr>
            <a:spLocks noGrp="1"/>
          </p:cNvSpPr>
          <p:nvPr>
            <p:ph type="sldNum" sz="quarter" idx="4"/>
          </p:nvPr>
        </p:nvSpPr>
        <p:spPr>
          <a:xfrm>
            <a:off x="35594965" y="30029342"/>
            <a:ext cx="11339989" cy="1724962"/>
          </a:xfrm>
          <a:prstGeom prst="rect">
            <a:avLst/>
          </a:prstGeom>
        </p:spPr>
        <p:txBody>
          <a:bodyPr vert="horz" lIns="91440" tIns="45720" rIns="91440" bIns="45720" rtlCol="0" anchor="ctr"/>
          <a:lstStyle>
            <a:lvl1pPr algn="r">
              <a:defRPr sz="4961">
                <a:solidFill>
                  <a:schemeClr val="tx1">
                    <a:tint val="75000"/>
                  </a:schemeClr>
                </a:solidFill>
              </a:defRPr>
            </a:lvl1pPr>
          </a:lstStyle>
          <a:p>
            <a:fld id="{F140326F-0250-41D1-BC86-0FDEA431AF45}" type="slidenum">
              <a:rPr lang="es-ES" smtClean="0"/>
              <a:t>‹#›</a:t>
            </a:fld>
            <a:endParaRPr lang="es-ES"/>
          </a:p>
        </p:txBody>
      </p:sp>
    </p:spTree>
    <p:extLst>
      <p:ext uri="{BB962C8B-B14F-4D97-AF65-F5344CB8AC3E}">
        <p14:creationId xmlns:p14="http://schemas.microsoft.com/office/powerpoint/2010/main" val="2667559874"/>
      </p:ext>
    </p:extLst>
  </p:cSld>
  <p:clrMap bg1="lt1" tx1="dk1" bg2="lt2" tx2="dk2" accent1="accent1" accent2="accent2" accent3="accent3" accent4="accent4" accent5="accent5" accent6="accent6" hlink="hlink" folHlink="folHlink"/>
  <p:sldLayoutIdLst>
    <p:sldLayoutId id="2147483661"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Lst>
  <p:txStyles>
    <p:titleStyle>
      <a:lvl1pPr algn="l" defTabSz="3780038" rtl="0" eaLnBrk="1" latinLnBrk="0" hangingPunct="1">
        <a:lnSpc>
          <a:spcPct val="90000"/>
        </a:lnSpc>
        <a:spcBef>
          <a:spcPct val="0"/>
        </a:spcBef>
        <a:buNone/>
        <a:defRPr sz="18189" kern="1200">
          <a:solidFill>
            <a:schemeClr val="tx1"/>
          </a:solidFill>
          <a:latin typeface="+mj-lt"/>
          <a:ea typeface="+mj-ea"/>
          <a:cs typeface="+mj-cs"/>
        </a:defRPr>
      </a:lvl1pPr>
    </p:titleStyle>
    <p:bodyStyle>
      <a:lvl1pPr marL="945010" indent="-945010" algn="l" defTabSz="3780038" rtl="0" eaLnBrk="1" latinLnBrk="0" hangingPunct="1">
        <a:lnSpc>
          <a:spcPct val="90000"/>
        </a:lnSpc>
        <a:spcBef>
          <a:spcPts val="4134"/>
        </a:spcBef>
        <a:buFont typeface="Arial" panose="020B0604020202020204" pitchFamily="34" charset="0"/>
        <a:buChar char="•"/>
        <a:defRPr sz="11575" kern="1200">
          <a:solidFill>
            <a:schemeClr val="tx1"/>
          </a:solidFill>
          <a:latin typeface="+mn-lt"/>
          <a:ea typeface="+mn-ea"/>
          <a:cs typeface="+mn-cs"/>
        </a:defRPr>
      </a:lvl1pPr>
      <a:lvl2pPr marL="2835029" indent="-945010" algn="l" defTabSz="3780038" rtl="0" eaLnBrk="1" latinLnBrk="0" hangingPunct="1">
        <a:lnSpc>
          <a:spcPct val="90000"/>
        </a:lnSpc>
        <a:spcBef>
          <a:spcPts val="2067"/>
        </a:spcBef>
        <a:buFont typeface="Arial" panose="020B0604020202020204" pitchFamily="34" charset="0"/>
        <a:buChar char="•"/>
        <a:defRPr sz="9921" kern="1200">
          <a:solidFill>
            <a:schemeClr val="tx1"/>
          </a:solidFill>
          <a:latin typeface="+mn-lt"/>
          <a:ea typeface="+mn-ea"/>
          <a:cs typeface="+mn-cs"/>
        </a:defRPr>
      </a:lvl2pPr>
      <a:lvl3pPr marL="4725048" indent="-945010" algn="l" defTabSz="3780038" rtl="0" eaLnBrk="1" latinLnBrk="0" hangingPunct="1">
        <a:lnSpc>
          <a:spcPct val="90000"/>
        </a:lnSpc>
        <a:spcBef>
          <a:spcPts val="2067"/>
        </a:spcBef>
        <a:buFont typeface="Arial" panose="020B0604020202020204" pitchFamily="34" charset="0"/>
        <a:buChar char="•"/>
        <a:defRPr sz="8268" kern="1200">
          <a:solidFill>
            <a:schemeClr val="tx1"/>
          </a:solidFill>
          <a:latin typeface="+mn-lt"/>
          <a:ea typeface="+mn-ea"/>
          <a:cs typeface="+mn-cs"/>
        </a:defRPr>
      </a:lvl3pPr>
      <a:lvl4pPr marL="6615067"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4pPr>
      <a:lvl5pPr marL="8505086"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5pPr>
      <a:lvl6pPr marL="10395105"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6pPr>
      <a:lvl7pPr marL="12285124"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7pPr>
      <a:lvl8pPr marL="14175143"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8pPr>
      <a:lvl9pPr marL="16065162"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9pPr>
    </p:bodyStyle>
    <p:otherStyle>
      <a:defPPr>
        <a:defRPr lang="en-US"/>
      </a:defPPr>
      <a:lvl1pPr marL="0" algn="l" defTabSz="3780038" rtl="0" eaLnBrk="1" latinLnBrk="0" hangingPunct="1">
        <a:defRPr sz="7441" kern="1200">
          <a:solidFill>
            <a:schemeClr val="tx1"/>
          </a:solidFill>
          <a:latin typeface="+mn-lt"/>
          <a:ea typeface="+mn-ea"/>
          <a:cs typeface="+mn-cs"/>
        </a:defRPr>
      </a:lvl1pPr>
      <a:lvl2pPr marL="1890019" algn="l" defTabSz="3780038" rtl="0" eaLnBrk="1" latinLnBrk="0" hangingPunct="1">
        <a:defRPr sz="7441" kern="1200">
          <a:solidFill>
            <a:schemeClr val="tx1"/>
          </a:solidFill>
          <a:latin typeface="+mn-lt"/>
          <a:ea typeface="+mn-ea"/>
          <a:cs typeface="+mn-cs"/>
        </a:defRPr>
      </a:lvl2pPr>
      <a:lvl3pPr marL="3780038" algn="l" defTabSz="3780038" rtl="0" eaLnBrk="1" latinLnBrk="0" hangingPunct="1">
        <a:defRPr sz="7441" kern="1200">
          <a:solidFill>
            <a:schemeClr val="tx1"/>
          </a:solidFill>
          <a:latin typeface="+mn-lt"/>
          <a:ea typeface="+mn-ea"/>
          <a:cs typeface="+mn-cs"/>
        </a:defRPr>
      </a:lvl3pPr>
      <a:lvl4pPr marL="5670057" algn="l" defTabSz="3780038" rtl="0" eaLnBrk="1" latinLnBrk="0" hangingPunct="1">
        <a:defRPr sz="7441" kern="1200">
          <a:solidFill>
            <a:schemeClr val="tx1"/>
          </a:solidFill>
          <a:latin typeface="+mn-lt"/>
          <a:ea typeface="+mn-ea"/>
          <a:cs typeface="+mn-cs"/>
        </a:defRPr>
      </a:lvl4pPr>
      <a:lvl5pPr marL="7560076" algn="l" defTabSz="3780038" rtl="0" eaLnBrk="1" latinLnBrk="0" hangingPunct="1">
        <a:defRPr sz="7441" kern="1200">
          <a:solidFill>
            <a:schemeClr val="tx1"/>
          </a:solidFill>
          <a:latin typeface="+mn-lt"/>
          <a:ea typeface="+mn-ea"/>
          <a:cs typeface="+mn-cs"/>
        </a:defRPr>
      </a:lvl5pPr>
      <a:lvl6pPr marL="9450095" algn="l" defTabSz="3780038" rtl="0" eaLnBrk="1" latinLnBrk="0" hangingPunct="1">
        <a:defRPr sz="7441" kern="1200">
          <a:solidFill>
            <a:schemeClr val="tx1"/>
          </a:solidFill>
          <a:latin typeface="+mn-lt"/>
          <a:ea typeface="+mn-ea"/>
          <a:cs typeface="+mn-cs"/>
        </a:defRPr>
      </a:lvl6pPr>
      <a:lvl7pPr marL="11340114" algn="l" defTabSz="3780038" rtl="0" eaLnBrk="1" latinLnBrk="0" hangingPunct="1">
        <a:defRPr sz="7441" kern="1200">
          <a:solidFill>
            <a:schemeClr val="tx1"/>
          </a:solidFill>
          <a:latin typeface="+mn-lt"/>
          <a:ea typeface="+mn-ea"/>
          <a:cs typeface="+mn-cs"/>
        </a:defRPr>
      </a:lvl7pPr>
      <a:lvl8pPr marL="13230134" algn="l" defTabSz="3780038" rtl="0" eaLnBrk="1" latinLnBrk="0" hangingPunct="1">
        <a:defRPr sz="7441" kern="1200">
          <a:solidFill>
            <a:schemeClr val="tx1"/>
          </a:solidFill>
          <a:latin typeface="+mn-lt"/>
          <a:ea typeface="+mn-ea"/>
          <a:cs typeface="+mn-cs"/>
        </a:defRPr>
      </a:lvl8pPr>
      <a:lvl9pPr marL="15120153" algn="l" defTabSz="3780038" rtl="0" eaLnBrk="1" latinLnBrk="0" hangingPunct="1">
        <a:defRPr sz="744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microsoft.com/office/2007/relationships/diagramDrawing" Target="../diagrams/drawing1.xml"/><Relationship Id="rId3" Type="http://schemas.openxmlformats.org/officeDocument/2006/relationships/image" Target="../media/image3.svg"/><Relationship Id="rId7" Type="http://schemas.openxmlformats.org/officeDocument/2006/relationships/image" Target="../media/image7.jpeg"/><Relationship Id="rId12" Type="http://schemas.openxmlformats.org/officeDocument/2006/relationships/diagramColors" Target="../diagrams/colors1.xml"/><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diagramQuickStyle" Target="../diagrams/quickStyle1.xml"/><Relationship Id="rId5" Type="http://schemas.openxmlformats.org/officeDocument/2006/relationships/image" Target="../media/image5.jpeg"/><Relationship Id="rId10" Type="http://schemas.openxmlformats.org/officeDocument/2006/relationships/diagramLayout" Target="../diagrams/layout1.xml"/><Relationship Id="rId4" Type="http://schemas.openxmlformats.org/officeDocument/2006/relationships/image" Target="../media/image4.svg"/><Relationship Id="rId9" Type="http://schemas.openxmlformats.org/officeDocument/2006/relationships/diagramData" Target="../diagrams/data1.xml"/><Relationship Id="rId1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Rectángulo 88">
            <a:extLst>
              <a:ext uri="{FF2B5EF4-FFF2-40B4-BE49-F238E27FC236}">
                <a16:creationId xmlns:a16="http://schemas.microsoft.com/office/drawing/2014/main" id="{FFCB516F-7E4F-4085-A143-BFF57AA1FA2F}"/>
              </a:ext>
            </a:extLst>
          </p:cNvPr>
          <p:cNvSpPr/>
          <p:nvPr/>
        </p:nvSpPr>
        <p:spPr>
          <a:xfrm>
            <a:off x="37915384" y="28886992"/>
            <a:ext cx="12085777" cy="32486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2000" dirty="0"/>
          </a:p>
        </p:txBody>
      </p:sp>
      <p:sp>
        <p:nvSpPr>
          <p:cNvPr id="76" name="Rectángulo 75">
            <a:extLst>
              <a:ext uri="{FF2B5EF4-FFF2-40B4-BE49-F238E27FC236}">
                <a16:creationId xmlns:a16="http://schemas.microsoft.com/office/drawing/2014/main" id="{7500FA43-A386-4465-A8A2-00A140CE3303}"/>
              </a:ext>
            </a:extLst>
          </p:cNvPr>
          <p:cNvSpPr/>
          <p:nvPr/>
        </p:nvSpPr>
        <p:spPr>
          <a:xfrm>
            <a:off x="37805073" y="22188302"/>
            <a:ext cx="12196088" cy="63949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CA" sz="2400" dirty="0">
                <a:solidFill>
                  <a:schemeClr val="tx1"/>
                </a:solidFill>
              </a:rPr>
              <a:t> </a:t>
            </a:r>
            <a:endParaRPr lang="en-US" sz="2400" dirty="0">
              <a:solidFill>
                <a:schemeClr val="tx1"/>
              </a:solidFill>
            </a:endParaRPr>
          </a:p>
          <a:p>
            <a:r>
              <a:rPr lang="en-CA" sz="2400" dirty="0">
                <a:solidFill>
                  <a:schemeClr val="tx1"/>
                </a:solidFill>
              </a:rPr>
              <a:t> </a:t>
            </a:r>
            <a:endParaRPr lang="en-US" sz="2400" dirty="0">
              <a:solidFill>
                <a:schemeClr val="tx1"/>
              </a:solidFill>
            </a:endParaRPr>
          </a:p>
        </p:txBody>
      </p:sp>
      <p:sp>
        <p:nvSpPr>
          <p:cNvPr id="72" name="Rectángulo 71">
            <a:extLst>
              <a:ext uri="{FF2B5EF4-FFF2-40B4-BE49-F238E27FC236}">
                <a16:creationId xmlns:a16="http://schemas.microsoft.com/office/drawing/2014/main" id="{F1B491A4-A4EE-4A54-A14D-FAFED8A6A66C}"/>
              </a:ext>
            </a:extLst>
          </p:cNvPr>
          <p:cNvSpPr/>
          <p:nvPr/>
        </p:nvSpPr>
        <p:spPr>
          <a:xfrm>
            <a:off x="18023181" y="22188302"/>
            <a:ext cx="19275833" cy="994732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2000" dirty="0"/>
          </a:p>
        </p:txBody>
      </p:sp>
      <p:sp>
        <p:nvSpPr>
          <p:cNvPr id="62" name="Rectángulo 61">
            <a:extLst>
              <a:ext uri="{FF2B5EF4-FFF2-40B4-BE49-F238E27FC236}">
                <a16:creationId xmlns:a16="http://schemas.microsoft.com/office/drawing/2014/main" id="{E8658094-E5FC-4ACB-98CF-D63B757AA766}"/>
              </a:ext>
            </a:extLst>
          </p:cNvPr>
          <p:cNvSpPr/>
          <p:nvPr/>
        </p:nvSpPr>
        <p:spPr>
          <a:xfrm>
            <a:off x="542180" y="22188302"/>
            <a:ext cx="16933668" cy="99058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2000" dirty="0"/>
          </a:p>
        </p:txBody>
      </p:sp>
      <p:sp>
        <p:nvSpPr>
          <p:cNvPr id="54" name="Rectángulo 53">
            <a:extLst>
              <a:ext uri="{FF2B5EF4-FFF2-40B4-BE49-F238E27FC236}">
                <a16:creationId xmlns:a16="http://schemas.microsoft.com/office/drawing/2014/main" id="{44779E9A-35DE-4AAA-8021-B2212DC575C3}"/>
              </a:ext>
            </a:extLst>
          </p:cNvPr>
          <p:cNvSpPr/>
          <p:nvPr/>
        </p:nvSpPr>
        <p:spPr>
          <a:xfrm>
            <a:off x="542179" y="18260851"/>
            <a:ext cx="14948831" cy="34020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2000" dirty="0"/>
          </a:p>
        </p:txBody>
      </p:sp>
      <p:sp>
        <p:nvSpPr>
          <p:cNvPr id="4" name="Rectángulo 3">
            <a:extLst>
              <a:ext uri="{FF2B5EF4-FFF2-40B4-BE49-F238E27FC236}">
                <a16:creationId xmlns:a16="http://schemas.microsoft.com/office/drawing/2014/main" id="{33621843-9338-4540-81F1-0DBA38A33958}"/>
              </a:ext>
            </a:extLst>
          </p:cNvPr>
          <p:cNvSpPr/>
          <p:nvPr/>
        </p:nvSpPr>
        <p:spPr>
          <a:xfrm>
            <a:off x="11023003" y="727428"/>
            <a:ext cx="38978157" cy="6275264"/>
          </a:xfrm>
          <a:prstGeom prst="rect">
            <a:avLst/>
          </a:prstGeom>
          <a:solidFill>
            <a:srgbClr val="356D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800" dirty="0"/>
              <a:t>        </a:t>
            </a:r>
          </a:p>
        </p:txBody>
      </p:sp>
      <p:sp>
        <p:nvSpPr>
          <p:cNvPr id="7" name="Rectángulo 6">
            <a:extLst>
              <a:ext uri="{FF2B5EF4-FFF2-40B4-BE49-F238E27FC236}">
                <a16:creationId xmlns:a16="http://schemas.microsoft.com/office/drawing/2014/main" id="{38E1A385-5033-42E3-8DC9-1E7ECEB3D376}"/>
              </a:ext>
            </a:extLst>
          </p:cNvPr>
          <p:cNvSpPr/>
          <p:nvPr/>
        </p:nvSpPr>
        <p:spPr>
          <a:xfrm>
            <a:off x="15933275" y="7643731"/>
            <a:ext cx="15876885" cy="1398472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en-CA" sz="4000" dirty="0">
              <a:solidFill>
                <a:prstClr val="black"/>
              </a:solidFill>
            </a:endParaRPr>
          </a:p>
          <a:p>
            <a:pPr lvl="0"/>
            <a:endParaRPr lang="en-CA" sz="4000" dirty="0">
              <a:solidFill>
                <a:prstClr val="black"/>
              </a:solidFill>
            </a:endParaRPr>
          </a:p>
        </p:txBody>
      </p:sp>
      <p:sp>
        <p:nvSpPr>
          <p:cNvPr id="18" name="Rectángulo 17">
            <a:extLst>
              <a:ext uri="{FF2B5EF4-FFF2-40B4-BE49-F238E27FC236}">
                <a16:creationId xmlns:a16="http://schemas.microsoft.com/office/drawing/2014/main" id="{1C0502DE-76F6-4696-8035-BBBC38DE1DD0}"/>
              </a:ext>
            </a:extLst>
          </p:cNvPr>
          <p:cNvSpPr/>
          <p:nvPr/>
        </p:nvSpPr>
        <p:spPr>
          <a:xfrm>
            <a:off x="618429" y="7645667"/>
            <a:ext cx="14870731" cy="1007859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sz="2000" dirty="0"/>
          </a:p>
        </p:txBody>
      </p:sp>
      <p:sp>
        <p:nvSpPr>
          <p:cNvPr id="28" name="Rectángulo 27">
            <a:extLst>
              <a:ext uri="{FF2B5EF4-FFF2-40B4-BE49-F238E27FC236}">
                <a16:creationId xmlns:a16="http://schemas.microsoft.com/office/drawing/2014/main" id="{4A63EB91-D98F-4905-85A3-5E05A0004230}"/>
              </a:ext>
            </a:extLst>
          </p:cNvPr>
          <p:cNvSpPr/>
          <p:nvPr/>
        </p:nvSpPr>
        <p:spPr>
          <a:xfrm>
            <a:off x="930406" y="9124853"/>
            <a:ext cx="13763960" cy="7386638"/>
          </a:xfrm>
          <a:prstGeom prst="rect">
            <a:avLst/>
          </a:prstGeom>
        </p:spPr>
        <p:txBody>
          <a:bodyPr wrap="square">
            <a:spAutoFit/>
          </a:bodyPr>
          <a:lstStyle/>
          <a:p>
            <a:pPr algn="just"/>
            <a:r>
              <a:rPr lang="en-CA" sz="3200" dirty="0">
                <a:latin typeface="Arial" panose="020B0604020202020204" pitchFamily="34" charset="0"/>
                <a:cs typeface="Arial" panose="020B0604020202020204" pitchFamily="34" charset="0"/>
              </a:rPr>
              <a:t>Professionalism is an important aspect of medical training and health systems work, however it’s integration into teaching varies. Context and learners’ perspectives are crucial in undergraduate medical education (UME) because students need to develop a sense of coherence</a:t>
            </a:r>
            <a:r>
              <a:rPr lang="en-US" sz="3200" dirty="0">
                <a:latin typeface="Arial" panose="020B0604020202020204" pitchFamily="34" charset="0"/>
                <a:cs typeface="Arial" panose="020B0604020202020204" pitchFamily="34" charset="0"/>
              </a:rPr>
              <a:t>—</a:t>
            </a:r>
            <a:r>
              <a:rPr lang="en-CA" sz="3200" dirty="0">
                <a:latin typeface="Arial" panose="020B0604020202020204" pitchFamily="34" charset="0"/>
                <a:cs typeface="Arial" panose="020B0604020202020204" pitchFamily="34" charset="0"/>
              </a:rPr>
              <a:t>a construct that contributes to resilience in working with complex environments. </a:t>
            </a:r>
          </a:p>
          <a:p>
            <a:pPr algn="just"/>
            <a:endParaRPr lang="en-CA" sz="3200" dirty="0">
              <a:latin typeface="Arial" panose="020B0604020202020204" pitchFamily="34" charset="0"/>
              <a:cs typeface="Arial" panose="020B0604020202020204" pitchFamily="34" charset="0"/>
            </a:endParaRPr>
          </a:p>
          <a:p>
            <a:pPr algn="just"/>
            <a:r>
              <a:rPr lang="en-CA" sz="3200" dirty="0">
                <a:latin typeface="Arial" panose="020B0604020202020204" pitchFamily="34" charset="0"/>
                <a:cs typeface="Arial" panose="020B0604020202020204" pitchFamily="34" charset="0"/>
              </a:rPr>
              <a:t>The shifting debate in UME emphasizes that education remains learner centered and ought to be guided by learner needs</a:t>
            </a:r>
            <a:r>
              <a:rPr lang="en-CA" sz="3200" baseline="30000" dirty="0">
                <a:latin typeface="Arial" panose="020B0604020202020204" pitchFamily="34" charset="0"/>
                <a:cs typeface="Arial" panose="020B0604020202020204" pitchFamily="34" charset="0"/>
              </a:rPr>
              <a:t>1</a:t>
            </a:r>
            <a:r>
              <a:rPr lang="en-CA" sz="3200" dirty="0">
                <a:latin typeface="Arial" panose="020B0604020202020204" pitchFamily="34" charset="0"/>
                <a:cs typeface="Arial" panose="020B0604020202020204" pitchFamily="34" charset="0"/>
              </a:rPr>
              <a:t> to provide unique insights into the interventions, but also the context in which the learners are taught.</a:t>
            </a:r>
            <a:r>
              <a:rPr lang="en-CA" sz="3200" baseline="30000" dirty="0">
                <a:latin typeface="Arial" panose="020B0604020202020204" pitchFamily="34" charset="0"/>
                <a:cs typeface="Arial" panose="020B0604020202020204" pitchFamily="34" charset="0"/>
              </a:rPr>
              <a:t>2</a:t>
            </a:r>
            <a:r>
              <a:rPr lang="en-US" sz="3200" dirty="0">
                <a:latin typeface="Arial" panose="020B0604020202020204" pitchFamily="34" charset="0"/>
                <a:cs typeface="Arial" panose="020B0604020202020204" pitchFamily="34" charset="0"/>
              </a:rPr>
              <a:t> </a:t>
            </a:r>
            <a:r>
              <a:rPr lang="en-CA" sz="3200" dirty="0">
                <a:latin typeface="Arial" panose="020B0604020202020204" pitchFamily="34" charset="0"/>
                <a:cs typeface="Arial" panose="020B0604020202020204" pitchFamily="34" charset="0"/>
              </a:rPr>
              <a:t>W</a:t>
            </a:r>
            <a:r>
              <a:rPr lang="en-CA" sz="3200" dirty="0">
                <a:latin typeface="Arial" panose="020B0604020202020204" pitchFamily="34" charset="0"/>
                <a:ea typeface="Calibri" panose="020F0502020204030204" pitchFamily="34" charset="0"/>
                <a:cs typeface="Arial" panose="020B0604020202020204" pitchFamily="34" charset="0"/>
              </a:rPr>
              <a:t>e contend that identifying and integrating approaches from the learner perspective is important for supporting medical students and can increase satisfaction in their work and career, and professional </a:t>
            </a:r>
          </a:p>
          <a:p>
            <a:r>
              <a:rPr lang="en-CA" sz="3200" dirty="0">
                <a:latin typeface="Arial" panose="020B0604020202020204" pitchFamily="34" charset="0"/>
                <a:ea typeface="Calibri" panose="020F0502020204030204" pitchFamily="34" charset="0"/>
                <a:cs typeface="Arial" panose="020B0604020202020204" pitchFamily="34" charset="0"/>
              </a:rPr>
              <a:t>competence. </a:t>
            </a:r>
            <a:br>
              <a:rPr lang="en-GB" sz="2600" dirty="0">
                <a:solidFill>
                  <a:srgbClr val="000000"/>
                </a:solidFill>
                <a:latin typeface="Arial" panose="020B0604020202020204" pitchFamily="34" charset="0"/>
                <a:cs typeface="Arial" panose="020B0604020202020204" pitchFamily="34" charset="0"/>
              </a:rPr>
            </a:br>
            <a:endParaRPr lang="en-AU" sz="2600" dirty="0">
              <a:solidFill>
                <a:srgbClr val="000000"/>
              </a:solidFill>
              <a:latin typeface="Arial" panose="020B0604020202020204" pitchFamily="34" charset="0"/>
              <a:cs typeface="Arial" panose="020B0604020202020204" pitchFamily="34" charset="0"/>
            </a:endParaRPr>
          </a:p>
        </p:txBody>
      </p:sp>
      <p:sp>
        <p:nvSpPr>
          <p:cNvPr id="29" name="Rectángulo 28">
            <a:extLst>
              <a:ext uri="{FF2B5EF4-FFF2-40B4-BE49-F238E27FC236}">
                <a16:creationId xmlns:a16="http://schemas.microsoft.com/office/drawing/2014/main" id="{C4A026AB-4A37-4447-A24C-EA7CEE5AA3A9}"/>
              </a:ext>
            </a:extLst>
          </p:cNvPr>
          <p:cNvSpPr/>
          <p:nvPr/>
        </p:nvSpPr>
        <p:spPr>
          <a:xfrm>
            <a:off x="930406" y="19755680"/>
            <a:ext cx="14150024" cy="1138773"/>
          </a:xfrm>
          <a:prstGeom prst="rect">
            <a:avLst/>
          </a:prstGeom>
        </p:spPr>
        <p:txBody>
          <a:bodyPr wrap="square">
            <a:spAutoFit/>
          </a:bodyPr>
          <a:lstStyle/>
          <a:p>
            <a:pPr algn="just">
              <a:spcBef>
                <a:spcPct val="20000"/>
              </a:spcBef>
            </a:pPr>
            <a:r>
              <a:rPr lang="en-CA" sz="3400" dirty="0">
                <a:latin typeface="Arial" panose="020B0604020202020204" pitchFamily="34" charset="0"/>
                <a:cs typeface="Arial" panose="020B0604020202020204" pitchFamily="34" charset="0"/>
              </a:rPr>
              <a:t>To explore undergraduate medical students' views on professionalism and identify the barriers and facilitators to integration in UME</a:t>
            </a:r>
            <a:r>
              <a:rPr lang="en-US" sz="3400" dirty="0">
                <a:latin typeface="Arial" panose="020B0604020202020204" pitchFamily="34" charset="0"/>
                <a:cs typeface="Arial" panose="020B0604020202020204" pitchFamily="34" charset="0"/>
              </a:rPr>
              <a:t>.</a:t>
            </a:r>
            <a:endParaRPr lang="en-CA" sz="3400" dirty="0">
              <a:latin typeface="Arial" panose="020B0604020202020204" pitchFamily="34" charset="0"/>
              <a:cs typeface="Arial" panose="020B0604020202020204" pitchFamily="34" charset="0"/>
            </a:endParaRPr>
          </a:p>
        </p:txBody>
      </p:sp>
      <p:sp>
        <p:nvSpPr>
          <p:cNvPr id="30" name="Rectángulo 29">
            <a:extLst>
              <a:ext uri="{FF2B5EF4-FFF2-40B4-BE49-F238E27FC236}">
                <a16:creationId xmlns:a16="http://schemas.microsoft.com/office/drawing/2014/main" id="{B1BC57DE-8D49-4EB8-B200-DF3E7E0BBD78}"/>
              </a:ext>
            </a:extLst>
          </p:cNvPr>
          <p:cNvSpPr/>
          <p:nvPr/>
        </p:nvSpPr>
        <p:spPr>
          <a:xfrm>
            <a:off x="587388" y="23675483"/>
            <a:ext cx="16581867" cy="8186857"/>
          </a:xfrm>
          <a:prstGeom prst="rect">
            <a:avLst/>
          </a:prstGeom>
        </p:spPr>
        <p:txBody>
          <a:bodyPr wrap="square">
            <a:spAutoFit/>
          </a:bodyPr>
          <a:lstStyle/>
          <a:p>
            <a:pPr algn="just" defTabSz="952107" eaLnBrk="0" hangingPunct="0">
              <a:spcAft>
                <a:spcPts val="600"/>
              </a:spcAft>
              <a:buSzPct val="60000"/>
            </a:pPr>
            <a:r>
              <a:rPr lang="en-GB" sz="3400" dirty="0">
                <a:latin typeface="Arial" panose="020B0604020202020204" pitchFamily="34" charset="0"/>
                <a:cs typeface="Arial" panose="020B0604020202020204" pitchFamily="34" charset="0"/>
              </a:rPr>
              <a:t>The following databases were searched: </a:t>
            </a:r>
            <a:r>
              <a:rPr lang="en-CA" sz="3400" dirty="0">
                <a:latin typeface="Arial" panose="020B0604020202020204" pitchFamily="34" charset="0"/>
                <a:cs typeface="Arial" panose="020B0604020202020204" pitchFamily="34" charset="0"/>
              </a:rPr>
              <a:t>PubMed, Embase, Scopus, </a:t>
            </a:r>
            <a:r>
              <a:rPr lang="en-CA" sz="3400" dirty="0" err="1">
                <a:latin typeface="Arial" panose="020B0604020202020204" pitchFamily="34" charset="0"/>
                <a:cs typeface="Arial" panose="020B0604020202020204" pitchFamily="34" charset="0"/>
              </a:rPr>
              <a:t>PsycInfo</a:t>
            </a:r>
            <a:r>
              <a:rPr lang="en-CA" sz="3400" dirty="0">
                <a:latin typeface="Arial" panose="020B0604020202020204" pitchFamily="34" charset="0"/>
                <a:cs typeface="Arial" panose="020B0604020202020204" pitchFamily="34" charset="0"/>
              </a:rPr>
              <a:t>, and ERIC </a:t>
            </a:r>
          </a:p>
          <a:p>
            <a:pPr algn="just" defTabSz="952107" eaLnBrk="0" hangingPunct="0">
              <a:spcAft>
                <a:spcPts val="600"/>
              </a:spcAft>
              <a:buSzPct val="60000"/>
            </a:pPr>
            <a:r>
              <a:rPr lang="en-GB" sz="3400" b="1" dirty="0">
                <a:latin typeface="Arial" panose="020B0604020202020204" pitchFamily="34" charset="0"/>
                <a:cs typeface="Arial" panose="020B0604020202020204" pitchFamily="34" charset="0"/>
              </a:rPr>
              <a:t>	Inclusion criteria</a:t>
            </a:r>
            <a:r>
              <a:rPr lang="en-GB" sz="3400" dirty="0">
                <a:latin typeface="Arial" panose="020B0604020202020204" pitchFamily="34" charset="0"/>
                <a:cs typeface="Arial" panose="020B0604020202020204" pitchFamily="34" charset="0"/>
              </a:rPr>
              <a:t>: </a:t>
            </a:r>
          </a:p>
          <a:p>
            <a:pPr marL="914400" lvl="1" indent="-457200" algn="just" defTabSz="952107" eaLnBrk="0" hangingPunct="0">
              <a:spcAft>
                <a:spcPts val="600"/>
              </a:spcAft>
              <a:buSzPct val="60000"/>
              <a:buFont typeface="Arial" panose="020B0604020202020204" pitchFamily="34" charset="0"/>
              <a:buChar char="•"/>
            </a:pPr>
            <a:r>
              <a:rPr lang="en-GB" sz="3400" dirty="0">
                <a:latin typeface="Arial" panose="020B0604020202020204" pitchFamily="34" charset="0"/>
                <a:cs typeface="Arial" panose="020B0604020202020204" pitchFamily="34" charset="0"/>
              </a:rPr>
              <a:t>Undergraduate medical students internationally </a:t>
            </a:r>
          </a:p>
          <a:p>
            <a:pPr marL="914400" lvl="1" indent="-457200" algn="just" defTabSz="952107" eaLnBrk="0" hangingPunct="0">
              <a:spcAft>
                <a:spcPts val="600"/>
              </a:spcAft>
              <a:buSzPct val="60000"/>
              <a:buFont typeface="Arial" panose="020B0604020202020204" pitchFamily="34" charset="0"/>
              <a:buChar char="•"/>
            </a:pPr>
            <a:r>
              <a:rPr lang="en-GB" sz="3400" dirty="0">
                <a:latin typeface="Arial" panose="020B0604020202020204" pitchFamily="34" charset="0"/>
                <a:cs typeface="Arial" panose="020B0604020202020204" pitchFamily="34" charset="0"/>
              </a:rPr>
              <a:t>Articles published from 2010 to 2021</a:t>
            </a:r>
          </a:p>
          <a:p>
            <a:pPr marL="914400" lvl="1" indent="-457200" algn="just" defTabSz="952107" eaLnBrk="0" hangingPunct="0">
              <a:spcAft>
                <a:spcPts val="600"/>
              </a:spcAft>
              <a:buSzPct val="60000"/>
              <a:buFont typeface="Arial" panose="020B0604020202020204" pitchFamily="34" charset="0"/>
              <a:buChar char="•"/>
            </a:pPr>
            <a:r>
              <a:rPr lang="en-GB" sz="3400" dirty="0">
                <a:latin typeface="Arial" panose="020B0604020202020204" pitchFamily="34" charset="0"/>
                <a:cs typeface="Arial" panose="020B0604020202020204" pitchFamily="34" charset="0"/>
              </a:rPr>
              <a:t>English written studies </a:t>
            </a:r>
          </a:p>
          <a:p>
            <a:pPr marL="914400" lvl="1" indent="-457200" algn="just" defTabSz="952107" eaLnBrk="0" hangingPunct="0">
              <a:spcAft>
                <a:spcPts val="600"/>
              </a:spcAft>
              <a:buSzPct val="60000"/>
              <a:buFont typeface="Arial" panose="020B0604020202020204" pitchFamily="34" charset="0"/>
              <a:buChar char="•"/>
            </a:pPr>
            <a:r>
              <a:rPr lang="en-GB" sz="3400" dirty="0">
                <a:latin typeface="Arial" panose="020B0604020202020204" pitchFamily="34" charset="0"/>
                <a:cs typeface="Arial" panose="020B0604020202020204" pitchFamily="34" charset="0"/>
              </a:rPr>
              <a:t>All study and literature types.</a:t>
            </a:r>
            <a:endParaRPr lang="en-CA" sz="3400" dirty="0">
              <a:latin typeface="Arial" panose="020B0604020202020204" pitchFamily="34" charset="0"/>
              <a:cs typeface="Arial" panose="020B0604020202020204" pitchFamily="34" charset="0"/>
            </a:endParaRPr>
          </a:p>
          <a:p>
            <a:pPr algn="just" defTabSz="952107" eaLnBrk="0" hangingPunct="0">
              <a:spcAft>
                <a:spcPts val="600"/>
              </a:spcAft>
              <a:buSzPct val="60000"/>
            </a:pPr>
            <a:r>
              <a:rPr lang="en-CA" sz="3400" dirty="0">
                <a:latin typeface="Arial" panose="020B0604020202020204" pitchFamily="34" charset="0"/>
                <a:cs typeface="Arial" panose="020B0604020202020204" pitchFamily="34" charset="0"/>
              </a:rPr>
              <a:t>Included studies will be </a:t>
            </a:r>
            <a:r>
              <a:rPr lang="en-AU" sz="3400" dirty="0">
                <a:latin typeface="Arial" panose="020B0604020202020204" pitchFamily="34" charset="0"/>
                <a:cs typeface="Arial" panose="020B0604020202020204" pitchFamily="34" charset="0"/>
              </a:rPr>
              <a:t>critically appraised using the mixed methods appraisal tool </a:t>
            </a:r>
            <a:r>
              <a:rPr lang="en-CA" sz="3400" dirty="0">
                <a:latin typeface="Arial" panose="020B0604020202020204" pitchFamily="34" charset="0"/>
                <a:cs typeface="Arial" panose="020B0604020202020204" pitchFamily="34" charset="0"/>
              </a:rPr>
              <a:t>(MMAT).</a:t>
            </a:r>
            <a:r>
              <a:rPr lang="en-CA" sz="3400" baseline="30000" dirty="0">
                <a:latin typeface="Arial" panose="020B0604020202020204" pitchFamily="34" charset="0"/>
                <a:cs typeface="Arial" panose="020B0604020202020204" pitchFamily="34" charset="0"/>
              </a:rPr>
              <a:t>3</a:t>
            </a:r>
            <a:r>
              <a:rPr lang="en-CA" sz="3400" dirty="0">
                <a:latin typeface="Arial" panose="020B0604020202020204" pitchFamily="34" charset="0"/>
                <a:cs typeface="Arial" panose="020B0604020202020204" pitchFamily="34" charset="0"/>
              </a:rPr>
              <a:t> </a:t>
            </a:r>
          </a:p>
          <a:p>
            <a:pPr marL="914400" lvl="1" indent="-457200" algn="just" defTabSz="952107" eaLnBrk="0" hangingPunct="0">
              <a:spcAft>
                <a:spcPts val="600"/>
              </a:spcAft>
              <a:buSzPct val="60000"/>
              <a:buFont typeface="Arial" panose="020B0604020202020204" pitchFamily="34" charset="0"/>
              <a:buChar char="•"/>
            </a:pPr>
            <a:r>
              <a:rPr lang="en-GB" sz="3400" dirty="0">
                <a:latin typeface="Arial" panose="020B0604020202020204" pitchFamily="34" charset="0"/>
                <a:cs typeface="Arial" panose="020B0604020202020204" pitchFamily="34" charset="0"/>
              </a:rPr>
              <a:t>Data will be extracted from selected studies </a:t>
            </a:r>
          </a:p>
          <a:p>
            <a:pPr marL="914400" lvl="1" indent="-457200" algn="just" defTabSz="952107" eaLnBrk="0" hangingPunct="0">
              <a:spcAft>
                <a:spcPts val="600"/>
              </a:spcAft>
              <a:buSzPct val="60000"/>
              <a:buFont typeface="Arial" panose="020B0604020202020204" pitchFamily="34" charset="0"/>
              <a:buChar char="•"/>
            </a:pPr>
            <a:r>
              <a:rPr lang="en-GB" sz="3400" dirty="0">
                <a:latin typeface="Arial" panose="020B0604020202020204" pitchFamily="34" charset="0"/>
                <a:cs typeface="Arial" panose="020B0604020202020204" pitchFamily="34" charset="0"/>
              </a:rPr>
              <a:t>Qualitative research findings will be pooled</a:t>
            </a:r>
          </a:p>
          <a:p>
            <a:pPr marL="914400" lvl="1" indent="-457200" algn="just" defTabSz="952107" eaLnBrk="0" hangingPunct="0">
              <a:spcAft>
                <a:spcPts val="600"/>
              </a:spcAft>
              <a:buSzPct val="60000"/>
              <a:buFont typeface="Arial" panose="020B0604020202020204" pitchFamily="34" charset="0"/>
              <a:buChar char="•"/>
            </a:pPr>
            <a:r>
              <a:rPr lang="en-GB" sz="3400" dirty="0">
                <a:latin typeface="Arial" panose="020B0604020202020204" pitchFamily="34" charset="0"/>
                <a:cs typeface="Arial" panose="020B0604020202020204" pitchFamily="34" charset="0"/>
              </a:rPr>
              <a:t>If pooling is not possible, findings will be presented in narrative form converting quantitative data into qualitative data </a:t>
            </a:r>
          </a:p>
          <a:p>
            <a:pPr marL="914400" lvl="1" indent="-457200" algn="just" defTabSz="952107" eaLnBrk="0" hangingPunct="0">
              <a:spcAft>
                <a:spcPts val="600"/>
              </a:spcAft>
              <a:buSzPct val="60000"/>
              <a:buFont typeface="Arial" panose="020B0604020202020204" pitchFamily="34" charset="0"/>
              <a:buChar char="•"/>
            </a:pPr>
            <a:r>
              <a:rPr lang="en-GB" sz="3400" dirty="0">
                <a:latin typeface="Arial" panose="020B0604020202020204" pitchFamily="34" charset="0"/>
                <a:cs typeface="Arial" panose="020B0604020202020204" pitchFamily="34" charset="0"/>
              </a:rPr>
              <a:t>Thematic analysis approach will be used for analysis.</a:t>
            </a:r>
            <a:endParaRPr lang="en-US" sz="3400" dirty="0">
              <a:latin typeface="Arial" panose="020B0604020202020204" pitchFamily="34" charset="0"/>
              <a:cs typeface="Arial" panose="020B0604020202020204" pitchFamily="34" charset="0"/>
            </a:endParaRPr>
          </a:p>
        </p:txBody>
      </p:sp>
      <p:sp>
        <p:nvSpPr>
          <p:cNvPr id="38" name="Text Box 40">
            <a:extLst>
              <a:ext uri="{FF2B5EF4-FFF2-40B4-BE49-F238E27FC236}">
                <a16:creationId xmlns:a16="http://schemas.microsoft.com/office/drawing/2014/main" id="{323B92CA-AEF0-47EF-83C5-0259D9FA0561}"/>
              </a:ext>
            </a:extLst>
          </p:cNvPr>
          <p:cNvSpPr txBox="1">
            <a:spLocks noChangeArrowheads="1"/>
          </p:cNvSpPr>
          <p:nvPr/>
        </p:nvSpPr>
        <p:spPr bwMode="auto">
          <a:xfrm>
            <a:off x="11888450" y="4267629"/>
            <a:ext cx="35540648" cy="2700705"/>
          </a:xfrm>
          <a:prstGeom prst="rect">
            <a:avLst/>
          </a:prstGeom>
          <a:noFill/>
          <a:ln>
            <a:noFill/>
          </a:ln>
          <a:effectLst/>
        </p:spPr>
        <p:txBody>
          <a:bodyPr lIns="430266" tIns="430266" rIns="430266" bIns="430266" anchor="ctr"/>
          <a:lstStyle>
            <a:lvl1pPr defTabSz="192088" eaLnBrk="0" hangingPunct="0">
              <a:defRPr sz="500">
                <a:solidFill>
                  <a:schemeClr val="tx1"/>
                </a:solidFill>
                <a:latin typeface="Times New Roman" charset="0"/>
                <a:ea typeface="ＭＳ Ｐゴシック" charset="0"/>
              </a:defRPr>
            </a:lvl1pPr>
            <a:lvl2pPr marL="742950" indent="-285750" defTabSz="192088" eaLnBrk="0" hangingPunct="0">
              <a:defRPr sz="500">
                <a:solidFill>
                  <a:schemeClr val="tx1"/>
                </a:solidFill>
                <a:latin typeface="Times New Roman" charset="0"/>
                <a:ea typeface="ＭＳ Ｐゴシック" charset="0"/>
              </a:defRPr>
            </a:lvl2pPr>
            <a:lvl3pPr marL="1143000" indent="-228600" defTabSz="192088" eaLnBrk="0" hangingPunct="0">
              <a:defRPr sz="500">
                <a:solidFill>
                  <a:schemeClr val="tx1"/>
                </a:solidFill>
                <a:latin typeface="Times New Roman" charset="0"/>
                <a:ea typeface="ＭＳ Ｐゴシック" charset="0"/>
              </a:defRPr>
            </a:lvl3pPr>
            <a:lvl4pPr marL="1600200" indent="-228600" defTabSz="192088" eaLnBrk="0" hangingPunct="0">
              <a:defRPr sz="500">
                <a:solidFill>
                  <a:schemeClr val="tx1"/>
                </a:solidFill>
                <a:latin typeface="Times New Roman" charset="0"/>
                <a:ea typeface="ＭＳ Ｐゴシック" charset="0"/>
              </a:defRPr>
            </a:lvl4pPr>
            <a:lvl5pPr marL="2057400" indent="-228600" defTabSz="192088" eaLnBrk="0" hangingPunct="0">
              <a:defRPr sz="500">
                <a:solidFill>
                  <a:schemeClr val="tx1"/>
                </a:solidFill>
                <a:latin typeface="Times New Roman" charset="0"/>
                <a:ea typeface="ＭＳ Ｐゴシック" charset="0"/>
              </a:defRPr>
            </a:lvl5pPr>
            <a:lvl6pPr marL="2514600" indent="-228600" defTabSz="192088" eaLnBrk="0" fontAlgn="base" hangingPunct="0">
              <a:spcBef>
                <a:spcPct val="0"/>
              </a:spcBef>
              <a:spcAft>
                <a:spcPct val="0"/>
              </a:spcAft>
              <a:defRPr sz="500">
                <a:solidFill>
                  <a:schemeClr val="tx1"/>
                </a:solidFill>
                <a:latin typeface="Times New Roman" charset="0"/>
                <a:ea typeface="ＭＳ Ｐゴシック" charset="0"/>
              </a:defRPr>
            </a:lvl6pPr>
            <a:lvl7pPr marL="2971800" indent="-228600" defTabSz="192088" eaLnBrk="0" fontAlgn="base" hangingPunct="0">
              <a:spcBef>
                <a:spcPct val="0"/>
              </a:spcBef>
              <a:spcAft>
                <a:spcPct val="0"/>
              </a:spcAft>
              <a:defRPr sz="500">
                <a:solidFill>
                  <a:schemeClr val="tx1"/>
                </a:solidFill>
                <a:latin typeface="Times New Roman" charset="0"/>
                <a:ea typeface="ＭＳ Ｐゴシック" charset="0"/>
              </a:defRPr>
            </a:lvl7pPr>
            <a:lvl8pPr marL="3429000" indent="-228600" defTabSz="192088" eaLnBrk="0" fontAlgn="base" hangingPunct="0">
              <a:spcBef>
                <a:spcPct val="0"/>
              </a:spcBef>
              <a:spcAft>
                <a:spcPct val="0"/>
              </a:spcAft>
              <a:defRPr sz="500">
                <a:solidFill>
                  <a:schemeClr val="tx1"/>
                </a:solidFill>
                <a:latin typeface="Times New Roman" charset="0"/>
                <a:ea typeface="ＭＳ Ｐゴシック" charset="0"/>
              </a:defRPr>
            </a:lvl8pPr>
            <a:lvl9pPr marL="3886200" indent="-228600" defTabSz="192088" eaLnBrk="0" fontAlgn="base" hangingPunct="0">
              <a:spcBef>
                <a:spcPct val="0"/>
              </a:spcBef>
              <a:spcAft>
                <a:spcPct val="0"/>
              </a:spcAft>
              <a:defRPr sz="500">
                <a:solidFill>
                  <a:schemeClr val="tx1"/>
                </a:solidFill>
                <a:latin typeface="Times New Roman" charset="0"/>
                <a:ea typeface="ＭＳ Ｐゴシック" charset="0"/>
              </a:defRPr>
            </a:lvl9pPr>
          </a:lstStyle>
          <a:p>
            <a:pPr rtl="0">
              <a:spcBef>
                <a:spcPts val="0"/>
              </a:spcBef>
              <a:spcAft>
                <a:spcPts val="0"/>
              </a:spcAft>
            </a:pPr>
            <a:r>
              <a:rPr lang="en-GB" sz="3600" b="1" u="sng" dirty="0">
                <a:solidFill>
                  <a:schemeClr val="bg1"/>
                </a:solidFill>
                <a:latin typeface="Arial" panose="020B0604020202020204" pitchFamily="34" charset="0"/>
                <a:cs typeface="Arial" panose="020B0604020202020204" pitchFamily="34" charset="0"/>
              </a:rPr>
              <a:t>Joshua Sagisi, Nicole </a:t>
            </a:r>
            <a:r>
              <a:rPr lang="en-GB" sz="3600" b="1" u="sng" dirty="0" err="1">
                <a:solidFill>
                  <a:schemeClr val="bg1"/>
                </a:solidFill>
                <a:latin typeface="Arial" panose="020B0604020202020204" pitchFamily="34" charset="0"/>
                <a:cs typeface="Arial" panose="020B0604020202020204" pitchFamily="34" charset="0"/>
              </a:rPr>
              <a:t>Davi</a:t>
            </a:r>
            <a:r>
              <a:rPr lang="en-GB" sz="3600" b="1" u="sng" dirty="0">
                <a:solidFill>
                  <a:schemeClr val="bg1"/>
                </a:solidFill>
                <a:latin typeface="Arial" panose="020B0604020202020204" pitchFamily="34" charset="0"/>
                <a:cs typeface="Arial" panose="020B0604020202020204" pitchFamily="34" charset="0"/>
              </a:rPr>
              <a:t>, </a:t>
            </a:r>
            <a:r>
              <a:rPr lang="en-GB" sz="3600" b="1" u="sng" dirty="0" err="1">
                <a:solidFill>
                  <a:schemeClr val="bg1"/>
                </a:solidFill>
                <a:latin typeface="Arial" panose="020B0604020202020204" pitchFamily="34" charset="0"/>
                <a:cs typeface="Arial" panose="020B0604020202020204" pitchFamily="34" charset="0"/>
              </a:rPr>
              <a:t>Dr.</a:t>
            </a:r>
            <a:r>
              <a:rPr lang="en-GB" sz="3600" b="1" u="sng" dirty="0">
                <a:solidFill>
                  <a:schemeClr val="bg1"/>
                </a:solidFill>
                <a:latin typeface="Arial" panose="020B0604020202020204" pitchFamily="34" charset="0"/>
                <a:cs typeface="Arial" panose="020B0604020202020204" pitchFamily="34" charset="0"/>
              </a:rPr>
              <a:t> Nagina Khan, Chantel Aftab, </a:t>
            </a:r>
            <a:r>
              <a:rPr lang="en-GB" sz="3600" b="1" u="sng" dirty="0" err="1">
                <a:solidFill>
                  <a:schemeClr val="bg1"/>
                </a:solidFill>
                <a:latin typeface="Arial" panose="020B0604020202020204" pitchFamily="34" charset="0"/>
                <a:cs typeface="Arial" panose="020B0604020202020204" pitchFamily="34" charset="0"/>
              </a:rPr>
              <a:t>Sohyun</a:t>
            </a:r>
            <a:r>
              <a:rPr lang="en-GB" sz="3600" b="1" u="sng" dirty="0">
                <a:solidFill>
                  <a:schemeClr val="bg1"/>
                </a:solidFill>
                <a:latin typeface="Arial" panose="020B0604020202020204" pitchFamily="34" charset="0"/>
                <a:cs typeface="Arial" panose="020B0604020202020204" pitchFamily="34" charset="0"/>
              </a:rPr>
              <a:t> </a:t>
            </a:r>
            <a:r>
              <a:rPr lang="en-GB" sz="3600" b="1" u="sng" dirty="0" err="1">
                <a:solidFill>
                  <a:schemeClr val="bg1"/>
                </a:solidFill>
                <a:latin typeface="Arial" panose="020B0604020202020204" pitchFamily="34" charset="0"/>
                <a:cs typeface="Arial" panose="020B0604020202020204" pitchFamily="34" charset="0"/>
              </a:rPr>
              <a:t>Ahn</a:t>
            </a:r>
            <a:r>
              <a:rPr lang="en-GB" sz="3600" b="1" u="sng" dirty="0">
                <a:solidFill>
                  <a:schemeClr val="bg1"/>
                </a:solidFill>
                <a:latin typeface="Arial" panose="020B0604020202020204" pitchFamily="34" charset="0"/>
                <a:cs typeface="Arial" panose="020B0604020202020204" pitchFamily="34" charset="0"/>
              </a:rPr>
              <a:t>, Prof Walther N K A van Mook, Prof Subodh Dave, Prof Wolfgang </a:t>
            </a:r>
            <a:r>
              <a:rPr lang="en-GB" sz="3600" b="1" u="sng" dirty="0" err="1">
                <a:solidFill>
                  <a:schemeClr val="bg1"/>
                </a:solidFill>
                <a:latin typeface="Arial" panose="020B0604020202020204" pitchFamily="34" charset="0"/>
                <a:cs typeface="Arial" panose="020B0604020202020204" pitchFamily="34" charset="0"/>
              </a:rPr>
              <a:t>Gilliar</a:t>
            </a:r>
            <a:r>
              <a:rPr lang="en-GB" sz="3600" b="1" u="sng" dirty="0">
                <a:solidFill>
                  <a:schemeClr val="bg1"/>
                </a:solidFill>
                <a:latin typeface="Arial" panose="020B0604020202020204" pitchFamily="34" charset="0"/>
                <a:cs typeface="Arial" panose="020B0604020202020204" pitchFamily="34" charset="0"/>
              </a:rPr>
              <a:t> </a:t>
            </a:r>
          </a:p>
          <a:p>
            <a:pPr rtl="0">
              <a:spcBef>
                <a:spcPts val="0"/>
              </a:spcBef>
              <a:spcAft>
                <a:spcPts val="0"/>
              </a:spcAft>
            </a:pPr>
            <a:r>
              <a:rPr lang="en-AU" sz="2800" dirty="0">
                <a:solidFill>
                  <a:schemeClr val="bg1"/>
                </a:solidFill>
                <a:latin typeface="Arial" panose="020B0604020202020204" pitchFamily="34" charset="0"/>
                <a:cs typeface="Arial" panose="020B0604020202020204" pitchFamily="34" charset="0"/>
              </a:rPr>
              <a:t>1. University of Birmingham, Medical School. 2. Queen’s University Belfast, Medical School. 3. South London and Maudsley NHS Foundation Trust. 4. Touro University, Nevada. 5. University of Exeter, Medical School. 6. Chair, Royal College of Psychiatrists South West Division. 7. Hon. </a:t>
            </a:r>
            <a:r>
              <a:rPr lang="en-AU" sz="2800" dirty="0" err="1">
                <a:solidFill>
                  <a:schemeClr val="bg1"/>
                </a:solidFill>
                <a:latin typeface="Arial" panose="020B0604020202020204" pitchFamily="34" charset="0"/>
                <a:cs typeface="Arial" panose="020B0604020202020204" pitchFamily="34" charset="0"/>
              </a:rPr>
              <a:t>Asso</a:t>
            </a:r>
            <a:r>
              <a:rPr lang="en-AU" sz="2800" dirty="0">
                <a:solidFill>
                  <a:schemeClr val="bg1"/>
                </a:solidFill>
                <a:latin typeface="Arial" panose="020B0604020202020204" pitchFamily="34" charset="0"/>
                <a:cs typeface="Arial" panose="020B0604020202020204" pitchFamily="34" charset="0"/>
              </a:rPr>
              <a:t>. Professor, University of Nottingham. 8. University of Bolton. 9. Dean Elect, Royal College of Psychiatrists</a:t>
            </a:r>
          </a:p>
          <a:p>
            <a:pPr marL="514350" indent="-514350">
              <a:spcBef>
                <a:spcPct val="20000"/>
              </a:spcBef>
              <a:buAutoNum type="arabicPeriod"/>
            </a:pPr>
            <a:endParaRPr lang="en-AU" sz="2000" dirty="0">
              <a:solidFill>
                <a:schemeClr val="bg1"/>
              </a:solidFill>
              <a:latin typeface="Arial" panose="020B0604020202020204" pitchFamily="34" charset="0"/>
              <a:cs typeface="Arial" panose="020B0604020202020204" pitchFamily="34" charset="0"/>
            </a:endParaRPr>
          </a:p>
        </p:txBody>
      </p:sp>
      <p:sp>
        <p:nvSpPr>
          <p:cNvPr id="46" name="Rectángulo 45">
            <a:extLst>
              <a:ext uri="{FF2B5EF4-FFF2-40B4-BE49-F238E27FC236}">
                <a16:creationId xmlns:a16="http://schemas.microsoft.com/office/drawing/2014/main" id="{CF80A7EE-38B5-42E3-B049-4C2AB380BC05}"/>
              </a:ext>
            </a:extLst>
          </p:cNvPr>
          <p:cNvSpPr/>
          <p:nvPr/>
        </p:nvSpPr>
        <p:spPr>
          <a:xfrm>
            <a:off x="12149760" y="1593530"/>
            <a:ext cx="35540648" cy="2616101"/>
          </a:xfrm>
          <a:prstGeom prst="rect">
            <a:avLst/>
          </a:prstGeom>
          <a:noFill/>
          <a:ln>
            <a:noFill/>
          </a:ln>
        </p:spPr>
        <p:txBody>
          <a:bodyPr wrap="square">
            <a:spAutoFit/>
          </a:bodyPr>
          <a:lstStyle/>
          <a:p>
            <a:r>
              <a:rPr lang="en-GB" sz="8200" b="0" i="0" u="none" strike="noStrike" dirty="0">
                <a:solidFill>
                  <a:srgbClr val="FFFFFF"/>
                </a:solidFill>
                <a:effectLst/>
                <a:latin typeface="Arial Black" panose="020B0A04020102020204" pitchFamily="34" charset="0"/>
              </a:rPr>
              <a:t>Barriers and Facilitators of Professionalism in Undergraduate Medicine: A Mixed Methods Systematic Review Protocol</a:t>
            </a:r>
            <a:endParaRPr lang="es-ES" sz="8200" dirty="0">
              <a:solidFill>
                <a:schemeClr val="bg1"/>
              </a:solidFill>
              <a:latin typeface="Arial Black" panose="020B0A04020102020204" pitchFamily="34" charset="0"/>
            </a:endParaRPr>
          </a:p>
        </p:txBody>
      </p:sp>
      <p:pic>
        <p:nvPicPr>
          <p:cNvPr id="104" name="Gráfico 103">
            <a:extLst>
              <a:ext uri="{FF2B5EF4-FFF2-40B4-BE49-F238E27FC236}">
                <a16:creationId xmlns:a16="http://schemas.microsoft.com/office/drawing/2014/main" id="{322E9464-20C2-403A-AC0C-E52E6B33ACF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94321" y="7844465"/>
            <a:ext cx="9778377" cy="1144606"/>
          </a:xfrm>
          <a:prstGeom prst="rect">
            <a:avLst/>
          </a:prstGeom>
        </p:spPr>
      </p:pic>
      <p:sp>
        <p:nvSpPr>
          <p:cNvPr id="19" name="Rectángulo 18">
            <a:extLst>
              <a:ext uri="{FF2B5EF4-FFF2-40B4-BE49-F238E27FC236}">
                <a16:creationId xmlns:a16="http://schemas.microsoft.com/office/drawing/2014/main" id="{A5A072C9-26BE-4800-8AE1-CF5F10DB7C42}"/>
              </a:ext>
            </a:extLst>
          </p:cNvPr>
          <p:cNvSpPr/>
          <p:nvPr/>
        </p:nvSpPr>
        <p:spPr>
          <a:xfrm>
            <a:off x="655213" y="7955103"/>
            <a:ext cx="8285588" cy="923330"/>
          </a:xfrm>
          <a:prstGeom prst="rect">
            <a:avLst/>
          </a:prstGeom>
          <a:noFill/>
          <a:ln>
            <a:noFill/>
          </a:ln>
        </p:spPr>
        <p:txBody>
          <a:bodyPr wrap="square">
            <a:spAutoFit/>
          </a:bodyPr>
          <a:lstStyle/>
          <a:p>
            <a:pPr algn="ctr"/>
            <a:r>
              <a:rPr lang="en-US" sz="5400" b="1" cap="all" dirty="0">
                <a:solidFill>
                  <a:schemeClr val="bg1"/>
                </a:solidFill>
                <a:latin typeface="Arial" panose="020B0604020202020204" pitchFamily="34" charset="0"/>
                <a:cs typeface="Arial" panose="020B0604020202020204" pitchFamily="34" charset="0"/>
              </a:rPr>
              <a:t>INTRODUCTION</a:t>
            </a:r>
            <a:r>
              <a:rPr lang="en-US" b="1" cap="all" dirty="0">
                <a:solidFill>
                  <a:schemeClr val="bg1"/>
                </a:solidFill>
                <a:latin typeface="Arial" panose="020B0604020202020204" pitchFamily="34" charset="0"/>
                <a:cs typeface="Arial" panose="020B0604020202020204" pitchFamily="34" charset="0"/>
              </a:rPr>
              <a:t> </a:t>
            </a:r>
            <a:endParaRPr lang="es-ES" dirty="0">
              <a:solidFill>
                <a:schemeClr val="bg1"/>
              </a:solidFill>
            </a:endParaRPr>
          </a:p>
        </p:txBody>
      </p:sp>
      <p:pic>
        <p:nvPicPr>
          <p:cNvPr id="105" name="Gráfico 104">
            <a:extLst>
              <a:ext uri="{FF2B5EF4-FFF2-40B4-BE49-F238E27FC236}">
                <a16:creationId xmlns:a16="http://schemas.microsoft.com/office/drawing/2014/main" id="{8EB05FFE-3187-4DE8-BFCD-A4F3BEF5E88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62155" y="18458827"/>
            <a:ext cx="9754271" cy="1144606"/>
          </a:xfrm>
          <a:prstGeom prst="rect">
            <a:avLst/>
          </a:prstGeom>
        </p:spPr>
      </p:pic>
      <p:sp>
        <p:nvSpPr>
          <p:cNvPr id="106" name="Rectángulo 105">
            <a:extLst>
              <a:ext uri="{FF2B5EF4-FFF2-40B4-BE49-F238E27FC236}">
                <a16:creationId xmlns:a16="http://schemas.microsoft.com/office/drawing/2014/main" id="{8A632FD1-C344-4CE0-AB37-F364643A32E0}"/>
              </a:ext>
            </a:extLst>
          </p:cNvPr>
          <p:cNvSpPr/>
          <p:nvPr/>
        </p:nvSpPr>
        <p:spPr>
          <a:xfrm>
            <a:off x="486744" y="18611075"/>
            <a:ext cx="8267499" cy="923330"/>
          </a:xfrm>
          <a:prstGeom prst="rect">
            <a:avLst/>
          </a:prstGeom>
          <a:noFill/>
          <a:ln>
            <a:noFill/>
          </a:ln>
        </p:spPr>
        <p:txBody>
          <a:bodyPr wrap="square">
            <a:spAutoFit/>
          </a:bodyPr>
          <a:lstStyle/>
          <a:p>
            <a:pPr algn="ctr"/>
            <a:r>
              <a:rPr lang="en-US" sz="5400" b="1" cap="all" dirty="0">
                <a:solidFill>
                  <a:schemeClr val="bg1"/>
                </a:solidFill>
                <a:latin typeface="Arial" panose="020B0604020202020204" pitchFamily="34" charset="0"/>
                <a:cs typeface="Arial" panose="020B0604020202020204" pitchFamily="34" charset="0"/>
              </a:rPr>
              <a:t>aim</a:t>
            </a:r>
            <a:endParaRPr lang="es-ES" dirty="0">
              <a:solidFill>
                <a:schemeClr val="bg1"/>
              </a:solidFill>
            </a:endParaRPr>
          </a:p>
        </p:txBody>
      </p:sp>
      <p:pic>
        <p:nvPicPr>
          <p:cNvPr id="107" name="Gráfico 106">
            <a:extLst>
              <a:ext uri="{FF2B5EF4-FFF2-40B4-BE49-F238E27FC236}">
                <a16:creationId xmlns:a16="http://schemas.microsoft.com/office/drawing/2014/main" id="{5FD46D79-C4E4-4DC6-AC09-052028C1891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86744" y="22447768"/>
            <a:ext cx="13597899" cy="1144606"/>
          </a:xfrm>
          <a:prstGeom prst="rect">
            <a:avLst/>
          </a:prstGeom>
        </p:spPr>
      </p:pic>
      <p:sp>
        <p:nvSpPr>
          <p:cNvPr id="108" name="Rectángulo 107">
            <a:extLst>
              <a:ext uri="{FF2B5EF4-FFF2-40B4-BE49-F238E27FC236}">
                <a16:creationId xmlns:a16="http://schemas.microsoft.com/office/drawing/2014/main" id="{532CC95B-C00E-47D4-B0B0-D391A7D82BDE}"/>
              </a:ext>
            </a:extLst>
          </p:cNvPr>
          <p:cNvSpPr/>
          <p:nvPr/>
        </p:nvSpPr>
        <p:spPr>
          <a:xfrm>
            <a:off x="-1491988" y="22649639"/>
            <a:ext cx="14112455" cy="923330"/>
          </a:xfrm>
          <a:prstGeom prst="rect">
            <a:avLst/>
          </a:prstGeom>
          <a:noFill/>
          <a:ln>
            <a:noFill/>
          </a:ln>
        </p:spPr>
        <p:txBody>
          <a:bodyPr wrap="square">
            <a:spAutoFit/>
          </a:bodyPr>
          <a:lstStyle/>
          <a:p>
            <a:pPr algn="ctr"/>
            <a:r>
              <a:rPr lang="en-US" sz="5400" b="1" cap="all" dirty="0">
                <a:solidFill>
                  <a:schemeClr val="bg1"/>
                </a:solidFill>
                <a:latin typeface="Arial" panose="020B0604020202020204" pitchFamily="34" charset="0"/>
                <a:cs typeface="Arial" panose="020B0604020202020204" pitchFamily="34" charset="0"/>
              </a:rPr>
              <a:t>METHODs</a:t>
            </a:r>
            <a:endParaRPr lang="es-ES" dirty="0">
              <a:solidFill>
                <a:schemeClr val="bg1"/>
              </a:solidFill>
            </a:endParaRPr>
          </a:p>
        </p:txBody>
      </p:sp>
      <p:pic>
        <p:nvPicPr>
          <p:cNvPr id="109" name="Gráfico 108">
            <a:extLst>
              <a:ext uri="{FF2B5EF4-FFF2-40B4-BE49-F238E27FC236}">
                <a16:creationId xmlns:a16="http://schemas.microsoft.com/office/drawing/2014/main" id="{093D0AEA-B4C0-466B-B154-9C7A1D579D38}"/>
              </a:ext>
            </a:extLst>
          </p:cNvPr>
          <p:cNvPicPr>
            <a:picLocks noChangeAspect="1"/>
          </p:cNvPicPr>
          <p:nvPr/>
        </p:nvPicPr>
        <p:blipFill>
          <a:blip r:embed="rId2">
            <a:extLst>
              <a:ext uri="{96DAC541-7B7A-43D3-8B79-37D633B846F1}">
                <asvg:svgBlip xmlns:asvg="http://schemas.microsoft.com/office/drawing/2016/SVG/main" r:embed="rId4"/>
              </a:ext>
            </a:extLst>
          </a:blip>
          <a:stretch>
            <a:fillRect/>
          </a:stretch>
        </p:blipFill>
        <p:spPr>
          <a:xfrm>
            <a:off x="17997109" y="22530877"/>
            <a:ext cx="9658602" cy="1144606"/>
          </a:xfrm>
          <a:prstGeom prst="rect">
            <a:avLst/>
          </a:prstGeom>
        </p:spPr>
      </p:pic>
      <p:sp>
        <p:nvSpPr>
          <p:cNvPr id="111" name="Rectángulo 110">
            <a:extLst>
              <a:ext uri="{FF2B5EF4-FFF2-40B4-BE49-F238E27FC236}">
                <a16:creationId xmlns:a16="http://schemas.microsoft.com/office/drawing/2014/main" id="{E8E9CC9A-3523-4647-AFA8-2FC5ECA951E0}"/>
              </a:ext>
            </a:extLst>
          </p:cNvPr>
          <p:cNvSpPr/>
          <p:nvPr/>
        </p:nvSpPr>
        <p:spPr>
          <a:xfrm>
            <a:off x="17515352" y="22713316"/>
            <a:ext cx="9656173" cy="923330"/>
          </a:xfrm>
          <a:prstGeom prst="rect">
            <a:avLst/>
          </a:prstGeom>
          <a:noFill/>
          <a:ln>
            <a:noFill/>
          </a:ln>
        </p:spPr>
        <p:txBody>
          <a:bodyPr wrap="square">
            <a:spAutoFit/>
          </a:bodyPr>
          <a:lstStyle/>
          <a:p>
            <a:pPr algn="ctr"/>
            <a:r>
              <a:rPr lang="en-US" sz="5400" b="1" cap="all" dirty="0">
                <a:solidFill>
                  <a:schemeClr val="bg1"/>
                </a:solidFill>
                <a:latin typeface="Arial" panose="020B0604020202020204" pitchFamily="34" charset="0"/>
                <a:cs typeface="Arial" panose="020B0604020202020204" pitchFamily="34" charset="0"/>
              </a:rPr>
              <a:t>CONCLUSIONS</a:t>
            </a:r>
            <a:endParaRPr lang="es-ES" dirty="0">
              <a:solidFill>
                <a:schemeClr val="bg1"/>
              </a:solidFill>
            </a:endParaRPr>
          </a:p>
        </p:txBody>
      </p:sp>
      <p:pic>
        <p:nvPicPr>
          <p:cNvPr id="113" name="Gráfico 112">
            <a:extLst>
              <a:ext uri="{FF2B5EF4-FFF2-40B4-BE49-F238E27FC236}">
                <a16:creationId xmlns:a16="http://schemas.microsoft.com/office/drawing/2014/main" id="{93723462-DB11-4C2D-A80F-FCD8A89B51AB}"/>
              </a:ext>
            </a:extLst>
          </p:cNvPr>
          <p:cNvPicPr>
            <a:picLocks noChangeAspect="1"/>
          </p:cNvPicPr>
          <p:nvPr/>
        </p:nvPicPr>
        <p:blipFill>
          <a:blip r:embed="rId2">
            <a:extLst>
              <a:ext uri="{96DAC541-7B7A-43D3-8B79-37D633B846F1}">
                <asvg:svgBlip xmlns:asvg="http://schemas.microsoft.com/office/drawing/2016/SVG/main" r:embed="rId4"/>
              </a:ext>
            </a:extLst>
          </a:blip>
          <a:stretch>
            <a:fillRect/>
          </a:stretch>
        </p:blipFill>
        <p:spPr>
          <a:xfrm>
            <a:off x="37805073" y="22492040"/>
            <a:ext cx="9879780" cy="1144606"/>
          </a:xfrm>
          <a:prstGeom prst="rect">
            <a:avLst/>
          </a:prstGeom>
        </p:spPr>
      </p:pic>
      <p:sp>
        <p:nvSpPr>
          <p:cNvPr id="119" name="Rectángulo 118">
            <a:extLst>
              <a:ext uri="{FF2B5EF4-FFF2-40B4-BE49-F238E27FC236}">
                <a16:creationId xmlns:a16="http://schemas.microsoft.com/office/drawing/2014/main" id="{E56A4D24-9FF3-40B5-B533-36186F9411EC}"/>
              </a:ext>
            </a:extLst>
          </p:cNvPr>
          <p:cNvSpPr/>
          <p:nvPr/>
        </p:nvSpPr>
        <p:spPr>
          <a:xfrm>
            <a:off x="38495658" y="22723845"/>
            <a:ext cx="5462614" cy="923330"/>
          </a:xfrm>
          <a:prstGeom prst="rect">
            <a:avLst/>
          </a:prstGeom>
          <a:noFill/>
          <a:ln>
            <a:noFill/>
          </a:ln>
        </p:spPr>
        <p:txBody>
          <a:bodyPr wrap="square">
            <a:spAutoFit/>
          </a:bodyPr>
          <a:lstStyle/>
          <a:p>
            <a:pPr algn="ctr"/>
            <a:r>
              <a:rPr lang="en-US" sz="5400" b="1" cap="all" dirty="0">
                <a:solidFill>
                  <a:schemeClr val="bg1"/>
                </a:solidFill>
                <a:latin typeface="Arial" panose="020B0604020202020204" pitchFamily="34" charset="0"/>
                <a:cs typeface="Arial" panose="020B0604020202020204" pitchFamily="34" charset="0"/>
              </a:rPr>
              <a:t>REFERENCES</a:t>
            </a:r>
            <a:endParaRPr lang="es-ES" dirty="0">
              <a:solidFill>
                <a:schemeClr val="bg1"/>
              </a:solidFill>
            </a:endParaRPr>
          </a:p>
        </p:txBody>
      </p:sp>
      <p:pic>
        <p:nvPicPr>
          <p:cNvPr id="121" name="Gráfico 120">
            <a:extLst>
              <a:ext uri="{FF2B5EF4-FFF2-40B4-BE49-F238E27FC236}">
                <a16:creationId xmlns:a16="http://schemas.microsoft.com/office/drawing/2014/main" id="{8A8F326A-DE8B-43D4-8934-83267D908B8D}"/>
              </a:ext>
            </a:extLst>
          </p:cNvPr>
          <p:cNvPicPr>
            <a:picLocks noChangeAspect="1"/>
          </p:cNvPicPr>
          <p:nvPr/>
        </p:nvPicPr>
        <p:blipFill>
          <a:blip r:embed="rId2">
            <a:extLst>
              <a:ext uri="{96DAC541-7B7A-43D3-8B79-37D633B846F1}">
                <asvg:svgBlip xmlns:asvg="http://schemas.microsoft.com/office/drawing/2016/SVG/main" r:embed="rId4"/>
              </a:ext>
            </a:extLst>
          </a:blip>
          <a:stretch>
            <a:fillRect/>
          </a:stretch>
        </p:blipFill>
        <p:spPr>
          <a:xfrm>
            <a:off x="37853599" y="29088088"/>
            <a:ext cx="10416519" cy="1144606"/>
          </a:xfrm>
          <a:prstGeom prst="rect">
            <a:avLst/>
          </a:prstGeom>
        </p:spPr>
      </p:pic>
      <p:sp>
        <p:nvSpPr>
          <p:cNvPr id="122" name="Rectángulo 121">
            <a:extLst>
              <a:ext uri="{FF2B5EF4-FFF2-40B4-BE49-F238E27FC236}">
                <a16:creationId xmlns:a16="http://schemas.microsoft.com/office/drawing/2014/main" id="{167A2DB9-CB3A-451F-817B-AF5A2F5C9B0A}"/>
              </a:ext>
            </a:extLst>
          </p:cNvPr>
          <p:cNvSpPr/>
          <p:nvPr/>
        </p:nvSpPr>
        <p:spPr>
          <a:xfrm>
            <a:off x="37511194" y="29334389"/>
            <a:ext cx="10415984" cy="923330"/>
          </a:xfrm>
          <a:prstGeom prst="rect">
            <a:avLst/>
          </a:prstGeom>
          <a:noFill/>
          <a:ln>
            <a:noFill/>
          </a:ln>
        </p:spPr>
        <p:txBody>
          <a:bodyPr wrap="square">
            <a:spAutoFit/>
          </a:bodyPr>
          <a:lstStyle/>
          <a:p>
            <a:pPr algn="ctr"/>
            <a:r>
              <a:rPr lang="en-US" sz="5400" b="1" cap="all" dirty="0">
                <a:solidFill>
                  <a:schemeClr val="bg1"/>
                </a:solidFill>
                <a:latin typeface="Arial" panose="020B0604020202020204" pitchFamily="34" charset="0"/>
                <a:cs typeface="Arial" panose="020B0604020202020204" pitchFamily="34" charset="0"/>
              </a:rPr>
              <a:t>CONTACT INFORMATION</a:t>
            </a:r>
            <a:endParaRPr lang="es-ES" dirty="0">
              <a:solidFill>
                <a:schemeClr val="bg1"/>
              </a:solidFill>
            </a:endParaRPr>
          </a:p>
        </p:txBody>
      </p:sp>
      <p:pic>
        <p:nvPicPr>
          <p:cNvPr id="47" name="Gráfico 46">
            <a:extLst>
              <a:ext uri="{FF2B5EF4-FFF2-40B4-BE49-F238E27FC236}">
                <a16:creationId xmlns:a16="http://schemas.microsoft.com/office/drawing/2014/main" id="{6C95193D-2355-4F3E-94F8-9F55172A41B6}"/>
              </a:ext>
            </a:extLst>
          </p:cNvPr>
          <p:cNvPicPr>
            <a:picLocks noChangeAspect="1"/>
          </p:cNvPicPr>
          <p:nvPr/>
        </p:nvPicPr>
        <p:blipFill>
          <a:blip r:embed="rId2">
            <a:extLst>
              <a:ext uri="{96DAC541-7B7A-43D3-8B79-37D633B846F1}">
                <asvg:svgBlip xmlns:asvg="http://schemas.microsoft.com/office/drawing/2016/SVG/main" r:embed="rId4"/>
              </a:ext>
            </a:extLst>
          </a:blip>
          <a:stretch>
            <a:fillRect/>
          </a:stretch>
        </p:blipFill>
        <p:spPr>
          <a:xfrm>
            <a:off x="15975106" y="7966655"/>
            <a:ext cx="9658602" cy="1144606"/>
          </a:xfrm>
          <a:prstGeom prst="rect">
            <a:avLst/>
          </a:prstGeom>
        </p:spPr>
      </p:pic>
      <p:sp>
        <p:nvSpPr>
          <p:cNvPr id="49" name="Rectángulo 48">
            <a:extLst>
              <a:ext uri="{FF2B5EF4-FFF2-40B4-BE49-F238E27FC236}">
                <a16:creationId xmlns:a16="http://schemas.microsoft.com/office/drawing/2014/main" id="{501EEF4B-C0C5-4956-BB49-D6A87971C1C9}"/>
              </a:ext>
            </a:extLst>
          </p:cNvPr>
          <p:cNvSpPr/>
          <p:nvPr/>
        </p:nvSpPr>
        <p:spPr>
          <a:xfrm>
            <a:off x="13550758" y="8022123"/>
            <a:ext cx="9656173" cy="923330"/>
          </a:xfrm>
          <a:prstGeom prst="rect">
            <a:avLst/>
          </a:prstGeom>
          <a:noFill/>
          <a:ln>
            <a:noFill/>
          </a:ln>
        </p:spPr>
        <p:txBody>
          <a:bodyPr wrap="square">
            <a:spAutoFit/>
          </a:bodyPr>
          <a:lstStyle/>
          <a:p>
            <a:pPr algn="ctr"/>
            <a:r>
              <a:rPr lang="en-US" sz="5400" b="1" cap="all" dirty="0">
                <a:solidFill>
                  <a:schemeClr val="bg1"/>
                </a:solidFill>
                <a:latin typeface="Arial" panose="020B0604020202020204" pitchFamily="34" charset="0"/>
                <a:cs typeface="Arial" panose="020B0604020202020204" pitchFamily="34" charset="0"/>
              </a:rPr>
              <a:t>RESULTS</a:t>
            </a:r>
            <a:endParaRPr lang="es-ES" dirty="0">
              <a:solidFill>
                <a:schemeClr val="bg1"/>
              </a:solidFill>
            </a:endParaRPr>
          </a:p>
        </p:txBody>
      </p:sp>
      <p:sp>
        <p:nvSpPr>
          <p:cNvPr id="10" name="Rectangle 3">
            <a:extLst>
              <a:ext uri="{FF2B5EF4-FFF2-40B4-BE49-F238E27FC236}">
                <a16:creationId xmlns:a16="http://schemas.microsoft.com/office/drawing/2014/main" id="{376A6B9D-80C9-4B8C-B655-AFCF8915AD38}"/>
              </a:ext>
            </a:extLst>
          </p:cNvPr>
          <p:cNvSpPr>
            <a:spLocks noChangeArrowheads="1"/>
          </p:cNvSpPr>
          <p:nvPr/>
        </p:nvSpPr>
        <p:spPr bwMode="auto">
          <a:xfrm>
            <a:off x="18023181" y="23742141"/>
            <a:ext cx="18789409" cy="51706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gn="just"/>
            <a:r>
              <a:rPr lang="en-CA" sz="3300" dirty="0"/>
              <a:t>Preliminary findings from the literature point to introducing the professionalism related constructs early on in undergraduate medical education to impact learners’ understandings. This would ensure</a:t>
            </a:r>
            <a:r>
              <a:rPr lang="en-CA" sz="3300" dirty="0">
                <a:solidFill>
                  <a:srgbClr val="FF0000"/>
                </a:solidFill>
              </a:rPr>
              <a:t> </a:t>
            </a:r>
            <a:r>
              <a:rPr lang="en-CA" sz="3300" dirty="0"/>
              <a:t>that students are appropriately prepared for the subsequent years of professional practice with patients. By doing so it could lead to the inclusion of intrinsic values of students, thus settling any discord between what is taught and why the students believed they had selected a career in medicine and healthcare. </a:t>
            </a:r>
          </a:p>
          <a:p>
            <a:pPr algn="just"/>
            <a:endParaRPr lang="en-CA" sz="3300" dirty="0"/>
          </a:p>
          <a:p>
            <a:pPr algn="just"/>
            <a:r>
              <a:rPr lang="en-CA" sz="3300" dirty="0"/>
              <a:t>It is contended that satisfaction of working in a medical career and clinical competence can improve if the students’ perspectives and teaching are aligned to patient outcomes, and not just to the pressures of healthcare environments.</a:t>
            </a:r>
            <a:endParaRPr lang="en-US" sz="3300" dirty="0"/>
          </a:p>
        </p:txBody>
      </p:sp>
      <p:sp>
        <p:nvSpPr>
          <p:cNvPr id="2" name="TextBox 1">
            <a:extLst>
              <a:ext uri="{FF2B5EF4-FFF2-40B4-BE49-F238E27FC236}">
                <a16:creationId xmlns:a16="http://schemas.microsoft.com/office/drawing/2014/main" id="{76DA4055-BD8B-E746-8619-17A38AC877D4}"/>
              </a:ext>
            </a:extLst>
          </p:cNvPr>
          <p:cNvSpPr txBox="1"/>
          <p:nvPr/>
        </p:nvSpPr>
        <p:spPr>
          <a:xfrm>
            <a:off x="38046443" y="23837742"/>
            <a:ext cx="11629609" cy="4770537"/>
          </a:xfrm>
          <a:prstGeom prst="rect">
            <a:avLst/>
          </a:prstGeom>
          <a:noFill/>
        </p:spPr>
        <p:txBody>
          <a:bodyPr wrap="square" rtlCol="0">
            <a:spAutoFit/>
          </a:bodyPr>
          <a:lstStyle/>
          <a:p>
            <a:pPr algn="just"/>
            <a:r>
              <a:rPr lang="en-CA" sz="2200" dirty="0">
                <a:latin typeface="Arial" panose="020B0604020202020204" pitchFamily="34" charset="0"/>
                <a:cs typeface="Arial" panose="020B0604020202020204" pitchFamily="34" charset="0"/>
              </a:rPr>
              <a:t>1. 	Mann K V. Theoretical perspectives in medical education: Past experience and future possibilities. Med Educ. 2011;45(1):60–8. </a:t>
            </a:r>
            <a:endParaRPr lang="en-US" sz="2200" dirty="0">
              <a:latin typeface="Arial" panose="020B0604020202020204" pitchFamily="34" charset="0"/>
              <a:cs typeface="Arial" panose="020B0604020202020204" pitchFamily="34" charset="0"/>
            </a:endParaRPr>
          </a:p>
          <a:p>
            <a:pPr algn="just"/>
            <a:r>
              <a:rPr lang="en-CA" sz="2200" dirty="0">
                <a:latin typeface="Arial" panose="020B0604020202020204" pitchFamily="34" charset="0"/>
                <a:cs typeface="Arial" panose="020B0604020202020204" pitchFamily="34" charset="0"/>
              </a:rPr>
              <a:t>2. 	Kamdar G, Kessler DO, Tilt L, Srivastava G, Khanna K, Chang TP, et al. Qualitative evaluation of just-in-time simulation-based learning: The learners’ perspective. Simul Healthc [Internet]. 2013 Feb [cited 2021 Jul 22];8(1):43–8. Available from: https://journals.lww.com/simulationinhealthcare/Fulltext/2013/02000/Qualitative_Evaluation_of_Just_in_Time.8.aspx</a:t>
            </a:r>
            <a:endParaRPr lang="en-US" sz="2200" dirty="0">
              <a:latin typeface="Arial" panose="020B0604020202020204" pitchFamily="34" charset="0"/>
              <a:cs typeface="Arial" panose="020B0604020202020204" pitchFamily="34" charset="0"/>
            </a:endParaRPr>
          </a:p>
          <a:p>
            <a:pPr algn="just"/>
            <a:r>
              <a:rPr lang="en-CA" sz="2200" dirty="0">
                <a:latin typeface="Arial" panose="020B0604020202020204" pitchFamily="34" charset="0"/>
                <a:cs typeface="Arial" panose="020B0604020202020204" pitchFamily="34" charset="0"/>
              </a:rPr>
              <a:t>3. 	Hong QN, </a:t>
            </a:r>
            <a:r>
              <a:rPr lang="en-CA" sz="2200" dirty="0" err="1">
                <a:latin typeface="Arial" panose="020B0604020202020204" pitchFamily="34" charset="0"/>
                <a:cs typeface="Arial" panose="020B0604020202020204" pitchFamily="34" charset="0"/>
              </a:rPr>
              <a:t>Pluye</a:t>
            </a:r>
            <a:r>
              <a:rPr lang="en-CA" sz="2200" dirty="0">
                <a:latin typeface="Arial" panose="020B0604020202020204" pitchFamily="34" charset="0"/>
                <a:cs typeface="Arial" panose="020B0604020202020204" pitchFamily="34" charset="0"/>
              </a:rPr>
              <a:t> P, </a:t>
            </a:r>
            <a:r>
              <a:rPr lang="en-CA" sz="2200" dirty="0" err="1">
                <a:latin typeface="Arial" panose="020B0604020202020204" pitchFamily="34" charset="0"/>
                <a:cs typeface="Arial" panose="020B0604020202020204" pitchFamily="34" charset="0"/>
              </a:rPr>
              <a:t>Fàbregues</a:t>
            </a:r>
            <a:r>
              <a:rPr lang="en-CA" sz="2200" dirty="0">
                <a:latin typeface="Arial" panose="020B0604020202020204" pitchFamily="34" charset="0"/>
                <a:cs typeface="Arial" panose="020B0604020202020204" pitchFamily="34" charset="0"/>
              </a:rPr>
              <a:t> S, Bartlett G, Boardman F, Cargo M, et al. Mixed Methods Appraisal Tool (MMAT), Version 2018. User guide. McGill [Internet]. 2018 [cited 2021 Sep 13];1–11. Available from: http://mixedmethodsappraisaltoolpublic.pbworks.com/w/file/fetch/127916259/MMAT_2018_criteria-manual_2018-08-01_ENG.pdf%0Ahttp://mixedmethodsappraisaltoolpublic.pbworks.com/</a:t>
            </a:r>
            <a:endParaRPr lang="en-US" sz="2200" dirty="0">
              <a:latin typeface="Arial" panose="020B0604020202020204" pitchFamily="34" charset="0"/>
              <a:cs typeface="Arial" panose="020B0604020202020204" pitchFamily="34" charset="0"/>
            </a:endParaRPr>
          </a:p>
          <a:p>
            <a:endParaRPr lang="en-US" dirty="0"/>
          </a:p>
        </p:txBody>
      </p:sp>
      <p:sp>
        <p:nvSpPr>
          <p:cNvPr id="33" name="Rectángulo 6">
            <a:extLst>
              <a:ext uri="{FF2B5EF4-FFF2-40B4-BE49-F238E27FC236}">
                <a16:creationId xmlns:a16="http://schemas.microsoft.com/office/drawing/2014/main" id="{2B1E6D05-1DC9-4C48-AD7D-77ADFE15A8A5}"/>
              </a:ext>
            </a:extLst>
          </p:cNvPr>
          <p:cNvSpPr/>
          <p:nvPr/>
        </p:nvSpPr>
        <p:spPr>
          <a:xfrm>
            <a:off x="32336086" y="7643731"/>
            <a:ext cx="17577120" cy="1401921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en-US" sz="2000" dirty="0"/>
          </a:p>
          <a:p>
            <a:pPr lvl="0"/>
            <a:endParaRPr lang="en-US" sz="2000" dirty="0"/>
          </a:p>
          <a:p>
            <a:pPr lvl="0"/>
            <a:endParaRPr lang="en-US" sz="2000" dirty="0"/>
          </a:p>
        </p:txBody>
      </p:sp>
      <p:pic>
        <p:nvPicPr>
          <p:cNvPr id="34" name="Gráfico 46">
            <a:extLst>
              <a:ext uri="{FF2B5EF4-FFF2-40B4-BE49-F238E27FC236}">
                <a16:creationId xmlns:a16="http://schemas.microsoft.com/office/drawing/2014/main" id="{2C1FF62A-3640-5240-9ECC-048B9EC82A59}"/>
              </a:ext>
            </a:extLst>
          </p:cNvPr>
          <p:cNvPicPr>
            <a:picLocks noChangeAspect="1"/>
          </p:cNvPicPr>
          <p:nvPr/>
        </p:nvPicPr>
        <p:blipFill>
          <a:blip r:embed="rId2">
            <a:extLst>
              <a:ext uri="{96DAC541-7B7A-43D3-8B79-37D633B846F1}">
                <asvg:svgBlip xmlns:asvg="http://schemas.microsoft.com/office/drawing/2016/SVG/main" r:embed="rId4"/>
              </a:ext>
            </a:extLst>
          </a:blip>
          <a:stretch>
            <a:fillRect/>
          </a:stretch>
        </p:blipFill>
        <p:spPr>
          <a:xfrm>
            <a:off x="32336086" y="7868794"/>
            <a:ext cx="9658602" cy="1144606"/>
          </a:xfrm>
          <a:prstGeom prst="rect">
            <a:avLst/>
          </a:prstGeom>
        </p:spPr>
      </p:pic>
      <p:sp>
        <p:nvSpPr>
          <p:cNvPr id="9" name="Rectangle 8">
            <a:extLst>
              <a:ext uri="{FF2B5EF4-FFF2-40B4-BE49-F238E27FC236}">
                <a16:creationId xmlns:a16="http://schemas.microsoft.com/office/drawing/2014/main" id="{B5F7F357-C7BD-5048-AD9A-002245D91995}"/>
              </a:ext>
            </a:extLst>
          </p:cNvPr>
          <p:cNvSpPr/>
          <p:nvPr/>
        </p:nvSpPr>
        <p:spPr>
          <a:xfrm>
            <a:off x="32948245" y="8023001"/>
            <a:ext cx="2787814" cy="923330"/>
          </a:xfrm>
          <a:prstGeom prst="rect">
            <a:avLst/>
          </a:prstGeom>
        </p:spPr>
        <p:txBody>
          <a:bodyPr wrap="none">
            <a:spAutoFit/>
          </a:bodyPr>
          <a:lstStyle/>
          <a:p>
            <a:r>
              <a:rPr lang="en-US" sz="5400" b="1" cap="all" dirty="0">
                <a:solidFill>
                  <a:prstClr val="white"/>
                </a:solidFill>
                <a:latin typeface="Arial" panose="020B0604020202020204" pitchFamily="34" charset="0"/>
                <a:cs typeface="Arial" panose="020B0604020202020204" pitchFamily="34" charset="0"/>
              </a:rPr>
              <a:t>Impact</a:t>
            </a:r>
            <a:endParaRPr lang="en-US" dirty="0"/>
          </a:p>
        </p:txBody>
      </p:sp>
      <p:sp>
        <p:nvSpPr>
          <p:cNvPr id="40" name="Rectangle 3">
            <a:extLst>
              <a:ext uri="{FF2B5EF4-FFF2-40B4-BE49-F238E27FC236}">
                <a16:creationId xmlns:a16="http://schemas.microsoft.com/office/drawing/2014/main" id="{7DA3A298-4789-D548-8ABA-43010EE013F1}"/>
              </a:ext>
            </a:extLst>
          </p:cNvPr>
          <p:cNvSpPr>
            <a:spLocks noChangeArrowheads="1"/>
          </p:cNvSpPr>
          <p:nvPr/>
        </p:nvSpPr>
        <p:spPr bwMode="auto">
          <a:xfrm>
            <a:off x="16437935" y="9256100"/>
            <a:ext cx="14928111" cy="42780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gn="just"/>
            <a:r>
              <a:rPr lang="en-GB" sz="3400" dirty="0">
                <a:cs typeface="Arial" panose="020B0604020202020204" pitchFamily="34" charset="0"/>
              </a:rPr>
              <a:t>Screened papers highlighted that medical schools could engage human virtues in medical practice through emphasis on teaching higher values, integrity, respect for patients, and altruism. Understanding environmental context was related to developing insight of patients’ context whilst balancing external pressures of healthcare. The highly efficient approaches with reflective influence were demonstrated through role modelling, mentoring simulation, patient involvement, hidden curriculum, reflective practice, real environments, and use of information technology. </a:t>
            </a:r>
            <a:endParaRPr lang="en-US" sz="3400" dirty="0">
              <a:cs typeface="Arial" panose="020B0604020202020204" pitchFamily="34" charset="0"/>
            </a:endParaRPr>
          </a:p>
        </p:txBody>
      </p:sp>
      <p:sp>
        <p:nvSpPr>
          <p:cNvPr id="14" name="TextBox 13">
            <a:extLst>
              <a:ext uri="{FF2B5EF4-FFF2-40B4-BE49-F238E27FC236}">
                <a16:creationId xmlns:a16="http://schemas.microsoft.com/office/drawing/2014/main" id="{67CE0964-0353-7C4E-A470-C47E56ED96CB}"/>
              </a:ext>
            </a:extLst>
          </p:cNvPr>
          <p:cNvSpPr txBox="1"/>
          <p:nvPr/>
        </p:nvSpPr>
        <p:spPr>
          <a:xfrm>
            <a:off x="35512744" y="13501021"/>
            <a:ext cx="11916354" cy="584775"/>
          </a:xfrm>
          <a:prstGeom prst="rect">
            <a:avLst/>
          </a:prstGeom>
          <a:noFill/>
        </p:spPr>
        <p:txBody>
          <a:bodyPr wrap="square" rtlCol="0">
            <a:spAutoFit/>
          </a:bodyPr>
          <a:lstStyle/>
          <a:p>
            <a:r>
              <a:rPr lang="en-US" sz="3200" b="1" dirty="0">
                <a:latin typeface="Arial" panose="020B0604020202020204" pitchFamily="34" charset="0"/>
                <a:cs typeface="Arial" panose="020B0604020202020204" pitchFamily="34" charset="0"/>
              </a:rPr>
              <a:t>Benefits to staff, professional, and client or patient care: </a:t>
            </a:r>
          </a:p>
        </p:txBody>
      </p:sp>
      <p:sp>
        <p:nvSpPr>
          <p:cNvPr id="8" name="TextBox 7">
            <a:extLst>
              <a:ext uri="{FF2B5EF4-FFF2-40B4-BE49-F238E27FC236}">
                <a16:creationId xmlns:a16="http://schemas.microsoft.com/office/drawing/2014/main" id="{6E3EBDBD-9DAD-B648-A5E4-8692B7449BCF}"/>
              </a:ext>
            </a:extLst>
          </p:cNvPr>
          <p:cNvSpPr txBox="1"/>
          <p:nvPr/>
        </p:nvSpPr>
        <p:spPr>
          <a:xfrm>
            <a:off x="32664505" y="9178136"/>
            <a:ext cx="16862016" cy="4524315"/>
          </a:xfrm>
          <a:prstGeom prst="rect">
            <a:avLst/>
          </a:prstGeom>
          <a:noFill/>
        </p:spPr>
        <p:txBody>
          <a:bodyPr wrap="square" rtlCol="0">
            <a:spAutoFit/>
          </a:bodyPr>
          <a:lstStyle/>
          <a:p>
            <a:pPr algn="just">
              <a:defRPr/>
            </a:pPr>
            <a:r>
              <a:rPr kumimoji="0" lang="en-US"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By identifying the barriers and facilitators of professionalism in medical school curriculum from the learners’ perspective we can influence educator perspectives to gain a better understanding of professionalism concepts for improved ways of teaching that generate the most well-equipped physicians to best serve our communities. </a:t>
            </a: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en-US"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Our research will reveal medical students’ views towards professionalism education and provide a framework for the most effective methods of receiving adequate professional training as well as relevant themes that contribute to professionalism in contemporary healthcare.</a:t>
            </a:r>
          </a:p>
        </p:txBody>
      </p:sp>
      <p:pic>
        <p:nvPicPr>
          <p:cNvPr id="1026" name="Picture 2" descr="Role Models&amp;#39; Influence on Medical Students&amp;#39; Professional Development |  Journal of Ethics | American Medical Association">
            <a:extLst>
              <a:ext uri="{FF2B5EF4-FFF2-40B4-BE49-F238E27FC236}">
                <a16:creationId xmlns:a16="http://schemas.microsoft.com/office/drawing/2014/main" id="{BD144477-106D-4990-AED8-34B9C5CBD71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250836" y="16199643"/>
            <a:ext cx="8064358" cy="1310759"/>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High Medical Education Costs Extend Past Medical Students | LLU Institute  for Health Policy Leadership">
            <a:extLst>
              <a:ext uri="{FF2B5EF4-FFF2-40B4-BE49-F238E27FC236}">
                <a16:creationId xmlns:a16="http://schemas.microsoft.com/office/drawing/2014/main" id="{B9F2325A-681A-49AE-8A7A-709BF61749E4}"/>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170530" y="15353414"/>
            <a:ext cx="7612992" cy="6261673"/>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2,739 Medical Student Illustrations &amp;amp; Clip Art - iStock">
            <a:extLst>
              <a:ext uri="{FF2B5EF4-FFF2-40B4-BE49-F238E27FC236}">
                <a16:creationId xmlns:a16="http://schemas.microsoft.com/office/drawing/2014/main" id="{CC18BD59-8471-468C-8771-AB9EC03A90B0}"/>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267609" y="28827405"/>
            <a:ext cx="9929935" cy="3183559"/>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Educational Handover: Helping Medical Students Transition into Residency  Programs">
            <a:extLst>
              <a:ext uri="{FF2B5EF4-FFF2-40B4-BE49-F238E27FC236}">
                <a16:creationId xmlns:a16="http://schemas.microsoft.com/office/drawing/2014/main" id="{129BE71D-28DB-4ECA-B59D-3CE1CB083160}"/>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770623" y="28756954"/>
            <a:ext cx="6446157" cy="318356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0" name="Diagram 19">
            <a:extLst>
              <a:ext uri="{FF2B5EF4-FFF2-40B4-BE49-F238E27FC236}">
                <a16:creationId xmlns:a16="http://schemas.microsoft.com/office/drawing/2014/main" id="{2ED39944-D391-4F65-9D65-E1B5B05D8DC9}"/>
              </a:ext>
            </a:extLst>
          </p:cNvPr>
          <p:cNvGraphicFramePr/>
          <p:nvPr>
            <p:extLst>
              <p:ext uri="{D42A27DB-BD31-4B8C-83A1-F6EECF244321}">
                <p14:modId xmlns:p14="http://schemas.microsoft.com/office/powerpoint/2010/main" val="413288620"/>
              </p:ext>
            </p:extLst>
          </p:nvPr>
        </p:nvGraphicFramePr>
        <p:xfrm>
          <a:off x="14930669" y="7611310"/>
          <a:ext cx="21624065" cy="15774580"/>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pic>
        <p:nvPicPr>
          <p:cNvPr id="5" name="Picture 4">
            <a:extLst>
              <a:ext uri="{FF2B5EF4-FFF2-40B4-BE49-F238E27FC236}">
                <a16:creationId xmlns:a16="http://schemas.microsoft.com/office/drawing/2014/main" id="{B1829B65-8576-AE49-8ABD-CC467538642A}"/>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34763552" y="14276523"/>
            <a:ext cx="12601280" cy="7440014"/>
          </a:xfrm>
          <a:prstGeom prst="rect">
            <a:avLst/>
          </a:prstGeom>
        </p:spPr>
      </p:pic>
    </p:spTree>
    <p:extLst>
      <p:ext uri="{BB962C8B-B14F-4D97-AF65-F5344CB8AC3E}">
        <p14:creationId xmlns:p14="http://schemas.microsoft.com/office/powerpoint/2010/main" val="1566001419"/>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51a9fa56-3f32-449a-a721-3e3f49aa5e9a}" enabled="0" method="" siteId="{51a9fa56-3f32-449a-a721-3e3f49aa5e9a}" removed="1"/>
</clbl:labelList>
</file>

<file path=docProps/app.xml><?xml version="1.0" encoding="utf-8"?>
<Properties xmlns="http://schemas.openxmlformats.org/officeDocument/2006/extended-properties" xmlns:vt="http://schemas.openxmlformats.org/officeDocument/2006/docPropsVTypes">
  <Template>Office Theme</Template>
  <TotalTime>0</TotalTime>
  <Words>921</Words>
  <Application>Microsoft Office PowerPoint</Application>
  <PresentationFormat>Custom</PresentationFormat>
  <Paragraphs>58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Black</vt:lpstr>
      <vt:lpstr>Calibri</vt:lpstr>
      <vt:lpstr>Calibri Light</vt:lpstr>
      <vt:lpstr>Tema de Office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Leticia Gómez Aguado</dc:creator>
  <cp:lastModifiedBy>Nagina Khan</cp:lastModifiedBy>
  <cp:revision>80</cp:revision>
  <cp:lastPrinted>2021-10-06T18:19:09Z</cp:lastPrinted>
  <dcterms:created xsi:type="dcterms:W3CDTF">2021-04-14T13:13:01Z</dcterms:created>
  <dcterms:modified xsi:type="dcterms:W3CDTF">2025-09-26T16:58:44Z</dcterms:modified>
</cp:coreProperties>
</file>