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3.xml" ContentType="application/vnd.openxmlformats-officedocument.them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4.xml" ContentType="application/vnd.openxmlformats-officedocument.them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5.xml" ContentType="application/vnd.openxmlformats-officedocument.them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6.xml" ContentType="application/vnd.openxmlformats-officedocument.them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3"/>
    <p:sldMasterId id="2147483698" r:id="rId4"/>
    <p:sldMasterId id="2147483724" r:id="rId5"/>
    <p:sldMasterId id="2147483746" r:id="rId6"/>
    <p:sldMasterId id="2147483768" r:id="rId7"/>
    <p:sldMasterId id="2147483790" r:id="rId8"/>
  </p:sldMasterIdLst>
  <p:notesMasterIdLst>
    <p:notesMasterId r:id="rId44"/>
  </p:notesMasterIdLst>
  <p:handoutMasterIdLst>
    <p:handoutMasterId r:id="rId45"/>
  </p:handoutMasterIdLst>
  <p:sldIdLst>
    <p:sldId id="261" r:id="rId9"/>
    <p:sldId id="286" r:id="rId10"/>
    <p:sldId id="290" r:id="rId11"/>
    <p:sldId id="282" r:id="rId12"/>
    <p:sldId id="299" r:id="rId13"/>
    <p:sldId id="294" r:id="rId14"/>
    <p:sldId id="279" r:id="rId15"/>
    <p:sldId id="281" r:id="rId16"/>
    <p:sldId id="292" r:id="rId17"/>
    <p:sldId id="284" r:id="rId18"/>
    <p:sldId id="580" r:id="rId19"/>
    <p:sldId id="581" r:id="rId20"/>
    <p:sldId id="289" r:id="rId21"/>
    <p:sldId id="287" r:id="rId22"/>
    <p:sldId id="296" r:id="rId23"/>
    <p:sldId id="585" r:id="rId24"/>
    <p:sldId id="295" r:id="rId25"/>
    <p:sldId id="297" r:id="rId26"/>
    <p:sldId id="583" r:id="rId27"/>
    <p:sldId id="584" r:id="rId28"/>
    <p:sldId id="298" r:id="rId29"/>
    <p:sldId id="582" r:id="rId30"/>
    <p:sldId id="588" r:id="rId31"/>
    <p:sldId id="300" r:id="rId32"/>
    <p:sldId id="301" r:id="rId33"/>
    <p:sldId id="302" r:id="rId34"/>
    <p:sldId id="303" r:id="rId35"/>
    <p:sldId id="306" r:id="rId36"/>
    <p:sldId id="307" r:id="rId37"/>
    <p:sldId id="586" r:id="rId38"/>
    <p:sldId id="587" r:id="rId39"/>
    <p:sldId id="304" r:id="rId40"/>
    <p:sldId id="590" r:id="rId41"/>
    <p:sldId id="285" r:id="rId42"/>
    <p:sldId id="270" r:id="rId43"/>
  </p:sldIdLst>
  <p:sldSz cx="12192000" cy="6858000"/>
  <p:notesSz cx="6858000" cy="9144000"/>
  <p:embeddedFontLst>
    <p:embeddedFont>
      <p:font typeface="Open Sans" panose="020B0606030504020204" pitchFamily="34" charset="0"/>
      <p:regular r:id="rId46"/>
      <p:bold r:id="rId47"/>
      <p:italic r:id="rId48"/>
      <p:boldItalic r:id="rId49"/>
    </p:embeddedFont>
    <p:embeddedFont>
      <p:font typeface="Overpass" panose="00000500000000000000" pitchFamily="50" charset="0"/>
      <p:regular r:id="rId50"/>
      <p:bold r:id="rId51"/>
      <p:italic r:id="rId52"/>
      <p:boldItalic r:id="rId53"/>
    </p:embeddedFont>
    <p:embeddedFont>
      <p:font typeface="Overpass Medium" panose="020B0604020202020204" charset="0"/>
      <p:regular r:id="rId54"/>
    </p:embeddedFont>
    <p:embeddedFont>
      <p:font typeface="Overpass SemiBold" panose="00000700000000000000" pitchFamily="50" charset="0"/>
      <p:boldItalic r:id="rId55"/>
    </p:embeddedFont>
    <p:embeddedFont>
      <p:font typeface="Source Sans Pro" panose="020B0503030403020204" pitchFamily="34" charset="0"/>
      <p:regular r:id="rId56"/>
      <p:bold r:id="rId57"/>
      <p:italic r:id="rId58"/>
      <p:boldItalic r:id="rId5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EFE7"/>
    <a:srgbClr val="B2B0B4"/>
    <a:srgbClr val="F1EDF5"/>
    <a:srgbClr val="6F5098"/>
    <a:srgbClr val="1D8B1B"/>
    <a:srgbClr val="FFFFFF"/>
    <a:srgbClr val="C0D782"/>
    <a:srgbClr val="87B923"/>
    <a:srgbClr val="88BD25"/>
    <a:srgbClr val="89BD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998" autoAdjust="0"/>
  </p:normalViewPr>
  <p:slideViewPr>
    <p:cSldViewPr snapToGrid="0">
      <p:cViewPr varScale="1">
        <p:scale>
          <a:sx n="85" d="100"/>
          <a:sy n="85" d="100"/>
        </p:scale>
        <p:origin x="1554" y="54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schemas.openxmlformats.org/officeDocument/2006/relationships/tableStyles" Target="tableStyles.xml"/><Relationship Id="rId7" Type="http://schemas.openxmlformats.org/officeDocument/2006/relationships/slideMaster" Target="slideMasters/slideMaster5.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font" Target="fonts/font9.fntdata"/><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4.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handoutMaster" Target="handoutMasters/handoutMaster1.xml"/><Relationship Id="rId53" Type="http://schemas.openxmlformats.org/officeDocument/2006/relationships/font" Target="fonts/font8.fntdata"/><Relationship Id="rId58" Type="http://schemas.openxmlformats.org/officeDocument/2006/relationships/font" Target="fonts/font13.fntdata"/><Relationship Id="rId5"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font" Target="fonts/font4.fntdata"/><Relationship Id="rId57" Type="http://schemas.openxmlformats.org/officeDocument/2006/relationships/font" Target="fonts/font12.fntdata"/><Relationship Id="rId61"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notesMaster" Target="notesMasters/notesMaster1.xml"/><Relationship Id="rId52" Type="http://schemas.openxmlformats.org/officeDocument/2006/relationships/font" Target="fonts/font7.fntdata"/><Relationship Id="rId60" Type="http://schemas.openxmlformats.org/officeDocument/2006/relationships/presProps" Target="presProps.xml"/><Relationship Id="rId4" Type="http://schemas.openxmlformats.org/officeDocument/2006/relationships/slideMaster" Target="slideMasters/slideMaster2.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font" Target="fonts/font3.fntdata"/><Relationship Id="rId56" Type="http://schemas.openxmlformats.org/officeDocument/2006/relationships/font" Target="fonts/font11.fntdata"/><Relationship Id="rId8" Type="http://schemas.openxmlformats.org/officeDocument/2006/relationships/slideMaster" Target="slideMasters/slideMaster6.xml"/><Relationship Id="rId51" Type="http://schemas.openxmlformats.org/officeDocument/2006/relationships/font" Target="fonts/font6.fntdata"/><Relationship Id="rId3" Type="http://schemas.openxmlformats.org/officeDocument/2006/relationships/slideMaster" Target="slideMasters/slideMaster1.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font" Target="fonts/font1.fntdata"/><Relationship Id="rId59" Type="http://schemas.openxmlformats.org/officeDocument/2006/relationships/font" Target="fonts/font14.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bg2">
                  <a:lumMod val="10000"/>
                </a:schemeClr>
              </a:solidFill>
              <a:ln w="19050">
                <a:solidFill>
                  <a:schemeClr val="lt1"/>
                </a:solidFill>
              </a:ln>
              <a:effectLst/>
            </c:spPr>
            <c:extLst>
              <c:ext xmlns:c16="http://schemas.microsoft.com/office/drawing/2014/chart" uri="{C3380CC4-5D6E-409C-BE32-E72D297353CC}">
                <c16:uniqueId val="{00000001-8291-CC4D-B75E-B0DC3BBEED47}"/>
              </c:ext>
            </c:extLst>
          </c:dPt>
          <c:dPt>
            <c:idx val="1"/>
            <c:bubble3D val="0"/>
            <c:spPr>
              <a:solidFill>
                <a:schemeClr val="bg2">
                  <a:lumMod val="25000"/>
                </a:schemeClr>
              </a:solidFill>
              <a:ln w="19050">
                <a:solidFill>
                  <a:schemeClr val="lt1"/>
                </a:solidFill>
              </a:ln>
              <a:effectLst/>
            </c:spPr>
            <c:extLst>
              <c:ext xmlns:c16="http://schemas.microsoft.com/office/drawing/2014/chart" uri="{C3380CC4-5D6E-409C-BE32-E72D297353CC}">
                <c16:uniqueId val="{00000003-8291-CC4D-B75E-B0DC3BBEED47}"/>
              </c:ext>
            </c:extLst>
          </c:dPt>
          <c:dPt>
            <c:idx val="2"/>
            <c:bubble3D val="0"/>
            <c:spPr>
              <a:solidFill>
                <a:srgbClr val="87B923"/>
              </a:solidFill>
              <a:ln w="19050">
                <a:solidFill>
                  <a:schemeClr val="lt1"/>
                </a:solidFill>
              </a:ln>
              <a:effectLst/>
            </c:spPr>
            <c:extLst>
              <c:ext xmlns:c16="http://schemas.microsoft.com/office/drawing/2014/chart" uri="{C3380CC4-5D6E-409C-BE32-E72D297353CC}">
                <c16:uniqueId val="{00000005-8291-CC4D-B75E-B0DC3BBEED47}"/>
              </c:ext>
            </c:extLst>
          </c:dPt>
          <c:dPt>
            <c:idx val="3"/>
            <c:bubble3D val="0"/>
            <c:spPr>
              <a:solidFill>
                <a:srgbClr val="C0D782"/>
              </a:solidFill>
              <a:ln w="19050">
                <a:solidFill>
                  <a:schemeClr val="lt1"/>
                </a:solidFill>
              </a:ln>
              <a:effectLst/>
            </c:spPr>
            <c:extLst>
              <c:ext xmlns:c16="http://schemas.microsoft.com/office/drawing/2014/chart" uri="{C3380CC4-5D6E-409C-BE32-E72D297353CC}">
                <c16:uniqueId val="{00000007-8291-CC4D-B75E-B0DC3BBEED47}"/>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8291-CC4D-B75E-B0DC3BBEED47}"/>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01-84E8-F34F-946C-E29D000C401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4E8-F34F-946C-E29D000C401B}"/>
              </c:ext>
            </c:extLst>
          </c:dPt>
          <c:dPt>
            <c:idx val="2"/>
            <c:bubble3D val="0"/>
            <c:spPr>
              <a:solidFill>
                <a:srgbClr val="87B923"/>
              </a:solidFill>
              <a:ln w="19050">
                <a:solidFill>
                  <a:schemeClr val="lt1"/>
                </a:solidFill>
              </a:ln>
              <a:effectLst/>
            </c:spPr>
            <c:extLst>
              <c:ext xmlns:c16="http://schemas.microsoft.com/office/drawing/2014/chart" uri="{C3380CC4-5D6E-409C-BE32-E72D297353CC}">
                <c16:uniqueId val="{00000005-84E8-F34F-946C-E29D000C401B}"/>
              </c:ext>
            </c:extLst>
          </c:dPt>
          <c:dPt>
            <c:idx val="3"/>
            <c:bubble3D val="0"/>
            <c:spPr>
              <a:solidFill>
                <a:srgbClr val="FFC000"/>
              </a:solidFill>
              <a:ln w="19050">
                <a:solidFill>
                  <a:schemeClr val="lt1"/>
                </a:solidFill>
              </a:ln>
              <a:effectLst/>
            </c:spPr>
            <c:extLst>
              <c:ext xmlns:c16="http://schemas.microsoft.com/office/drawing/2014/chart" uri="{C3380CC4-5D6E-409C-BE32-E72D297353CC}">
                <c16:uniqueId val="{00000007-84E8-F34F-946C-E29D000C401B}"/>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84E8-F34F-946C-E29D000C401B}"/>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rgbClr val="C0D782"/>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5554-8245-8BF0-56190D0BF5E3}"/>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5554-8245-8BF0-56190D0BF5E3}"/>
            </c:ext>
          </c:extLst>
        </c:ser>
        <c:ser>
          <c:idx val="2"/>
          <c:order val="2"/>
          <c:tx>
            <c:strRef>
              <c:f>Sheet1!$D$1</c:f>
              <c:strCache>
                <c:ptCount val="1"/>
                <c:pt idx="0">
                  <c:v>Series 3</c:v>
                </c:pt>
              </c:strCache>
            </c:strRef>
          </c:tx>
          <c:spPr>
            <a:solidFill>
              <a:srgbClr val="00B0F0"/>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5554-8245-8BF0-56190D0BF5E3}"/>
            </c:ext>
          </c:extLst>
        </c:ser>
        <c:dLbls>
          <c:showLegendKey val="0"/>
          <c:showVal val="0"/>
          <c:showCatName val="0"/>
          <c:showSerName val="0"/>
          <c:showPercent val="0"/>
          <c:showBubbleSize val="0"/>
        </c:dLbls>
        <c:gapWidth val="182"/>
        <c:axId val="2146113456"/>
        <c:axId val="2146183024"/>
      </c:barChart>
      <c:catAx>
        <c:axId val="21461134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83024"/>
        <c:crosses val="autoZero"/>
        <c:auto val="1"/>
        <c:lblAlgn val="ctr"/>
        <c:lblOffset val="100"/>
        <c:noMultiLvlLbl val="0"/>
      </c:catAx>
      <c:valAx>
        <c:axId val="21461830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13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3">
                  <a:shade val="58000"/>
                </a:schemeClr>
              </a:solidFill>
              <a:ln w="19050">
                <a:solidFill>
                  <a:schemeClr val="lt1"/>
                </a:solidFill>
              </a:ln>
              <a:effectLst/>
            </c:spPr>
            <c:extLst>
              <c:ext xmlns:c16="http://schemas.microsoft.com/office/drawing/2014/chart" uri="{C3380CC4-5D6E-409C-BE32-E72D297353CC}">
                <c16:uniqueId val="{00000001-C30A-4F47-9FAF-CF2EB2C31010}"/>
              </c:ext>
            </c:extLst>
          </c:dPt>
          <c:dPt>
            <c:idx val="1"/>
            <c:bubble3D val="0"/>
            <c:spPr>
              <a:solidFill>
                <a:schemeClr val="accent3">
                  <a:shade val="86000"/>
                </a:schemeClr>
              </a:solidFill>
              <a:ln w="19050">
                <a:solidFill>
                  <a:schemeClr val="lt1"/>
                </a:solidFill>
              </a:ln>
              <a:effectLst/>
            </c:spPr>
            <c:extLst>
              <c:ext xmlns:c16="http://schemas.microsoft.com/office/drawing/2014/chart" uri="{C3380CC4-5D6E-409C-BE32-E72D297353CC}">
                <c16:uniqueId val="{00000003-C30A-4F47-9FAF-CF2EB2C31010}"/>
              </c:ext>
            </c:extLst>
          </c:dPt>
          <c:dPt>
            <c:idx val="2"/>
            <c:bubble3D val="0"/>
            <c:spPr>
              <a:solidFill>
                <a:schemeClr val="accent3">
                  <a:tint val="86000"/>
                </a:schemeClr>
              </a:solidFill>
              <a:ln w="19050">
                <a:solidFill>
                  <a:schemeClr val="lt1"/>
                </a:solidFill>
              </a:ln>
              <a:effectLst/>
            </c:spPr>
            <c:extLst>
              <c:ext xmlns:c16="http://schemas.microsoft.com/office/drawing/2014/chart" uri="{C3380CC4-5D6E-409C-BE32-E72D297353CC}">
                <c16:uniqueId val="{00000005-C30A-4F47-9FAF-CF2EB2C31010}"/>
              </c:ext>
            </c:extLst>
          </c:dPt>
          <c:dPt>
            <c:idx val="3"/>
            <c:bubble3D val="0"/>
            <c:spPr>
              <a:solidFill>
                <a:schemeClr val="accent3">
                  <a:tint val="58000"/>
                </a:schemeClr>
              </a:solidFill>
              <a:ln w="19050">
                <a:solidFill>
                  <a:schemeClr val="lt1"/>
                </a:solidFill>
              </a:ln>
              <a:effectLst/>
            </c:spPr>
            <c:extLst>
              <c:ext xmlns:c16="http://schemas.microsoft.com/office/drawing/2014/chart" uri="{C3380CC4-5D6E-409C-BE32-E72D297353CC}">
                <c16:uniqueId val="{00000007-C30A-4F47-9FAF-CF2EB2C31010}"/>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C30A-4F47-9FAF-CF2EB2C31010}"/>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01-3240-0A47-BE9C-0EF8673EBD8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240-0A47-BE9C-0EF8673EBD8A}"/>
              </c:ext>
            </c:extLst>
          </c:dPt>
          <c:dPt>
            <c:idx val="2"/>
            <c:bubble3D val="0"/>
            <c:spPr>
              <a:solidFill>
                <a:srgbClr val="87B923"/>
              </a:solidFill>
              <a:ln w="19050">
                <a:solidFill>
                  <a:schemeClr val="lt1"/>
                </a:solidFill>
              </a:ln>
              <a:effectLst/>
            </c:spPr>
            <c:extLst>
              <c:ext xmlns:c16="http://schemas.microsoft.com/office/drawing/2014/chart" uri="{C3380CC4-5D6E-409C-BE32-E72D297353CC}">
                <c16:uniqueId val="{00000005-3240-0A47-BE9C-0EF8673EBD8A}"/>
              </c:ext>
            </c:extLst>
          </c:dPt>
          <c:dPt>
            <c:idx val="3"/>
            <c:bubble3D val="0"/>
            <c:spPr>
              <a:solidFill>
                <a:srgbClr val="FFC000"/>
              </a:solidFill>
              <a:ln w="19050">
                <a:solidFill>
                  <a:schemeClr val="lt1"/>
                </a:solidFill>
              </a:ln>
              <a:effectLst/>
            </c:spPr>
            <c:extLst>
              <c:ext xmlns:c16="http://schemas.microsoft.com/office/drawing/2014/chart" uri="{C3380CC4-5D6E-409C-BE32-E72D297353CC}">
                <c16:uniqueId val="{00000007-3240-0A47-BE9C-0EF8673EBD8A}"/>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3240-0A47-BE9C-0EF8673EBD8A}"/>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rgbClr val="C0D782"/>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F66E-9A48-9FD2-EAA66A8E64D0}"/>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F66E-9A48-9FD2-EAA66A8E64D0}"/>
            </c:ext>
          </c:extLst>
        </c:ser>
        <c:ser>
          <c:idx val="2"/>
          <c:order val="2"/>
          <c:tx>
            <c:strRef>
              <c:f>Sheet1!$D$1</c:f>
              <c:strCache>
                <c:ptCount val="1"/>
                <c:pt idx="0">
                  <c:v>Series 3</c:v>
                </c:pt>
              </c:strCache>
            </c:strRef>
          </c:tx>
          <c:spPr>
            <a:solidFill>
              <a:srgbClr val="00B0F0"/>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F66E-9A48-9FD2-EAA66A8E64D0}"/>
            </c:ext>
          </c:extLst>
        </c:ser>
        <c:dLbls>
          <c:showLegendKey val="0"/>
          <c:showVal val="0"/>
          <c:showCatName val="0"/>
          <c:showSerName val="0"/>
          <c:showPercent val="0"/>
          <c:showBubbleSize val="0"/>
        </c:dLbls>
        <c:gapWidth val="182"/>
        <c:axId val="2146113456"/>
        <c:axId val="2146183024"/>
      </c:barChart>
      <c:catAx>
        <c:axId val="21461134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83024"/>
        <c:crosses val="autoZero"/>
        <c:auto val="1"/>
        <c:lblAlgn val="ctr"/>
        <c:lblOffset val="100"/>
        <c:noMultiLvlLbl val="0"/>
      </c:catAx>
      <c:valAx>
        <c:axId val="21461830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13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5">
                  <a:shade val="58000"/>
                </a:schemeClr>
              </a:solidFill>
              <a:ln w="19050">
                <a:solidFill>
                  <a:schemeClr val="lt1"/>
                </a:solidFill>
              </a:ln>
              <a:effectLst/>
            </c:spPr>
            <c:extLst>
              <c:ext xmlns:c16="http://schemas.microsoft.com/office/drawing/2014/chart" uri="{C3380CC4-5D6E-409C-BE32-E72D297353CC}">
                <c16:uniqueId val="{00000001-0ADD-2B48-AD2E-2885F92FD7AD}"/>
              </c:ext>
            </c:extLst>
          </c:dPt>
          <c:dPt>
            <c:idx val="1"/>
            <c:bubble3D val="0"/>
            <c:spPr>
              <a:solidFill>
                <a:schemeClr val="accent5">
                  <a:shade val="86000"/>
                </a:schemeClr>
              </a:solidFill>
              <a:ln w="19050">
                <a:solidFill>
                  <a:schemeClr val="lt1"/>
                </a:solidFill>
              </a:ln>
              <a:effectLst/>
            </c:spPr>
            <c:extLst>
              <c:ext xmlns:c16="http://schemas.microsoft.com/office/drawing/2014/chart" uri="{C3380CC4-5D6E-409C-BE32-E72D297353CC}">
                <c16:uniqueId val="{00000003-0ADD-2B48-AD2E-2885F92FD7AD}"/>
              </c:ext>
            </c:extLst>
          </c:dPt>
          <c:dPt>
            <c:idx val="2"/>
            <c:bubble3D val="0"/>
            <c:spPr>
              <a:solidFill>
                <a:schemeClr val="accent5">
                  <a:tint val="86000"/>
                </a:schemeClr>
              </a:solidFill>
              <a:ln w="19050">
                <a:solidFill>
                  <a:schemeClr val="lt1"/>
                </a:solidFill>
              </a:ln>
              <a:effectLst/>
            </c:spPr>
            <c:extLst>
              <c:ext xmlns:c16="http://schemas.microsoft.com/office/drawing/2014/chart" uri="{C3380CC4-5D6E-409C-BE32-E72D297353CC}">
                <c16:uniqueId val="{00000005-0ADD-2B48-AD2E-2885F92FD7AD}"/>
              </c:ext>
            </c:extLst>
          </c:dPt>
          <c:dPt>
            <c:idx val="3"/>
            <c:bubble3D val="0"/>
            <c:spPr>
              <a:solidFill>
                <a:schemeClr val="accent5">
                  <a:tint val="58000"/>
                </a:schemeClr>
              </a:solidFill>
              <a:ln w="19050">
                <a:solidFill>
                  <a:schemeClr val="lt1"/>
                </a:solidFill>
              </a:ln>
              <a:effectLst/>
            </c:spPr>
            <c:extLst>
              <c:ext xmlns:c16="http://schemas.microsoft.com/office/drawing/2014/chart" uri="{C3380CC4-5D6E-409C-BE32-E72D297353CC}">
                <c16:uniqueId val="{00000007-0ADD-2B48-AD2E-2885F92FD7AD}"/>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0ADD-2B48-AD2E-2885F92FD7AD}"/>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01-3760-7D40-88B5-C9E4B3A1792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760-7D40-88B5-C9E4B3A1792F}"/>
              </c:ext>
            </c:extLst>
          </c:dPt>
          <c:dPt>
            <c:idx val="2"/>
            <c:bubble3D val="0"/>
            <c:spPr>
              <a:solidFill>
                <a:srgbClr val="87B923"/>
              </a:solidFill>
              <a:ln w="19050">
                <a:solidFill>
                  <a:schemeClr val="lt1"/>
                </a:solidFill>
              </a:ln>
              <a:effectLst/>
            </c:spPr>
            <c:extLst>
              <c:ext xmlns:c16="http://schemas.microsoft.com/office/drawing/2014/chart" uri="{C3380CC4-5D6E-409C-BE32-E72D297353CC}">
                <c16:uniqueId val="{00000005-3760-7D40-88B5-C9E4B3A1792F}"/>
              </c:ext>
            </c:extLst>
          </c:dPt>
          <c:dPt>
            <c:idx val="3"/>
            <c:bubble3D val="0"/>
            <c:spPr>
              <a:solidFill>
                <a:srgbClr val="FFC000"/>
              </a:solidFill>
              <a:ln w="19050">
                <a:solidFill>
                  <a:schemeClr val="lt1"/>
                </a:solidFill>
              </a:ln>
              <a:effectLst/>
            </c:spPr>
            <c:extLst>
              <c:ext xmlns:c16="http://schemas.microsoft.com/office/drawing/2014/chart" uri="{C3380CC4-5D6E-409C-BE32-E72D297353CC}">
                <c16:uniqueId val="{00000007-3760-7D40-88B5-C9E4B3A1792F}"/>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3760-7D40-88B5-C9E4B3A1792F}"/>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rgbClr val="C0D782"/>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E789-F444-B82D-9ABA2D84627D}"/>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E789-F444-B82D-9ABA2D84627D}"/>
            </c:ext>
          </c:extLst>
        </c:ser>
        <c:ser>
          <c:idx val="2"/>
          <c:order val="2"/>
          <c:tx>
            <c:strRef>
              <c:f>Sheet1!$D$1</c:f>
              <c:strCache>
                <c:ptCount val="1"/>
                <c:pt idx="0">
                  <c:v>Series 3</c:v>
                </c:pt>
              </c:strCache>
            </c:strRef>
          </c:tx>
          <c:spPr>
            <a:solidFill>
              <a:srgbClr val="00B0F0"/>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E789-F444-B82D-9ABA2D84627D}"/>
            </c:ext>
          </c:extLst>
        </c:ser>
        <c:dLbls>
          <c:showLegendKey val="0"/>
          <c:showVal val="0"/>
          <c:showCatName val="0"/>
          <c:showSerName val="0"/>
          <c:showPercent val="0"/>
          <c:showBubbleSize val="0"/>
        </c:dLbls>
        <c:gapWidth val="182"/>
        <c:axId val="2146113456"/>
        <c:axId val="2146183024"/>
      </c:barChart>
      <c:catAx>
        <c:axId val="21461134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83024"/>
        <c:crosses val="autoZero"/>
        <c:auto val="1"/>
        <c:lblAlgn val="ctr"/>
        <c:lblOffset val="100"/>
        <c:noMultiLvlLbl val="0"/>
      </c:catAx>
      <c:valAx>
        <c:axId val="21461830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13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01-4445-FE44-B83F-D9C17780D55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445-FE44-B83F-D9C17780D55A}"/>
              </c:ext>
            </c:extLst>
          </c:dPt>
          <c:dPt>
            <c:idx val="2"/>
            <c:bubble3D val="0"/>
            <c:spPr>
              <a:solidFill>
                <a:srgbClr val="87B923"/>
              </a:solidFill>
              <a:ln w="19050">
                <a:solidFill>
                  <a:schemeClr val="lt1"/>
                </a:solidFill>
              </a:ln>
              <a:effectLst/>
            </c:spPr>
            <c:extLst>
              <c:ext xmlns:c16="http://schemas.microsoft.com/office/drawing/2014/chart" uri="{C3380CC4-5D6E-409C-BE32-E72D297353CC}">
                <c16:uniqueId val="{00000005-4445-FE44-B83F-D9C17780D55A}"/>
              </c:ext>
            </c:extLst>
          </c:dPt>
          <c:dPt>
            <c:idx val="3"/>
            <c:bubble3D val="0"/>
            <c:spPr>
              <a:solidFill>
                <a:srgbClr val="FFC000"/>
              </a:solidFill>
              <a:ln w="19050">
                <a:solidFill>
                  <a:schemeClr val="lt1"/>
                </a:solidFill>
              </a:ln>
              <a:effectLst/>
            </c:spPr>
            <c:extLst>
              <c:ext xmlns:c16="http://schemas.microsoft.com/office/drawing/2014/chart" uri="{C3380CC4-5D6E-409C-BE32-E72D297353CC}">
                <c16:uniqueId val="{00000007-4445-FE44-B83F-D9C17780D55A}"/>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4445-FE44-B83F-D9C17780D55A}"/>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4">
                  <a:shade val="58000"/>
                </a:schemeClr>
              </a:solidFill>
              <a:ln w="19050">
                <a:solidFill>
                  <a:schemeClr val="lt1"/>
                </a:solidFill>
              </a:ln>
              <a:effectLst/>
            </c:spPr>
            <c:extLst>
              <c:ext xmlns:c16="http://schemas.microsoft.com/office/drawing/2014/chart" uri="{C3380CC4-5D6E-409C-BE32-E72D297353CC}">
                <c16:uniqueId val="{00000001-E5C0-B748-BFA7-5AEB3841D101}"/>
              </c:ext>
            </c:extLst>
          </c:dPt>
          <c:dPt>
            <c:idx val="1"/>
            <c:bubble3D val="0"/>
            <c:spPr>
              <a:solidFill>
                <a:schemeClr val="accent4">
                  <a:shade val="86000"/>
                </a:schemeClr>
              </a:solidFill>
              <a:ln w="19050">
                <a:solidFill>
                  <a:schemeClr val="lt1"/>
                </a:solidFill>
              </a:ln>
              <a:effectLst/>
            </c:spPr>
            <c:extLst>
              <c:ext xmlns:c16="http://schemas.microsoft.com/office/drawing/2014/chart" uri="{C3380CC4-5D6E-409C-BE32-E72D297353CC}">
                <c16:uniqueId val="{00000003-E5C0-B748-BFA7-5AEB3841D101}"/>
              </c:ext>
            </c:extLst>
          </c:dPt>
          <c:dPt>
            <c:idx val="2"/>
            <c:bubble3D val="0"/>
            <c:spPr>
              <a:solidFill>
                <a:schemeClr val="accent4">
                  <a:tint val="86000"/>
                </a:schemeClr>
              </a:solidFill>
              <a:ln w="19050">
                <a:solidFill>
                  <a:schemeClr val="lt1"/>
                </a:solidFill>
              </a:ln>
              <a:effectLst/>
            </c:spPr>
            <c:extLst>
              <c:ext xmlns:c16="http://schemas.microsoft.com/office/drawing/2014/chart" uri="{C3380CC4-5D6E-409C-BE32-E72D297353CC}">
                <c16:uniqueId val="{00000005-E5C0-B748-BFA7-5AEB3841D101}"/>
              </c:ext>
            </c:extLst>
          </c:dPt>
          <c:dPt>
            <c:idx val="3"/>
            <c:bubble3D val="0"/>
            <c:spPr>
              <a:solidFill>
                <a:schemeClr val="accent4">
                  <a:tint val="58000"/>
                </a:schemeClr>
              </a:solidFill>
              <a:ln w="19050">
                <a:solidFill>
                  <a:schemeClr val="lt1"/>
                </a:solidFill>
              </a:ln>
              <a:effectLst/>
            </c:spPr>
            <c:extLst>
              <c:ext xmlns:c16="http://schemas.microsoft.com/office/drawing/2014/chart" uri="{C3380CC4-5D6E-409C-BE32-E72D297353CC}">
                <c16:uniqueId val="{00000007-E5C0-B748-BFA7-5AEB3841D101}"/>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E5C0-B748-BFA7-5AEB3841D101}"/>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rgbClr val="C0D782"/>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A2B9-DD49-873E-DCB365236563}"/>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A2B9-DD49-873E-DCB365236563}"/>
            </c:ext>
          </c:extLst>
        </c:ser>
        <c:ser>
          <c:idx val="2"/>
          <c:order val="2"/>
          <c:tx>
            <c:strRef>
              <c:f>Sheet1!$D$1</c:f>
              <c:strCache>
                <c:ptCount val="1"/>
                <c:pt idx="0">
                  <c:v>Series 3</c:v>
                </c:pt>
              </c:strCache>
            </c:strRef>
          </c:tx>
          <c:spPr>
            <a:solidFill>
              <a:srgbClr val="00B0F0"/>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A2B9-DD49-873E-DCB365236563}"/>
            </c:ext>
          </c:extLst>
        </c:ser>
        <c:dLbls>
          <c:showLegendKey val="0"/>
          <c:showVal val="0"/>
          <c:showCatName val="0"/>
          <c:showSerName val="0"/>
          <c:showPercent val="0"/>
          <c:showBubbleSize val="0"/>
        </c:dLbls>
        <c:gapWidth val="182"/>
        <c:axId val="2146113456"/>
        <c:axId val="2146183024"/>
      </c:barChart>
      <c:catAx>
        <c:axId val="21461134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83024"/>
        <c:crosses val="autoZero"/>
        <c:auto val="1"/>
        <c:lblAlgn val="ctr"/>
        <c:lblOffset val="100"/>
        <c:noMultiLvlLbl val="0"/>
      </c:catAx>
      <c:valAx>
        <c:axId val="21461830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13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01-F0E4-9044-85B6-B46E609F3DF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0E4-9044-85B6-B46E609F3DFE}"/>
              </c:ext>
            </c:extLst>
          </c:dPt>
          <c:dPt>
            <c:idx val="2"/>
            <c:bubble3D val="0"/>
            <c:spPr>
              <a:solidFill>
                <a:srgbClr val="87B923"/>
              </a:solidFill>
              <a:ln w="19050">
                <a:solidFill>
                  <a:schemeClr val="lt1"/>
                </a:solidFill>
              </a:ln>
              <a:effectLst/>
            </c:spPr>
            <c:extLst>
              <c:ext xmlns:c16="http://schemas.microsoft.com/office/drawing/2014/chart" uri="{C3380CC4-5D6E-409C-BE32-E72D297353CC}">
                <c16:uniqueId val="{00000005-F0E4-9044-85B6-B46E609F3DFE}"/>
              </c:ext>
            </c:extLst>
          </c:dPt>
          <c:dPt>
            <c:idx val="3"/>
            <c:bubble3D val="0"/>
            <c:spPr>
              <a:solidFill>
                <a:srgbClr val="FFC000"/>
              </a:solidFill>
              <a:ln w="19050">
                <a:solidFill>
                  <a:schemeClr val="lt1"/>
                </a:solidFill>
              </a:ln>
              <a:effectLst/>
            </c:spPr>
            <c:extLst>
              <c:ext xmlns:c16="http://schemas.microsoft.com/office/drawing/2014/chart" uri="{C3380CC4-5D6E-409C-BE32-E72D297353CC}">
                <c16:uniqueId val="{00000007-F0E4-9044-85B6-B46E609F3DFE}"/>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F0E4-9044-85B6-B46E609F3DFE}"/>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2">
                  <a:shade val="58000"/>
                </a:schemeClr>
              </a:solidFill>
              <a:ln w="19050">
                <a:solidFill>
                  <a:schemeClr val="lt1"/>
                </a:solidFill>
              </a:ln>
              <a:effectLst/>
            </c:spPr>
            <c:extLst>
              <c:ext xmlns:c16="http://schemas.microsoft.com/office/drawing/2014/chart" uri="{C3380CC4-5D6E-409C-BE32-E72D297353CC}">
                <c16:uniqueId val="{00000001-614C-FC42-AD1D-6CC3C4D8F950}"/>
              </c:ext>
            </c:extLst>
          </c:dPt>
          <c:dPt>
            <c:idx val="1"/>
            <c:bubble3D val="0"/>
            <c:spPr>
              <a:solidFill>
                <a:schemeClr val="accent2">
                  <a:shade val="86000"/>
                </a:schemeClr>
              </a:solidFill>
              <a:ln w="19050">
                <a:solidFill>
                  <a:schemeClr val="lt1"/>
                </a:solidFill>
              </a:ln>
              <a:effectLst/>
            </c:spPr>
            <c:extLst>
              <c:ext xmlns:c16="http://schemas.microsoft.com/office/drawing/2014/chart" uri="{C3380CC4-5D6E-409C-BE32-E72D297353CC}">
                <c16:uniqueId val="{00000003-614C-FC42-AD1D-6CC3C4D8F950}"/>
              </c:ext>
            </c:extLst>
          </c:dPt>
          <c:dPt>
            <c:idx val="2"/>
            <c:bubble3D val="0"/>
            <c:spPr>
              <a:solidFill>
                <a:schemeClr val="accent2">
                  <a:tint val="86000"/>
                </a:schemeClr>
              </a:solidFill>
              <a:ln w="19050">
                <a:solidFill>
                  <a:schemeClr val="lt1"/>
                </a:solidFill>
              </a:ln>
              <a:effectLst/>
            </c:spPr>
            <c:extLst>
              <c:ext xmlns:c16="http://schemas.microsoft.com/office/drawing/2014/chart" uri="{C3380CC4-5D6E-409C-BE32-E72D297353CC}">
                <c16:uniqueId val="{00000005-614C-FC42-AD1D-6CC3C4D8F950}"/>
              </c:ext>
            </c:extLst>
          </c:dPt>
          <c:dPt>
            <c:idx val="3"/>
            <c:bubble3D val="0"/>
            <c:spPr>
              <a:solidFill>
                <a:schemeClr val="accent2">
                  <a:tint val="58000"/>
                </a:schemeClr>
              </a:solidFill>
              <a:ln w="19050">
                <a:solidFill>
                  <a:schemeClr val="lt1"/>
                </a:solidFill>
              </a:ln>
              <a:effectLst/>
            </c:spPr>
            <c:extLst>
              <c:ext xmlns:c16="http://schemas.microsoft.com/office/drawing/2014/chart" uri="{C3380CC4-5D6E-409C-BE32-E72D297353CC}">
                <c16:uniqueId val="{00000007-614C-FC42-AD1D-6CC3C4D8F950}"/>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614C-FC42-AD1D-6CC3C4D8F950}"/>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rgbClr val="C0D782"/>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7B87-3240-B382-73E5E96A356D}"/>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7B87-3240-B382-73E5E96A356D}"/>
            </c:ext>
          </c:extLst>
        </c:ser>
        <c:ser>
          <c:idx val="2"/>
          <c:order val="2"/>
          <c:tx>
            <c:strRef>
              <c:f>Sheet1!$D$1</c:f>
              <c:strCache>
                <c:ptCount val="1"/>
                <c:pt idx="0">
                  <c:v>Series 3</c:v>
                </c:pt>
              </c:strCache>
            </c:strRef>
          </c:tx>
          <c:spPr>
            <a:solidFill>
              <a:srgbClr val="00B0F0"/>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7B87-3240-B382-73E5E96A356D}"/>
            </c:ext>
          </c:extLst>
        </c:ser>
        <c:dLbls>
          <c:showLegendKey val="0"/>
          <c:showVal val="0"/>
          <c:showCatName val="0"/>
          <c:showSerName val="0"/>
          <c:showPercent val="0"/>
          <c:showBubbleSize val="0"/>
        </c:dLbls>
        <c:gapWidth val="182"/>
        <c:axId val="2146113456"/>
        <c:axId val="2146183024"/>
      </c:barChart>
      <c:catAx>
        <c:axId val="21461134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83024"/>
        <c:crosses val="autoZero"/>
        <c:auto val="1"/>
        <c:lblAlgn val="ctr"/>
        <c:lblOffset val="100"/>
        <c:noMultiLvlLbl val="0"/>
      </c:catAx>
      <c:valAx>
        <c:axId val="21461830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13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01-DFB4-B14C-AB4D-E6F40A04183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FB4-B14C-AB4D-E6F40A041837}"/>
              </c:ext>
            </c:extLst>
          </c:dPt>
          <c:dPt>
            <c:idx val="2"/>
            <c:bubble3D val="0"/>
            <c:spPr>
              <a:solidFill>
                <a:srgbClr val="87B923"/>
              </a:solidFill>
              <a:ln w="19050">
                <a:solidFill>
                  <a:schemeClr val="lt1"/>
                </a:solidFill>
              </a:ln>
              <a:effectLst/>
            </c:spPr>
            <c:extLst>
              <c:ext xmlns:c16="http://schemas.microsoft.com/office/drawing/2014/chart" uri="{C3380CC4-5D6E-409C-BE32-E72D297353CC}">
                <c16:uniqueId val="{00000005-DFB4-B14C-AB4D-E6F40A041837}"/>
              </c:ext>
            </c:extLst>
          </c:dPt>
          <c:dPt>
            <c:idx val="3"/>
            <c:bubble3D val="0"/>
            <c:spPr>
              <a:solidFill>
                <a:srgbClr val="FFC000"/>
              </a:solidFill>
              <a:ln w="19050">
                <a:solidFill>
                  <a:schemeClr val="lt1"/>
                </a:solidFill>
              </a:ln>
              <a:effectLst/>
            </c:spPr>
            <c:extLst>
              <c:ext xmlns:c16="http://schemas.microsoft.com/office/drawing/2014/chart" uri="{C3380CC4-5D6E-409C-BE32-E72D297353CC}">
                <c16:uniqueId val="{00000007-DFB4-B14C-AB4D-E6F40A041837}"/>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EE0D-8046-AB67-6946CFFA4B4B}"/>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1">
                  <a:shade val="58000"/>
                </a:schemeClr>
              </a:solidFill>
              <a:ln w="19050">
                <a:solidFill>
                  <a:schemeClr val="lt1"/>
                </a:solidFill>
              </a:ln>
              <a:effectLst/>
            </c:spPr>
            <c:extLst>
              <c:ext xmlns:c16="http://schemas.microsoft.com/office/drawing/2014/chart" uri="{C3380CC4-5D6E-409C-BE32-E72D297353CC}">
                <c16:uniqueId val="{00000001-D3E0-5748-8883-483A67A7AD5A}"/>
              </c:ext>
            </c:extLst>
          </c:dPt>
          <c:dPt>
            <c:idx val="1"/>
            <c:bubble3D val="0"/>
            <c:spPr>
              <a:solidFill>
                <a:schemeClr val="accent1">
                  <a:shade val="86000"/>
                </a:schemeClr>
              </a:solidFill>
              <a:ln w="19050">
                <a:solidFill>
                  <a:schemeClr val="lt1"/>
                </a:solidFill>
              </a:ln>
              <a:effectLst/>
            </c:spPr>
            <c:extLst>
              <c:ext xmlns:c16="http://schemas.microsoft.com/office/drawing/2014/chart" uri="{C3380CC4-5D6E-409C-BE32-E72D297353CC}">
                <c16:uniqueId val="{00000003-D3E0-5748-8883-483A67A7AD5A}"/>
              </c:ext>
            </c:extLst>
          </c:dPt>
          <c:dPt>
            <c:idx val="2"/>
            <c:bubble3D val="0"/>
            <c:spPr>
              <a:solidFill>
                <a:schemeClr val="accent1">
                  <a:tint val="86000"/>
                </a:schemeClr>
              </a:solidFill>
              <a:ln w="19050">
                <a:solidFill>
                  <a:schemeClr val="lt1"/>
                </a:solidFill>
              </a:ln>
              <a:effectLst/>
            </c:spPr>
            <c:extLst>
              <c:ext xmlns:c16="http://schemas.microsoft.com/office/drawing/2014/chart" uri="{C3380CC4-5D6E-409C-BE32-E72D297353CC}">
                <c16:uniqueId val="{00000005-D3E0-5748-8883-483A67A7AD5A}"/>
              </c:ext>
            </c:extLst>
          </c:dPt>
          <c:dPt>
            <c:idx val="3"/>
            <c:bubble3D val="0"/>
            <c:spPr>
              <a:solidFill>
                <a:schemeClr val="accent1">
                  <a:tint val="58000"/>
                </a:schemeClr>
              </a:solidFill>
              <a:ln w="19050">
                <a:solidFill>
                  <a:schemeClr val="lt1"/>
                </a:solidFill>
              </a:ln>
              <a:effectLst/>
            </c:spPr>
            <c:extLst>
              <c:ext xmlns:c16="http://schemas.microsoft.com/office/drawing/2014/chart" uri="{C3380CC4-5D6E-409C-BE32-E72D297353CC}">
                <c16:uniqueId val="{00000007-D3E0-5748-8883-483A67A7AD5A}"/>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EE0D-8046-AB67-6946CFFA4B4B}"/>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rgbClr val="C0D782"/>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CF7-C34C-B03E-6C44C3C5AF19}"/>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CF7-C34C-B03E-6C44C3C5AF19}"/>
            </c:ext>
          </c:extLst>
        </c:ser>
        <c:ser>
          <c:idx val="2"/>
          <c:order val="2"/>
          <c:tx>
            <c:strRef>
              <c:f>Sheet1!$D$1</c:f>
              <c:strCache>
                <c:ptCount val="1"/>
                <c:pt idx="0">
                  <c:v>Series 3</c:v>
                </c:pt>
              </c:strCache>
            </c:strRef>
          </c:tx>
          <c:spPr>
            <a:solidFill>
              <a:srgbClr val="00B0F0"/>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CF7-C34C-B03E-6C44C3C5AF19}"/>
            </c:ext>
          </c:extLst>
        </c:ser>
        <c:dLbls>
          <c:showLegendKey val="0"/>
          <c:showVal val="0"/>
          <c:showCatName val="0"/>
          <c:showSerName val="0"/>
          <c:showPercent val="0"/>
          <c:showBubbleSize val="0"/>
        </c:dLbls>
        <c:gapWidth val="182"/>
        <c:axId val="2146113456"/>
        <c:axId val="2146183024"/>
      </c:barChart>
      <c:catAx>
        <c:axId val="21461134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83024"/>
        <c:crosses val="autoZero"/>
        <c:auto val="1"/>
        <c:lblAlgn val="ctr"/>
        <c:lblOffset val="100"/>
        <c:noMultiLvlLbl val="0"/>
      </c:catAx>
      <c:valAx>
        <c:axId val="21461830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13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withinLinear" id="15">
  <a:schemeClr val="accent2"/>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withinLinear" id="14">
  <a:schemeClr val="accent1"/>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withinLinear" id="16">
  <a:schemeClr val="accent3"/>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withinLinear" id="18">
  <a:schemeClr val="accent5"/>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withinLinear" id="17">
  <a:schemeClr val="accent4"/>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 id="15">
  <a:schemeClr val="accent2"/>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withinLinear" id="14">
  <a:schemeClr val="accent1"/>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252613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3236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en.wikipedia.org/wiki/Social_model_of_disability"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DCD630AC-6E4C-1945-B186-5F501D754081}" type="slidenum">
              <a:rPr lang="en-US" smtClean="0"/>
              <a:t>1</a:t>
            </a:fld>
            <a:endParaRPr lang="en-US"/>
          </a:p>
        </p:txBody>
      </p:sp>
    </p:spTree>
    <p:extLst>
      <p:ext uri="{BB962C8B-B14F-4D97-AF65-F5344CB8AC3E}">
        <p14:creationId xmlns:p14="http://schemas.microsoft.com/office/powerpoint/2010/main" val="35596857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4A658-A1F1-CAAB-0F59-DE7BB35E58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2268B2-228A-12B2-3126-3EE6C885223B}"/>
              </a:ext>
            </a:extLst>
          </p:cNvPr>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A139B617-DFB2-4AC3-FDED-545CF759F62D}"/>
              </a:ext>
            </a:extLst>
          </p:cNvPr>
          <p:cNvSpPr>
            <a:spLocks noGrp="1"/>
          </p:cNvSpPr>
          <p:nvPr>
            <p:ph type="body" idx="1"/>
          </p:nvPr>
        </p:nvSpPr>
        <p:spPr>
          <a:xfrm>
            <a:off x="685800" y="4400550"/>
            <a:ext cx="5486400" cy="3600450"/>
          </a:xfrm>
          <a:prstGeom prst="rect">
            <a:avLst/>
          </a:prstGeom>
        </p:spPr>
        <p:txBody>
          <a:bodyPr/>
          <a:lstStyle/>
          <a:p>
            <a:endParaRPr lang="en-US" dirty="0"/>
          </a:p>
        </p:txBody>
      </p:sp>
    </p:spTree>
    <p:extLst>
      <p:ext uri="{BB962C8B-B14F-4D97-AF65-F5344CB8AC3E}">
        <p14:creationId xmlns:p14="http://schemas.microsoft.com/office/powerpoint/2010/main" val="15761832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DFD04-6366-D729-BF63-714C82093A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2D3915-F9D0-FB5C-1E85-7B2E544D0E22}"/>
              </a:ext>
            </a:extLst>
          </p:cNvPr>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2A5C8998-0A7E-671C-9FD6-B24B1DC89DC7}"/>
              </a:ext>
            </a:extLst>
          </p:cNvPr>
          <p:cNvSpPr>
            <a:spLocks noGrp="1"/>
          </p:cNvSpPr>
          <p:nvPr>
            <p:ph type="body" idx="1"/>
          </p:nvPr>
        </p:nvSpPr>
        <p:spPr>
          <a:xfrm>
            <a:off x="685800" y="4400550"/>
            <a:ext cx="5486400" cy="3600450"/>
          </a:xfrm>
          <a:prstGeom prst="rect">
            <a:avLst/>
          </a:prstGeom>
        </p:spPr>
        <p:txBody>
          <a:bodyPr/>
          <a:lstStyle/>
          <a:p>
            <a:endParaRPr lang="en-US" dirty="0">
              <a:ea typeface="Calibri"/>
              <a:cs typeface="Calibri"/>
            </a:endParaRPr>
          </a:p>
        </p:txBody>
      </p:sp>
    </p:spTree>
    <p:extLst>
      <p:ext uri="{BB962C8B-B14F-4D97-AF65-F5344CB8AC3E}">
        <p14:creationId xmlns:p14="http://schemas.microsoft.com/office/powerpoint/2010/main" val="32506985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1" dirty="0">
                <a:solidFill>
                  <a:srgbClr val="1E1F1F"/>
                </a:solidFill>
                <a:effectLst/>
                <a:latin typeface="Arial" panose="020B0604020202020204" pitchFamily="34" charset="0"/>
              </a:rPr>
              <a:t>Source: Work Foundation calculations of the Office for National Statistics Labour Force Survey –April-June 2022</a:t>
            </a:r>
            <a:endParaRPr lang="en-GB" sz="1200" dirty="0"/>
          </a:p>
          <a:p>
            <a:endParaRPr lang="en-GB" dirty="0"/>
          </a:p>
        </p:txBody>
      </p:sp>
    </p:spTree>
    <p:extLst>
      <p:ext uri="{BB962C8B-B14F-4D97-AF65-F5344CB8AC3E}">
        <p14:creationId xmlns:p14="http://schemas.microsoft.com/office/powerpoint/2010/main" val="16507468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GB" dirty="0"/>
          </a:p>
        </p:txBody>
      </p:sp>
    </p:spTree>
    <p:extLst>
      <p:ext uri="{BB962C8B-B14F-4D97-AF65-F5344CB8AC3E}">
        <p14:creationId xmlns:p14="http://schemas.microsoft.com/office/powerpoint/2010/main" val="21611289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GB" dirty="0"/>
              <a:t>These are just some of the many experiences people working and studying in Higher Education have experienced. It could be easy to assume these are ancient history, that all the barriers and problems have been solved because of the initiatives we outlined earlier, but that is not the case. Sadly, whilst an entire organisation might be able to demonstrate that it’s achieved a certain inclusion badge or status, the day-to-day experiences of marginalised people are still entrenched in inequalities, barriers, biases, and discrimination.</a:t>
            </a:r>
          </a:p>
        </p:txBody>
      </p:sp>
    </p:spTree>
    <p:extLst>
      <p:ext uri="{BB962C8B-B14F-4D97-AF65-F5344CB8AC3E}">
        <p14:creationId xmlns:p14="http://schemas.microsoft.com/office/powerpoint/2010/main" val="28794596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i="1" dirty="0"/>
              <a:t>There were 5.5 Million disabled people in the UK in 202452 and the</a:t>
            </a:r>
            <a:r>
              <a:rPr lang="en-US" i="0" dirty="0"/>
              <a:t> </a:t>
            </a:r>
            <a:r>
              <a:rPr lang="en-US" i="1" dirty="0"/>
              <a:t>government is failing us badly. More than 200,000 people (by their count)</a:t>
            </a:r>
            <a:r>
              <a:rPr lang="en-US" i="0" dirty="0"/>
              <a:t> </a:t>
            </a:r>
            <a:r>
              <a:rPr lang="en-US" i="1" dirty="0"/>
              <a:t>are on disability benefits and want to work.142 If governments really want to</a:t>
            </a:r>
            <a:endParaRPr lang="en-US" dirty="0"/>
          </a:p>
          <a:p>
            <a:r>
              <a:rPr lang="en-US" i="1" dirty="0"/>
              <a:t>reduce economic inactivity143 and support disabled people to get and keep</a:t>
            </a:r>
            <a:r>
              <a:rPr lang="en-US" i="0" dirty="0"/>
              <a:t> </a:t>
            </a:r>
            <a:r>
              <a:rPr lang="en-US" i="1" dirty="0"/>
              <a:t>employment they need to make the systems add up.</a:t>
            </a:r>
            <a:endParaRPr lang="en-US" dirty="0"/>
          </a:p>
          <a:p>
            <a:endParaRPr lang="en-US" i="1" dirty="0"/>
          </a:p>
          <a:p>
            <a:r>
              <a:rPr lang="en-US" i="1" dirty="0"/>
              <a:t>It’s not rocket science.</a:t>
            </a:r>
            <a:r>
              <a:rPr lang="en-US" i="0" dirty="0"/>
              <a:t> </a:t>
            </a:r>
            <a:r>
              <a:rPr lang="en-US" i="1" dirty="0"/>
              <a:t>Except when rocket science is actually your job… </a:t>
            </a:r>
          </a:p>
          <a:p>
            <a:endParaRPr lang="en-US" i="1" dirty="0"/>
          </a:p>
          <a:p>
            <a:r>
              <a:rPr lang="en-US" i="1" dirty="0"/>
              <a:t>Why aren’t disabled</a:t>
            </a:r>
            <a:r>
              <a:rPr lang="en-US" i="0" dirty="0"/>
              <a:t> </a:t>
            </a:r>
            <a:r>
              <a:rPr lang="en-US" i="1" dirty="0"/>
              <a:t>scientists being </a:t>
            </a:r>
            <a:r>
              <a:rPr lang="en-US" i="1" dirty="0" err="1"/>
              <a:t>funded?Why</a:t>
            </a:r>
            <a:r>
              <a:rPr lang="en-US" i="1" dirty="0"/>
              <a:t> are there so few disabled medical doctors</a:t>
            </a:r>
            <a:r>
              <a:rPr lang="en-US" i="0" dirty="0"/>
              <a:t> </a:t>
            </a:r>
            <a:r>
              <a:rPr lang="en-US" i="1" dirty="0"/>
              <a:t>and academics? Why is there an assumption that disabled people can’t</a:t>
            </a:r>
            <a:endParaRPr lang="en-US" dirty="0"/>
          </a:p>
          <a:p>
            <a:r>
              <a:rPr lang="en-US" i="1" dirty="0"/>
              <a:t>have professional careers? Why do we face career blocking, bullying, and</a:t>
            </a:r>
            <a:r>
              <a:rPr lang="en-US" i="0" dirty="0"/>
              <a:t> </a:t>
            </a:r>
            <a:r>
              <a:rPr lang="en-US" i="1" dirty="0"/>
              <a:t>fail to progress? People are scared of saying they are disabled. Coming</a:t>
            </a:r>
            <a:r>
              <a:rPr lang="en-US" i="0" dirty="0"/>
              <a:t> </a:t>
            </a:r>
            <a:r>
              <a:rPr lang="en-US" i="1" dirty="0"/>
              <a:t>out as a neurodivergent scholar56 becomes infinitely more risky when autism is</a:t>
            </a:r>
            <a:endParaRPr lang="en-US" dirty="0"/>
          </a:p>
          <a:p>
            <a:r>
              <a:rPr lang="en-US" i="1" dirty="0"/>
              <a:t>seen as a danger to society. I think they are happier with disabled people stacking boxes than doing</a:t>
            </a:r>
            <a:r>
              <a:rPr lang="en-US" i="0" dirty="0"/>
              <a:t> </a:t>
            </a:r>
            <a:r>
              <a:rPr lang="en-US" i="1" dirty="0"/>
              <a:t>science.</a:t>
            </a:r>
            <a:endParaRPr lang="en-US" dirty="0"/>
          </a:p>
          <a:p>
            <a:endParaRPr lang="en-GB" dirty="0"/>
          </a:p>
        </p:txBody>
      </p:sp>
    </p:spTree>
    <p:extLst>
      <p:ext uri="{BB962C8B-B14F-4D97-AF65-F5344CB8AC3E}">
        <p14:creationId xmlns:p14="http://schemas.microsoft.com/office/powerpoint/2010/main" val="22645234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GB" dirty="0"/>
              <a:t>Are the odds stacked against us? Well, yes if we consider the Social Model of Disability, coined by Professor Mike Oliver. The Social Model of Disability looks upon the disabled person as being barred by society, rather than the disabled person being the problem at all. </a:t>
            </a:r>
            <a:r>
              <a:rPr lang="en-GB" b="0" i="0" dirty="0">
                <a:solidFill>
                  <a:srgbClr val="202122"/>
                </a:solidFill>
                <a:effectLst/>
                <a:latin typeface="Arial" panose="020B0604020202020204" pitchFamily="34" charset="0"/>
              </a:rPr>
              <a:t>Oliver became a key advocate of the </a:t>
            </a:r>
            <a:r>
              <a:rPr lang="en-GB" b="0" i="0" u="none" strike="noStrike" dirty="0">
                <a:solidFill>
                  <a:srgbClr val="3366CC"/>
                </a:solidFill>
                <a:effectLst/>
                <a:latin typeface="Arial" panose="020B0604020202020204" pitchFamily="34" charset="0"/>
                <a:hlinkClick r:id="rId3" tooltip="Social model of disability"/>
              </a:rPr>
              <a:t>social model of disability</a:t>
            </a:r>
            <a:r>
              <a:rPr lang="en-GB" b="0" i="0" dirty="0">
                <a:solidFill>
                  <a:srgbClr val="202122"/>
                </a:solidFill>
                <a:effectLst/>
                <a:latin typeface="Arial" panose="020B0604020202020204" pitchFamily="34" charset="0"/>
              </a:rPr>
              <a:t>. This is the idea that much of the inconvenience and difficulty of living with a disability is not an inherent feature of the disability itself, but a failure of society to adapt to the needs of disabled people.</a:t>
            </a:r>
            <a:endParaRPr lang="en-GB" dirty="0"/>
          </a:p>
        </p:txBody>
      </p:sp>
    </p:spTree>
    <p:extLst>
      <p:ext uri="{BB962C8B-B14F-4D97-AF65-F5344CB8AC3E}">
        <p14:creationId xmlns:p14="http://schemas.microsoft.com/office/powerpoint/2010/main" val="32837744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GB" dirty="0">
                <a:ea typeface="Calibri"/>
                <a:cs typeface="Calibri"/>
              </a:rPr>
              <a:t>Discourses:</a:t>
            </a:r>
          </a:p>
          <a:p>
            <a:pPr marL="171450" indent="-171450">
              <a:buFont typeface="Arial" panose="020B0604020202020204" pitchFamily="34" charset="0"/>
              <a:buChar char="•"/>
            </a:pPr>
            <a:r>
              <a:rPr lang="en-GB" dirty="0"/>
              <a:t>Benefit scroungers</a:t>
            </a:r>
          </a:p>
          <a:p>
            <a:pPr marL="171450" indent="-171450">
              <a:buFont typeface="Arial" panose="020B0604020202020204" pitchFamily="34" charset="0"/>
              <a:buChar char="•"/>
            </a:pPr>
            <a:r>
              <a:rPr lang="en-GB" dirty="0"/>
              <a:t>Lazy</a:t>
            </a:r>
            <a:endParaRPr lang="en-GB" dirty="0">
              <a:ea typeface="Calibri"/>
              <a:cs typeface="Calibri"/>
            </a:endParaRPr>
          </a:p>
          <a:p>
            <a:pPr marL="171450" indent="-171450">
              <a:buFont typeface="Arial" panose="020B0604020202020204" pitchFamily="34" charset="0"/>
              <a:buChar char="•"/>
            </a:pPr>
            <a:r>
              <a:rPr lang="en-GB" dirty="0"/>
              <a:t>Undeserving</a:t>
            </a:r>
            <a:endParaRPr lang="en-GB" dirty="0">
              <a:ea typeface="Calibri"/>
              <a:cs typeface="Calibri"/>
            </a:endParaRPr>
          </a:p>
          <a:p>
            <a:pPr marL="171450" indent="-171450">
              <a:buFont typeface="Arial" panose="020B0604020202020204" pitchFamily="34" charset="0"/>
              <a:buChar char="•"/>
            </a:pPr>
            <a:r>
              <a:rPr lang="en-GB" dirty="0"/>
              <a:t>Hate crimes</a:t>
            </a:r>
            <a:endParaRPr lang="en-GB" dirty="0">
              <a:ea typeface="Calibri"/>
              <a:cs typeface="Calibri"/>
            </a:endParaRPr>
          </a:p>
          <a:p>
            <a:pPr marL="171450" indent="-171450">
              <a:buFont typeface="Arial" panose="020B0604020202020204" pitchFamily="34" charset="0"/>
              <a:buChar char="•"/>
            </a:pPr>
            <a:r>
              <a:rPr lang="en-GB" dirty="0"/>
              <a:t>Self diagnosis</a:t>
            </a:r>
            <a:endParaRPr lang="en-GB" dirty="0">
              <a:ea typeface="Calibri"/>
              <a:cs typeface="Calibri"/>
            </a:endParaRPr>
          </a:p>
          <a:p>
            <a:pPr marL="171450" indent="-171450">
              <a:buFont typeface="Arial" panose="020B0604020202020204" pitchFamily="34" charset="0"/>
              <a:buChar char="•"/>
            </a:pPr>
            <a:r>
              <a:rPr lang="en-GB" dirty="0"/>
              <a:t>Fashionable (TikTok)</a:t>
            </a:r>
            <a:endParaRPr lang="en-GB" dirty="0">
              <a:ea typeface="Calibri"/>
              <a:cs typeface="Calibri"/>
            </a:endParaRPr>
          </a:p>
          <a:p>
            <a:pPr marL="171450" indent="-171450">
              <a:buFont typeface="Arial" panose="020B0604020202020204" pitchFamily="34" charset="0"/>
              <a:buChar char="•"/>
            </a:pPr>
            <a:r>
              <a:rPr lang="en-GB" dirty="0"/>
              <a:t>Students not staff</a:t>
            </a:r>
            <a:endParaRPr lang="en-GB" dirty="0">
              <a:ea typeface="Calibri"/>
              <a:cs typeface="Calibri"/>
            </a:endParaRPr>
          </a:p>
          <a:p>
            <a:pPr marL="171450" indent="-171450">
              <a:buFont typeface="Arial" panose="020B0604020202020204" pitchFamily="34" charset="0"/>
              <a:buChar char="•"/>
            </a:pPr>
            <a:r>
              <a:rPr lang="en-GB" dirty="0"/>
              <a:t>‘Curing’ disability</a:t>
            </a:r>
            <a:endParaRPr lang="en-GB" dirty="0">
              <a:ea typeface="Calibri"/>
              <a:cs typeface="Calibri"/>
            </a:endParaRPr>
          </a:p>
          <a:p>
            <a:pPr marL="171450" indent="-171450">
              <a:buFont typeface="Arial" panose="020B0604020202020204" pitchFamily="34" charset="0"/>
              <a:buChar char="•"/>
            </a:pPr>
            <a:r>
              <a:rPr lang="en-GB" dirty="0"/>
              <a:t>Eugenics</a:t>
            </a:r>
            <a:endParaRPr lang="en-GB" dirty="0">
              <a:ea typeface="Calibri"/>
              <a:cs typeface="Calibri"/>
            </a:endParaRPr>
          </a:p>
          <a:p>
            <a:pPr marL="171450" indent="-171450">
              <a:buFont typeface="Arial" panose="020B0604020202020204" pitchFamily="34" charset="0"/>
              <a:buChar char="•"/>
            </a:pPr>
            <a:r>
              <a:rPr lang="en-GB" dirty="0"/>
              <a:t>Superhuman / inspiration porn</a:t>
            </a:r>
            <a:endParaRPr lang="en-GB" dirty="0">
              <a:ea typeface="Calibri"/>
              <a:cs typeface="Calibri"/>
            </a:endParaRPr>
          </a:p>
          <a:p>
            <a:endParaRPr lang="en-GB" dirty="0">
              <a:ea typeface="Calibri"/>
              <a:cs typeface="Calibri"/>
            </a:endParaRPr>
          </a:p>
        </p:txBody>
      </p:sp>
    </p:spTree>
    <p:extLst>
      <p:ext uri="{BB962C8B-B14F-4D97-AF65-F5344CB8AC3E}">
        <p14:creationId xmlns:p14="http://schemas.microsoft.com/office/powerpoint/2010/main" val="41822619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GB" dirty="0"/>
              <a:t>Career blocking</a:t>
            </a:r>
          </a:p>
        </p:txBody>
      </p:sp>
    </p:spTree>
    <p:extLst>
      <p:ext uri="{BB962C8B-B14F-4D97-AF65-F5344CB8AC3E}">
        <p14:creationId xmlns:p14="http://schemas.microsoft.com/office/powerpoint/2010/main" val="24138787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pPr algn="l"/>
            <a:r>
              <a:rPr lang="en-GB" b="0" i="0" dirty="0">
                <a:solidFill>
                  <a:srgbClr val="333333"/>
                </a:solidFill>
                <a:effectLst/>
                <a:latin typeface="Open Sans" panose="020B0606030504020204" pitchFamily="34" charset="0"/>
              </a:rPr>
              <a:t>“There have always been witches in my family. I mean actual real bona fide witches. It’s just a thing, you know? I didn’t actually realise that there were families that weren’t witches.</a:t>
            </a:r>
          </a:p>
          <a:p>
            <a:pPr algn="l"/>
            <a:r>
              <a:rPr lang="en-GB" b="0" i="0" dirty="0">
                <a:solidFill>
                  <a:srgbClr val="333333"/>
                </a:solidFill>
                <a:effectLst/>
                <a:latin typeface="Open Sans" panose="020B0606030504020204" pitchFamily="34" charset="0"/>
              </a:rPr>
              <a:t>Back in the day, witches were ‘othered’. They were different. Maybe they didn’t move quite like everyone else or want to be around people all the time. Maybe smells or sounds bothered them more than others, or they had their own ways of doing things that were a bit different. Had a separate perspective on the world. Remind you of anything? Sensory sensitivity or neurodivergence perchance?</a:t>
            </a:r>
          </a:p>
          <a:p>
            <a:pPr algn="l"/>
            <a:r>
              <a:rPr lang="en-GB" b="0" i="0" dirty="0">
                <a:solidFill>
                  <a:srgbClr val="333333"/>
                </a:solidFill>
                <a:effectLst/>
                <a:latin typeface="Open Sans" panose="020B0606030504020204" pitchFamily="34" charset="0"/>
              </a:rPr>
              <a:t>But it’s easy to blame someone who doesn’t quite fit in when things are going wrong, or resent them for knowing more or seeing more than you. Like the witchfinders did! Encouraging neighbours to denounce potential witches; those othered ones.</a:t>
            </a:r>
          </a:p>
          <a:p>
            <a:pPr algn="l"/>
            <a:endParaRPr lang="en-GB" b="0" i="0" dirty="0">
              <a:solidFill>
                <a:srgbClr val="333333"/>
              </a:solidFill>
              <a:effectLst/>
              <a:latin typeface="Open Sans" panose="020B0606030504020204" pitchFamily="34" charset="0"/>
            </a:endParaRPr>
          </a:p>
          <a:p>
            <a:pPr algn="l"/>
            <a:r>
              <a:rPr lang="en-GB" b="0" i="0" dirty="0">
                <a:solidFill>
                  <a:srgbClr val="333333"/>
                </a:solidFill>
                <a:effectLst/>
                <a:latin typeface="Open Sans" panose="020B0606030504020204" pitchFamily="34" charset="0"/>
              </a:rPr>
              <a:t>I don’t want to have to be different. When disability is masked and I am hiding the extra energy and time I take to do things others might find easy I’m charged with not being disabled enough to need help. Drowned. Unmasked, I’m incompetent and not worthy of being part of academia. Burned. You know what? I am competent, and I am disabled. This shouldn’t be some fucking witch hunt where I die either way.</a:t>
            </a:r>
          </a:p>
          <a:p>
            <a:pPr algn="l"/>
            <a:r>
              <a:rPr lang="en-GB" b="0" i="0" dirty="0">
                <a:solidFill>
                  <a:srgbClr val="333333"/>
                </a:solidFill>
                <a:effectLst/>
                <a:latin typeface="Open Sans" panose="020B0606030504020204" pitchFamily="34" charset="0"/>
              </a:rPr>
              <a:t>From there it’s a small step to the lake or the stake.</a:t>
            </a:r>
          </a:p>
          <a:p>
            <a:pPr algn="l"/>
            <a:r>
              <a:rPr lang="en-GB" b="0" i="0" dirty="0">
                <a:solidFill>
                  <a:srgbClr val="333333"/>
                </a:solidFill>
                <a:effectLst/>
                <a:latin typeface="Open Sans" panose="020B0606030504020204" pitchFamily="34" charset="0"/>
              </a:rPr>
              <a:t>innocence drowns</a:t>
            </a:r>
          </a:p>
          <a:p>
            <a:pPr algn="l"/>
            <a:r>
              <a:rPr lang="en-GB" b="0" i="0" dirty="0">
                <a:solidFill>
                  <a:srgbClr val="333333"/>
                </a:solidFill>
                <a:effectLst/>
                <a:latin typeface="Open Sans" panose="020B0606030504020204" pitchFamily="34" charset="0"/>
              </a:rPr>
              <a:t>guilt burns</a:t>
            </a:r>
          </a:p>
          <a:p>
            <a:pPr algn="l"/>
            <a:r>
              <a:rPr lang="en-GB" b="0" i="0" dirty="0">
                <a:solidFill>
                  <a:srgbClr val="333333"/>
                </a:solidFill>
                <a:effectLst/>
                <a:latin typeface="Open Sans" panose="020B0606030504020204" pitchFamily="34" charset="0"/>
              </a:rPr>
              <a:t>damned either way.</a:t>
            </a:r>
          </a:p>
          <a:p>
            <a:pPr algn="l"/>
            <a:r>
              <a:rPr lang="en-GB" b="0" i="0" dirty="0">
                <a:solidFill>
                  <a:srgbClr val="333333"/>
                </a:solidFill>
                <a:effectLst/>
                <a:latin typeface="Open Sans" panose="020B0606030504020204" pitchFamily="34" charset="0"/>
              </a:rPr>
              <a:t>burn the witch they say.</a:t>
            </a:r>
          </a:p>
          <a:p>
            <a:pPr algn="l"/>
            <a:r>
              <a:rPr lang="en-GB" b="0" i="0" dirty="0">
                <a:solidFill>
                  <a:srgbClr val="333333"/>
                </a:solidFill>
                <a:effectLst/>
                <a:latin typeface="Open Sans" panose="020B0606030504020204" pitchFamily="34" charset="0"/>
              </a:rPr>
              <a:t>This is a witch trial. I would have much preferred to just get on with my bloody job; which I am bloody good at by the way. This utter bullshit of trials (and tribunals) makes my very bones ache with frustration—there’s no power in any of this, there is no power in a grievance. It’s all about hierarchy, and the hierarchy is controlling. The system closes down to protect only itself.”</a:t>
            </a:r>
          </a:p>
          <a:p>
            <a:endParaRPr lang="en-GB" dirty="0"/>
          </a:p>
        </p:txBody>
      </p:sp>
    </p:spTree>
    <p:extLst>
      <p:ext uri="{BB962C8B-B14F-4D97-AF65-F5344CB8AC3E}">
        <p14:creationId xmlns:p14="http://schemas.microsoft.com/office/powerpoint/2010/main" val="3572396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BC1069-0A8B-5995-441C-8BD79D9F28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E73B24-809E-F24F-9C2F-FEB6CF3A9D1B}"/>
              </a:ext>
            </a:extLst>
          </p:cNvPr>
          <p:cNvSpPr>
            <a:spLocks noGrp="1" noRot="1" noChangeAspect="1"/>
          </p:cNvSpPr>
          <p:nvPr>
            <p:ph type="sldImg"/>
          </p:nvPr>
        </p:nvSpPr>
        <p:spPr>
          <a:xfrm>
            <a:off x="685800" y="1143000"/>
            <a:ext cx="5486400" cy="3086100"/>
          </a:xfrm>
          <a:prstGeom prst="rect">
            <a:avLst/>
          </a:prstGeom>
        </p:spPr>
      </p:sp>
      <p:sp>
        <p:nvSpPr>
          <p:cNvPr id="3" name="Notes Placeholder 2">
            <a:extLst>
              <a:ext uri="{FF2B5EF4-FFF2-40B4-BE49-F238E27FC236}">
                <a16:creationId xmlns:a16="http://schemas.microsoft.com/office/drawing/2014/main" id="{0D9DBC04-F583-EF9B-4B93-E89A98318090}"/>
              </a:ext>
            </a:extLst>
          </p:cNvPr>
          <p:cNvSpPr>
            <a:spLocks noGrp="1"/>
          </p:cNvSpPr>
          <p:nvPr>
            <p:ph type="body" idx="1"/>
          </p:nvPr>
        </p:nvSpPr>
        <p:spPr>
          <a:xfrm>
            <a:off x="685800" y="4400550"/>
            <a:ext cx="5486400" cy="3600450"/>
          </a:xfrm>
          <a:prstGeom prst="rect">
            <a:avLst/>
          </a:prstGeom>
        </p:spPr>
        <p:txBody>
          <a:bodyPr/>
          <a:lstStyle/>
          <a:p>
            <a:r>
              <a:rPr lang="en-US" dirty="0"/>
              <a:t>There is a growing national and global toxic narrative that is fueling a war against equality, diversity, and inclusion across the board. The headlines are damning. </a:t>
            </a:r>
          </a:p>
        </p:txBody>
      </p:sp>
      <p:sp>
        <p:nvSpPr>
          <p:cNvPr id="4" name="Slide Number Placeholder 3">
            <a:extLst>
              <a:ext uri="{FF2B5EF4-FFF2-40B4-BE49-F238E27FC236}">
                <a16:creationId xmlns:a16="http://schemas.microsoft.com/office/drawing/2014/main" id="{ADAF63F8-B33C-6630-9C49-C07792ABDA01}"/>
              </a:ext>
            </a:extLst>
          </p:cNvPr>
          <p:cNvSpPr>
            <a:spLocks noGrp="1"/>
          </p:cNvSpPr>
          <p:nvPr>
            <p:ph type="sldNum" sz="quarter" idx="5"/>
          </p:nvPr>
        </p:nvSpPr>
        <p:spPr>
          <a:xfrm>
            <a:off x="3884613" y="8685213"/>
            <a:ext cx="2971800" cy="458787"/>
          </a:xfrm>
          <a:prstGeom prst="rect">
            <a:avLst/>
          </a:prstGeom>
        </p:spPr>
        <p:txBody>
          <a:bodyPr/>
          <a:lstStyle/>
          <a:p>
            <a:fld id="{DCD630AC-6E4C-1945-B186-5F501D754081}" type="slidenum">
              <a:rPr lang="en-US" smtClean="0"/>
              <a:t>3</a:t>
            </a:fld>
            <a:endParaRPr lang="en-US"/>
          </a:p>
        </p:txBody>
      </p:sp>
    </p:spTree>
    <p:extLst>
      <p:ext uri="{BB962C8B-B14F-4D97-AF65-F5344CB8AC3E}">
        <p14:creationId xmlns:p14="http://schemas.microsoft.com/office/powerpoint/2010/main" val="5576882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GB" dirty="0"/>
              <a:t>So far, we have highlighted the factors of social inequality, the challenges facing U.K. based Higher Education environments, and the culture that many of us are working within. It’s easy to think that only academic staff are faced with these systemic challenges and embedded inequalities, especially when it relates to research and innovation, but it can be anyone and everyone who works and studies within this environment. It extends from our academic colleagues to our Professional Service and Technician colleagues, our students, and our collaborators. Our strength is in recognising that we are a community, in acknowledging and understanding the experiences of others, and in questioning our own biases (whether we think we have them or not). It’s about really paying attention, thinking about, and actively choosing the kind of (research) culture we want to be part of, and who we can all choose to be within that environment. It’s easy to think that, because of the positive initiatives and inclusion ‘marks’ that an institution may have, that its easy/easier being marginalised in Higher Education than in other sectors. However, there is often a fight with being singularly or </a:t>
            </a:r>
            <a:r>
              <a:rPr lang="en-GB" dirty="0" err="1"/>
              <a:t>intersectionally</a:t>
            </a:r>
            <a:r>
              <a:rPr lang="en-GB" dirty="0"/>
              <a:t> marginalised, and it can be exhausting.</a:t>
            </a:r>
          </a:p>
          <a:p>
            <a:endParaRPr lang="en-GB" dirty="0"/>
          </a:p>
          <a:p>
            <a:endParaRPr lang="en-GB" dirty="0"/>
          </a:p>
        </p:txBody>
      </p:sp>
    </p:spTree>
    <p:extLst>
      <p:ext uri="{BB962C8B-B14F-4D97-AF65-F5344CB8AC3E}">
        <p14:creationId xmlns:p14="http://schemas.microsoft.com/office/powerpoint/2010/main" val="22019267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GB" dirty="0"/>
              <a:t>Josie: If we don’t do these things there are real risks for the sector and society as a whole. When EDIA is seen as a nice to have and not a need to have,  then you, your family, friends, colleagues, collaborators, neighbours, etc., will face live with the dangerous consequences. </a:t>
            </a:r>
          </a:p>
        </p:txBody>
      </p:sp>
    </p:spTree>
    <p:extLst>
      <p:ext uri="{BB962C8B-B14F-4D97-AF65-F5344CB8AC3E}">
        <p14:creationId xmlns:p14="http://schemas.microsoft.com/office/powerpoint/2010/main" val="19436151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Obviously, no one wants this!</a:t>
            </a:r>
          </a:p>
          <a:p>
            <a:endParaRPr lang="en-GB" dirty="0"/>
          </a:p>
          <a:p>
            <a:r>
              <a:rPr lang="en-GB" dirty="0"/>
              <a:t>https://www.strawberrywordscourses.co.uk/blog/imagine-a-world-without-diversity-equity-and-inclusion-dei</a:t>
            </a:r>
          </a:p>
          <a:p>
            <a:endParaRPr lang="en-GB" dirty="0"/>
          </a:p>
        </p:txBody>
      </p:sp>
    </p:spTree>
    <p:extLst>
      <p:ext uri="{BB962C8B-B14F-4D97-AF65-F5344CB8AC3E}">
        <p14:creationId xmlns:p14="http://schemas.microsoft.com/office/powerpoint/2010/main" val="19887510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GB" dirty="0"/>
              <a:t>It’s not all doom and gloom and we have the collective power to be the agents of change, to be the ones who nurture the environments we want to live, work and thrive in, and we have some lovely examples over the next few slides of how people working in Higher Education have been made to feel valued, have been treated equitably, and the positive differences it has made to them all.</a:t>
            </a:r>
          </a:p>
        </p:txBody>
      </p:sp>
    </p:spTree>
    <p:extLst>
      <p:ext uri="{BB962C8B-B14F-4D97-AF65-F5344CB8AC3E}">
        <p14:creationId xmlns:p14="http://schemas.microsoft.com/office/powerpoint/2010/main" val="22349678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a:t>Fictional Vignette!</a:t>
            </a:r>
          </a:p>
          <a:p>
            <a:r>
              <a:rPr lang="en-US" dirty="0"/>
              <a:t>What amazed me is how little it took. It started with just one question: ‘How can I help?’ There were other little things just there as a matter-of-course – I didn’t have to ask for accessible versions of forms – they just were. Paperwork was sent round before meetings, meetings were scheduled in core hours (10-2) and there was always a hybrid option. They don’t use heavy air fresheners or cleaning chemicals. The lifts work, and there is automatic door access everywhere. I had a mentor who knew about disability, and what they didn’t know they went away and found out. They made sure that I wasn’t left out of the ‘politicking’ in the department and at a disadvantage. They checked I had recognition for the extra </a:t>
            </a:r>
            <a:r>
              <a:rPr lang="en-US" dirty="0" err="1"/>
              <a:t>labour</a:t>
            </a:r>
            <a:r>
              <a:rPr lang="en-US" dirty="0"/>
              <a:t> I put in mentoring others and chairing the disability staff network. I was consulted before equipment and software were ordered to check accessibility. Everyone has access to a quiet space if they don’t want to work in the hot-desk area. Everyone can work from home. You might need to take care of yourself or someone else. You don’t have to say why or justify it and you’re never asked to justify a disability. For the first time I wasn’t scared to disclose or ask for reasonable adjustments. It’s as though they trust us! And you know what? It means that we work harder. Everyone is more productive. We care more, because it feels like they care about us too.</a:t>
            </a:r>
            <a:endParaRPr lang="en-US" dirty="0">
              <a:ea typeface="Calibri"/>
              <a:cs typeface="Calibri"/>
            </a:endParaRPr>
          </a:p>
          <a:p>
            <a:endParaRPr lang="en-US" dirty="0">
              <a:ea typeface="Calibri"/>
              <a:cs typeface="Calibri"/>
            </a:endParaRPr>
          </a:p>
        </p:txBody>
      </p:sp>
    </p:spTree>
    <p:extLst>
      <p:ext uri="{BB962C8B-B14F-4D97-AF65-F5344CB8AC3E}">
        <p14:creationId xmlns:p14="http://schemas.microsoft.com/office/powerpoint/2010/main" val="2112461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GB" dirty="0"/>
          </a:p>
        </p:txBody>
      </p:sp>
    </p:spTree>
    <p:extLst>
      <p:ext uri="{BB962C8B-B14F-4D97-AF65-F5344CB8AC3E}">
        <p14:creationId xmlns:p14="http://schemas.microsoft.com/office/powerpoint/2010/main" val="1536146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GB" dirty="0"/>
          </a:p>
        </p:txBody>
      </p:sp>
    </p:spTree>
    <p:extLst>
      <p:ext uri="{BB962C8B-B14F-4D97-AF65-F5344CB8AC3E}">
        <p14:creationId xmlns:p14="http://schemas.microsoft.com/office/powerpoint/2010/main" val="18027496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GB" dirty="0"/>
          </a:p>
        </p:txBody>
      </p:sp>
    </p:spTree>
    <p:extLst>
      <p:ext uri="{BB962C8B-B14F-4D97-AF65-F5344CB8AC3E}">
        <p14:creationId xmlns:p14="http://schemas.microsoft.com/office/powerpoint/2010/main" val="34371734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GB" dirty="0"/>
          </a:p>
        </p:txBody>
      </p:sp>
    </p:spTree>
    <p:extLst>
      <p:ext uri="{BB962C8B-B14F-4D97-AF65-F5344CB8AC3E}">
        <p14:creationId xmlns:p14="http://schemas.microsoft.com/office/powerpoint/2010/main" val="18555750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GB" dirty="0"/>
          </a:p>
        </p:txBody>
      </p:sp>
    </p:spTree>
    <p:extLst>
      <p:ext uri="{BB962C8B-B14F-4D97-AF65-F5344CB8AC3E}">
        <p14:creationId xmlns:p14="http://schemas.microsoft.com/office/powerpoint/2010/main" val="3548785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7F218-7925-8C31-8C7C-E132C837A7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73BDFA-9CE6-613A-8BF7-CC14DD359EE7}"/>
              </a:ext>
            </a:extLst>
          </p:cNvPr>
          <p:cNvSpPr>
            <a:spLocks noGrp="1" noRot="1" noChangeAspect="1"/>
          </p:cNvSpPr>
          <p:nvPr>
            <p:ph type="sldImg"/>
          </p:nvPr>
        </p:nvSpPr>
        <p:spPr>
          <a:xfrm>
            <a:off x="685800" y="1143000"/>
            <a:ext cx="5486400" cy="3086100"/>
          </a:xfrm>
          <a:prstGeom prst="rect">
            <a:avLst/>
          </a:prstGeom>
        </p:spPr>
      </p:sp>
      <p:sp>
        <p:nvSpPr>
          <p:cNvPr id="3" name="Notes Placeholder 2">
            <a:extLst>
              <a:ext uri="{FF2B5EF4-FFF2-40B4-BE49-F238E27FC236}">
                <a16:creationId xmlns:a16="http://schemas.microsoft.com/office/drawing/2014/main" id="{C15E7134-1CB9-B7AA-61DC-94AFEE9B1E06}"/>
              </a:ext>
            </a:extLst>
          </p:cNvPr>
          <p:cNvSpPr>
            <a:spLocks noGrp="1"/>
          </p:cNvSpPr>
          <p:nvPr>
            <p:ph type="body" idx="1"/>
          </p:nvPr>
        </p:nvSpPr>
        <p:spPr>
          <a:xfrm>
            <a:off x="685800" y="4400550"/>
            <a:ext cx="5486400" cy="360045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For example, in the United Kingdom, our Government are making it much harder for disabled people to access Personal Independence Payments (PIP), a lifeline for many that helps with the extra costs that can be incurred when living with a long term chronic health condition or disability. Additionally, the ruling, guidance and surrounding media coverage of the recent Supreme Court ruling, and interim Equality and Human Rights Commission (EHRC) guidance on the legal definition of 'woman' within the Equality Act 2010, is already causing real harm to staff and students working across Higher Education.</a:t>
            </a:r>
          </a:p>
          <a:p>
            <a:endParaRPr lang="en-US" dirty="0"/>
          </a:p>
        </p:txBody>
      </p:sp>
      <p:sp>
        <p:nvSpPr>
          <p:cNvPr id="4" name="Slide Number Placeholder 3">
            <a:extLst>
              <a:ext uri="{FF2B5EF4-FFF2-40B4-BE49-F238E27FC236}">
                <a16:creationId xmlns:a16="http://schemas.microsoft.com/office/drawing/2014/main" id="{B3D2CB1D-4275-5329-9D10-0F7B50721E0F}"/>
              </a:ext>
            </a:extLst>
          </p:cNvPr>
          <p:cNvSpPr>
            <a:spLocks noGrp="1"/>
          </p:cNvSpPr>
          <p:nvPr>
            <p:ph type="sldNum" sz="quarter" idx="5"/>
          </p:nvPr>
        </p:nvSpPr>
        <p:spPr>
          <a:xfrm>
            <a:off x="3884613" y="8685213"/>
            <a:ext cx="2971800" cy="458787"/>
          </a:xfrm>
          <a:prstGeom prst="rect">
            <a:avLst/>
          </a:prstGeom>
        </p:spPr>
        <p:txBody>
          <a:bodyPr/>
          <a:lstStyle/>
          <a:p>
            <a:fld id="{DCD630AC-6E4C-1945-B186-5F501D754081}" type="slidenum">
              <a:rPr lang="en-US" smtClean="0"/>
              <a:t>4</a:t>
            </a:fld>
            <a:endParaRPr lang="en-US"/>
          </a:p>
        </p:txBody>
      </p:sp>
    </p:spTree>
    <p:extLst>
      <p:ext uri="{BB962C8B-B14F-4D97-AF65-F5344CB8AC3E}">
        <p14:creationId xmlns:p14="http://schemas.microsoft.com/office/powerpoint/2010/main" val="5664630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GB" dirty="0"/>
          </a:p>
        </p:txBody>
      </p:sp>
    </p:spTree>
    <p:extLst>
      <p:ext uri="{BB962C8B-B14F-4D97-AF65-F5344CB8AC3E}">
        <p14:creationId xmlns:p14="http://schemas.microsoft.com/office/powerpoint/2010/main" val="17665362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GB" dirty="0"/>
          </a:p>
        </p:txBody>
      </p:sp>
    </p:spTree>
    <p:extLst>
      <p:ext uri="{BB962C8B-B14F-4D97-AF65-F5344CB8AC3E}">
        <p14:creationId xmlns:p14="http://schemas.microsoft.com/office/powerpoint/2010/main" val="22824561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GB" dirty="0"/>
          </a:p>
        </p:txBody>
      </p:sp>
    </p:spTree>
    <p:extLst>
      <p:ext uri="{BB962C8B-B14F-4D97-AF65-F5344CB8AC3E}">
        <p14:creationId xmlns:p14="http://schemas.microsoft.com/office/powerpoint/2010/main" val="30286723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GB" dirty="0"/>
          </a:p>
          <a:p>
            <a:endParaRPr lang="en-GB" dirty="0"/>
          </a:p>
        </p:txBody>
      </p:sp>
    </p:spTree>
    <p:extLst>
      <p:ext uri="{BB962C8B-B14F-4D97-AF65-F5344CB8AC3E}">
        <p14:creationId xmlns:p14="http://schemas.microsoft.com/office/powerpoint/2010/main" val="34768555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DCD630AC-6E4C-1945-B186-5F501D754081}" type="slidenum">
              <a:rPr lang="en-US" smtClean="0"/>
              <a:t>35</a:t>
            </a:fld>
            <a:endParaRPr lang="en-US"/>
          </a:p>
        </p:txBody>
      </p:sp>
    </p:spTree>
    <p:extLst>
      <p:ext uri="{BB962C8B-B14F-4D97-AF65-F5344CB8AC3E}">
        <p14:creationId xmlns:p14="http://schemas.microsoft.com/office/powerpoint/2010/main" val="1888241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340A6B-1016-021E-4C8A-894C995142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41DE3E-9166-CD78-06AB-82EF41BD879F}"/>
              </a:ext>
            </a:extLst>
          </p:cNvPr>
          <p:cNvSpPr>
            <a:spLocks noGrp="1" noRot="1" noChangeAspect="1"/>
          </p:cNvSpPr>
          <p:nvPr>
            <p:ph type="sldImg"/>
          </p:nvPr>
        </p:nvSpPr>
        <p:spPr>
          <a:xfrm>
            <a:off x="685800" y="1143000"/>
            <a:ext cx="5486400" cy="3086100"/>
          </a:xfrm>
          <a:prstGeom prst="rect">
            <a:avLst/>
          </a:prstGeom>
        </p:spPr>
      </p:sp>
      <p:sp>
        <p:nvSpPr>
          <p:cNvPr id="3" name="Notes Placeholder 2">
            <a:extLst>
              <a:ext uri="{FF2B5EF4-FFF2-40B4-BE49-F238E27FC236}">
                <a16:creationId xmlns:a16="http://schemas.microsoft.com/office/drawing/2014/main" id="{58AB973E-88F1-AEFB-092F-7D2891C37388}"/>
              </a:ext>
            </a:extLst>
          </p:cNvPr>
          <p:cNvSpPr>
            <a:spLocks noGrp="1"/>
          </p:cNvSpPr>
          <p:nvPr>
            <p:ph type="body" idx="1"/>
          </p:nvPr>
        </p:nvSpPr>
        <p:spPr>
          <a:xfrm>
            <a:off x="685800" y="4400550"/>
            <a:ext cx="5486400" cy="3600450"/>
          </a:xfrm>
          <a:prstGeom prst="rect">
            <a:avLst/>
          </a:prstGeom>
        </p:spPr>
        <p:txBody>
          <a:bodyPr/>
          <a:lstStyle/>
          <a:p>
            <a:r>
              <a:rPr lang="en-US" sz="1600" dirty="0">
                <a:solidFill>
                  <a:schemeClr val="tx1"/>
                </a:solidFill>
              </a:rPr>
              <a:t>Further afield, such as the Government’s of the United States and New Zealand, the rhetoric feels no different. Safe spaces and legal protections for trans people are being lost, funding for EDI initiatives is being eradicated, and there is increasing pressure for other countries to follow suit if they want to stand a chance of working with international partners.</a:t>
            </a:r>
          </a:p>
        </p:txBody>
      </p:sp>
      <p:sp>
        <p:nvSpPr>
          <p:cNvPr id="4" name="Slide Number Placeholder 3">
            <a:extLst>
              <a:ext uri="{FF2B5EF4-FFF2-40B4-BE49-F238E27FC236}">
                <a16:creationId xmlns:a16="http://schemas.microsoft.com/office/drawing/2014/main" id="{50AEE783-196D-E15E-E14E-43220BF3011F}"/>
              </a:ext>
            </a:extLst>
          </p:cNvPr>
          <p:cNvSpPr>
            <a:spLocks noGrp="1"/>
          </p:cNvSpPr>
          <p:nvPr>
            <p:ph type="sldNum" sz="quarter" idx="5"/>
          </p:nvPr>
        </p:nvSpPr>
        <p:spPr>
          <a:xfrm>
            <a:off x="3884613" y="8685213"/>
            <a:ext cx="2971800" cy="458787"/>
          </a:xfrm>
          <a:prstGeom prst="rect">
            <a:avLst/>
          </a:prstGeom>
        </p:spPr>
        <p:txBody>
          <a:bodyPr/>
          <a:lstStyle/>
          <a:p>
            <a:fld id="{DCD630AC-6E4C-1945-B186-5F501D754081}" type="slidenum">
              <a:rPr lang="en-US" smtClean="0"/>
              <a:t>5</a:t>
            </a:fld>
            <a:endParaRPr lang="en-US"/>
          </a:p>
        </p:txBody>
      </p:sp>
    </p:spTree>
    <p:extLst>
      <p:ext uri="{BB962C8B-B14F-4D97-AF65-F5344CB8AC3E}">
        <p14:creationId xmlns:p14="http://schemas.microsoft.com/office/powerpoint/2010/main" val="3041396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GB" dirty="0"/>
              <a:t>From the point of view of U.K. Higher Education, there have been increased awareness of exclusionary practices. This awareness has been born of factors such as </a:t>
            </a:r>
            <a:r>
              <a:rPr lang="en-US" sz="2400" dirty="0"/>
              <a:t>Athena Swan, Race Equality Charter and the  #BlackLivesMatter movement. However, they are not a fix all, and whilst they can go a long way to recognizing societal inequalities, there are factors at play across Higher Education in the UK that are making the environment much harder to be part of.</a:t>
            </a:r>
          </a:p>
        </p:txBody>
      </p:sp>
    </p:spTree>
    <p:extLst>
      <p:ext uri="{BB962C8B-B14F-4D97-AF65-F5344CB8AC3E}">
        <p14:creationId xmlns:p14="http://schemas.microsoft.com/office/powerpoint/2010/main" val="27887285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Academic institutions across the United Kingdom are facing compounding financial and operational adversities in a way that have never been experienced:</a:t>
            </a: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“Significant variability across the sector” for U.K. undergraduate recruitment</a:t>
            </a:r>
          </a:p>
          <a:p>
            <a:pPr marL="171450" indent="-171450">
              <a:buFont typeface="Arial" panose="020B0604020202020204" pitchFamily="34" charset="0"/>
              <a:buChar char="•"/>
            </a:pPr>
            <a:r>
              <a:rPr lang="en-US" dirty="0"/>
              <a:t>Unsustainable funding model</a:t>
            </a:r>
          </a:p>
          <a:p>
            <a:pPr marL="171450" indent="-171450">
              <a:buFont typeface="Arial" panose="020B0604020202020204" pitchFamily="34" charset="0"/>
              <a:buChar char="•"/>
            </a:pPr>
            <a:r>
              <a:rPr lang="en-US" dirty="0"/>
              <a:t>“Reliance on international student recruitment to cross-subsidies both teaching and research activities”</a:t>
            </a:r>
          </a:p>
          <a:p>
            <a:pPr marL="171450" indent="-171450">
              <a:buFont typeface="Arial" panose="020B0604020202020204" pitchFamily="34" charset="0"/>
              <a:buChar char="•"/>
            </a:pPr>
            <a:r>
              <a:rPr lang="en-US" dirty="0"/>
              <a:t>Projections that a “significant reduction in international students will plunge 84% of providers into deficit” followed by the ban on taught postgraduate students bringing family members to the U.K. </a:t>
            </a:r>
          </a:p>
          <a:p>
            <a:pPr marL="171450" indent="-171450">
              <a:buFont typeface="Arial" panose="020B0604020202020204" pitchFamily="34" charset="0"/>
              <a:buChar char="•"/>
            </a:pPr>
            <a:r>
              <a:rPr lang="en-US" dirty="0"/>
              <a:t>“Increasing costs, with inflation pushing up prices across areas such as staffing, research, estates, and utilities”</a:t>
            </a:r>
          </a:p>
          <a:p>
            <a:pPr marL="171450" indent="-171450">
              <a:buFont typeface="Arial" panose="020B0604020202020204" pitchFamily="34" charset="0"/>
              <a:buChar char="•"/>
            </a:pPr>
            <a:r>
              <a:rPr lang="en-US" dirty="0"/>
              <a:t>Impact of increases to employer’s National Insurance payments</a:t>
            </a:r>
          </a:p>
          <a:p>
            <a:pPr marL="171450" indent="-171450">
              <a:buFont typeface="Arial" panose="020B0604020202020204" pitchFamily="34" charset="0"/>
              <a:buChar char="•"/>
            </a:pPr>
            <a:r>
              <a:rPr lang="en-GB" b="0" i="0" dirty="0">
                <a:solidFill>
                  <a:srgbClr val="3A3A3B"/>
                </a:solidFill>
                <a:effectLst/>
                <a:latin typeface="Source Sans Pro" panose="020B0503030403020204" pitchFamily="34" charset="0"/>
              </a:rPr>
              <a:t>'For far too long vice-chancellors have helped fuel this crisis by fighting to hoover up domestic and international students, creating a cycle of boom and bust. When times were good, they failed to invest properly and now they are asking staff and students to pay for the price of their mismanagement. Bodies tasked with overseeing university governance have been hollowed out and are all too often asleep at the wheel, allowing vice-chancellors to act like reckless CEOs. Labour should launch a root and branch review of the sector's governing structures while putting an end to university leaders being rewarded for failure with gigantic pay packets.’</a:t>
            </a:r>
            <a:r>
              <a:rPr lang="en-US" b="0" i="0" dirty="0">
                <a:solidFill>
                  <a:srgbClr val="3A3A3B"/>
                </a:solidFill>
                <a:effectLst/>
                <a:latin typeface="Source Sans Pro" panose="020B0503030403020204" pitchFamily="34" charset="0"/>
              </a:rPr>
              <a:t> (https://www.ucu.org.uk/article/13935/University-crisis-will-see-over-10000-staff-lose-their-jobs-fears-UCU)</a:t>
            </a:r>
          </a:p>
          <a:p>
            <a:pPr marL="171450" indent="-171450">
              <a:buFont typeface="Arial" panose="020B0604020202020204" pitchFamily="34" charset="0"/>
              <a:buChar char="•"/>
            </a:pPr>
            <a:endParaRPr lang="en-US" b="0" i="0" dirty="0">
              <a:solidFill>
                <a:srgbClr val="3A3A3B"/>
              </a:solidFill>
              <a:effectLst/>
              <a:latin typeface="Source Sans Pro" panose="020B0503030403020204" pitchFamily="34" charset="0"/>
            </a:endParaRPr>
          </a:p>
          <a:p>
            <a:pPr marL="171450" indent="-171450">
              <a:buFont typeface="Arial" panose="020B0604020202020204" pitchFamily="34" charset="0"/>
              <a:buChar char="•"/>
            </a:pPr>
            <a:endParaRPr lang="en-US" b="0" i="0" dirty="0">
              <a:solidFill>
                <a:srgbClr val="3A3A3B"/>
              </a:solidFill>
              <a:effectLst/>
              <a:latin typeface="Source Sans Pro" panose="020B0503030403020204" pitchFamily="34" charset="0"/>
            </a:endParaRPr>
          </a:p>
          <a:p>
            <a:endParaRPr lang="en-US" dirty="0"/>
          </a:p>
          <a:p>
            <a:endParaRPr lang="en-US" dirty="0"/>
          </a:p>
          <a:p>
            <a:r>
              <a:rPr lang="en-US" dirty="0"/>
              <a:t>https://www.timeshighereducation.com/news/increased-risk-market-exit-after-ps34-billion-losses-ofs</a:t>
            </a:r>
          </a:p>
          <a:p>
            <a:endParaRPr lang="en-US" dirty="0"/>
          </a:p>
          <a:p>
            <a:r>
              <a:rPr lang="en-US" dirty="0"/>
              <a:t>https://www.timeshighereducation.com/news/uk-university-redundancies-latest-updates</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DCD630AC-6E4C-1945-B186-5F501D754081}" type="slidenum">
              <a:rPr lang="en-US" smtClean="0"/>
              <a:t>7</a:t>
            </a:fld>
            <a:endParaRPr lang="en-US"/>
          </a:p>
        </p:txBody>
      </p:sp>
    </p:spTree>
    <p:extLst>
      <p:ext uri="{BB962C8B-B14F-4D97-AF65-F5344CB8AC3E}">
        <p14:creationId xmlns:p14="http://schemas.microsoft.com/office/powerpoint/2010/main" val="4009258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CFE50-9B8D-4EBA-2E41-D278A9C849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BE8350-B4EA-E223-DB56-2CBB9E5A0A88}"/>
              </a:ext>
            </a:extLst>
          </p:cNvPr>
          <p:cNvSpPr>
            <a:spLocks noGrp="1" noRot="1" noChangeAspect="1"/>
          </p:cNvSpPr>
          <p:nvPr>
            <p:ph type="sldImg"/>
          </p:nvPr>
        </p:nvSpPr>
        <p:spPr>
          <a:xfrm>
            <a:off x="685800" y="1143000"/>
            <a:ext cx="5486400" cy="3086100"/>
          </a:xfrm>
          <a:prstGeom prst="rect">
            <a:avLst/>
          </a:prstGeom>
        </p:spPr>
      </p:sp>
      <p:sp>
        <p:nvSpPr>
          <p:cNvPr id="3" name="Notes Placeholder 2">
            <a:extLst>
              <a:ext uri="{FF2B5EF4-FFF2-40B4-BE49-F238E27FC236}">
                <a16:creationId xmlns:a16="http://schemas.microsoft.com/office/drawing/2014/main" id="{66A9FB51-ED3C-9C7B-0144-8B52E36DA5FD}"/>
              </a:ext>
            </a:extLst>
          </p:cNvPr>
          <p:cNvSpPr>
            <a:spLocks noGrp="1"/>
          </p:cNvSpPr>
          <p:nvPr>
            <p:ph type="body" idx="1"/>
          </p:nvPr>
        </p:nvSpPr>
        <p:spPr>
          <a:xfrm>
            <a:off x="685800" y="4400550"/>
            <a:ext cx="5486400" cy="360045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when considered with the advertises outlined on the previous slide, create an environment where adversity is being acutely felt and experiences by all.</a:t>
            </a:r>
          </a:p>
        </p:txBody>
      </p:sp>
      <p:sp>
        <p:nvSpPr>
          <p:cNvPr id="4" name="Slide Number Placeholder 3">
            <a:extLst>
              <a:ext uri="{FF2B5EF4-FFF2-40B4-BE49-F238E27FC236}">
                <a16:creationId xmlns:a16="http://schemas.microsoft.com/office/drawing/2014/main" id="{C9364B42-D73E-084C-2C3A-4441A10CAE90}"/>
              </a:ext>
            </a:extLst>
          </p:cNvPr>
          <p:cNvSpPr>
            <a:spLocks noGrp="1"/>
          </p:cNvSpPr>
          <p:nvPr>
            <p:ph type="sldNum" sz="quarter" idx="5"/>
          </p:nvPr>
        </p:nvSpPr>
        <p:spPr>
          <a:xfrm>
            <a:off x="3884613" y="8685213"/>
            <a:ext cx="2971800" cy="458787"/>
          </a:xfrm>
          <a:prstGeom prst="rect">
            <a:avLst/>
          </a:prstGeom>
        </p:spPr>
        <p:txBody>
          <a:bodyPr/>
          <a:lstStyle/>
          <a:p>
            <a:fld id="{DCD630AC-6E4C-1945-B186-5F501D754081}" type="slidenum">
              <a:rPr lang="en-US" smtClean="0"/>
              <a:t>8</a:t>
            </a:fld>
            <a:endParaRPr lang="en-US"/>
          </a:p>
        </p:txBody>
      </p:sp>
    </p:spTree>
    <p:extLst>
      <p:ext uri="{BB962C8B-B14F-4D97-AF65-F5344CB8AC3E}">
        <p14:creationId xmlns:p14="http://schemas.microsoft.com/office/powerpoint/2010/main" val="72053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GB" dirty="0"/>
          </a:p>
        </p:txBody>
      </p:sp>
    </p:spTree>
    <p:extLst>
      <p:ext uri="{BB962C8B-B14F-4D97-AF65-F5344CB8AC3E}">
        <p14:creationId xmlns:p14="http://schemas.microsoft.com/office/powerpoint/2010/main" val="5520390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GB" dirty="0"/>
              <a:t>However, there is an embedded inequality of adversity experienced by those working across the sector. Yes, we all know that it’s a very difficult sector in which to work and thrive, but adversity and instability in any sector does not impact everyone equally, and we’ve got some data to show this.</a:t>
            </a:r>
          </a:p>
        </p:txBody>
      </p:sp>
    </p:spTree>
    <p:extLst>
      <p:ext uri="{BB962C8B-B14F-4D97-AF65-F5344CB8AC3E}">
        <p14:creationId xmlns:p14="http://schemas.microsoft.com/office/powerpoint/2010/main" val="40727402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emf"/><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image" Target="../media/image3.emf"/><Relationship Id="rId1" Type="http://schemas.openxmlformats.org/officeDocument/2006/relationships/slideMaster" Target="../slideMasters/slideMaster6.xml"/><Relationship Id="rId4" Type="http://schemas.openxmlformats.org/officeDocument/2006/relationships/chart" Target="../charts/chart25.xml"/></Relationships>
</file>

<file path=ppt/slideLayouts/_rels/slideLayout121.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image" Target="../media/image3.emf"/></Relationships>
</file>

<file path=ppt/slideLayouts/_rels/slideLayout1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chart" Target="../charts/chart6.xml"/><Relationship Id="rId1" Type="http://schemas.openxmlformats.org/officeDocument/2006/relationships/slideMaster" Target="../slideMasters/slideMaster2.xml"/><Relationship Id="rId4" Type="http://schemas.openxmlformats.org/officeDocument/2006/relationships/chart" Target="../charts/chart7.xml"/></Relationships>
</file>

<file path=ppt/slideLayouts/_rels/slideLayout3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Master" Target="../slideMasters/slideMaster3.xml"/><Relationship Id="rId6" Type="http://schemas.openxmlformats.org/officeDocument/2006/relationships/chart" Target="../charts/chart12.xml"/><Relationship Id="rId5" Type="http://schemas.openxmlformats.org/officeDocument/2006/relationships/chart" Target="../charts/chart11.xml"/><Relationship Id="rId4" Type="http://schemas.openxmlformats.org/officeDocument/2006/relationships/image" Target="../media/image3.emf"/></Relationships>
</file>

<file path=ppt/slideLayouts/_rels/slideLayout58.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emf"/><Relationship Id="rId1" Type="http://schemas.openxmlformats.org/officeDocument/2006/relationships/slideMaster" Target="../slideMasters/slideMaster1.xml"/><Relationship Id="rId5" Type="http://schemas.openxmlformats.org/officeDocument/2006/relationships/image" Target="../media/image3.emf"/><Relationship Id="rId4" Type="http://schemas.openxmlformats.org/officeDocument/2006/relationships/image" Target="../media/image7.emf"/></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chart" Target="../charts/chart14.xml"/><Relationship Id="rId1" Type="http://schemas.openxmlformats.org/officeDocument/2006/relationships/slideMaster" Target="../slideMasters/slideMaster4.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image" Target="../media/image3.emf"/></Relationships>
</file>

<file path=ppt/slideLayouts/_rels/slideLayout79.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chart" Target="../charts/chart19.xml"/><Relationship Id="rId1" Type="http://schemas.openxmlformats.org/officeDocument/2006/relationships/slideMaster" Target="../slideMasters/slideMaster5.xml"/><Relationship Id="rId6" Type="http://schemas.openxmlformats.org/officeDocument/2006/relationships/chart" Target="../charts/chart22.xml"/><Relationship Id="rId5" Type="http://schemas.openxmlformats.org/officeDocument/2006/relationships/chart" Target="../charts/chart21.xml"/><Relationship Id="rId4" Type="http://schemas.openxmlformats.org/officeDocument/2006/relationships/image" Target="../media/image3.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urple - Photo Intro Dark">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EF0E8510-F2FC-BACD-8A1C-00D301F357E4}"/>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424E997-EF74-3066-3E90-5F29FC288588}"/>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37673C08-6275-2C54-D9AF-698F2CDEC3CF}"/>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13" name="Parallelogram 12">
            <a:extLst>
              <a:ext uri="{FF2B5EF4-FFF2-40B4-BE49-F238E27FC236}">
                <a16:creationId xmlns:a16="http://schemas.microsoft.com/office/drawing/2014/main" id="{AB69DAB4-6254-5D35-3D24-CBF4B8CFB8E5}"/>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cross lit image of a female looking to the left with an ambitious facial expression.">
            <a:extLst>
              <a:ext uri="{FF2B5EF4-FFF2-40B4-BE49-F238E27FC236}">
                <a16:creationId xmlns:a16="http://schemas.microsoft.com/office/drawing/2014/main" id="{48E68861-82CC-CA96-E1AA-4105331315A0}"/>
              </a:ext>
              <a:ext uri="{C183D7F6-B498-43B3-948B-1728B52AA6E4}">
                <adec:decorative xmlns:adec="http://schemas.microsoft.com/office/drawing/2017/decorative" val="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flipH="1">
            <a:off x="6815896" y="559786"/>
            <a:ext cx="5070764" cy="6369420"/>
          </a:xfrm>
          <a:prstGeom prst="rect">
            <a:avLst/>
          </a:prstGeom>
        </p:spPr>
      </p:pic>
      <p:sp>
        <p:nvSpPr>
          <p:cNvPr id="15" name="Rectangle 14">
            <a:extLst>
              <a:ext uri="{FF2B5EF4-FFF2-40B4-BE49-F238E27FC236}">
                <a16:creationId xmlns:a16="http://schemas.microsoft.com/office/drawing/2014/main" id="{00012AF0-7806-4695-4D12-697B57463CD5}"/>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2925C3F4-DAE6-4949-0DD3-CDC15A7E8DC1}"/>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Placeholder 1">
            <a:extLst>
              <a:ext uri="{FF2B5EF4-FFF2-40B4-BE49-F238E27FC236}">
                <a16:creationId xmlns:a16="http://schemas.microsoft.com/office/drawing/2014/main" id="{13A504B6-B998-5367-D92E-EFC8E5FA7B5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bg1"/>
                </a:solidFill>
                <a:effectLst/>
                <a:latin typeface="Overpass Medium" pitchFamily="2" charset="77"/>
                <a:ea typeface="+mj-ea"/>
                <a:cs typeface="+mj-cs"/>
              </a:rPr>
              <a:t>Stand for ambition. </a:t>
            </a:r>
            <a:r>
              <a:rPr lang="en-GB" sz="1800" b="1" kern="1200">
                <a:solidFill>
                  <a:schemeClr val="bg1"/>
                </a:solidFill>
                <a:effectLst/>
                <a:latin typeface="Overpass Medium" pitchFamily="2" charset="77"/>
                <a:ea typeface="+mj-ea"/>
                <a:cs typeface="+mj-cs"/>
              </a:rPr>
              <a:t>kent.ac.uk</a:t>
            </a:r>
          </a:p>
        </p:txBody>
      </p:sp>
    </p:spTree>
    <p:extLst>
      <p:ext uri="{BB962C8B-B14F-4D97-AF65-F5344CB8AC3E}">
        <p14:creationId xmlns:p14="http://schemas.microsoft.com/office/powerpoint/2010/main" val="1193315391"/>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urple - Text &amp; Small Pictur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46D21B-D681-EF5F-D271-8CEF4C29B47F}"/>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a:extLst>
              <a:ext uri="{FF2B5EF4-FFF2-40B4-BE49-F238E27FC236}">
                <a16:creationId xmlns:a16="http://schemas.microsoft.com/office/drawing/2014/main" id="{53B94D7A-40DC-DA14-DCBE-B0869C3D4103}"/>
              </a:ext>
              <a:ext uri="{C183D7F6-B498-43B3-948B-1728B52AA6E4}">
                <adec:decorative xmlns:adec="http://schemas.microsoft.com/office/drawing/2017/decorative" val="1"/>
              </a:ext>
            </a:extLst>
          </p:cNvPr>
          <p:cNvSpPr/>
          <p:nvPr userDrawn="1"/>
        </p:nvSpPr>
        <p:spPr>
          <a:xfrm rot="16200000" flipV="1">
            <a:off x="11469559" y="6484333"/>
            <a:ext cx="764018" cy="775254"/>
          </a:xfrm>
          <a:prstGeom prst="parallelogram">
            <a:avLst>
              <a:gd name="adj" fmla="val 525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8E145E1-0A17-6CA8-77E7-B77DF8C6BAAE}"/>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2" name="Rectangle 11">
            <a:extLst>
              <a:ext uri="{FF2B5EF4-FFF2-40B4-BE49-F238E27FC236}">
                <a16:creationId xmlns:a16="http://schemas.microsoft.com/office/drawing/2014/main" id="{CC3DC414-B9EA-3DAB-D78D-CF6A5E3527AC}"/>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7B2F87B-51B3-1C49-89EE-96FC96A4A756}"/>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1064712" y="1979112"/>
            <a:ext cx="503128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
        <p:nvSpPr>
          <p:cNvPr id="8" name="Picture Placeholder 5">
            <a:extLst>
              <a:ext uri="{FF2B5EF4-FFF2-40B4-BE49-F238E27FC236}">
                <a16:creationId xmlns:a16="http://schemas.microsoft.com/office/drawing/2014/main" id="{9CD6AD59-0524-BB6C-BB53-A1023BC475EA}"/>
              </a:ext>
            </a:extLst>
          </p:cNvPr>
          <p:cNvSpPr>
            <a:spLocks noGrp="1"/>
          </p:cNvSpPr>
          <p:nvPr>
            <p:ph type="pic" sz="quarter" idx="11"/>
          </p:nvPr>
        </p:nvSpPr>
        <p:spPr>
          <a:xfrm>
            <a:off x="6483350" y="1979613"/>
            <a:ext cx="4643438" cy="4313174"/>
          </a:xfrm>
        </p:spPr>
        <p:txBody>
          <a:bodyPr/>
          <a:lstStyle/>
          <a:p>
            <a:endParaRPr lang="en-US"/>
          </a:p>
        </p:txBody>
      </p:sp>
    </p:spTree>
    <p:extLst>
      <p:ext uri="{BB962C8B-B14F-4D97-AF65-F5344CB8AC3E}">
        <p14:creationId xmlns:p14="http://schemas.microsoft.com/office/powerpoint/2010/main" val="86447254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Orange - Tab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3814AF3-1F3A-264A-7EA0-5C41E1C328B8}"/>
              </a:ext>
            </a:extLst>
          </p:cNvPr>
          <p:cNvSpPr/>
          <p:nvPr userDrawn="1"/>
        </p:nvSpPr>
        <p:spPr>
          <a:xfrm>
            <a:off x="-14381" y="-36768"/>
            <a:ext cx="12261736"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a:extLst>
              <a:ext uri="{FF2B5EF4-FFF2-40B4-BE49-F238E27FC236}">
                <a16:creationId xmlns:a16="http://schemas.microsoft.com/office/drawing/2014/main" id="{BA4EE4CD-386E-BA85-6487-ABDFBEE05FFA}"/>
              </a:ext>
            </a:extLst>
          </p:cNvPr>
          <p:cNvSpPr/>
          <p:nvPr userDrawn="1"/>
        </p:nvSpPr>
        <p:spPr>
          <a:xfrm rot="16200000" flipV="1">
            <a:off x="11469559" y="6496208"/>
            <a:ext cx="764018" cy="775254"/>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7AA8E95-3E2C-B518-D978-EE56EEE72A89}"/>
              </a:ext>
            </a:extLst>
          </p:cNvPr>
          <p:cNvSpPr/>
          <p:nvPr userDrawn="1"/>
        </p:nvSpPr>
        <p:spPr>
          <a:xfrm>
            <a:off x="-6980" y="342036"/>
            <a:ext cx="312416" cy="33808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4DD7935-9D09-5144-02EE-C67BAB2C675C}"/>
              </a:ext>
            </a:extLst>
          </p:cNvPr>
          <p:cNvSpPr/>
          <p:nvPr userDrawn="1"/>
        </p:nvSpPr>
        <p:spPr>
          <a:xfrm rot="5400000">
            <a:off x="194878" y="-211056"/>
            <a:ext cx="351236" cy="7549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39F475B-8876-127F-1C90-68D8FEE12C7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graphicFrame>
        <p:nvGraphicFramePr>
          <p:cNvPr id="4" name="Chart 3">
            <a:extLst>
              <a:ext uri="{FF2B5EF4-FFF2-40B4-BE49-F238E27FC236}">
                <a16:creationId xmlns:a16="http://schemas.microsoft.com/office/drawing/2014/main" id="{B46A27A7-487F-EC0A-F102-F0F6F4E6E4E0}"/>
              </a:ext>
            </a:extLst>
          </p:cNvPr>
          <p:cNvGraphicFramePr/>
          <p:nvPr userDrawn="1">
            <p:extLst>
              <p:ext uri="{D42A27DB-BD31-4B8C-83A1-F6EECF244321}">
                <p14:modId xmlns:p14="http://schemas.microsoft.com/office/powerpoint/2010/main" val="1334806349"/>
              </p:ext>
            </p:extLst>
          </p:nvPr>
        </p:nvGraphicFramePr>
        <p:xfrm>
          <a:off x="370496" y="1344361"/>
          <a:ext cx="8128000"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Placeholder 1">
            <a:extLst>
              <a:ext uri="{FF2B5EF4-FFF2-40B4-BE49-F238E27FC236}">
                <a16:creationId xmlns:a16="http://schemas.microsoft.com/office/drawing/2014/main" id="{A62E513A-9855-36A9-7BB4-3FA1D20D6C59}"/>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110402091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Orange - Text &amp; Picture content ">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8A6C736-7D84-CB4E-82C3-8E5FE3BFEEA8}"/>
              </a:ext>
            </a:extLst>
          </p:cNvPr>
          <p:cNvSpPr/>
          <p:nvPr userDrawn="1"/>
        </p:nvSpPr>
        <p:spPr>
          <a:xfrm>
            <a:off x="-14381" y="-36768"/>
            <a:ext cx="12261736"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239217E9-884A-35E6-AAC9-20E6E0EBB1ED}"/>
              </a:ext>
            </a:extLst>
          </p:cNvPr>
          <p:cNvSpPr/>
          <p:nvPr userDrawn="1"/>
        </p:nvSpPr>
        <p:spPr>
          <a:xfrm rot="16200000" flipV="1">
            <a:off x="11469559" y="6496208"/>
            <a:ext cx="764018" cy="775254"/>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0A8165D-EF22-85FF-7A29-A2C7EB9419BE}"/>
              </a:ext>
            </a:extLst>
          </p:cNvPr>
          <p:cNvSpPr/>
          <p:nvPr userDrawn="1"/>
        </p:nvSpPr>
        <p:spPr>
          <a:xfrm>
            <a:off x="-6980" y="342036"/>
            <a:ext cx="312416" cy="33808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C1283D7-9021-F25C-C4A7-D7ABB00667DB}"/>
              </a:ext>
            </a:extLst>
          </p:cNvPr>
          <p:cNvSpPr/>
          <p:nvPr userDrawn="1"/>
        </p:nvSpPr>
        <p:spPr>
          <a:xfrm rot="5400000">
            <a:off x="194878" y="-211056"/>
            <a:ext cx="351236" cy="7549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1AA5918-4D02-5A39-3967-339D3C1096C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5" name="Title Placeholder 1">
            <a:extLst>
              <a:ext uri="{FF2B5EF4-FFF2-40B4-BE49-F238E27FC236}">
                <a16:creationId xmlns:a16="http://schemas.microsoft.com/office/drawing/2014/main" id="{FD3D65C7-BC80-3EB0-591B-432566BAA146}"/>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
        <p:nvSpPr>
          <p:cNvPr id="2" name="Picture Placeholder 5">
            <a:extLst>
              <a:ext uri="{FF2B5EF4-FFF2-40B4-BE49-F238E27FC236}">
                <a16:creationId xmlns:a16="http://schemas.microsoft.com/office/drawing/2014/main" id="{97F53819-B085-73B2-308F-51DEF10C2FF5}"/>
              </a:ext>
            </a:extLst>
          </p:cNvPr>
          <p:cNvSpPr>
            <a:spLocks noGrp="1"/>
          </p:cNvSpPr>
          <p:nvPr>
            <p:ph type="pic" sz="quarter" idx="18"/>
          </p:nvPr>
        </p:nvSpPr>
        <p:spPr>
          <a:xfrm>
            <a:off x="1064712" y="1938310"/>
            <a:ext cx="703135" cy="710241"/>
          </a:xfrm>
        </p:spPr>
        <p:txBody>
          <a:bodyPr>
            <a:normAutofit/>
          </a:bodyPr>
          <a:lstStyle>
            <a:lvl1pPr>
              <a:defRPr sz="1000"/>
            </a:lvl1pPr>
          </a:lstStyle>
          <a:p>
            <a:endParaRPr lang="en-US"/>
          </a:p>
        </p:txBody>
      </p:sp>
      <p:sp>
        <p:nvSpPr>
          <p:cNvPr id="3" name="Text Placeholder 20">
            <a:extLst>
              <a:ext uri="{FF2B5EF4-FFF2-40B4-BE49-F238E27FC236}">
                <a16:creationId xmlns:a16="http://schemas.microsoft.com/office/drawing/2014/main" id="{DD33C8A4-05A9-E96D-CFEB-E19CF1BB8974}"/>
              </a:ext>
            </a:extLst>
          </p:cNvPr>
          <p:cNvSpPr>
            <a:spLocks noGrp="1"/>
          </p:cNvSpPr>
          <p:nvPr>
            <p:ph type="body" sz="quarter" idx="21"/>
          </p:nvPr>
        </p:nvSpPr>
        <p:spPr>
          <a:xfrm>
            <a:off x="2045373" y="1945417"/>
            <a:ext cx="2911475" cy="710242"/>
          </a:xfrm>
        </p:spPr>
        <p:txBody>
          <a:bodyPr>
            <a:normAutofit/>
          </a:bodyPr>
          <a:lstStyle>
            <a:lvl1pPr>
              <a:defRPr sz="1200"/>
            </a:lvl1pPr>
          </a:lstStyle>
          <a:p>
            <a:pPr lvl="0"/>
            <a:r>
              <a:rPr lang="en-GB"/>
              <a:t>Click to edit Master text </a:t>
            </a:r>
          </a:p>
        </p:txBody>
      </p:sp>
      <p:sp>
        <p:nvSpPr>
          <p:cNvPr id="10" name="Picture Placeholder 5">
            <a:extLst>
              <a:ext uri="{FF2B5EF4-FFF2-40B4-BE49-F238E27FC236}">
                <a16:creationId xmlns:a16="http://schemas.microsoft.com/office/drawing/2014/main" id="{83F226F2-C47F-C9B2-1348-4240D8138838}"/>
              </a:ext>
            </a:extLst>
          </p:cNvPr>
          <p:cNvSpPr>
            <a:spLocks noGrp="1"/>
          </p:cNvSpPr>
          <p:nvPr>
            <p:ph type="pic" sz="quarter" idx="22"/>
          </p:nvPr>
        </p:nvSpPr>
        <p:spPr>
          <a:xfrm>
            <a:off x="1064712" y="3157510"/>
            <a:ext cx="703135" cy="710241"/>
          </a:xfrm>
        </p:spPr>
        <p:txBody>
          <a:bodyPr>
            <a:normAutofit/>
          </a:bodyPr>
          <a:lstStyle>
            <a:lvl1pPr>
              <a:defRPr sz="1000"/>
            </a:lvl1pPr>
          </a:lstStyle>
          <a:p>
            <a:endParaRPr lang="en-US"/>
          </a:p>
        </p:txBody>
      </p:sp>
      <p:sp>
        <p:nvSpPr>
          <p:cNvPr id="26" name="Text Placeholder 20">
            <a:extLst>
              <a:ext uri="{FF2B5EF4-FFF2-40B4-BE49-F238E27FC236}">
                <a16:creationId xmlns:a16="http://schemas.microsoft.com/office/drawing/2014/main" id="{A3C7E387-FD06-E88E-3A2D-40A5152ACC93}"/>
              </a:ext>
            </a:extLst>
          </p:cNvPr>
          <p:cNvSpPr>
            <a:spLocks noGrp="1"/>
          </p:cNvSpPr>
          <p:nvPr>
            <p:ph type="body" sz="quarter" idx="23"/>
          </p:nvPr>
        </p:nvSpPr>
        <p:spPr>
          <a:xfrm>
            <a:off x="2045373" y="3164617"/>
            <a:ext cx="2911475" cy="710242"/>
          </a:xfrm>
        </p:spPr>
        <p:txBody>
          <a:bodyPr>
            <a:normAutofit/>
          </a:bodyPr>
          <a:lstStyle>
            <a:lvl1pPr>
              <a:defRPr sz="1200"/>
            </a:lvl1pPr>
          </a:lstStyle>
          <a:p>
            <a:pPr lvl="0"/>
            <a:r>
              <a:rPr lang="en-GB"/>
              <a:t>Click to edit Master text </a:t>
            </a:r>
          </a:p>
        </p:txBody>
      </p:sp>
      <p:sp>
        <p:nvSpPr>
          <p:cNvPr id="28" name="Picture Placeholder 5">
            <a:extLst>
              <a:ext uri="{FF2B5EF4-FFF2-40B4-BE49-F238E27FC236}">
                <a16:creationId xmlns:a16="http://schemas.microsoft.com/office/drawing/2014/main" id="{54AF76F0-9430-34BB-17D3-48068046C16A}"/>
              </a:ext>
            </a:extLst>
          </p:cNvPr>
          <p:cNvSpPr>
            <a:spLocks noGrp="1"/>
          </p:cNvSpPr>
          <p:nvPr>
            <p:ph type="pic" sz="quarter" idx="24"/>
          </p:nvPr>
        </p:nvSpPr>
        <p:spPr>
          <a:xfrm>
            <a:off x="1064712" y="4397975"/>
            <a:ext cx="703135" cy="710241"/>
          </a:xfrm>
        </p:spPr>
        <p:txBody>
          <a:bodyPr>
            <a:normAutofit/>
          </a:bodyPr>
          <a:lstStyle>
            <a:lvl1pPr>
              <a:defRPr sz="1000"/>
            </a:lvl1pPr>
          </a:lstStyle>
          <a:p>
            <a:endParaRPr lang="en-US"/>
          </a:p>
        </p:txBody>
      </p:sp>
      <p:sp>
        <p:nvSpPr>
          <p:cNvPr id="29" name="Text Placeholder 20">
            <a:extLst>
              <a:ext uri="{FF2B5EF4-FFF2-40B4-BE49-F238E27FC236}">
                <a16:creationId xmlns:a16="http://schemas.microsoft.com/office/drawing/2014/main" id="{55921B49-92DC-448F-8EEE-6D4223E044C6}"/>
              </a:ext>
            </a:extLst>
          </p:cNvPr>
          <p:cNvSpPr>
            <a:spLocks noGrp="1"/>
          </p:cNvSpPr>
          <p:nvPr>
            <p:ph type="body" sz="quarter" idx="25"/>
          </p:nvPr>
        </p:nvSpPr>
        <p:spPr>
          <a:xfrm>
            <a:off x="2045373" y="4405082"/>
            <a:ext cx="2911475" cy="710242"/>
          </a:xfrm>
        </p:spPr>
        <p:txBody>
          <a:bodyPr>
            <a:normAutofit/>
          </a:bodyPr>
          <a:lstStyle>
            <a:lvl1pPr>
              <a:defRPr sz="1200"/>
            </a:lvl1pPr>
          </a:lstStyle>
          <a:p>
            <a:pPr lvl="0"/>
            <a:r>
              <a:rPr lang="en-GB"/>
              <a:t>Click to edit Master text </a:t>
            </a:r>
          </a:p>
        </p:txBody>
      </p:sp>
      <p:sp>
        <p:nvSpPr>
          <p:cNvPr id="30" name="Picture Placeholder 5">
            <a:extLst>
              <a:ext uri="{FF2B5EF4-FFF2-40B4-BE49-F238E27FC236}">
                <a16:creationId xmlns:a16="http://schemas.microsoft.com/office/drawing/2014/main" id="{91E95FC0-B71B-C0C3-6F25-0C53F2806FD1}"/>
              </a:ext>
            </a:extLst>
          </p:cNvPr>
          <p:cNvSpPr>
            <a:spLocks noGrp="1"/>
          </p:cNvSpPr>
          <p:nvPr>
            <p:ph type="pic" sz="quarter" idx="26"/>
          </p:nvPr>
        </p:nvSpPr>
        <p:spPr>
          <a:xfrm>
            <a:off x="1064712" y="5574645"/>
            <a:ext cx="703135" cy="710241"/>
          </a:xfrm>
        </p:spPr>
        <p:txBody>
          <a:bodyPr>
            <a:normAutofit/>
          </a:bodyPr>
          <a:lstStyle>
            <a:lvl1pPr>
              <a:defRPr sz="1000"/>
            </a:lvl1pPr>
          </a:lstStyle>
          <a:p>
            <a:endParaRPr lang="en-US"/>
          </a:p>
        </p:txBody>
      </p:sp>
      <p:sp>
        <p:nvSpPr>
          <p:cNvPr id="31" name="Text Placeholder 20">
            <a:extLst>
              <a:ext uri="{FF2B5EF4-FFF2-40B4-BE49-F238E27FC236}">
                <a16:creationId xmlns:a16="http://schemas.microsoft.com/office/drawing/2014/main" id="{DC99DEDE-A731-9674-4B2A-EF154090585C}"/>
              </a:ext>
            </a:extLst>
          </p:cNvPr>
          <p:cNvSpPr>
            <a:spLocks noGrp="1"/>
          </p:cNvSpPr>
          <p:nvPr>
            <p:ph type="body" sz="quarter" idx="27"/>
          </p:nvPr>
        </p:nvSpPr>
        <p:spPr>
          <a:xfrm>
            <a:off x="2045373" y="5581752"/>
            <a:ext cx="2911475" cy="710242"/>
          </a:xfrm>
        </p:spPr>
        <p:txBody>
          <a:bodyPr>
            <a:normAutofit/>
          </a:bodyPr>
          <a:lstStyle>
            <a:lvl1pPr>
              <a:defRPr sz="1200"/>
            </a:lvl1pPr>
          </a:lstStyle>
          <a:p>
            <a:pPr lvl="0"/>
            <a:r>
              <a:rPr lang="en-GB"/>
              <a:t>Click to edit Master text </a:t>
            </a:r>
          </a:p>
        </p:txBody>
      </p:sp>
      <p:sp>
        <p:nvSpPr>
          <p:cNvPr id="32" name="Picture Placeholder 5">
            <a:extLst>
              <a:ext uri="{FF2B5EF4-FFF2-40B4-BE49-F238E27FC236}">
                <a16:creationId xmlns:a16="http://schemas.microsoft.com/office/drawing/2014/main" id="{740E3FCB-9F58-1E7A-EFDF-F0CA09CD4DA2}"/>
              </a:ext>
            </a:extLst>
          </p:cNvPr>
          <p:cNvSpPr>
            <a:spLocks noGrp="1"/>
          </p:cNvSpPr>
          <p:nvPr>
            <p:ph type="pic" sz="quarter" idx="28"/>
          </p:nvPr>
        </p:nvSpPr>
        <p:spPr>
          <a:xfrm>
            <a:off x="6021560" y="1938310"/>
            <a:ext cx="703135" cy="710241"/>
          </a:xfrm>
        </p:spPr>
        <p:txBody>
          <a:bodyPr>
            <a:normAutofit/>
          </a:bodyPr>
          <a:lstStyle>
            <a:lvl1pPr>
              <a:defRPr sz="1000"/>
            </a:lvl1pPr>
          </a:lstStyle>
          <a:p>
            <a:endParaRPr lang="en-US"/>
          </a:p>
        </p:txBody>
      </p:sp>
      <p:sp>
        <p:nvSpPr>
          <p:cNvPr id="33" name="Text Placeholder 20">
            <a:extLst>
              <a:ext uri="{FF2B5EF4-FFF2-40B4-BE49-F238E27FC236}">
                <a16:creationId xmlns:a16="http://schemas.microsoft.com/office/drawing/2014/main" id="{5A12CEA8-38CB-EBCF-054B-4A1D62756990}"/>
              </a:ext>
            </a:extLst>
          </p:cNvPr>
          <p:cNvSpPr>
            <a:spLocks noGrp="1"/>
          </p:cNvSpPr>
          <p:nvPr>
            <p:ph type="body" sz="quarter" idx="29"/>
          </p:nvPr>
        </p:nvSpPr>
        <p:spPr>
          <a:xfrm>
            <a:off x="7002221" y="1945417"/>
            <a:ext cx="2911475" cy="710242"/>
          </a:xfrm>
        </p:spPr>
        <p:txBody>
          <a:bodyPr>
            <a:normAutofit/>
          </a:bodyPr>
          <a:lstStyle>
            <a:lvl1pPr>
              <a:defRPr sz="1200"/>
            </a:lvl1pPr>
          </a:lstStyle>
          <a:p>
            <a:pPr lvl="0"/>
            <a:r>
              <a:rPr lang="en-GB"/>
              <a:t>Click to edit Master text </a:t>
            </a:r>
          </a:p>
        </p:txBody>
      </p:sp>
      <p:sp>
        <p:nvSpPr>
          <p:cNvPr id="34" name="Picture Placeholder 5">
            <a:extLst>
              <a:ext uri="{FF2B5EF4-FFF2-40B4-BE49-F238E27FC236}">
                <a16:creationId xmlns:a16="http://schemas.microsoft.com/office/drawing/2014/main" id="{9795E81F-461E-C37C-C973-A13A2874DED9}"/>
              </a:ext>
            </a:extLst>
          </p:cNvPr>
          <p:cNvSpPr>
            <a:spLocks noGrp="1"/>
          </p:cNvSpPr>
          <p:nvPr>
            <p:ph type="pic" sz="quarter" idx="30"/>
          </p:nvPr>
        </p:nvSpPr>
        <p:spPr>
          <a:xfrm>
            <a:off x="6021560" y="3157510"/>
            <a:ext cx="703135" cy="710241"/>
          </a:xfrm>
        </p:spPr>
        <p:txBody>
          <a:bodyPr>
            <a:normAutofit/>
          </a:bodyPr>
          <a:lstStyle>
            <a:lvl1pPr>
              <a:defRPr sz="1000"/>
            </a:lvl1pPr>
          </a:lstStyle>
          <a:p>
            <a:endParaRPr lang="en-US"/>
          </a:p>
        </p:txBody>
      </p:sp>
      <p:sp>
        <p:nvSpPr>
          <p:cNvPr id="35" name="Text Placeholder 20">
            <a:extLst>
              <a:ext uri="{FF2B5EF4-FFF2-40B4-BE49-F238E27FC236}">
                <a16:creationId xmlns:a16="http://schemas.microsoft.com/office/drawing/2014/main" id="{DD12FBE8-5ED7-FC02-FF66-8D7C28333224}"/>
              </a:ext>
            </a:extLst>
          </p:cNvPr>
          <p:cNvSpPr>
            <a:spLocks noGrp="1"/>
          </p:cNvSpPr>
          <p:nvPr>
            <p:ph type="body" sz="quarter" idx="31"/>
          </p:nvPr>
        </p:nvSpPr>
        <p:spPr>
          <a:xfrm>
            <a:off x="7002221" y="3164617"/>
            <a:ext cx="2911475" cy="710242"/>
          </a:xfrm>
        </p:spPr>
        <p:txBody>
          <a:bodyPr>
            <a:normAutofit/>
          </a:bodyPr>
          <a:lstStyle>
            <a:lvl1pPr>
              <a:defRPr sz="1200"/>
            </a:lvl1pPr>
          </a:lstStyle>
          <a:p>
            <a:pPr lvl="0"/>
            <a:r>
              <a:rPr lang="en-GB"/>
              <a:t>Click to edit Master text </a:t>
            </a:r>
          </a:p>
        </p:txBody>
      </p:sp>
      <p:sp>
        <p:nvSpPr>
          <p:cNvPr id="36" name="Picture Placeholder 5">
            <a:extLst>
              <a:ext uri="{FF2B5EF4-FFF2-40B4-BE49-F238E27FC236}">
                <a16:creationId xmlns:a16="http://schemas.microsoft.com/office/drawing/2014/main" id="{F4F40E80-2FF1-8E54-D85D-B84207FDB7D8}"/>
              </a:ext>
            </a:extLst>
          </p:cNvPr>
          <p:cNvSpPr>
            <a:spLocks noGrp="1"/>
          </p:cNvSpPr>
          <p:nvPr>
            <p:ph type="pic" sz="quarter" idx="32"/>
          </p:nvPr>
        </p:nvSpPr>
        <p:spPr>
          <a:xfrm>
            <a:off x="6021560" y="4397975"/>
            <a:ext cx="703135" cy="710241"/>
          </a:xfrm>
        </p:spPr>
        <p:txBody>
          <a:bodyPr>
            <a:normAutofit/>
          </a:bodyPr>
          <a:lstStyle>
            <a:lvl1pPr>
              <a:defRPr sz="1000"/>
            </a:lvl1pPr>
          </a:lstStyle>
          <a:p>
            <a:endParaRPr lang="en-US"/>
          </a:p>
        </p:txBody>
      </p:sp>
      <p:sp>
        <p:nvSpPr>
          <p:cNvPr id="37" name="Text Placeholder 20">
            <a:extLst>
              <a:ext uri="{FF2B5EF4-FFF2-40B4-BE49-F238E27FC236}">
                <a16:creationId xmlns:a16="http://schemas.microsoft.com/office/drawing/2014/main" id="{7C58DD88-16A6-71D7-E223-8D3BA4F5A940}"/>
              </a:ext>
            </a:extLst>
          </p:cNvPr>
          <p:cNvSpPr>
            <a:spLocks noGrp="1"/>
          </p:cNvSpPr>
          <p:nvPr>
            <p:ph type="body" sz="quarter" idx="33"/>
          </p:nvPr>
        </p:nvSpPr>
        <p:spPr>
          <a:xfrm>
            <a:off x="7002221" y="4405082"/>
            <a:ext cx="2911475" cy="710242"/>
          </a:xfrm>
        </p:spPr>
        <p:txBody>
          <a:bodyPr>
            <a:normAutofit/>
          </a:bodyPr>
          <a:lstStyle>
            <a:lvl1pPr>
              <a:defRPr sz="1200"/>
            </a:lvl1pPr>
          </a:lstStyle>
          <a:p>
            <a:pPr lvl="0"/>
            <a:r>
              <a:rPr lang="en-GB"/>
              <a:t>Click to edit Master text </a:t>
            </a:r>
          </a:p>
        </p:txBody>
      </p:sp>
      <p:sp>
        <p:nvSpPr>
          <p:cNvPr id="38" name="Picture Placeholder 5">
            <a:extLst>
              <a:ext uri="{FF2B5EF4-FFF2-40B4-BE49-F238E27FC236}">
                <a16:creationId xmlns:a16="http://schemas.microsoft.com/office/drawing/2014/main" id="{D38FD335-9991-8D77-5685-F9F82496D93A}"/>
              </a:ext>
            </a:extLst>
          </p:cNvPr>
          <p:cNvSpPr>
            <a:spLocks noGrp="1"/>
          </p:cNvSpPr>
          <p:nvPr>
            <p:ph type="pic" sz="quarter" idx="34"/>
          </p:nvPr>
        </p:nvSpPr>
        <p:spPr>
          <a:xfrm>
            <a:off x="6021560" y="5574645"/>
            <a:ext cx="703135" cy="710241"/>
          </a:xfrm>
        </p:spPr>
        <p:txBody>
          <a:bodyPr>
            <a:normAutofit/>
          </a:bodyPr>
          <a:lstStyle>
            <a:lvl1pPr>
              <a:defRPr sz="1000"/>
            </a:lvl1pPr>
          </a:lstStyle>
          <a:p>
            <a:endParaRPr lang="en-US"/>
          </a:p>
        </p:txBody>
      </p:sp>
      <p:sp>
        <p:nvSpPr>
          <p:cNvPr id="39" name="Text Placeholder 20">
            <a:extLst>
              <a:ext uri="{FF2B5EF4-FFF2-40B4-BE49-F238E27FC236}">
                <a16:creationId xmlns:a16="http://schemas.microsoft.com/office/drawing/2014/main" id="{8528DE67-7BDE-54FB-081C-445A7D766E1E}"/>
              </a:ext>
            </a:extLst>
          </p:cNvPr>
          <p:cNvSpPr>
            <a:spLocks noGrp="1"/>
          </p:cNvSpPr>
          <p:nvPr>
            <p:ph type="body" sz="quarter" idx="35"/>
          </p:nvPr>
        </p:nvSpPr>
        <p:spPr>
          <a:xfrm>
            <a:off x="7002221" y="5581752"/>
            <a:ext cx="2911475" cy="710242"/>
          </a:xfrm>
        </p:spPr>
        <p:txBody>
          <a:bodyPr>
            <a:normAutofit/>
          </a:bodyPr>
          <a:lstStyle>
            <a:lvl1pPr>
              <a:defRPr sz="1200"/>
            </a:lvl1pPr>
          </a:lstStyle>
          <a:p>
            <a:pPr lvl="0"/>
            <a:r>
              <a:rPr lang="en-GB"/>
              <a:t>Click to edit Master text </a:t>
            </a:r>
          </a:p>
        </p:txBody>
      </p:sp>
    </p:spTree>
    <p:extLst>
      <p:ext uri="{BB962C8B-B14F-4D97-AF65-F5344CB8AC3E}">
        <p14:creationId xmlns:p14="http://schemas.microsoft.com/office/powerpoint/2010/main" val="202290537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Orange - Blank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ECE98CE-E6B1-EAE5-16DF-9A3617430A54}"/>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AAF11BFC-F88B-6D81-1B9D-B2A71AE382D8}"/>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2105755-8495-C8D5-AB0D-04FB927B7C6C}"/>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DF910C6-7769-C2B5-FCEA-46DCE0E70320}"/>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279402618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Orange - Blank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316552043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Orange - Blank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346DB127-F80F-74DC-B703-44A600612701}"/>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5283E50-1404-14AD-8978-1ACDC78A0269}"/>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BECE3E8-B6A0-C7C4-1F4C-DA8CDF4B1E99}"/>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Tree>
    <p:extLst>
      <p:ext uri="{BB962C8B-B14F-4D97-AF65-F5344CB8AC3E}">
        <p14:creationId xmlns:p14="http://schemas.microsoft.com/office/powerpoint/2010/main" val="340113632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Orange - Blank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Tree>
    <p:extLst>
      <p:ext uri="{BB962C8B-B14F-4D97-AF65-F5344CB8AC3E}">
        <p14:creationId xmlns:p14="http://schemas.microsoft.com/office/powerpoint/2010/main" val="210093831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Orange - Thank You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3B80767-282F-A1BB-005C-5B9711885C8C}"/>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9A7129F-94F2-944E-7C7C-A35310D5F4A8}"/>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8" name="Rectangle 7">
            <a:extLst>
              <a:ext uri="{FF2B5EF4-FFF2-40B4-BE49-F238E27FC236}">
                <a16:creationId xmlns:a16="http://schemas.microsoft.com/office/drawing/2014/main" id="{4696B113-4526-1089-B964-C0036F062AD9}"/>
              </a:ext>
              <a:ext uri="{C183D7F6-B498-43B3-948B-1728B52AA6E4}">
                <adec:decorative xmlns:adec="http://schemas.microsoft.com/office/drawing/2017/decorative" val="1"/>
              </a:ext>
            </a:extLst>
          </p:cNvPr>
          <p:cNvSpPr/>
          <p:nvPr userDrawn="1"/>
        </p:nvSpPr>
        <p:spPr>
          <a:xfrm>
            <a:off x="7343718" y="-14634"/>
            <a:ext cx="2502879" cy="12163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412D07-5209-4E33-AB48-842577BE3A39}"/>
              </a:ext>
              <a:ext uri="{C183D7F6-B498-43B3-948B-1728B52AA6E4}">
                <adec:decorative xmlns:adec="http://schemas.microsoft.com/office/drawing/2017/decorative" val="1"/>
              </a:ext>
            </a:extLst>
          </p:cNvPr>
          <p:cNvSpPr/>
          <p:nvPr userDrawn="1"/>
        </p:nvSpPr>
        <p:spPr>
          <a:xfrm>
            <a:off x="9846596" y="1210817"/>
            <a:ext cx="2401521" cy="1186467"/>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6F426E3-7DDE-FF9A-DF69-CF0CBB4830E8}"/>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a:extLst>
              <a:ext uri="{FF2B5EF4-FFF2-40B4-BE49-F238E27FC236}">
                <a16:creationId xmlns:a16="http://schemas.microsoft.com/office/drawing/2014/main" id="{1AF6C7F3-7AE7-AD0E-C562-596E1CE72AAF}"/>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1">
            <a:extLst>
              <a:ext uri="{FF2B5EF4-FFF2-40B4-BE49-F238E27FC236}">
                <a16:creationId xmlns:a16="http://schemas.microsoft.com/office/drawing/2014/main" id="{4A7488FC-7D2E-4214-49A9-6F80CDF038FE}"/>
              </a:ext>
            </a:extLst>
          </p:cNvPr>
          <p:cNvSpPr txBox="1">
            <a:spLocks/>
          </p:cNvSpPr>
          <p:nvPr userDrawn="1"/>
        </p:nvSpPr>
        <p:spPr>
          <a:xfrm>
            <a:off x="445247" y="2903770"/>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sz="8800" b="1">
                <a:solidFill>
                  <a:schemeClr val="bg1"/>
                </a:solidFill>
                <a:latin typeface="Overpass" pitchFamily="2" charset="77"/>
              </a:rPr>
              <a:t>Thank </a:t>
            </a:r>
          </a:p>
          <a:p>
            <a:r>
              <a:rPr lang="en-GB" sz="8800" b="1">
                <a:solidFill>
                  <a:schemeClr val="bg1"/>
                </a:solidFill>
                <a:latin typeface="Overpass" pitchFamily="2" charset="77"/>
              </a:rPr>
              <a:t>you.</a:t>
            </a:r>
            <a:endParaRPr lang="en-GB" sz="8800">
              <a:solidFill>
                <a:schemeClr val="bg1"/>
              </a:solidFill>
              <a:latin typeface="Overpass" pitchFamily="2" charset="77"/>
            </a:endParaRPr>
          </a:p>
        </p:txBody>
      </p:sp>
    </p:spTree>
    <p:extLst>
      <p:ext uri="{BB962C8B-B14F-4D97-AF65-F5344CB8AC3E}">
        <p14:creationId xmlns:p14="http://schemas.microsoft.com/office/powerpoint/2010/main" val="160364385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Red - Photo Intro Dark">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EF0E8510-F2FC-BACD-8A1C-00D301F357E4}"/>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37673C08-6275-2C54-D9AF-698F2CDEC3CF}"/>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5" name="Rectangle 4">
            <a:extLst>
              <a:ext uri="{FF2B5EF4-FFF2-40B4-BE49-F238E27FC236}">
                <a16:creationId xmlns:a16="http://schemas.microsoft.com/office/drawing/2014/main" id="{516B28D9-BB8E-CBDA-E864-E8FCF67A0EF6}"/>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arallelogram 5">
            <a:extLst>
              <a:ext uri="{FF2B5EF4-FFF2-40B4-BE49-F238E27FC236}">
                <a16:creationId xmlns:a16="http://schemas.microsoft.com/office/drawing/2014/main" id="{824C9048-BB85-2F54-E8DA-83F2FD06977D}"/>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cross lit image of a male looking to the right with an ambitious facial expression.">
            <a:extLst>
              <a:ext uri="{FF2B5EF4-FFF2-40B4-BE49-F238E27FC236}">
                <a16:creationId xmlns:a16="http://schemas.microsoft.com/office/drawing/2014/main" id="{B5E81FCE-605A-3FB0-3DF0-70CAAC6F1F9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flipH="1">
            <a:off x="6655655" y="-1927275"/>
            <a:ext cx="5186290" cy="8931991"/>
          </a:xfrm>
          <a:prstGeom prst="rect">
            <a:avLst/>
          </a:prstGeom>
        </p:spPr>
      </p:pic>
      <p:sp>
        <p:nvSpPr>
          <p:cNvPr id="8" name="Parallelogram 7">
            <a:extLst>
              <a:ext uri="{FF2B5EF4-FFF2-40B4-BE49-F238E27FC236}">
                <a16:creationId xmlns:a16="http://schemas.microsoft.com/office/drawing/2014/main" id="{2ED64FC8-2263-3A43-DB30-3A29738E8567}"/>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A56F1DE-F3CF-94A9-07BA-1EAEE8399E99}"/>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Placeholder 1">
            <a:extLst>
              <a:ext uri="{FF2B5EF4-FFF2-40B4-BE49-F238E27FC236}">
                <a16:creationId xmlns:a16="http://schemas.microsoft.com/office/drawing/2014/main" id="{13A504B6-B998-5367-D92E-EFC8E5FA7B5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bg1"/>
                </a:solidFill>
                <a:effectLst/>
                <a:latin typeface="Overpass Medium" pitchFamily="2" charset="77"/>
                <a:ea typeface="+mj-ea"/>
                <a:cs typeface="+mj-cs"/>
              </a:rPr>
              <a:t>Stand for ambition.. </a:t>
            </a:r>
            <a:r>
              <a:rPr lang="en-GB" sz="1800" b="1" i="0" kern="1200">
                <a:solidFill>
                  <a:schemeClr val="bg1"/>
                </a:solidFill>
                <a:effectLst/>
                <a:latin typeface="Overpass Medium" pitchFamily="2" charset="77"/>
                <a:ea typeface="+mj-ea"/>
                <a:cs typeface="+mj-cs"/>
              </a:rPr>
              <a:t>k</a:t>
            </a:r>
            <a:r>
              <a:rPr lang="en-GB" sz="1800" b="1" kern="1200">
                <a:solidFill>
                  <a:schemeClr val="bg1"/>
                </a:solidFill>
                <a:effectLst/>
                <a:latin typeface="Overpass Medium" pitchFamily="2" charset="77"/>
                <a:ea typeface="+mj-ea"/>
                <a:cs typeface="+mj-cs"/>
              </a:rPr>
              <a:t>ent.ac.uk</a:t>
            </a:r>
          </a:p>
        </p:txBody>
      </p:sp>
      <p:sp>
        <p:nvSpPr>
          <p:cNvPr id="27" name="Title Placeholder 1">
            <a:extLst>
              <a:ext uri="{FF2B5EF4-FFF2-40B4-BE49-F238E27FC236}">
                <a16:creationId xmlns:a16="http://schemas.microsoft.com/office/drawing/2014/main" id="{80A33B6B-29FD-5876-D257-3051F2EEA5A2}"/>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a:solidFill>
                  <a:schemeClr val="bg1"/>
                </a:solidFill>
                <a:latin typeface="Overpass" pitchFamily="2" charset="77"/>
              </a:rPr>
              <a:t>We’re here to make ambition count.</a:t>
            </a:r>
            <a:endParaRPr lang="en-GB">
              <a:solidFill>
                <a:schemeClr val="bg1"/>
              </a:solidFill>
              <a:latin typeface="Overpass" pitchFamily="2" charset="77"/>
            </a:endParaRPr>
          </a:p>
        </p:txBody>
      </p:sp>
    </p:spTree>
    <p:extLst>
      <p:ext uri="{BB962C8B-B14F-4D97-AF65-F5344CB8AC3E}">
        <p14:creationId xmlns:p14="http://schemas.microsoft.com/office/powerpoint/2010/main" val="2936637300"/>
      </p:ext>
    </p:extLst>
  </p:cSld>
  <p:clrMapOvr>
    <a:masterClrMapping/>
  </p:clrMapOvr>
  <p:extLst>
    <p:ext uri="{DCECCB84-F9BA-43D5-87BE-67443E8EF086}">
      <p15:sldGuideLst xmlns:p15="http://schemas.microsoft.com/office/powerpoint/2012/main"/>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Red - Photo Intro Ligh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535CB18-7EFD-D20F-C0F7-4E3FB22AACFC}"/>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FCAD5AB5-D692-DEF6-586A-61427A18B27C}"/>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8" name="Rectangle 7">
            <a:extLst>
              <a:ext uri="{FF2B5EF4-FFF2-40B4-BE49-F238E27FC236}">
                <a16:creationId xmlns:a16="http://schemas.microsoft.com/office/drawing/2014/main" id="{CA6DC6C3-0411-B839-E141-FF9178A6FE64}"/>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29C7E824-6A00-3EB4-DEC7-DF03377467BA}"/>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cross lit image of a male looking to the right with an ambitious facial expression.">
            <a:extLst>
              <a:ext uri="{FF2B5EF4-FFF2-40B4-BE49-F238E27FC236}">
                <a16:creationId xmlns:a16="http://schemas.microsoft.com/office/drawing/2014/main" id="{1DB54A30-E324-9817-8335-53A1CE0D1A8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flipH="1">
            <a:off x="6655655" y="-1927275"/>
            <a:ext cx="5186290" cy="8931991"/>
          </a:xfrm>
          <a:prstGeom prst="rect">
            <a:avLst/>
          </a:prstGeom>
        </p:spPr>
      </p:pic>
      <p:sp>
        <p:nvSpPr>
          <p:cNvPr id="13" name="Parallelogram 12">
            <a:extLst>
              <a:ext uri="{FF2B5EF4-FFF2-40B4-BE49-F238E27FC236}">
                <a16:creationId xmlns:a16="http://schemas.microsoft.com/office/drawing/2014/main" id="{3D76B9BF-A377-9449-7A6D-56AD7D27B289}"/>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BA0CE64-07D8-193D-51D5-9965DFE5E697}"/>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Placeholder 1">
            <a:extLst>
              <a:ext uri="{FF2B5EF4-FFF2-40B4-BE49-F238E27FC236}">
                <a16:creationId xmlns:a16="http://schemas.microsoft.com/office/drawing/2014/main" id="{F7C3F1B0-E430-A87A-6F14-D9C44DAE8D24}"/>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tx1"/>
                </a:solidFill>
                <a:effectLst/>
                <a:latin typeface="Overpass Medium" pitchFamily="2" charset="77"/>
                <a:ea typeface="+mj-ea"/>
                <a:cs typeface="+mj-cs"/>
              </a:rPr>
              <a:t>Stand for ambition. </a:t>
            </a:r>
            <a:r>
              <a:rPr lang="en-GB" sz="1800" b="1" kern="1200">
                <a:solidFill>
                  <a:schemeClr val="tx1"/>
                </a:solidFill>
                <a:effectLst/>
                <a:latin typeface="Overpass Medium" pitchFamily="2" charset="77"/>
                <a:ea typeface="+mj-ea"/>
                <a:cs typeface="+mj-cs"/>
              </a:rPr>
              <a:t>kent.ac.uk</a:t>
            </a:r>
          </a:p>
        </p:txBody>
      </p:sp>
      <p:sp>
        <p:nvSpPr>
          <p:cNvPr id="16" name="Title Placeholder 1">
            <a:extLst>
              <a:ext uri="{FF2B5EF4-FFF2-40B4-BE49-F238E27FC236}">
                <a16:creationId xmlns:a16="http://schemas.microsoft.com/office/drawing/2014/main" id="{112A3EB8-AA17-F47B-3889-EA675427C8E5}"/>
              </a:ext>
            </a:extLst>
          </p:cNvPr>
          <p:cNvSpPr>
            <a:spLocks noGrp="1"/>
          </p:cNvSpPr>
          <p:nvPr>
            <p:ph type="title" hasCustomPrompt="1"/>
          </p:nvPr>
        </p:nvSpPr>
        <p:spPr>
          <a:xfrm>
            <a:off x="445247" y="2521834"/>
            <a:ext cx="5650753" cy="2354735"/>
          </a:xfrm>
          <a:prstGeom prst="rect">
            <a:avLst/>
          </a:prstGeom>
        </p:spPr>
        <p:txBody>
          <a:bodyPr vert="horz" lIns="91440" tIns="45720" rIns="91440" bIns="45720" rtlCol="0" anchor="ctr">
            <a:noAutofit/>
          </a:bodyPr>
          <a:lstStyle>
            <a:lvl1pPr>
              <a:defRPr lang="en-GB" sz="6000" b="0" i="0" smtClean="0">
                <a:effectLst/>
                <a:latin typeface="Overpass SemiBold" pitchFamily="2" charset="77"/>
              </a:defRPr>
            </a:lvl1pPr>
          </a:lstStyle>
          <a:p>
            <a:r>
              <a:rPr lang="en-GB" b="1">
                <a:solidFill>
                  <a:srgbClr val="00040E"/>
                </a:solidFill>
                <a:effectLst/>
                <a:latin typeface="Overpass" pitchFamily="2" charset="77"/>
              </a:rPr>
              <a:t>We’re here to make ambition count.</a:t>
            </a:r>
            <a:endParaRPr lang="en-GB">
              <a:solidFill>
                <a:srgbClr val="00040E"/>
              </a:solidFill>
              <a:effectLst/>
              <a:latin typeface="Overpass" pitchFamily="2" charset="77"/>
            </a:endParaRPr>
          </a:p>
        </p:txBody>
      </p:sp>
    </p:spTree>
    <p:extLst>
      <p:ext uri="{BB962C8B-B14F-4D97-AF65-F5344CB8AC3E}">
        <p14:creationId xmlns:p14="http://schemas.microsoft.com/office/powerpoint/2010/main" val="3928781169"/>
      </p:ext>
    </p:extLst>
  </p:cSld>
  <p:clrMapOvr>
    <a:masterClrMapping/>
  </p:clrMapOvr>
  <p:extLst>
    <p:ext uri="{DCECCB84-F9BA-43D5-87BE-67443E8EF086}">
      <p15:sldGuideLst xmlns:p15="http://schemas.microsoft.com/office/powerpoint/2012/main"/>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Red - Text Intro L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ADCCF0-0E68-2344-0C98-D4A2A2DA2F52}"/>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58F2AEE-E22C-312D-54EE-443CA81A38B6}"/>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20" name="Rectangle 19">
            <a:extLst>
              <a:ext uri="{FF2B5EF4-FFF2-40B4-BE49-F238E27FC236}">
                <a16:creationId xmlns:a16="http://schemas.microsoft.com/office/drawing/2014/main" id="{DC6847C5-3628-7B0D-55A2-7E1AC69D5093}"/>
              </a:ext>
              <a:ext uri="{C183D7F6-B498-43B3-948B-1728B52AA6E4}">
                <adec:decorative xmlns:adec="http://schemas.microsoft.com/office/drawing/2017/decorative" val="1"/>
              </a:ext>
            </a:extLst>
          </p:cNvPr>
          <p:cNvSpPr/>
          <p:nvPr userDrawn="1"/>
        </p:nvSpPr>
        <p:spPr>
          <a:xfrm>
            <a:off x="9638395" y="1324053"/>
            <a:ext cx="1376483" cy="286209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arallelogram 21">
            <a:extLst>
              <a:ext uri="{FF2B5EF4-FFF2-40B4-BE49-F238E27FC236}">
                <a16:creationId xmlns:a16="http://schemas.microsoft.com/office/drawing/2014/main" id="{4F3CBBBC-6986-5A41-492D-8D557DCAED90}"/>
              </a:ext>
              <a:ext uri="{C183D7F6-B498-43B3-948B-1728B52AA6E4}">
                <adec:decorative xmlns:adec="http://schemas.microsoft.com/office/drawing/2017/decorative" val="1"/>
              </a:ext>
            </a:extLst>
          </p:cNvPr>
          <p:cNvSpPr/>
          <p:nvPr userDrawn="1"/>
        </p:nvSpPr>
        <p:spPr>
          <a:xfrm flipH="1" flipV="1">
            <a:off x="6742827" y="4169183"/>
            <a:ext cx="2890672" cy="3180917"/>
          </a:xfrm>
          <a:prstGeom prst="parallelogram">
            <a:avLst>
              <a:gd name="adj" fmla="val 5251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E29437A-80F1-A9A2-1E44-113CFC1AEE5C}"/>
              </a:ext>
              <a:ext uri="{C183D7F6-B498-43B3-948B-1728B52AA6E4}">
                <adec:decorative xmlns:adec="http://schemas.microsoft.com/office/drawing/2017/decorative" val="1"/>
              </a:ext>
            </a:extLst>
          </p:cNvPr>
          <p:cNvSpPr/>
          <p:nvPr userDrawn="1"/>
        </p:nvSpPr>
        <p:spPr>
          <a:xfrm>
            <a:off x="11016963" y="-8167"/>
            <a:ext cx="1182017" cy="132747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043BDA2-729E-5F9D-78ED-239D7BD07A91}"/>
              </a:ext>
              <a:ext uri="{C183D7F6-B498-43B3-948B-1728B52AA6E4}">
                <adec:decorative xmlns:adec="http://schemas.microsoft.com/office/drawing/2017/decorative" val="1"/>
              </a:ext>
            </a:extLst>
          </p:cNvPr>
          <p:cNvSpPr/>
          <p:nvPr userDrawn="1"/>
        </p:nvSpPr>
        <p:spPr>
          <a:xfrm>
            <a:off x="11021857" y="4190662"/>
            <a:ext cx="1182017" cy="119693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Placeholder 1">
            <a:extLst>
              <a:ext uri="{FF2B5EF4-FFF2-40B4-BE49-F238E27FC236}">
                <a16:creationId xmlns:a16="http://schemas.microsoft.com/office/drawing/2014/main" id="{6D5B2378-5A85-2C36-B345-5BB2BF5B5DE8}"/>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tx1"/>
                </a:solidFill>
                <a:effectLst/>
                <a:latin typeface="Overpass Medium" pitchFamily="2" charset="77"/>
                <a:ea typeface="+mj-ea"/>
                <a:cs typeface="+mj-cs"/>
              </a:rPr>
              <a:t>Stand for ambition. </a:t>
            </a:r>
            <a:r>
              <a:rPr lang="en-GB" sz="1800" b="1" kern="1200">
                <a:solidFill>
                  <a:schemeClr val="tx1"/>
                </a:solidFill>
                <a:effectLst/>
                <a:latin typeface="Overpass Medium" pitchFamily="2" charset="77"/>
                <a:ea typeface="+mj-ea"/>
                <a:cs typeface="+mj-cs"/>
              </a:rPr>
              <a:t>kent.ac.uk</a:t>
            </a:r>
          </a:p>
        </p:txBody>
      </p:sp>
      <p:sp>
        <p:nvSpPr>
          <p:cNvPr id="10" name="Title Placeholder 1">
            <a:extLst>
              <a:ext uri="{FF2B5EF4-FFF2-40B4-BE49-F238E27FC236}">
                <a16:creationId xmlns:a16="http://schemas.microsoft.com/office/drawing/2014/main" id="{E5290B86-8A28-C92E-FB7F-3D40C4907BE9}"/>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a:solidFill>
                  <a:srgbClr val="00040E"/>
                </a:solidFill>
                <a:latin typeface="Overpass" pitchFamily="2" charset="77"/>
              </a:rPr>
              <a:t>We’re here to make ambition count.</a:t>
            </a:r>
            <a:endParaRPr lang="en-GB">
              <a:solidFill>
                <a:srgbClr val="00040E"/>
              </a:solidFill>
              <a:latin typeface="Overpass" pitchFamily="2" charset="77"/>
            </a:endParaRPr>
          </a:p>
        </p:txBody>
      </p:sp>
    </p:spTree>
    <p:extLst>
      <p:ext uri="{BB962C8B-B14F-4D97-AF65-F5344CB8AC3E}">
        <p14:creationId xmlns:p14="http://schemas.microsoft.com/office/powerpoint/2010/main" val="1695241140"/>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urple - Picture &amp; K">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71422221-76D8-3A61-588D-455C7F860071}"/>
              </a:ext>
            </a:extLst>
          </p:cNvPr>
          <p:cNvSpPr>
            <a:spLocks noGrp="1"/>
          </p:cNvSpPr>
          <p:nvPr>
            <p:ph type="pic" sz="quarter" idx="11"/>
          </p:nvPr>
        </p:nvSpPr>
        <p:spPr>
          <a:xfrm>
            <a:off x="-7190" y="1"/>
            <a:ext cx="12210303" cy="6858000"/>
          </a:xfrm>
        </p:spPr>
        <p:txBody>
          <a:bodyPr/>
          <a:lstStyle/>
          <a:p>
            <a:r>
              <a:rPr lang="en-GB"/>
              <a:t>Click icon to add picture</a:t>
            </a:r>
            <a:endParaRPr lang="en-US"/>
          </a:p>
        </p:txBody>
      </p:sp>
      <p:sp>
        <p:nvSpPr>
          <p:cNvPr id="6" name="Parallelogram 5">
            <a:extLst>
              <a:ext uri="{FF2B5EF4-FFF2-40B4-BE49-F238E27FC236}">
                <a16:creationId xmlns:a16="http://schemas.microsoft.com/office/drawing/2014/main" id="{32CEEF4C-25E3-3845-CC2C-9E188F5F2499}"/>
              </a:ext>
              <a:ext uri="{C183D7F6-B498-43B3-948B-1728B52AA6E4}">
                <adec:decorative xmlns:adec="http://schemas.microsoft.com/office/drawing/2017/decorative" val="1"/>
              </a:ext>
            </a:extLst>
          </p:cNvPr>
          <p:cNvSpPr/>
          <p:nvPr userDrawn="1"/>
        </p:nvSpPr>
        <p:spPr>
          <a:xfrm flipH="1" flipV="1">
            <a:off x="-14445" y="5944909"/>
            <a:ext cx="1842483" cy="1617533"/>
          </a:xfrm>
          <a:prstGeom prst="parallelogram">
            <a:avLst>
              <a:gd name="adj" fmla="val 52898"/>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a:extLst>
              <a:ext uri="{FF2B5EF4-FFF2-40B4-BE49-F238E27FC236}">
                <a16:creationId xmlns:a16="http://schemas.microsoft.com/office/drawing/2014/main" id="{2426DCC2-C443-4A42-1F42-8F5A778D71C1}"/>
              </a:ext>
              <a:ext uri="{C183D7F6-B498-43B3-948B-1728B52AA6E4}">
                <adec:decorative xmlns:adec="http://schemas.microsoft.com/office/drawing/2017/decorative" val="1"/>
              </a:ext>
            </a:extLst>
          </p:cNvPr>
          <p:cNvSpPr/>
          <p:nvPr userDrawn="1"/>
        </p:nvSpPr>
        <p:spPr>
          <a:xfrm flipV="1">
            <a:off x="-1093762" y="4113324"/>
            <a:ext cx="1935270" cy="1831585"/>
          </a:xfrm>
          <a:prstGeom prst="parallelogram">
            <a:avLst>
              <a:gd name="adj" fmla="val 525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84881653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Red - Text Intro Dark">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29218735-3ABC-B6CD-7898-9BEC1A8BB312}"/>
              </a:ext>
              <a:ext uri="{C183D7F6-B498-43B3-948B-1728B52AA6E4}">
                <adec:decorative xmlns:adec="http://schemas.microsoft.com/office/drawing/2017/decorative" val="1"/>
              </a:ext>
            </a:extLst>
          </p:cNvPr>
          <p:cNvSpPr/>
          <p:nvPr userDrawn="1"/>
        </p:nvSpPr>
        <p:spPr>
          <a:xfrm>
            <a:off x="-55841" y="-11875"/>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0663221-2E1F-2ED5-34C8-2D6A681FAB24}"/>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30" name="Rectangle 29">
            <a:extLst>
              <a:ext uri="{FF2B5EF4-FFF2-40B4-BE49-F238E27FC236}">
                <a16:creationId xmlns:a16="http://schemas.microsoft.com/office/drawing/2014/main" id="{83AD5165-5BBA-B9C9-5DFA-B7572C3C0C0C}"/>
              </a:ext>
              <a:ext uri="{C183D7F6-B498-43B3-948B-1728B52AA6E4}">
                <adec:decorative xmlns:adec="http://schemas.microsoft.com/office/drawing/2017/decorative" val="1"/>
              </a:ext>
            </a:extLst>
          </p:cNvPr>
          <p:cNvSpPr/>
          <p:nvPr userDrawn="1"/>
        </p:nvSpPr>
        <p:spPr>
          <a:xfrm>
            <a:off x="7329758" y="-7654"/>
            <a:ext cx="2502879" cy="12163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82C501D-E620-5C46-9119-A1ED9E2D1841}"/>
              </a:ext>
              <a:ext uri="{C183D7F6-B498-43B3-948B-1728B52AA6E4}">
                <adec:decorative xmlns:adec="http://schemas.microsoft.com/office/drawing/2017/decorative" val="1"/>
              </a:ext>
            </a:extLst>
          </p:cNvPr>
          <p:cNvSpPr/>
          <p:nvPr userDrawn="1"/>
        </p:nvSpPr>
        <p:spPr>
          <a:xfrm>
            <a:off x="9846596" y="1223054"/>
            <a:ext cx="2401521" cy="118646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9A17D18-C326-6DF0-DED1-8694B6DA3050}"/>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arallelogram 35">
            <a:extLst>
              <a:ext uri="{FF2B5EF4-FFF2-40B4-BE49-F238E27FC236}">
                <a16:creationId xmlns:a16="http://schemas.microsoft.com/office/drawing/2014/main" id="{BAEC76CA-EB52-9A0F-C917-37D45BFE6CDE}"/>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Placeholder 1">
            <a:extLst>
              <a:ext uri="{FF2B5EF4-FFF2-40B4-BE49-F238E27FC236}">
                <a16:creationId xmlns:a16="http://schemas.microsoft.com/office/drawing/2014/main" id="{61E5BD0A-DFD0-BDA5-1276-66B27DA71CD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bg1"/>
                </a:solidFill>
                <a:effectLst/>
                <a:latin typeface="Overpass Medium" pitchFamily="2" charset="77"/>
                <a:ea typeface="+mj-ea"/>
                <a:cs typeface="+mj-cs"/>
              </a:rPr>
              <a:t>Stand for ambition. </a:t>
            </a:r>
            <a:r>
              <a:rPr lang="en-GB" sz="1800" b="1" kern="1200">
                <a:solidFill>
                  <a:schemeClr val="bg1"/>
                </a:solidFill>
                <a:effectLst/>
                <a:latin typeface="Overpass Medium" pitchFamily="2" charset="77"/>
                <a:ea typeface="+mj-ea"/>
                <a:cs typeface="+mj-cs"/>
              </a:rPr>
              <a:t>kent.ac.uk</a:t>
            </a:r>
          </a:p>
        </p:txBody>
      </p:sp>
      <p:sp>
        <p:nvSpPr>
          <p:cNvPr id="13" name="Title Placeholder 1">
            <a:extLst>
              <a:ext uri="{FF2B5EF4-FFF2-40B4-BE49-F238E27FC236}">
                <a16:creationId xmlns:a16="http://schemas.microsoft.com/office/drawing/2014/main" id="{7170A5A0-522E-37BB-686D-1AC48B766309}"/>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a:solidFill>
                  <a:schemeClr val="bg1"/>
                </a:solidFill>
                <a:latin typeface="Overpass" pitchFamily="2" charset="77"/>
              </a:rPr>
              <a:t>We’re here to make ambition count.</a:t>
            </a:r>
            <a:endParaRPr lang="en-GB">
              <a:solidFill>
                <a:schemeClr val="bg1"/>
              </a:solidFill>
              <a:latin typeface="Overpass" pitchFamily="2" charset="77"/>
            </a:endParaRPr>
          </a:p>
        </p:txBody>
      </p:sp>
    </p:spTree>
    <p:extLst>
      <p:ext uri="{BB962C8B-B14F-4D97-AF65-F5344CB8AC3E}">
        <p14:creationId xmlns:p14="http://schemas.microsoft.com/office/powerpoint/2010/main" val="1523709868"/>
      </p:ext>
    </p:extLst>
  </p:cSld>
  <p:clrMapOvr>
    <a:masterClrMapping/>
  </p:clrMapOvr>
  <p:extLst>
    <p:ext uri="{DCECCB84-F9BA-43D5-87BE-67443E8EF086}">
      <p15:sldGuideLst xmlns:p15="http://schemas.microsoft.com/office/powerpoint/2012/main"/>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Red -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9529172-32AD-C17A-3BB1-F204CAA564B1}"/>
              </a:ext>
              <a:ext uri="{C183D7F6-B498-43B3-948B-1728B52AA6E4}">
                <adec:decorative xmlns:adec="http://schemas.microsoft.com/office/drawing/2017/decorative" val="1"/>
              </a:ext>
            </a:extLst>
          </p:cNvPr>
          <p:cNvSpPr/>
          <p:nvPr userDrawn="1"/>
        </p:nvSpPr>
        <p:spPr>
          <a:xfrm>
            <a:off x="-13186" y="0"/>
            <a:ext cx="12205185"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0" name="Straight Connector 19">
            <a:extLst>
              <a:ext uri="{FF2B5EF4-FFF2-40B4-BE49-F238E27FC236}">
                <a16:creationId xmlns:a16="http://schemas.microsoft.com/office/drawing/2014/main" id="{C6E60E21-0F4B-C2C6-33CE-E2761EED9AD6}"/>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9357F080-168E-FEC2-F970-6089DB890513}"/>
              </a:ext>
              <a:ext uri="{C183D7F6-B498-43B3-948B-1728B52AA6E4}">
                <adec:decorative xmlns:adec="http://schemas.microsoft.com/office/drawing/2017/decorative" val="1"/>
              </a:ext>
            </a:extLst>
          </p:cNvPr>
          <p:cNvSpPr/>
          <p:nvPr userDrawn="1"/>
        </p:nvSpPr>
        <p:spPr>
          <a:xfrm>
            <a:off x="10829490" y="-4463"/>
            <a:ext cx="687192" cy="68719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655C63E-798F-9EC1-3C63-93A04D794A5F}"/>
              </a:ext>
              <a:ext uri="{C183D7F6-B498-43B3-948B-1728B52AA6E4}">
                <adec:decorative xmlns:adec="http://schemas.microsoft.com/office/drawing/2017/decorative" val="1"/>
              </a:ext>
            </a:extLst>
          </p:cNvPr>
          <p:cNvSpPr/>
          <p:nvPr userDrawn="1"/>
        </p:nvSpPr>
        <p:spPr>
          <a:xfrm>
            <a:off x="11516683" y="-8540"/>
            <a:ext cx="687192" cy="136545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a:extLst>
              <a:ext uri="{FF2B5EF4-FFF2-40B4-BE49-F238E27FC236}">
                <a16:creationId xmlns:a16="http://schemas.microsoft.com/office/drawing/2014/main" id="{3FEC0748-761A-CB38-657F-6662B4275BAE}"/>
              </a:ext>
              <a:ext uri="{C183D7F6-B498-43B3-948B-1728B52AA6E4}">
                <adec:decorative xmlns:adec="http://schemas.microsoft.com/office/drawing/2017/decorative" val="1"/>
              </a:ext>
            </a:extLst>
          </p:cNvPr>
          <p:cNvSpPr/>
          <p:nvPr userDrawn="1"/>
        </p:nvSpPr>
        <p:spPr>
          <a:xfrm flipV="1">
            <a:off x="10416133" y="3428998"/>
            <a:ext cx="1830502" cy="1818138"/>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2A3A2FCE-7724-89BE-8834-93E14319C252}"/>
              </a:ext>
              <a:ext uri="{C183D7F6-B498-43B3-948B-1728B52AA6E4}">
                <adec:decorative xmlns:adec="http://schemas.microsoft.com/office/drawing/2017/decorative" val="1"/>
              </a:ext>
            </a:extLst>
          </p:cNvPr>
          <p:cNvSpPr/>
          <p:nvPr userDrawn="1"/>
        </p:nvSpPr>
        <p:spPr>
          <a:xfrm flipH="1" flipV="1">
            <a:off x="10690826" y="5247136"/>
            <a:ext cx="2890672" cy="3180917"/>
          </a:xfrm>
          <a:prstGeom prst="parallelogram">
            <a:avLst>
              <a:gd name="adj" fmla="val 5251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Placeholder 1">
            <a:extLst>
              <a:ext uri="{FF2B5EF4-FFF2-40B4-BE49-F238E27FC236}">
                <a16:creationId xmlns:a16="http://schemas.microsoft.com/office/drawing/2014/main" id="{9A52A94D-B000-E47C-A28D-4CC13883AA65}"/>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accent1"/>
                </a:solidFill>
                <a:effectLst/>
                <a:latin typeface="Overpass Medium" pitchFamily="2" charset="77"/>
                <a:ea typeface="+mj-ea"/>
                <a:cs typeface="+mj-cs"/>
              </a:rPr>
              <a:t>Stand for ambition. </a:t>
            </a:r>
            <a:r>
              <a:rPr lang="en-GB" sz="1800" b="1" kern="1200">
                <a:solidFill>
                  <a:schemeClr val="accent1"/>
                </a:solidFill>
                <a:effectLst/>
                <a:latin typeface="Overpass Medium" pitchFamily="2" charset="77"/>
                <a:ea typeface="+mj-ea"/>
                <a:cs typeface="+mj-cs"/>
              </a:rPr>
              <a:t>kent.ac.uk</a:t>
            </a:r>
          </a:p>
        </p:txBody>
      </p:sp>
      <p:sp>
        <p:nvSpPr>
          <p:cNvPr id="9" name="Text Placeholder 7">
            <a:extLst>
              <a:ext uri="{FF2B5EF4-FFF2-40B4-BE49-F238E27FC236}">
                <a16:creationId xmlns:a16="http://schemas.microsoft.com/office/drawing/2014/main" id="{B6FB10BE-6CCD-C9B0-F91D-43688E79C22E}"/>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a:t>Subtitle here.</a:t>
            </a:r>
            <a:endParaRPr lang="en-US"/>
          </a:p>
        </p:txBody>
      </p:sp>
      <p:sp>
        <p:nvSpPr>
          <p:cNvPr id="31" name="Title Placeholder 1">
            <a:extLst>
              <a:ext uri="{FF2B5EF4-FFF2-40B4-BE49-F238E27FC236}">
                <a16:creationId xmlns:a16="http://schemas.microsoft.com/office/drawing/2014/main" id="{FF427FB1-7054-E47A-3D4B-1D12D80F43F6}"/>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2460342661"/>
      </p:ext>
    </p:extLst>
  </p:cSld>
  <p:clrMapOvr>
    <a:masterClrMapping/>
  </p:clrMapOvr>
  <p:extLst>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Red - Text &amp; Picture 1">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2AB09399-9B3A-491E-4063-1F0848466ADA}"/>
              </a:ext>
            </a:extLst>
          </p:cNvPr>
          <p:cNvSpPr>
            <a:spLocks noGrp="1"/>
          </p:cNvSpPr>
          <p:nvPr>
            <p:ph type="pic" sz="quarter" idx="11"/>
          </p:nvPr>
        </p:nvSpPr>
        <p:spPr>
          <a:xfrm>
            <a:off x="7351713" y="0"/>
            <a:ext cx="4840288" cy="6858000"/>
          </a:xfrm>
        </p:spPr>
        <p:txBody>
          <a:bodyPr/>
          <a:lstStyle/>
          <a:p>
            <a:endParaRPr lang="en-US"/>
          </a:p>
        </p:txBody>
      </p:sp>
      <p:sp>
        <p:nvSpPr>
          <p:cNvPr id="6" name="Rectangle 5">
            <a:extLst>
              <a:ext uri="{FF2B5EF4-FFF2-40B4-BE49-F238E27FC236}">
                <a16:creationId xmlns:a16="http://schemas.microsoft.com/office/drawing/2014/main" id="{A3BC7F3F-8E85-EA5F-BA3E-A0A30A726F5C}"/>
              </a:ext>
              <a:ext uri="{C183D7F6-B498-43B3-948B-1728B52AA6E4}">
                <adec:decorative xmlns:adec="http://schemas.microsoft.com/office/drawing/2017/decorative" val="1"/>
              </a:ext>
            </a:extLst>
          </p:cNvPr>
          <p:cNvSpPr/>
          <p:nvPr userDrawn="1"/>
        </p:nvSpPr>
        <p:spPr>
          <a:xfrm>
            <a:off x="-13185" y="-36768"/>
            <a:ext cx="7364898"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6C61157D-8BA2-631D-FB3E-7B7F70FECFB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6" name="Straight Connector 25">
            <a:extLst>
              <a:ext uri="{FF2B5EF4-FFF2-40B4-BE49-F238E27FC236}">
                <a16:creationId xmlns:a16="http://schemas.microsoft.com/office/drawing/2014/main" id="{45839C56-188C-DFEF-B4A2-E0B745ACE27B}"/>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Parallelogram 34">
            <a:extLst>
              <a:ext uri="{FF2B5EF4-FFF2-40B4-BE49-F238E27FC236}">
                <a16:creationId xmlns:a16="http://schemas.microsoft.com/office/drawing/2014/main" id="{D8CECAB1-6987-08CB-C9CA-6486FB027FF1}"/>
              </a:ext>
              <a:ext uri="{C183D7F6-B498-43B3-948B-1728B52AA6E4}">
                <adec:decorative xmlns:adec="http://schemas.microsoft.com/office/drawing/2017/decorative" val="1"/>
              </a:ext>
            </a:extLst>
          </p:cNvPr>
          <p:cNvSpPr/>
          <p:nvPr userDrawn="1"/>
        </p:nvSpPr>
        <p:spPr>
          <a:xfrm flipV="1">
            <a:off x="10666407" y="-701652"/>
            <a:ext cx="2690171" cy="2743618"/>
          </a:xfrm>
          <a:prstGeom prst="parallelogram">
            <a:avLst>
              <a:gd name="adj" fmla="val 5251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822E957-B6D0-C95F-4B9A-1BABD52244FF}"/>
              </a:ext>
              <a:ext uri="{C183D7F6-B498-43B3-948B-1728B52AA6E4}">
                <adec:decorative xmlns:adec="http://schemas.microsoft.com/office/drawing/2017/decorative" val="1"/>
              </a:ext>
            </a:extLst>
          </p:cNvPr>
          <p:cNvSpPr/>
          <p:nvPr userDrawn="1"/>
        </p:nvSpPr>
        <p:spPr>
          <a:xfrm>
            <a:off x="7866190" y="1305033"/>
            <a:ext cx="514478" cy="51447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6517D83-6902-82AB-6525-E36485522B13}"/>
              </a:ext>
              <a:ext uri="{C183D7F6-B498-43B3-948B-1728B52AA6E4}">
                <adec:decorative xmlns:adec="http://schemas.microsoft.com/office/drawing/2017/decorative" val="1"/>
              </a:ext>
            </a:extLst>
          </p:cNvPr>
          <p:cNvSpPr/>
          <p:nvPr userDrawn="1"/>
        </p:nvSpPr>
        <p:spPr>
          <a:xfrm>
            <a:off x="6684173" y="-4023"/>
            <a:ext cx="1182017" cy="13233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F9FDF88-54F3-D3AF-0A23-032F206C4CA1}"/>
              </a:ext>
              <a:ext uri="{C183D7F6-B498-43B3-948B-1728B52AA6E4}">
                <adec:decorative xmlns:adec="http://schemas.microsoft.com/office/drawing/2017/decorative" val="1"/>
              </a:ext>
            </a:extLst>
          </p:cNvPr>
          <p:cNvSpPr/>
          <p:nvPr userDrawn="1"/>
        </p:nvSpPr>
        <p:spPr>
          <a:xfrm>
            <a:off x="7369661" y="6325588"/>
            <a:ext cx="1182017" cy="5691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Placeholder 1">
            <a:extLst>
              <a:ext uri="{FF2B5EF4-FFF2-40B4-BE49-F238E27FC236}">
                <a16:creationId xmlns:a16="http://schemas.microsoft.com/office/drawing/2014/main" id="{38727397-FC1C-C20B-344B-68D879580EBA}"/>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accent1"/>
                </a:solidFill>
                <a:effectLst/>
                <a:latin typeface="Overpass Medium" pitchFamily="2" charset="77"/>
                <a:ea typeface="+mj-ea"/>
                <a:cs typeface="+mj-cs"/>
              </a:rPr>
              <a:t>Stand for ambition. </a:t>
            </a:r>
            <a:r>
              <a:rPr lang="en-GB" sz="1800" b="1" kern="1200">
                <a:solidFill>
                  <a:schemeClr val="accent1"/>
                </a:solidFill>
                <a:effectLst/>
                <a:latin typeface="Overpass Medium" pitchFamily="2" charset="77"/>
                <a:ea typeface="+mj-ea"/>
                <a:cs typeface="+mj-cs"/>
              </a:rPr>
              <a:t>kent.ac.uk</a:t>
            </a:r>
          </a:p>
        </p:txBody>
      </p:sp>
      <p:sp>
        <p:nvSpPr>
          <p:cNvPr id="3" name="Text Placeholder 7">
            <a:extLst>
              <a:ext uri="{FF2B5EF4-FFF2-40B4-BE49-F238E27FC236}">
                <a16:creationId xmlns:a16="http://schemas.microsoft.com/office/drawing/2014/main" id="{C033DB55-947A-305D-C322-8B9E30FE0F76}"/>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a:t>Subtitle here.</a:t>
            </a:r>
            <a:endParaRPr lang="en-US"/>
          </a:p>
        </p:txBody>
      </p:sp>
      <p:sp>
        <p:nvSpPr>
          <p:cNvPr id="2" name="Title Placeholder 1">
            <a:extLst>
              <a:ext uri="{FF2B5EF4-FFF2-40B4-BE49-F238E27FC236}">
                <a16:creationId xmlns:a16="http://schemas.microsoft.com/office/drawing/2014/main" id="{0A315236-3B32-771D-216E-7D6674D7C17E}"/>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2191153352"/>
      </p:ext>
    </p:extLst>
  </p:cSld>
  <p:clrMapOvr>
    <a:masterClrMapping/>
  </p:clrMapOvr>
  <p:extLst>
    <p:ext uri="{DCECCB84-F9BA-43D5-87BE-67443E8EF086}">
      <p15:sldGuideLst xmlns:p15="http://schemas.microsoft.com/office/powerpoint/2012/main"/>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Red - Text &amp; Picture 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8D7C2E8-2D38-4B48-4DEA-CA6AE7C4B12B}"/>
              </a:ext>
            </a:extLst>
          </p:cNvPr>
          <p:cNvSpPr>
            <a:spLocks noGrp="1"/>
          </p:cNvSpPr>
          <p:nvPr>
            <p:ph type="pic" sz="quarter" idx="11"/>
          </p:nvPr>
        </p:nvSpPr>
        <p:spPr>
          <a:xfrm>
            <a:off x="-7689" y="0"/>
            <a:ext cx="4683858" cy="6858000"/>
          </a:xfrm>
        </p:spPr>
        <p:txBody>
          <a:bodyPr/>
          <a:lstStyle/>
          <a:p>
            <a:endParaRPr lang="en-US"/>
          </a:p>
        </p:txBody>
      </p:sp>
      <p:sp>
        <p:nvSpPr>
          <p:cNvPr id="10" name="Rectangle 9">
            <a:extLst>
              <a:ext uri="{FF2B5EF4-FFF2-40B4-BE49-F238E27FC236}">
                <a16:creationId xmlns:a16="http://schemas.microsoft.com/office/drawing/2014/main" id="{C1F8DAF5-1E36-0882-8186-D3347F17C6AB}"/>
              </a:ext>
              <a:ext uri="{C183D7F6-B498-43B3-948B-1728B52AA6E4}">
                <adec:decorative xmlns:adec="http://schemas.microsoft.com/office/drawing/2017/decorative" val="1"/>
              </a:ext>
            </a:extLst>
          </p:cNvPr>
          <p:cNvSpPr/>
          <p:nvPr userDrawn="1"/>
        </p:nvSpPr>
        <p:spPr>
          <a:xfrm>
            <a:off x="4676169" y="-36768"/>
            <a:ext cx="7515829"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4EB0D2B-4788-A74C-87A2-D7FA0613442D}"/>
              </a:ext>
            </a:extLst>
          </p:cNvPr>
          <p:cNvCxnSpPr>
            <a:cxnSpLocks/>
          </p:cNvCxnSpPr>
          <p:nvPr userDrawn="1"/>
        </p:nvCxnSpPr>
        <p:spPr>
          <a:xfrm>
            <a:off x="5760525" y="4116511"/>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76F8B3A0-932D-EACC-63D6-90F6DB87DAA4}"/>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72310" y="-4463"/>
            <a:ext cx="687192" cy="687192"/>
          </a:xfrm>
          <a:prstGeom prst="rect">
            <a:avLst/>
          </a:prstGeom>
        </p:spPr>
      </p:pic>
      <p:pic>
        <p:nvPicPr>
          <p:cNvPr id="5" name="Picture 4">
            <a:extLst>
              <a:ext uri="{FF2B5EF4-FFF2-40B4-BE49-F238E27FC236}">
                <a16:creationId xmlns:a16="http://schemas.microsoft.com/office/drawing/2014/main" id="{7CA1BE80-D742-CE76-45F7-57788F50A53F}"/>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9" name="Rectangle 18">
            <a:extLst>
              <a:ext uri="{FF2B5EF4-FFF2-40B4-BE49-F238E27FC236}">
                <a16:creationId xmlns:a16="http://schemas.microsoft.com/office/drawing/2014/main" id="{787118FF-4A15-3284-48D8-D828924F6C8D}"/>
              </a:ext>
              <a:ext uri="{C183D7F6-B498-43B3-948B-1728B52AA6E4}">
                <adec:decorative xmlns:adec="http://schemas.microsoft.com/office/drawing/2017/decorative" val="1"/>
              </a:ext>
            </a:extLst>
          </p:cNvPr>
          <p:cNvSpPr/>
          <p:nvPr userDrawn="1"/>
        </p:nvSpPr>
        <p:spPr>
          <a:xfrm>
            <a:off x="672310" y="-6592"/>
            <a:ext cx="687192" cy="68719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321C3E75-7E41-5893-5C51-9BB2F81ADDB9}"/>
              </a:ext>
              <a:ext uri="{C183D7F6-B498-43B3-948B-1728B52AA6E4}">
                <adec:decorative xmlns:adec="http://schemas.microsoft.com/office/drawing/2017/decorative" val="1"/>
              </a:ext>
            </a:extLst>
          </p:cNvPr>
          <p:cNvSpPr/>
          <p:nvPr userDrawn="1"/>
        </p:nvSpPr>
        <p:spPr>
          <a:xfrm flipV="1">
            <a:off x="11242320" y="3038044"/>
            <a:ext cx="1935270" cy="1831585"/>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a:extLst>
              <a:ext uri="{FF2B5EF4-FFF2-40B4-BE49-F238E27FC236}">
                <a16:creationId xmlns:a16="http://schemas.microsoft.com/office/drawing/2014/main" id="{889CAA62-5114-8286-BAAD-2943426D715B}"/>
              </a:ext>
              <a:ext uri="{C183D7F6-B498-43B3-948B-1728B52AA6E4}">
                <adec:decorative xmlns:adec="http://schemas.microsoft.com/office/drawing/2017/decorative" val="1"/>
              </a:ext>
            </a:extLst>
          </p:cNvPr>
          <p:cNvSpPr/>
          <p:nvPr userDrawn="1"/>
        </p:nvSpPr>
        <p:spPr>
          <a:xfrm flipH="1" flipV="1">
            <a:off x="11150577" y="4864149"/>
            <a:ext cx="3162009" cy="2033476"/>
          </a:xfrm>
          <a:prstGeom prst="parallelogram">
            <a:avLst>
              <a:gd name="adj" fmla="val 5251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663D727-C57D-40DB-74CE-CD81D75E7ACB}"/>
              </a:ext>
              <a:ext uri="{C183D7F6-B498-43B3-948B-1728B52AA6E4}">
                <adec:decorative xmlns:adec="http://schemas.microsoft.com/office/drawing/2017/decorative" val="1"/>
              </a:ext>
            </a:extLst>
          </p:cNvPr>
          <p:cNvSpPr/>
          <p:nvPr userDrawn="1"/>
        </p:nvSpPr>
        <p:spPr>
          <a:xfrm>
            <a:off x="-7690" y="-8824"/>
            <a:ext cx="687192" cy="136545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37C98B70-BAB3-11CD-7C7F-EB6936E969FD}"/>
              </a:ext>
            </a:extLst>
          </p:cNvPr>
          <p:cNvSpPr txBox="1">
            <a:spLocks/>
          </p:cNvSpPr>
          <p:nvPr userDrawn="1"/>
        </p:nvSpPr>
        <p:spPr>
          <a:xfrm>
            <a:off x="5661762" y="5769529"/>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accent1"/>
                </a:solidFill>
                <a:effectLst/>
                <a:latin typeface="Overpass Medium" pitchFamily="2" charset="77"/>
                <a:ea typeface="+mj-ea"/>
                <a:cs typeface="+mj-cs"/>
              </a:rPr>
              <a:t>Stand for ambition. </a:t>
            </a:r>
            <a:r>
              <a:rPr lang="en-GB" sz="1800" b="1" kern="1200">
                <a:solidFill>
                  <a:schemeClr val="accent1"/>
                </a:solidFill>
                <a:effectLst/>
                <a:latin typeface="Overpass Medium" pitchFamily="2" charset="77"/>
                <a:ea typeface="+mj-ea"/>
                <a:cs typeface="+mj-cs"/>
              </a:rPr>
              <a:t>kent.ac.uk</a:t>
            </a:r>
          </a:p>
        </p:txBody>
      </p:sp>
      <p:sp>
        <p:nvSpPr>
          <p:cNvPr id="4" name="Text Placeholder 7">
            <a:extLst>
              <a:ext uri="{FF2B5EF4-FFF2-40B4-BE49-F238E27FC236}">
                <a16:creationId xmlns:a16="http://schemas.microsoft.com/office/drawing/2014/main" id="{E0578A92-AC57-A4BA-5287-3157383F0950}"/>
              </a:ext>
            </a:extLst>
          </p:cNvPr>
          <p:cNvSpPr>
            <a:spLocks noGrp="1"/>
          </p:cNvSpPr>
          <p:nvPr>
            <p:ph type="body" sz="quarter" idx="10" hasCustomPrompt="1"/>
          </p:nvPr>
        </p:nvSpPr>
        <p:spPr>
          <a:xfrm>
            <a:off x="5760525"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a:t>Subtitle here.</a:t>
            </a:r>
            <a:endParaRPr lang="en-US"/>
          </a:p>
        </p:txBody>
      </p:sp>
      <p:sp>
        <p:nvSpPr>
          <p:cNvPr id="3" name="Title Placeholder 1">
            <a:extLst>
              <a:ext uri="{FF2B5EF4-FFF2-40B4-BE49-F238E27FC236}">
                <a16:creationId xmlns:a16="http://schemas.microsoft.com/office/drawing/2014/main" id="{D8CE25FB-3C2C-354E-1775-0CBE490F8D50}"/>
              </a:ext>
            </a:extLst>
          </p:cNvPr>
          <p:cNvSpPr>
            <a:spLocks noGrp="1"/>
          </p:cNvSpPr>
          <p:nvPr>
            <p:ph type="title" hasCustomPrompt="1"/>
          </p:nvPr>
        </p:nvSpPr>
        <p:spPr>
          <a:xfrm>
            <a:off x="5760525"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2663863469"/>
      </p:ext>
    </p:extLst>
  </p:cSld>
  <p:clrMapOvr>
    <a:masterClrMapping/>
  </p:clrMapOvr>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Red - Text &amp; Picture 3">
    <p:spTree>
      <p:nvGrpSpPr>
        <p:cNvPr id="1" name=""/>
        <p:cNvGrpSpPr/>
        <p:nvPr/>
      </p:nvGrpSpPr>
      <p:grpSpPr>
        <a:xfrm>
          <a:off x="0" y="0"/>
          <a:ext cx="0" cy="0"/>
          <a:chOff x="0" y="0"/>
          <a:chExt cx="0" cy="0"/>
        </a:xfrm>
      </p:grpSpPr>
      <p:sp>
        <p:nvSpPr>
          <p:cNvPr id="5" name="Picture Placeholder 6">
            <a:extLst>
              <a:ext uri="{FF2B5EF4-FFF2-40B4-BE49-F238E27FC236}">
                <a16:creationId xmlns:a16="http://schemas.microsoft.com/office/drawing/2014/main" id="{2E7BA065-ED23-1599-3BEE-FF14FFBD029B}"/>
              </a:ext>
            </a:extLst>
          </p:cNvPr>
          <p:cNvSpPr>
            <a:spLocks noGrp="1"/>
          </p:cNvSpPr>
          <p:nvPr>
            <p:ph type="pic" sz="quarter" idx="11"/>
          </p:nvPr>
        </p:nvSpPr>
        <p:spPr>
          <a:xfrm>
            <a:off x="-7689" y="3392232"/>
            <a:ext cx="12199690" cy="3465768"/>
          </a:xfrm>
        </p:spPr>
        <p:txBody>
          <a:bodyPr/>
          <a:lstStyle/>
          <a:p>
            <a:endParaRPr lang="en-US"/>
          </a:p>
        </p:txBody>
      </p:sp>
      <p:sp>
        <p:nvSpPr>
          <p:cNvPr id="4" name="Rectangle 3">
            <a:extLst>
              <a:ext uri="{FF2B5EF4-FFF2-40B4-BE49-F238E27FC236}">
                <a16:creationId xmlns:a16="http://schemas.microsoft.com/office/drawing/2014/main" id="{34699CEB-6195-8AD3-30A5-F99104F3E211}"/>
              </a:ext>
              <a:ext uri="{C183D7F6-B498-43B3-948B-1728B52AA6E4}">
                <adec:decorative xmlns:adec="http://schemas.microsoft.com/office/drawing/2017/decorative" val="1"/>
              </a:ext>
            </a:extLst>
          </p:cNvPr>
          <p:cNvSpPr/>
          <p:nvPr userDrawn="1"/>
        </p:nvSpPr>
        <p:spPr>
          <a:xfrm>
            <a:off x="-14381" y="-36768"/>
            <a:ext cx="12261736" cy="3429000"/>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18" name="Rectangle 17">
            <a:extLst>
              <a:ext uri="{FF2B5EF4-FFF2-40B4-BE49-F238E27FC236}">
                <a16:creationId xmlns:a16="http://schemas.microsoft.com/office/drawing/2014/main" id="{49A1B60F-0158-824B-BAC8-ADBE70517493}"/>
              </a:ext>
              <a:ext uri="{C183D7F6-B498-43B3-948B-1728B52AA6E4}">
                <adec:decorative xmlns:adec="http://schemas.microsoft.com/office/drawing/2017/decorative" val="1"/>
              </a:ext>
            </a:extLst>
          </p:cNvPr>
          <p:cNvSpPr/>
          <p:nvPr userDrawn="1"/>
        </p:nvSpPr>
        <p:spPr>
          <a:xfrm>
            <a:off x="10821210" y="-6694"/>
            <a:ext cx="687192" cy="68719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0D7B548-5C1C-0DB9-8E90-394AA7F31142}"/>
              </a:ext>
              <a:ext uri="{C183D7F6-B498-43B3-948B-1728B52AA6E4}">
                <adec:decorative xmlns:adec="http://schemas.microsoft.com/office/drawing/2017/decorative" val="1"/>
              </a:ext>
            </a:extLst>
          </p:cNvPr>
          <p:cNvSpPr/>
          <p:nvPr userDrawn="1"/>
        </p:nvSpPr>
        <p:spPr>
          <a:xfrm>
            <a:off x="11504808" y="-6981"/>
            <a:ext cx="687192" cy="136545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rallelogram 19">
            <a:extLst>
              <a:ext uri="{FF2B5EF4-FFF2-40B4-BE49-F238E27FC236}">
                <a16:creationId xmlns:a16="http://schemas.microsoft.com/office/drawing/2014/main" id="{EBDAC13E-F339-EDD1-00AC-956AE09F56E3}"/>
              </a:ext>
              <a:ext uri="{C183D7F6-B498-43B3-948B-1728B52AA6E4}">
                <adec:decorative xmlns:adec="http://schemas.microsoft.com/office/drawing/2017/decorative" val="1"/>
              </a:ext>
            </a:extLst>
          </p:cNvPr>
          <p:cNvSpPr/>
          <p:nvPr userDrawn="1"/>
        </p:nvSpPr>
        <p:spPr>
          <a:xfrm flipH="1" flipV="1">
            <a:off x="55356" y="5253873"/>
            <a:ext cx="1842483" cy="1617533"/>
          </a:xfrm>
          <a:prstGeom prst="parallelogram">
            <a:avLst>
              <a:gd name="adj" fmla="val 52898"/>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arallelogram 20">
            <a:extLst>
              <a:ext uri="{FF2B5EF4-FFF2-40B4-BE49-F238E27FC236}">
                <a16:creationId xmlns:a16="http://schemas.microsoft.com/office/drawing/2014/main" id="{0087BF5C-981B-0E46-7784-61056B8D1F05}"/>
              </a:ext>
              <a:ext uri="{C183D7F6-B498-43B3-948B-1728B52AA6E4}">
                <adec:decorative xmlns:adec="http://schemas.microsoft.com/office/drawing/2017/decorative" val="1"/>
              </a:ext>
            </a:extLst>
          </p:cNvPr>
          <p:cNvSpPr/>
          <p:nvPr userDrawn="1"/>
        </p:nvSpPr>
        <p:spPr>
          <a:xfrm flipV="1">
            <a:off x="-1012255" y="3422288"/>
            <a:ext cx="1935270" cy="1831585"/>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1">
            <a:extLst>
              <a:ext uri="{FF2B5EF4-FFF2-40B4-BE49-F238E27FC236}">
                <a16:creationId xmlns:a16="http://schemas.microsoft.com/office/drawing/2014/main" id="{ACAC0CB2-8CAC-E686-2461-47C54A89B67C}"/>
              </a:ext>
            </a:extLst>
          </p:cNvPr>
          <p:cNvSpPr>
            <a:spLocks noGrp="1"/>
          </p:cNvSpPr>
          <p:nvPr>
            <p:ph type="title" hasCustomPrompt="1"/>
          </p:nvPr>
        </p:nvSpPr>
        <p:spPr>
          <a:xfrm>
            <a:off x="546265" y="1818161"/>
            <a:ext cx="9343477" cy="1436382"/>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here.</a:t>
            </a:r>
            <a:endParaRPr lang="en-US"/>
          </a:p>
        </p:txBody>
      </p:sp>
    </p:spTree>
    <p:extLst>
      <p:ext uri="{BB962C8B-B14F-4D97-AF65-F5344CB8AC3E}">
        <p14:creationId xmlns:p14="http://schemas.microsoft.com/office/powerpoint/2010/main" val="1024011078"/>
      </p:ext>
    </p:extLst>
  </p:cSld>
  <p:clrMapOvr>
    <a:masterClrMapping/>
  </p:clrMapOvr>
  <p:extLst>
    <p:ext uri="{DCECCB84-F9BA-43D5-87BE-67443E8EF086}">
      <p15:sldGuideLst xmlns:p15="http://schemas.microsoft.com/office/powerpoint/2012/main"/>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Red - Text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697387-6DFC-18F9-8447-4355AC962229}"/>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55EECD3-C0E3-AE3E-076F-D3837E1F82EA}"/>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24" name="Parallelogram 23">
            <a:extLst>
              <a:ext uri="{FF2B5EF4-FFF2-40B4-BE49-F238E27FC236}">
                <a16:creationId xmlns:a16="http://schemas.microsoft.com/office/drawing/2014/main" id="{4C1C3FC5-A09E-DB17-0CED-C00D431F6611}"/>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15344C2-62F2-F6C7-7C3E-8B2D4B508213}"/>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F0F1935-241D-42D5-620D-10A18E062DA1}"/>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671173" y="1979112"/>
            <a:ext cx="1009597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671173"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177223386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Red - Text &amp; Small Pictur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8E145E1-0A17-6CA8-77E7-B77DF8C6BAAE}"/>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4" name="Rectangle 3">
            <a:extLst>
              <a:ext uri="{FF2B5EF4-FFF2-40B4-BE49-F238E27FC236}">
                <a16:creationId xmlns:a16="http://schemas.microsoft.com/office/drawing/2014/main" id="{21E3FACA-D339-141A-E443-A492FAAABEBD}"/>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4">
            <a:extLst>
              <a:ext uri="{FF2B5EF4-FFF2-40B4-BE49-F238E27FC236}">
                <a16:creationId xmlns:a16="http://schemas.microsoft.com/office/drawing/2014/main" id="{C63AD018-987C-8689-B8B0-6BD4BCBF1EA8}"/>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37FE844-A38D-1F00-9833-5BA8774E77A7}"/>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F354A43-F817-CB54-A5EE-1392C1F75CE4}"/>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1064712" y="1979112"/>
            <a:ext cx="503128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
        <p:nvSpPr>
          <p:cNvPr id="8" name="Picture Placeholder 5">
            <a:extLst>
              <a:ext uri="{FF2B5EF4-FFF2-40B4-BE49-F238E27FC236}">
                <a16:creationId xmlns:a16="http://schemas.microsoft.com/office/drawing/2014/main" id="{6F90DA3B-0EB9-0376-08AC-08DE3F1825A2}"/>
              </a:ext>
            </a:extLst>
          </p:cNvPr>
          <p:cNvSpPr>
            <a:spLocks noGrp="1"/>
          </p:cNvSpPr>
          <p:nvPr>
            <p:ph type="pic" sz="quarter" idx="11"/>
          </p:nvPr>
        </p:nvSpPr>
        <p:spPr>
          <a:xfrm>
            <a:off x="6483350" y="1979613"/>
            <a:ext cx="4643438" cy="4313174"/>
          </a:xfrm>
        </p:spPr>
        <p:txBody>
          <a:bodyPr/>
          <a:lstStyle/>
          <a:p>
            <a:endParaRPr lang="en-US"/>
          </a:p>
        </p:txBody>
      </p:sp>
    </p:spTree>
    <p:extLst>
      <p:ext uri="{BB962C8B-B14F-4D97-AF65-F5344CB8AC3E}">
        <p14:creationId xmlns:p14="http://schemas.microsoft.com/office/powerpoint/2010/main" val="403791905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Red - Picture &amp; K">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36462B06-1612-3701-52A5-36BB99D2A636}"/>
              </a:ext>
            </a:extLst>
          </p:cNvPr>
          <p:cNvSpPr>
            <a:spLocks noGrp="1"/>
          </p:cNvSpPr>
          <p:nvPr>
            <p:ph type="pic" idx="10"/>
          </p:nvPr>
        </p:nvSpPr>
        <p:spPr>
          <a:xfrm flipH="1">
            <a:off x="-1" y="0"/>
            <a:ext cx="12191999" cy="68580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
        <p:nvSpPr>
          <p:cNvPr id="8" name="Parallelogram 7">
            <a:extLst>
              <a:ext uri="{FF2B5EF4-FFF2-40B4-BE49-F238E27FC236}">
                <a16:creationId xmlns:a16="http://schemas.microsoft.com/office/drawing/2014/main" id="{052E5471-325D-50DA-87A8-40B3E9224C66}"/>
              </a:ext>
              <a:ext uri="{C183D7F6-B498-43B3-948B-1728B52AA6E4}">
                <adec:decorative xmlns:adec="http://schemas.microsoft.com/office/drawing/2017/decorative" val="1"/>
              </a:ext>
            </a:extLst>
          </p:cNvPr>
          <p:cNvSpPr/>
          <p:nvPr userDrawn="1"/>
        </p:nvSpPr>
        <p:spPr>
          <a:xfrm flipH="1" flipV="1">
            <a:off x="-1" y="5944909"/>
            <a:ext cx="1842483" cy="1617533"/>
          </a:xfrm>
          <a:prstGeom prst="parallelogram">
            <a:avLst>
              <a:gd name="adj" fmla="val 52898"/>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489558FA-4D15-84CB-1B7D-EAD23A7AE89A}"/>
              </a:ext>
              <a:ext uri="{C183D7F6-B498-43B3-948B-1728B52AA6E4}">
                <adec:decorative xmlns:adec="http://schemas.microsoft.com/office/drawing/2017/decorative" val="1"/>
              </a:ext>
            </a:extLst>
          </p:cNvPr>
          <p:cNvSpPr/>
          <p:nvPr userDrawn="1"/>
        </p:nvSpPr>
        <p:spPr>
          <a:xfrm flipV="1">
            <a:off x="-1072338" y="4113324"/>
            <a:ext cx="1935270" cy="1831585"/>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941680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Red - Picture &amp; Logo ">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36462B06-1612-3701-52A5-36BB99D2A636}"/>
              </a:ext>
            </a:extLst>
          </p:cNvPr>
          <p:cNvSpPr>
            <a:spLocks noGrp="1"/>
          </p:cNvSpPr>
          <p:nvPr>
            <p:ph type="pic" idx="10"/>
          </p:nvPr>
        </p:nvSpPr>
        <p:spPr>
          <a:xfrm flipH="1">
            <a:off x="-1" y="0"/>
            <a:ext cx="12191999" cy="68580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338575958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Red - Triple Text &amp; Pictur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F51DD0A-11A8-E02C-D66B-019A03B3DBB2}"/>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99EF5E4C-6C06-52B7-3D34-257349BC9DBA}"/>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6862BD9-62E0-75DF-84A1-7F25F859860B}"/>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CC6C233-ED48-3D4B-29F6-914D55BFFF88}"/>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1DAC1CE-854E-B0E2-EAF9-F93171A2A1D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
        <p:nvSpPr>
          <p:cNvPr id="3" name="Picture Placeholder 5">
            <a:extLst>
              <a:ext uri="{FF2B5EF4-FFF2-40B4-BE49-F238E27FC236}">
                <a16:creationId xmlns:a16="http://schemas.microsoft.com/office/drawing/2014/main" id="{68B8D14A-C729-2BF4-E9A5-0A1087CB53AD}"/>
              </a:ext>
            </a:extLst>
          </p:cNvPr>
          <p:cNvSpPr>
            <a:spLocks noGrp="1"/>
          </p:cNvSpPr>
          <p:nvPr>
            <p:ph type="pic" sz="quarter" idx="13"/>
          </p:nvPr>
        </p:nvSpPr>
        <p:spPr>
          <a:xfrm>
            <a:off x="902882" y="1935377"/>
            <a:ext cx="2885648" cy="2885648"/>
          </a:xfrm>
        </p:spPr>
        <p:txBody>
          <a:bodyPr/>
          <a:lstStyle/>
          <a:p>
            <a:endParaRPr lang="en-US"/>
          </a:p>
        </p:txBody>
      </p:sp>
      <p:sp>
        <p:nvSpPr>
          <p:cNvPr id="4" name="Picture Placeholder 5">
            <a:extLst>
              <a:ext uri="{FF2B5EF4-FFF2-40B4-BE49-F238E27FC236}">
                <a16:creationId xmlns:a16="http://schemas.microsoft.com/office/drawing/2014/main" id="{43800B4A-BCDF-9919-1DF5-F2D7EA732EFE}"/>
              </a:ext>
            </a:extLst>
          </p:cNvPr>
          <p:cNvSpPr>
            <a:spLocks noGrp="1"/>
          </p:cNvSpPr>
          <p:nvPr>
            <p:ph type="pic" sz="quarter" idx="14"/>
          </p:nvPr>
        </p:nvSpPr>
        <p:spPr>
          <a:xfrm>
            <a:off x="4645542" y="1935377"/>
            <a:ext cx="2885648" cy="2885648"/>
          </a:xfrm>
        </p:spPr>
        <p:txBody>
          <a:bodyPr/>
          <a:lstStyle/>
          <a:p>
            <a:endParaRPr lang="en-US"/>
          </a:p>
        </p:txBody>
      </p:sp>
      <p:sp>
        <p:nvSpPr>
          <p:cNvPr id="15" name="Picture Placeholder 5">
            <a:extLst>
              <a:ext uri="{FF2B5EF4-FFF2-40B4-BE49-F238E27FC236}">
                <a16:creationId xmlns:a16="http://schemas.microsoft.com/office/drawing/2014/main" id="{9C22242F-820C-FE71-CD07-9AE3846E2BF0}"/>
              </a:ext>
            </a:extLst>
          </p:cNvPr>
          <p:cNvSpPr>
            <a:spLocks noGrp="1"/>
          </p:cNvSpPr>
          <p:nvPr>
            <p:ph type="pic" sz="quarter" idx="15"/>
          </p:nvPr>
        </p:nvSpPr>
        <p:spPr>
          <a:xfrm>
            <a:off x="8374026" y="1935377"/>
            <a:ext cx="2885648" cy="2885648"/>
          </a:xfrm>
        </p:spPr>
        <p:txBody>
          <a:bodyPr/>
          <a:lstStyle/>
          <a:p>
            <a:endParaRPr lang="en-US"/>
          </a:p>
        </p:txBody>
      </p:sp>
      <p:sp>
        <p:nvSpPr>
          <p:cNvPr id="16" name="Text Placeholder 20">
            <a:extLst>
              <a:ext uri="{FF2B5EF4-FFF2-40B4-BE49-F238E27FC236}">
                <a16:creationId xmlns:a16="http://schemas.microsoft.com/office/drawing/2014/main" id="{6E4C0E04-2795-9D19-C76F-C2CAF289196E}"/>
              </a:ext>
            </a:extLst>
          </p:cNvPr>
          <p:cNvSpPr>
            <a:spLocks noGrp="1"/>
          </p:cNvSpPr>
          <p:nvPr>
            <p:ph type="body" sz="quarter" idx="16"/>
          </p:nvPr>
        </p:nvSpPr>
        <p:spPr>
          <a:xfrm>
            <a:off x="889968" y="5143500"/>
            <a:ext cx="2911475" cy="1216025"/>
          </a:xfrm>
        </p:spPr>
        <p:txBody>
          <a:bodyPr/>
          <a:lstStyle>
            <a:lvl1pPr>
              <a:defRPr sz="1100"/>
            </a:lvl1pPr>
          </a:lstStyle>
          <a:p>
            <a:pPr lvl="0"/>
            <a:r>
              <a:rPr lang="en-GB"/>
              <a:t>Click to edit Master text </a:t>
            </a:r>
          </a:p>
          <a:p>
            <a:pPr lvl="0"/>
            <a:r>
              <a:rPr lang="en-GB"/>
              <a:t>A</a:t>
            </a:r>
          </a:p>
          <a:p>
            <a:pPr lvl="0"/>
            <a:r>
              <a:rPr lang="en-GB"/>
              <a:t>B</a:t>
            </a:r>
          </a:p>
          <a:p>
            <a:pPr lvl="0"/>
            <a:r>
              <a:rPr lang="en-GB"/>
              <a:t>C</a:t>
            </a:r>
          </a:p>
        </p:txBody>
      </p:sp>
      <p:sp>
        <p:nvSpPr>
          <p:cNvPr id="18" name="Text Placeholder 20">
            <a:extLst>
              <a:ext uri="{FF2B5EF4-FFF2-40B4-BE49-F238E27FC236}">
                <a16:creationId xmlns:a16="http://schemas.microsoft.com/office/drawing/2014/main" id="{013DB21E-2848-AADA-ABEF-FDE71C3E4438}"/>
              </a:ext>
            </a:extLst>
          </p:cNvPr>
          <p:cNvSpPr>
            <a:spLocks noGrp="1"/>
          </p:cNvSpPr>
          <p:nvPr>
            <p:ph type="body" sz="quarter" idx="17"/>
          </p:nvPr>
        </p:nvSpPr>
        <p:spPr>
          <a:xfrm>
            <a:off x="4632629" y="5143500"/>
            <a:ext cx="2911475" cy="1216025"/>
          </a:xfrm>
        </p:spPr>
        <p:txBody>
          <a:bodyPr/>
          <a:lstStyle>
            <a:lvl1pPr>
              <a:defRPr sz="1100"/>
            </a:lvl1pPr>
          </a:lstStyle>
          <a:p>
            <a:pPr lvl="0"/>
            <a:r>
              <a:rPr lang="en-GB"/>
              <a:t>Click to edit Master text </a:t>
            </a:r>
          </a:p>
          <a:p>
            <a:pPr lvl="0"/>
            <a:r>
              <a:rPr lang="en-GB"/>
              <a:t>A</a:t>
            </a:r>
          </a:p>
          <a:p>
            <a:pPr lvl="0"/>
            <a:r>
              <a:rPr lang="en-GB"/>
              <a:t>B</a:t>
            </a:r>
          </a:p>
          <a:p>
            <a:pPr lvl="0"/>
            <a:r>
              <a:rPr lang="en-GB"/>
              <a:t>C</a:t>
            </a:r>
          </a:p>
        </p:txBody>
      </p:sp>
      <p:sp>
        <p:nvSpPr>
          <p:cNvPr id="19" name="Text Placeholder 20">
            <a:extLst>
              <a:ext uri="{FF2B5EF4-FFF2-40B4-BE49-F238E27FC236}">
                <a16:creationId xmlns:a16="http://schemas.microsoft.com/office/drawing/2014/main" id="{8F22882E-F265-D990-0FF3-CF231D18CC27}"/>
              </a:ext>
            </a:extLst>
          </p:cNvPr>
          <p:cNvSpPr>
            <a:spLocks noGrp="1"/>
          </p:cNvSpPr>
          <p:nvPr>
            <p:ph type="body" sz="quarter" idx="18"/>
          </p:nvPr>
        </p:nvSpPr>
        <p:spPr>
          <a:xfrm>
            <a:off x="8361112" y="5143500"/>
            <a:ext cx="2911475" cy="1216025"/>
          </a:xfrm>
        </p:spPr>
        <p:txBody>
          <a:bodyPr/>
          <a:lstStyle>
            <a:lvl1pPr>
              <a:defRPr sz="1100"/>
            </a:lvl1pPr>
          </a:lstStyle>
          <a:p>
            <a:pPr lvl="0"/>
            <a:r>
              <a:rPr lang="en-GB"/>
              <a:t>Click to edit Master text </a:t>
            </a:r>
          </a:p>
          <a:p>
            <a:pPr lvl="0"/>
            <a:r>
              <a:rPr lang="en-GB"/>
              <a:t>A</a:t>
            </a:r>
          </a:p>
          <a:p>
            <a:pPr lvl="0"/>
            <a:r>
              <a:rPr lang="en-GB"/>
              <a:t>B</a:t>
            </a:r>
          </a:p>
          <a:p>
            <a:pPr lvl="0"/>
            <a:r>
              <a:rPr lang="en-GB"/>
              <a:t>C</a:t>
            </a:r>
          </a:p>
        </p:txBody>
      </p:sp>
    </p:spTree>
    <p:extLst>
      <p:ext uri="{BB962C8B-B14F-4D97-AF65-F5344CB8AC3E}">
        <p14:creationId xmlns:p14="http://schemas.microsoft.com/office/powerpoint/2010/main" val="3106351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urple - Picture &amp; Logo ">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20E5E6C5-8017-569B-5D3E-5FE76987E54C}"/>
              </a:ext>
            </a:extLst>
          </p:cNvPr>
          <p:cNvSpPr>
            <a:spLocks noGrp="1"/>
          </p:cNvSpPr>
          <p:nvPr>
            <p:ph type="pic" sz="quarter" idx="11"/>
          </p:nvPr>
        </p:nvSpPr>
        <p:spPr>
          <a:xfrm>
            <a:off x="-7190" y="1"/>
            <a:ext cx="12210303" cy="6858000"/>
          </a:xfrm>
        </p:spPr>
        <p:txBody>
          <a:bodyPr/>
          <a:lstStyle/>
          <a:p>
            <a:r>
              <a:rPr lang="en-GB"/>
              <a:t>Click icon to add picture</a:t>
            </a:r>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356793301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Red - Chart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32B712-B30D-293E-C6B7-B286C41A0672}"/>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50E35EF2-38CF-E504-869B-283525107E54}"/>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56B47C2-0B89-E08F-4E88-F7A703B0A36E}"/>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58D0523-5AAC-A7E7-CBC6-C8F24079AE84}"/>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5436C86-8DE4-02CB-96FE-F182EE735C8C}"/>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graphicFrame>
        <p:nvGraphicFramePr>
          <p:cNvPr id="8" name="Chart 7">
            <a:extLst>
              <a:ext uri="{FF2B5EF4-FFF2-40B4-BE49-F238E27FC236}">
                <a16:creationId xmlns:a16="http://schemas.microsoft.com/office/drawing/2014/main" id="{4F71C44C-24F1-2BDA-3B6B-E689DA14C9BE}"/>
              </a:ext>
            </a:extLst>
          </p:cNvPr>
          <p:cNvGraphicFramePr/>
          <p:nvPr userDrawn="1">
            <p:extLst>
              <p:ext uri="{D42A27DB-BD31-4B8C-83A1-F6EECF244321}">
                <p14:modId xmlns:p14="http://schemas.microsoft.com/office/powerpoint/2010/main" val="218541458"/>
              </p:ext>
            </p:extLst>
          </p:nvPr>
        </p:nvGraphicFramePr>
        <p:xfrm>
          <a:off x="5534142" y="1869834"/>
          <a:ext cx="6056284" cy="436772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BBC1492B-3FD8-30DC-327A-853554B85998}"/>
              </a:ext>
            </a:extLst>
          </p:cNvPr>
          <p:cNvGraphicFramePr/>
          <p:nvPr userDrawn="1">
            <p:extLst>
              <p:ext uri="{D42A27DB-BD31-4B8C-83A1-F6EECF244321}">
                <p14:modId xmlns:p14="http://schemas.microsoft.com/office/powerpoint/2010/main" val="1268266906"/>
              </p:ext>
            </p:extLst>
          </p:nvPr>
        </p:nvGraphicFramePr>
        <p:xfrm>
          <a:off x="305436" y="1869834"/>
          <a:ext cx="6056284" cy="4367722"/>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Placeholder 1">
            <a:extLst>
              <a:ext uri="{FF2B5EF4-FFF2-40B4-BE49-F238E27FC236}">
                <a16:creationId xmlns:a16="http://schemas.microsoft.com/office/drawing/2014/main" id="{920E5166-6C8E-4888-723A-41841B96E7FE}"/>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81211309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Red - Tab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0D9255A-D365-0380-F556-B250A53F02B3}"/>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138B3B05-1EA9-7F74-CAFB-42935550D56F}"/>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3EADD9B-355E-97C8-66E0-C23C4B2D4311}"/>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5F838A1-425A-0BF9-E63E-30387BE4390A}"/>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39F475B-8876-127F-1C90-68D8FEE12C70}"/>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graphicFrame>
        <p:nvGraphicFramePr>
          <p:cNvPr id="3" name="Chart 2">
            <a:extLst>
              <a:ext uri="{FF2B5EF4-FFF2-40B4-BE49-F238E27FC236}">
                <a16:creationId xmlns:a16="http://schemas.microsoft.com/office/drawing/2014/main" id="{8094DA17-D6E5-C591-823A-95E30F45028D}"/>
              </a:ext>
            </a:extLst>
          </p:cNvPr>
          <p:cNvGraphicFramePr/>
          <p:nvPr userDrawn="1">
            <p:extLst>
              <p:ext uri="{D42A27DB-BD31-4B8C-83A1-F6EECF244321}">
                <p14:modId xmlns:p14="http://schemas.microsoft.com/office/powerpoint/2010/main" val="649915346"/>
              </p:ext>
            </p:extLst>
          </p:nvPr>
        </p:nvGraphicFramePr>
        <p:xfrm>
          <a:off x="370496" y="1344361"/>
          <a:ext cx="8128000"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Placeholder 1">
            <a:extLst>
              <a:ext uri="{FF2B5EF4-FFF2-40B4-BE49-F238E27FC236}">
                <a16:creationId xmlns:a16="http://schemas.microsoft.com/office/drawing/2014/main" id="{A62E513A-9855-36A9-7BB4-3FA1D20D6C59}"/>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180998459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Red - Text &amp; Picture content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BA5476D-750E-DEB9-DBE4-82B11E44BB57}"/>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B67B18FB-6188-D4EF-BF03-CF898D201DE6}"/>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D1F54CD-300A-A3AB-38F7-922577DC2234}"/>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A863D5D-6473-730D-AD48-97C43472B71A}"/>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1AA5918-4D02-5A39-3967-339D3C1096CB}"/>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5" name="Title Placeholder 1">
            <a:extLst>
              <a:ext uri="{FF2B5EF4-FFF2-40B4-BE49-F238E27FC236}">
                <a16:creationId xmlns:a16="http://schemas.microsoft.com/office/drawing/2014/main" id="{FD3D65C7-BC80-3EB0-591B-432566BAA146}"/>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
        <p:nvSpPr>
          <p:cNvPr id="3" name="Picture Placeholder 5">
            <a:extLst>
              <a:ext uri="{FF2B5EF4-FFF2-40B4-BE49-F238E27FC236}">
                <a16:creationId xmlns:a16="http://schemas.microsoft.com/office/drawing/2014/main" id="{4B7FB86F-0E82-0221-11BB-063CA348EAE7}"/>
              </a:ext>
            </a:extLst>
          </p:cNvPr>
          <p:cNvSpPr>
            <a:spLocks noGrp="1"/>
          </p:cNvSpPr>
          <p:nvPr>
            <p:ph type="pic" sz="quarter" idx="18"/>
          </p:nvPr>
        </p:nvSpPr>
        <p:spPr>
          <a:xfrm>
            <a:off x="1064712" y="1938310"/>
            <a:ext cx="703135" cy="710241"/>
          </a:xfrm>
        </p:spPr>
        <p:txBody>
          <a:bodyPr>
            <a:normAutofit/>
          </a:bodyPr>
          <a:lstStyle>
            <a:lvl1pPr>
              <a:defRPr sz="1000"/>
            </a:lvl1pPr>
          </a:lstStyle>
          <a:p>
            <a:endParaRPr lang="en-US"/>
          </a:p>
        </p:txBody>
      </p:sp>
      <p:sp>
        <p:nvSpPr>
          <p:cNvPr id="8" name="Text Placeholder 20">
            <a:extLst>
              <a:ext uri="{FF2B5EF4-FFF2-40B4-BE49-F238E27FC236}">
                <a16:creationId xmlns:a16="http://schemas.microsoft.com/office/drawing/2014/main" id="{07AFE463-F2C3-E281-5F67-B357AE098A4F}"/>
              </a:ext>
            </a:extLst>
          </p:cNvPr>
          <p:cNvSpPr>
            <a:spLocks noGrp="1"/>
          </p:cNvSpPr>
          <p:nvPr>
            <p:ph type="body" sz="quarter" idx="21"/>
          </p:nvPr>
        </p:nvSpPr>
        <p:spPr>
          <a:xfrm>
            <a:off x="2045373" y="1945417"/>
            <a:ext cx="2911475" cy="710242"/>
          </a:xfrm>
        </p:spPr>
        <p:txBody>
          <a:bodyPr>
            <a:normAutofit/>
          </a:bodyPr>
          <a:lstStyle>
            <a:lvl1pPr>
              <a:defRPr sz="1200"/>
            </a:lvl1pPr>
          </a:lstStyle>
          <a:p>
            <a:pPr lvl="0"/>
            <a:r>
              <a:rPr lang="en-GB"/>
              <a:t>Click to edit Master text </a:t>
            </a:r>
          </a:p>
        </p:txBody>
      </p:sp>
      <p:sp>
        <p:nvSpPr>
          <p:cNvPr id="9" name="Picture Placeholder 5">
            <a:extLst>
              <a:ext uri="{FF2B5EF4-FFF2-40B4-BE49-F238E27FC236}">
                <a16:creationId xmlns:a16="http://schemas.microsoft.com/office/drawing/2014/main" id="{B9BDFC42-6854-3EFF-69E3-1A6293CA6F69}"/>
              </a:ext>
            </a:extLst>
          </p:cNvPr>
          <p:cNvSpPr>
            <a:spLocks noGrp="1"/>
          </p:cNvSpPr>
          <p:nvPr>
            <p:ph type="pic" sz="quarter" idx="22"/>
          </p:nvPr>
        </p:nvSpPr>
        <p:spPr>
          <a:xfrm>
            <a:off x="1064712" y="3157510"/>
            <a:ext cx="703135" cy="710241"/>
          </a:xfrm>
        </p:spPr>
        <p:txBody>
          <a:bodyPr>
            <a:normAutofit/>
          </a:bodyPr>
          <a:lstStyle>
            <a:lvl1pPr>
              <a:defRPr sz="1000"/>
            </a:lvl1pPr>
          </a:lstStyle>
          <a:p>
            <a:endParaRPr lang="en-US"/>
          </a:p>
        </p:txBody>
      </p:sp>
      <p:sp>
        <p:nvSpPr>
          <p:cNvPr id="25" name="Text Placeholder 20">
            <a:extLst>
              <a:ext uri="{FF2B5EF4-FFF2-40B4-BE49-F238E27FC236}">
                <a16:creationId xmlns:a16="http://schemas.microsoft.com/office/drawing/2014/main" id="{BF7ECA15-E119-52EB-A220-14A1A5D2030B}"/>
              </a:ext>
            </a:extLst>
          </p:cNvPr>
          <p:cNvSpPr>
            <a:spLocks noGrp="1"/>
          </p:cNvSpPr>
          <p:nvPr>
            <p:ph type="body" sz="quarter" idx="23"/>
          </p:nvPr>
        </p:nvSpPr>
        <p:spPr>
          <a:xfrm>
            <a:off x="2045373" y="3164617"/>
            <a:ext cx="2911475" cy="710242"/>
          </a:xfrm>
        </p:spPr>
        <p:txBody>
          <a:bodyPr>
            <a:normAutofit/>
          </a:bodyPr>
          <a:lstStyle>
            <a:lvl1pPr>
              <a:defRPr sz="1200"/>
            </a:lvl1pPr>
          </a:lstStyle>
          <a:p>
            <a:pPr lvl="0"/>
            <a:r>
              <a:rPr lang="en-GB"/>
              <a:t>Click to edit Master text </a:t>
            </a:r>
          </a:p>
        </p:txBody>
      </p:sp>
      <p:sp>
        <p:nvSpPr>
          <p:cNvPr id="27" name="Picture Placeholder 5">
            <a:extLst>
              <a:ext uri="{FF2B5EF4-FFF2-40B4-BE49-F238E27FC236}">
                <a16:creationId xmlns:a16="http://schemas.microsoft.com/office/drawing/2014/main" id="{E56C751E-7E8F-DF08-DCC8-D80422840614}"/>
              </a:ext>
            </a:extLst>
          </p:cNvPr>
          <p:cNvSpPr>
            <a:spLocks noGrp="1"/>
          </p:cNvSpPr>
          <p:nvPr>
            <p:ph type="pic" sz="quarter" idx="24"/>
          </p:nvPr>
        </p:nvSpPr>
        <p:spPr>
          <a:xfrm>
            <a:off x="1064712" y="4397975"/>
            <a:ext cx="703135" cy="710241"/>
          </a:xfrm>
        </p:spPr>
        <p:txBody>
          <a:bodyPr>
            <a:normAutofit/>
          </a:bodyPr>
          <a:lstStyle>
            <a:lvl1pPr>
              <a:defRPr sz="1000"/>
            </a:lvl1pPr>
          </a:lstStyle>
          <a:p>
            <a:endParaRPr lang="en-US"/>
          </a:p>
        </p:txBody>
      </p:sp>
      <p:sp>
        <p:nvSpPr>
          <p:cNvPr id="29" name="Text Placeholder 20">
            <a:extLst>
              <a:ext uri="{FF2B5EF4-FFF2-40B4-BE49-F238E27FC236}">
                <a16:creationId xmlns:a16="http://schemas.microsoft.com/office/drawing/2014/main" id="{9B9850B9-019D-4902-AD76-FDBA97BEEF7C}"/>
              </a:ext>
            </a:extLst>
          </p:cNvPr>
          <p:cNvSpPr>
            <a:spLocks noGrp="1"/>
          </p:cNvSpPr>
          <p:nvPr>
            <p:ph type="body" sz="quarter" idx="25"/>
          </p:nvPr>
        </p:nvSpPr>
        <p:spPr>
          <a:xfrm>
            <a:off x="2045373" y="4405082"/>
            <a:ext cx="2911475" cy="710242"/>
          </a:xfrm>
        </p:spPr>
        <p:txBody>
          <a:bodyPr>
            <a:normAutofit/>
          </a:bodyPr>
          <a:lstStyle>
            <a:lvl1pPr>
              <a:defRPr sz="1200"/>
            </a:lvl1pPr>
          </a:lstStyle>
          <a:p>
            <a:pPr lvl="0"/>
            <a:r>
              <a:rPr lang="en-GB"/>
              <a:t>Click to edit Master text </a:t>
            </a:r>
          </a:p>
        </p:txBody>
      </p:sp>
      <p:sp>
        <p:nvSpPr>
          <p:cNvPr id="30" name="Picture Placeholder 5">
            <a:extLst>
              <a:ext uri="{FF2B5EF4-FFF2-40B4-BE49-F238E27FC236}">
                <a16:creationId xmlns:a16="http://schemas.microsoft.com/office/drawing/2014/main" id="{59FE2834-C267-EF91-CF76-751B9665CE5D}"/>
              </a:ext>
            </a:extLst>
          </p:cNvPr>
          <p:cNvSpPr>
            <a:spLocks noGrp="1"/>
          </p:cNvSpPr>
          <p:nvPr>
            <p:ph type="pic" sz="quarter" idx="26"/>
          </p:nvPr>
        </p:nvSpPr>
        <p:spPr>
          <a:xfrm>
            <a:off x="1064712" y="5574645"/>
            <a:ext cx="703135" cy="710241"/>
          </a:xfrm>
        </p:spPr>
        <p:txBody>
          <a:bodyPr>
            <a:normAutofit/>
          </a:bodyPr>
          <a:lstStyle>
            <a:lvl1pPr>
              <a:defRPr sz="1000"/>
            </a:lvl1pPr>
          </a:lstStyle>
          <a:p>
            <a:endParaRPr lang="en-US"/>
          </a:p>
        </p:txBody>
      </p:sp>
      <p:sp>
        <p:nvSpPr>
          <p:cNvPr id="31" name="Text Placeholder 20">
            <a:extLst>
              <a:ext uri="{FF2B5EF4-FFF2-40B4-BE49-F238E27FC236}">
                <a16:creationId xmlns:a16="http://schemas.microsoft.com/office/drawing/2014/main" id="{BBAA1B09-0DB0-7451-FAD8-4B884A6C1BFB}"/>
              </a:ext>
            </a:extLst>
          </p:cNvPr>
          <p:cNvSpPr>
            <a:spLocks noGrp="1"/>
          </p:cNvSpPr>
          <p:nvPr>
            <p:ph type="body" sz="quarter" idx="27"/>
          </p:nvPr>
        </p:nvSpPr>
        <p:spPr>
          <a:xfrm>
            <a:off x="2045373" y="5581752"/>
            <a:ext cx="2911475" cy="710242"/>
          </a:xfrm>
        </p:spPr>
        <p:txBody>
          <a:bodyPr>
            <a:normAutofit/>
          </a:bodyPr>
          <a:lstStyle>
            <a:lvl1pPr>
              <a:defRPr sz="1200"/>
            </a:lvl1pPr>
          </a:lstStyle>
          <a:p>
            <a:pPr lvl="0"/>
            <a:r>
              <a:rPr lang="en-GB"/>
              <a:t>Click to edit Master text </a:t>
            </a:r>
          </a:p>
        </p:txBody>
      </p:sp>
      <p:sp>
        <p:nvSpPr>
          <p:cNvPr id="32" name="Picture Placeholder 5">
            <a:extLst>
              <a:ext uri="{FF2B5EF4-FFF2-40B4-BE49-F238E27FC236}">
                <a16:creationId xmlns:a16="http://schemas.microsoft.com/office/drawing/2014/main" id="{A4A0A9B8-F6E3-5F91-37E4-C2D2F96522AA}"/>
              </a:ext>
            </a:extLst>
          </p:cNvPr>
          <p:cNvSpPr>
            <a:spLocks noGrp="1"/>
          </p:cNvSpPr>
          <p:nvPr>
            <p:ph type="pic" sz="quarter" idx="28"/>
          </p:nvPr>
        </p:nvSpPr>
        <p:spPr>
          <a:xfrm>
            <a:off x="6021560" y="1938310"/>
            <a:ext cx="703135" cy="710241"/>
          </a:xfrm>
        </p:spPr>
        <p:txBody>
          <a:bodyPr>
            <a:normAutofit/>
          </a:bodyPr>
          <a:lstStyle>
            <a:lvl1pPr>
              <a:defRPr sz="1000"/>
            </a:lvl1pPr>
          </a:lstStyle>
          <a:p>
            <a:endParaRPr lang="en-US"/>
          </a:p>
        </p:txBody>
      </p:sp>
      <p:sp>
        <p:nvSpPr>
          <p:cNvPr id="33" name="Text Placeholder 20">
            <a:extLst>
              <a:ext uri="{FF2B5EF4-FFF2-40B4-BE49-F238E27FC236}">
                <a16:creationId xmlns:a16="http://schemas.microsoft.com/office/drawing/2014/main" id="{DE71AA05-EA48-E709-2027-5517E6950AE5}"/>
              </a:ext>
            </a:extLst>
          </p:cNvPr>
          <p:cNvSpPr>
            <a:spLocks noGrp="1"/>
          </p:cNvSpPr>
          <p:nvPr>
            <p:ph type="body" sz="quarter" idx="29"/>
          </p:nvPr>
        </p:nvSpPr>
        <p:spPr>
          <a:xfrm>
            <a:off x="7002221" y="1945417"/>
            <a:ext cx="2911475" cy="710242"/>
          </a:xfrm>
        </p:spPr>
        <p:txBody>
          <a:bodyPr>
            <a:normAutofit/>
          </a:bodyPr>
          <a:lstStyle>
            <a:lvl1pPr>
              <a:defRPr sz="1200"/>
            </a:lvl1pPr>
          </a:lstStyle>
          <a:p>
            <a:pPr lvl="0"/>
            <a:r>
              <a:rPr lang="en-GB"/>
              <a:t>Click to edit Master text </a:t>
            </a:r>
          </a:p>
        </p:txBody>
      </p:sp>
      <p:sp>
        <p:nvSpPr>
          <p:cNvPr id="34" name="Picture Placeholder 5">
            <a:extLst>
              <a:ext uri="{FF2B5EF4-FFF2-40B4-BE49-F238E27FC236}">
                <a16:creationId xmlns:a16="http://schemas.microsoft.com/office/drawing/2014/main" id="{B6286635-AA20-A2B9-4E60-BD05DB9A4262}"/>
              </a:ext>
            </a:extLst>
          </p:cNvPr>
          <p:cNvSpPr>
            <a:spLocks noGrp="1"/>
          </p:cNvSpPr>
          <p:nvPr>
            <p:ph type="pic" sz="quarter" idx="30"/>
          </p:nvPr>
        </p:nvSpPr>
        <p:spPr>
          <a:xfrm>
            <a:off x="6021560" y="3157510"/>
            <a:ext cx="703135" cy="710241"/>
          </a:xfrm>
        </p:spPr>
        <p:txBody>
          <a:bodyPr>
            <a:normAutofit/>
          </a:bodyPr>
          <a:lstStyle>
            <a:lvl1pPr>
              <a:defRPr sz="1000"/>
            </a:lvl1pPr>
          </a:lstStyle>
          <a:p>
            <a:endParaRPr lang="en-US"/>
          </a:p>
        </p:txBody>
      </p:sp>
      <p:sp>
        <p:nvSpPr>
          <p:cNvPr id="35" name="Text Placeholder 20">
            <a:extLst>
              <a:ext uri="{FF2B5EF4-FFF2-40B4-BE49-F238E27FC236}">
                <a16:creationId xmlns:a16="http://schemas.microsoft.com/office/drawing/2014/main" id="{04B67340-F8A9-E05B-DD43-74BE754C194D}"/>
              </a:ext>
            </a:extLst>
          </p:cNvPr>
          <p:cNvSpPr>
            <a:spLocks noGrp="1"/>
          </p:cNvSpPr>
          <p:nvPr>
            <p:ph type="body" sz="quarter" idx="31"/>
          </p:nvPr>
        </p:nvSpPr>
        <p:spPr>
          <a:xfrm>
            <a:off x="7002221" y="3164617"/>
            <a:ext cx="2911475" cy="710242"/>
          </a:xfrm>
        </p:spPr>
        <p:txBody>
          <a:bodyPr>
            <a:normAutofit/>
          </a:bodyPr>
          <a:lstStyle>
            <a:lvl1pPr>
              <a:defRPr sz="1200"/>
            </a:lvl1pPr>
          </a:lstStyle>
          <a:p>
            <a:pPr lvl="0"/>
            <a:r>
              <a:rPr lang="en-GB"/>
              <a:t>Click to edit Master text </a:t>
            </a:r>
          </a:p>
        </p:txBody>
      </p:sp>
      <p:sp>
        <p:nvSpPr>
          <p:cNvPr id="36" name="Picture Placeholder 5">
            <a:extLst>
              <a:ext uri="{FF2B5EF4-FFF2-40B4-BE49-F238E27FC236}">
                <a16:creationId xmlns:a16="http://schemas.microsoft.com/office/drawing/2014/main" id="{8089B9F4-9ACF-42D5-B497-C8DEFC0D8F31}"/>
              </a:ext>
            </a:extLst>
          </p:cNvPr>
          <p:cNvSpPr>
            <a:spLocks noGrp="1"/>
          </p:cNvSpPr>
          <p:nvPr>
            <p:ph type="pic" sz="quarter" idx="32"/>
          </p:nvPr>
        </p:nvSpPr>
        <p:spPr>
          <a:xfrm>
            <a:off x="6021560" y="4397975"/>
            <a:ext cx="703135" cy="710241"/>
          </a:xfrm>
        </p:spPr>
        <p:txBody>
          <a:bodyPr>
            <a:normAutofit/>
          </a:bodyPr>
          <a:lstStyle>
            <a:lvl1pPr>
              <a:defRPr sz="1000"/>
            </a:lvl1pPr>
          </a:lstStyle>
          <a:p>
            <a:endParaRPr lang="en-US"/>
          </a:p>
        </p:txBody>
      </p:sp>
      <p:sp>
        <p:nvSpPr>
          <p:cNvPr id="37" name="Text Placeholder 20">
            <a:extLst>
              <a:ext uri="{FF2B5EF4-FFF2-40B4-BE49-F238E27FC236}">
                <a16:creationId xmlns:a16="http://schemas.microsoft.com/office/drawing/2014/main" id="{E5ABD683-FEC9-1FC9-4710-03C3348681B1}"/>
              </a:ext>
            </a:extLst>
          </p:cNvPr>
          <p:cNvSpPr>
            <a:spLocks noGrp="1"/>
          </p:cNvSpPr>
          <p:nvPr>
            <p:ph type="body" sz="quarter" idx="33"/>
          </p:nvPr>
        </p:nvSpPr>
        <p:spPr>
          <a:xfrm>
            <a:off x="7002221" y="4405082"/>
            <a:ext cx="2911475" cy="710242"/>
          </a:xfrm>
        </p:spPr>
        <p:txBody>
          <a:bodyPr>
            <a:normAutofit/>
          </a:bodyPr>
          <a:lstStyle>
            <a:lvl1pPr>
              <a:defRPr sz="1200"/>
            </a:lvl1pPr>
          </a:lstStyle>
          <a:p>
            <a:pPr lvl="0"/>
            <a:r>
              <a:rPr lang="en-GB"/>
              <a:t>Click to edit Master text </a:t>
            </a:r>
          </a:p>
        </p:txBody>
      </p:sp>
      <p:sp>
        <p:nvSpPr>
          <p:cNvPr id="38" name="Picture Placeholder 5">
            <a:extLst>
              <a:ext uri="{FF2B5EF4-FFF2-40B4-BE49-F238E27FC236}">
                <a16:creationId xmlns:a16="http://schemas.microsoft.com/office/drawing/2014/main" id="{1960C972-A9E3-F7FF-F10C-568042B5B4BF}"/>
              </a:ext>
            </a:extLst>
          </p:cNvPr>
          <p:cNvSpPr>
            <a:spLocks noGrp="1"/>
          </p:cNvSpPr>
          <p:nvPr>
            <p:ph type="pic" sz="quarter" idx="34"/>
          </p:nvPr>
        </p:nvSpPr>
        <p:spPr>
          <a:xfrm>
            <a:off x="6021560" y="5574645"/>
            <a:ext cx="703135" cy="710241"/>
          </a:xfrm>
        </p:spPr>
        <p:txBody>
          <a:bodyPr>
            <a:normAutofit/>
          </a:bodyPr>
          <a:lstStyle>
            <a:lvl1pPr>
              <a:defRPr sz="1000"/>
            </a:lvl1pPr>
          </a:lstStyle>
          <a:p>
            <a:endParaRPr lang="en-US"/>
          </a:p>
        </p:txBody>
      </p:sp>
      <p:sp>
        <p:nvSpPr>
          <p:cNvPr id="39" name="Text Placeholder 20">
            <a:extLst>
              <a:ext uri="{FF2B5EF4-FFF2-40B4-BE49-F238E27FC236}">
                <a16:creationId xmlns:a16="http://schemas.microsoft.com/office/drawing/2014/main" id="{61E2E82A-9B71-17B2-1935-3538BEE7AB6E}"/>
              </a:ext>
            </a:extLst>
          </p:cNvPr>
          <p:cNvSpPr>
            <a:spLocks noGrp="1"/>
          </p:cNvSpPr>
          <p:nvPr>
            <p:ph type="body" sz="quarter" idx="35"/>
          </p:nvPr>
        </p:nvSpPr>
        <p:spPr>
          <a:xfrm>
            <a:off x="7002221" y="5581752"/>
            <a:ext cx="2911475" cy="710242"/>
          </a:xfrm>
        </p:spPr>
        <p:txBody>
          <a:bodyPr>
            <a:normAutofit/>
          </a:bodyPr>
          <a:lstStyle>
            <a:lvl1pPr>
              <a:defRPr sz="1200"/>
            </a:lvl1pPr>
          </a:lstStyle>
          <a:p>
            <a:pPr lvl="0"/>
            <a:r>
              <a:rPr lang="en-GB"/>
              <a:t>Click to edit Master text </a:t>
            </a:r>
          </a:p>
        </p:txBody>
      </p:sp>
    </p:spTree>
    <p:extLst>
      <p:ext uri="{BB962C8B-B14F-4D97-AF65-F5344CB8AC3E}">
        <p14:creationId xmlns:p14="http://schemas.microsoft.com/office/powerpoint/2010/main" val="243467217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Red - Blank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40FCA3-0DA9-7373-D788-81FEE803E19C}"/>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arallelogram 2">
            <a:extLst>
              <a:ext uri="{FF2B5EF4-FFF2-40B4-BE49-F238E27FC236}">
                <a16:creationId xmlns:a16="http://schemas.microsoft.com/office/drawing/2014/main" id="{03D273F5-A454-E6C9-CCD3-BC4400DB8A36}"/>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9942E71-A645-6640-CBCD-62EB6507AC68}"/>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B5EE0F0-700C-82A8-3DBD-2B7C84335F8E}"/>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225053359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Red - Blank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53826613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Red - Blank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346DB127-F80F-74DC-B703-44A600612701}"/>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5283E50-1404-14AD-8978-1ACDC78A0269}"/>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BECE3E8-B6A0-C7C4-1F4C-DA8CDF4B1E99}"/>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Tree>
    <p:extLst>
      <p:ext uri="{BB962C8B-B14F-4D97-AF65-F5344CB8AC3E}">
        <p14:creationId xmlns:p14="http://schemas.microsoft.com/office/powerpoint/2010/main" val="377598451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Red - Blank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Tree>
    <p:extLst>
      <p:ext uri="{BB962C8B-B14F-4D97-AF65-F5344CB8AC3E}">
        <p14:creationId xmlns:p14="http://schemas.microsoft.com/office/powerpoint/2010/main" val="231203902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Red - Thank You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3B80767-282F-A1BB-005C-5B9711885C8C}"/>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9A7129F-94F2-944E-7C7C-A35310D5F4A8}"/>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8" name="Rectangle 7">
            <a:extLst>
              <a:ext uri="{FF2B5EF4-FFF2-40B4-BE49-F238E27FC236}">
                <a16:creationId xmlns:a16="http://schemas.microsoft.com/office/drawing/2014/main" id="{4696B113-4526-1089-B964-C0036F062AD9}"/>
              </a:ext>
              <a:ext uri="{C183D7F6-B498-43B3-948B-1728B52AA6E4}">
                <adec:decorative xmlns:adec="http://schemas.microsoft.com/office/drawing/2017/decorative" val="1"/>
              </a:ext>
            </a:extLst>
          </p:cNvPr>
          <p:cNvSpPr/>
          <p:nvPr userDrawn="1"/>
        </p:nvSpPr>
        <p:spPr>
          <a:xfrm>
            <a:off x="7343718" y="-14634"/>
            <a:ext cx="2502879" cy="12163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412D07-5209-4E33-AB48-842577BE3A39}"/>
              </a:ext>
              <a:ext uri="{C183D7F6-B498-43B3-948B-1728B52AA6E4}">
                <adec:decorative xmlns:adec="http://schemas.microsoft.com/office/drawing/2017/decorative" val="1"/>
              </a:ext>
            </a:extLst>
          </p:cNvPr>
          <p:cNvSpPr/>
          <p:nvPr userDrawn="1"/>
        </p:nvSpPr>
        <p:spPr>
          <a:xfrm>
            <a:off x="9846596" y="1210817"/>
            <a:ext cx="2401521" cy="118646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6F426E3-7DDE-FF9A-DF69-CF0CBB4830E8}"/>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a:extLst>
              <a:ext uri="{FF2B5EF4-FFF2-40B4-BE49-F238E27FC236}">
                <a16:creationId xmlns:a16="http://schemas.microsoft.com/office/drawing/2014/main" id="{1AF6C7F3-7AE7-AD0E-C562-596E1CE72AAF}"/>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1">
            <a:extLst>
              <a:ext uri="{FF2B5EF4-FFF2-40B4-BE49-F238E27FC236}">
                <a16:creationId xmlns:a16="http://schemas.microsoft.com/office/drawing/2014/main" id="{4A7488FC-7D2E-4214-49A9-6F80CDF038FE}"/>
              </a:ext>
              <a:ext uri="{C183D7F6-B498-43B3-948B-1728B52AA6E4}">
                <adec:decorative xmlns:adec="http://schemas.microsoft.com/office/drawing/2017/decorative" val="1"/>
              </a:ext>
            </a:extLst>
          </p:cNvPr>
          <p:cNvSpPr txBox="1">
            <a:spLocks/>
          </p:cNvSpPr>
          <p:nvPr userDrawn="1"/>
        </p:nvSpPr>
        <p:spPr>
          <a:xfrm>
            <a:off x="445247" y="2903770"/>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sz="8800" b="1">
                <a:solidFill>
                  <a:schemeClr val="bg1"/>
                </a:solidFill>
                <a:latin typeface="Overpass" pitchFamily="2" charset="77"/>
              </a:rPr>
              <a:t>Thank </a:t>
            </a:r>
          </a:p>
          <a:p>
            <a:r>
              <a:rPr lang="en-GB" sz="8800" b="1">
                <a:solidFill>
                  <a:schemeClr val="bg1"/>
                </a:solidFill>
                <a:latin typeface="Overpass" pitchFamily="2" charset="77"/>
              </a:rPr>
              <a:t>you.</a:t>
            </a:r>
            <a:endParaRPr lang="en-GB" sz="8800">
              <a:solidFill>
                <a:schemeClr val="bg1"/>
              </a:solidFill>
              <a:latin typeface="Overpass" pitchFamily="2" charset="77"/>
            </a:endParaRPr>
          </a:p>
        </p:txBody>
      </p:sp>
    </p:spTree>
    <p:extLst>
      <p:ext uri="{BB962C8B-B14F-4D97-AF65-F5344CB8AC3E}">
        <p14:creationId xmlns:p14="http://schemas.microsoft.com/office/powerpoint/2010/main" val="37263352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urple - Triple Text &amp; Pictur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9123C17-B7AA-4138-A771-88891C8C0EBC}"/>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1DAC1CE-854E-B0E2-EAF9-F93171A2A1D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8" name="Rectangle 7">
            <a:extLst>
              <a:ext uri="{FF2B5EF4-FFF2-40B4-BE49-F238E27FC236}">
                <a16:creationId xmlns:a16="http://schemas.microsoft.com/office/drawing/2014/main" id="{5CC0D6E9-20D8-5AD3-CCD2-D3AAD2FEFE51}"/>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D8D6F6C-BC87-19F5-4A6A-B2C47537A8C2}"/>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a:extLst>
              <a:ext uri="{FF2B5EF4-FFF2-40B4-BE49-F238E27FC236}">
                <a16:creationId xmlns:a16="http://schemas.microsoft.com/office/drawing/2014/main" id="{343AAAC9-0D4D-AC5E-C3D4-50D665C07A94}"/>
              </a:ext>
              <a:ext uri="{C183D7F6-B498-43B3-948B-1728B52AA6E4}">
                <adec:decorative xmlns:adec="http://schemas.microsoft.com/office/drawing/2017/decorative" val="1"/>
              </a:ext>
            </a:extLst>
          </p:cNvPr>
          <p:cNvSpPr/>
          <p:nvPr userDrawn="1"/>
        </p:nvSpPr>
        <p:spPr>
          <a:xfrm rot="16200000" flipV="1">
            <a:off x="11469559" y="6484333"/>
            <a:ext cx="764018" cy="775254"/>
          </a:xfrm>
          <a:prstGeom prst="parallelogram">
            <a:avLst>
              <a:gd name="adj" fmla="val 525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
        <p:nvSpPr>
          <p:cNvPr id="15" name="Picture Placeholder 5">
            <a:extLst>
              <a:ext uri="{FF2B5EF4-FFF2-40B4-BE49-F238E27FC236}">
                <a16:creationId xmlns:a16="http://schemas.microsoft.com/office/drawing/2014/main" id="{CBF418E9-8D24-17CA-006F-2BE9F2CD0F8E}"/>
              </a:ext>
            </a:extLst>
          </p:cNvPr>
          <p:cNvSpPr>
            <a:spLocks noGrp="1"/>
          </p:cNvSpPr>
          <p:nvPr>
            <p:ph type="pic" sz="quarter" idx="13"/>
          </p:nvPr>
        </p:nvSpPr>
        <p:spPr>
          <a:xfrm>
            <a:off x="902882" y="1935377"/>
            <a:ext cx="2885648" cy="2885648"/>
          </a:xfrm>
        </p:spPr>
        <p:txBody>
          <a:bodyPr/>
          <a:lstStyle/>
          <a:p>
            <a:endParaRPr lang="en-US"/>
          </a:p>
        </p:txBody>
      </p:sp>
      <p:sp>
        <p:nvSpPr>
          <p:cNvPr id="17" name="Picture Placeholder 5">
            <a:extLst>
              <a:ext uri="{FF2B5EF4-FFF2-40B4-BE49-F238E27FC236}">
                <a16:creationId xmlns:a16="http://schemas.microsoft.com/office/drawing/2014/main" id="{F55BB367-F9D1-7189-4F5E-8739FADB63EB}"/>
              </a:ext>
            </a:extLst>
          </p:cNvPr>
          <p:cNvSpPr>
            <a:spLocks noGrp="1"/>
          </p:cNvSpPr>
          <p:nvPr>
            <p:ph type="pic" sz="quarter" idx="14"/>
          </p:nvPr>
        </p:nvSpPr>
        <p:spPr>
          <a:xfrm>
            <a:off x="4645542" y="1935377"/>
            <a:ext cx="2885648" cy="2885648"/>
          </a:xfrm>
        </p:spPr>
        <p:txBody>
          <a:bodyPr/>
          <a:lstStyle/>
          <a:p>
            <a:endParaRPr lang="en-US"/>
          </a:p>
        </p:txBody>
      </p:sp>
      <p:sp>
        <p:nvSpPr>
          <p:cNvPr id="19" name="Picture Placeholder 5">
            <a:extLst>
              <a:ext uri="{FF2B5EF4-FFF2-40B4-BE49-F238E27FC236}">
                <a16:creationId xmlns:a16="http://schemas.microsoft.com/office/drawing/2014/main" id="{5CDF2225-D9E1-4D44-D341-BABCF43EB649}"/>
              </a:ext>
            </a:extLst>
          </p:cNvPr>
          <p:cNvSpPr>
            <a:spLocks noGrp="1"/>
          </p:cNvSpPr>
          <p:nvPr>
            <p:ph type="pic" sz="quarter" idx="15"/>
          </p:nvPr>
        </p:nvSpPr>
        <p:spPr>
          <a:xfrm>
            <a:off x="8374026" y="1935377"/>
            <a:ext cx="2885648" cy="2885648"/>
          </a:xfrm>
        </p:spPr>
        <p:txBody>
          <a:bodyPr/>
          <a:lstStyle/>
          <a:p>
            <a:endParaRPr lang="en-US"/>
          </a:p>
        </p:txBody>
      </p:sp>
      <p:sp>
        <p:nvSpPr>
          <p:cNvPr id="22" name="Text Placeholder 20">
            <a:extLst>
              <a:ext uri="{FF2B5EF4-FFF2-40B4-BE49-F238E27FC236}">
                <a16:creationId xmlns:a16="http://schemas.microsoft.com/office/drawing/2014/main" id="{206953D7-7992-9E24-C356-B5339291E9F9}"/>
              </a:ext>
            </a:extLst>
          </p:cNvPr>
          <p:cNvSpPr>
            <a:spLocks noGrp="1"/>
          </p:cNvSpPr>
          <p:nvPr>
            <p:ph type="body" sz="quarter" idx="16"/>
          </p:nvPr>
        </p:nvSpPr>
        <p:spPr>
          <a:xfrm>
            <a:off x="889968" y="5143500"/>
            <a:ext cx="2911475" cy="1216025"/>
          </a:xfrm>
        </p:spPr>
        <p:txBody>
          <a:bodyPr/>
          <a:lstStyle>
            <a:lvl1pPr>
              <a:defRPr sz="1100"/>
            </a:lvl1pPr>
          </a:lstStyle>
          <a:p>
            <a:pPr lvl="0"/>
            <a:r>
              <a:rPr lang="en-GB"/>
              <a:t>Click to edit Master text </a:t>
            </a:r>
          </a:p>
          <a:p>
            <a:pPr lvl="0"/>
            <a:r>
              <a:rPr lang="en-GB"/>
              <a:t>A</a:t>
            </a:r>
          </a:p>
          <a:p>
            <a:pPr lvl="0"/>
            <a:r>
              <a:rPr lang="en-GB"/>
              <a:t>B</a:t>
            </a:r>
          </a:p>
          <a:p>
            <a:pPr lvl="0"/>
            <a:r>
              <a:rPr lang="en-GB"/>
              <a:t>C</a:t>
            </a:r>
          </a:p>
        </p:txBody>
      </p:sp>
      <p:sp>
        <p:nvSpPr>
          <p:cNvPr id="24" name="Text Placeholder 20">
            <a:extLst>
              <a:ext uri="{FF2B5EF4-FFF2-40B4-BE49-F238E27FC236}">
                <a16:creationId xmlns:a16="http://schemas.microsoft.com/office/drawing/2014/main" id="{EA9C2072-1EFC-DB57-201F-921204BB0FD6}"/>
              </a:ext>
            </a:extLst>
          </p:cNvPr>
          <p:cNvSpPr>
            <a:spLocks noGrp="1"/>
          </p:cNvSpPr>
          <p:nvPr>
            <p:ph type="body" sz="quarter" idx="17"/>
          </p:nvPr>
        </p:nvSpPr>
        <p:spPr>
          <a:xfrm>
            <a:off x="4632629" y="5143500"/>
            <a:ext cx="2911475" cy="1216025"/>
          </a:xfrm>
        </p:spPr>
        <p:txBody>
          <a:bodyPr/>
          <a:lstStyle>
            <a:lvl1pPr>
              <a:defRPr sz="1100"/>
            </a:lvl1pPr>
          </a:lstStyle>
          <a:p>
            <a:pPr lvl="0"/>
            <a:r>
              <a:rPr lang="en-GB"/>
              <a:t>Click to edit Master text </a:t>
            </a:r>
          </a:p>
          <a:p>
            <a:pPr lvl="0"/>
            <a:r>
              <a:rPr lang="en-GB"/>
              <a:t>A</a:t>
            </a:r>
          </a:p>
          <a:p>
            <a:pPr lvl="0"/>
            <a:r>
              <a:rPr lang="en-GB"/>
              <a:t>B</a:t>
            </a:r>
          </a:p>
          <a:p>
            <a:pPr lvl="0"/>
            <a:r>
              <a:rPr lang="en-GB"/>
              <a:t>C</a:t>
            </a:r>
          </a:p>
        </p:txBody>
      </p:sp>
      <p:sp>
        <p:nvSpPr>
          <p:cNvPr id="27" name="Text Placeholder 20">
            <a:extLst>
              <a:ext uri="{FF2B5EF4-FFF2-40B4-BE49-F238E27FC236}">
                <a16:creationId xmlns:a16="http://schemas.microsoft.com/office/drawing/2014/main" id="{B39D0A08-F49B-3D61-2FFF-158CC4122F44}"/>
              </a:ext>
            </a:extLst>
          </p:cNvPr>
          <p:cNvSpPr>
            <a:spLocks noGrp="1"/>
          </p:cNvSpPr>
          <p:nvPr>
            <p:ph type="body" sz="quarter" idx="18"/>
          </p:nvPr>
        </p:nvSpPr>
        <p:spPr>
          <a:xfrm>
            <a:off x="8361112" y="5143500"/>
            <a:ext cx="2911475" cy="1216025"/>
          </a:xfrm>
        </p:spPr>
        <p:txBody>
          <a:bodyPr/>
          <a:lstStyle>
            <a:lvl1pPr>
              <a:defRPr sz="1100"/>
            </a:lvl1pPr>
          </a:lstStyle>
          <a:p>
            <a:pPr lvl="0"/>
            <a:r>
              <a:rPr lang="en-GB"/>
              <a:t>Click to edit Master text </a:t>
            </a:r>
          </a:p>
          <a:p>
            <a:pPr lvl="0"/>
            <a:r>
              <a:rPr lang="en-GB"/>
              <a:t>A</a:t>
            </a:r>
          </a:p>
          <a:p>
            <a:pPr lvl="0"/>
            <a:r>
              <a:rPr lang="en-GB"/>
              <a:t>B</a:t>
            </a:r>
          </a:p>
          <a:p>
            <a:pPr lvl="0"/>
            <a:r>
              <a:rPr lang="en-GB"/>
              <a:t>C</a:t>
            </a:r>
          </a:p>
        </p:txBody>
      </p:sp>
    </p:spTree>
    <p:extLst>
      <p:ext uri="{BB962C8B-B14F-4D97-AF65-F5344CB8AC3E}">
        <p14:creationId xmlns:p14="http://schemas.microsoft.com/office/powerpoint/2010/main" val="19132316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urple - Char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4596787-D640-D370-B0D5-5B0A17A4D209}"/>
              </a:ext>
            </a:extLst>
          </p:cNvPr>
          <p:cNvSpPr/>
          <p:nvPr userDrawn="1"/>
        </p:nvSpPr>
        <p:spPr>
          <a:xfrm>
            <a:off x="0" y="-36768"/>
            <a:ext cx="12209956" cy="6894768"/>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Chart 1">
            <a:extLst>
              <a:ext uri="{FF2B5EF4-FFF2-40B4-BE49-F238E27FC236}">
                <a16:creationId xmlns:a16="http://schemas.microsoft.com/office/drawing/2014/main" id="{71172B64-5F15-7CA4-3F87-DB0DA7CED7F4}"/>
              </a:ext>
            </a:extLst>
          </p:cNvPr>
          <p:cNvGraphicFramePr/>
          <p:nvPr userDrawn="1">
            <p:extLst>
              <p:ext uri="{D42A27DB-BD31-4B8C-83A1-F6EECF244321}">
                <p14:modId xmlns:p14="http://schemas.microsoft.com/office/powerpoint/2010/main" val="3490625732"/>
              </p:ext>
            </p:extLst>
          </p:nvPr>
        </p:nvGraphicFramePr>
        <p:xfrm>
          <a:off x="376000" y="1842684"/>
          <a:ext cx="6056284" cy="436772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C29068C9-8CE5-7DEB-69B1-7F7231479D33}"/>
              </a:ext>
            </a:extLst>
          </p:cNvPr>
          <p:cNvGraphicFramePr/>
          <p:nvPr userDrawn="1">
            <p:extLst>
              <p:ext uri="{D42A27DB-BD31-4B8C-83A1-F6EECF244321}">
                <p14:modId xmlns:p14="http://schemas.microsoft.com/office/powerpoint/2010/main" val="1299306948"/>
              </p:ext>
            </p:extLst>
          </p:nvPr>
        </p:nvGraphicFramePr>
        <p:xfrm>
          <a:off x="5604706" y="1842684"/>
          <a:ext cx="6056284" cy="4367722"/>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a:extLst>
              <a:ext uri="{FF2B5EF4-FFF2-40B4-BE49-F238E27FC236}">
                <a16:creationId xmlns:a16="http://schemas.microsoft.com/office/drawing/2014/main" id="{85436C86-8DE4-02CB-96FE-F182EE735C8C}"/>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
        <p:nvSpPr>
          <p:cNvPr id="8" name="Rectangle 7">
            <a:extLst>
              <a:ext uri="{FF2B5EF4-FFF2-40B4-BE49-F238E27FC236}">
                <a16:creationId xmlns:a16="http://schemas.microsoft.com/office/drawing/2014/main" id="{7DACD527-39BE-1265-E7CC-1AF12893D5D2}"/>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4E4B22B-2255-3F9E-86B2-D249966E2FE8}"/>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arallelogram 10">
            <a:extLst>
              <a:ext uri="{FF2B5EF4-FFF2-40B4-BE49-F238E27FC236}">
                <a16:creationId xmlns:a16="http://schemas.microsoft.com/office/drawing/2014/main" id="{B42E8435-EAA8-856C-8B36-D066DD15B45C}"/>
              </a:ext>
              <a:ext uri="{C183D7F6-B498-43B3-948B-1728B52AA6E4}">
                <adec:decorative xmlns:adec="http://schemas.microsoft.com/office/drawing/2017/decorative" val="1"/>
              </a:ext>
            </a:extLst>
          </p:cNvPr>
          <p:cNvSpPr/>
          <p:nvPr userDrawn="1"/>
        </p:nvSpPr>
        <p:spPr>
          <a:xfrm rot="16200000" flipV="1">
            <a:off x="11469559" y="6484333"/>
            <a:ext cx="764018" cy="775254"/>
          </a:xfrm>
          <a:prstGeom prst="parallelogram">
            <a:avLst>
              <a:gd name="adj" fmla="val 525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Chart 9">
            <a:extLst>
              <a:ext uri="{FF2B5EF4-FFF2-40B4-BE49-F238E27FC236}">
                <a16:creationId xmlns:a16="http://schemas.microsoft.com/office/drawing/2014/main" id="{E3998FF0-82E7-BC57-A0B6-AC1E3923D190}"/>
              </a:ext>
            </a:extLst>
          </p:cNvPr>
          <p:cNvGraphicFramePr/>
          <p:nvPr userDrawn="1">
            <p:extLst>
              <p:ext uri="{D42A27DB-BD31-4B8C-83A1-F6EECF244321}">
                <p14:modId xmlns:p14="http://schemas.microsoft.com/office/powerpoint/2010/main" val="503002157"/>
              </p:ext>
            </p:extLst>
          </p:nvPr>
        </p:nvGraphicFramePr>
        <p:xfrm>
          <a:off x="5757106" y="1995084"/>
          <a:ext cx="6056284" cy="436772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 name="Chart 4">
            <a:extLst>
              <a:ext uri="{FF2B5EF4-FFF2-40B4-BE49-F238E27FC236}">
                <a16:creationId xmlns:a16="http://schemas.microsoft.com/office/drawing/2014/main" id="{80F240A3-F6BB-402A-1AC4-7AA5562A2B84}"/>
              </a:ext>
            </a:extLst>
          </p:cNvPr>
          <p:cNvGraphicFramePr/>
          <p:nvPr userDrawn="1">
            <p:extLst>
              <p:ext uri="{D42A27DB-BD31-4B8C-83A1-F6EECF244321}">
                <p14:modId xmlns:p14="http://schemas.microsoft.com/office/powerpoint/2010/main" val="110099169"/>
              </p:ext>
            </p:extLst>
          </p:nvPr>
        </p:nvGraphicFramePr>
        <p:xfrm>
          <a:off x="528400" y="1995084"/>
          <a:ext cx="6056284" cy="4367722"/>
        </p:xfrm>
        <a:graphic>
          <a:graphicData uri="http://schemas.openxmlformats.org/drawingml/2006/chart">
            <c:chart xmlns:c="http://schemas.openxmlformats.org/drawingml/2006/chart" xmlns:r="http://schemas.openxmlformats.org/officeDocument/2006/relationships" r:id="rId6"/>
          </a:graphicData>
        </a:graphic>
      </p:graphicFrame>
      <p:sp>
        <p:nvSpPr>
          <p:cNvPr id="7" name="Title Placeholder 1">
            <a:extLst>
              <a:ext uri="{FF2B5EF4-FFF2-40B4-BE49-F238E27FC236}">
                <a16:creationId xmlns:a16="http://schemas.microsoft.com/office/drawing/2014/main" id="{920E5166-6C8E-4888-723A-41841B96E7FE}"/>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36992113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urple - Tab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8560574-F2A9-F8D5-E258-C8876C65BA65}"/>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39F475B-8876-127F-1C90-68D8FEE12C70}"/>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7" name="Rectangle 6">
            <a:extLst>
              <a:ext uri="{FF2B5EF4-FFF2-40B4-BE49-F238E27FC236}">
                <a16:creationId xmlns:a16="http://schemas.microsoft.com/office/drawing/2014/main" id="{4E3527EF-CFE3-3C2D-BF02-BA21551023BD}"/>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657A036-FA08-A53E-F8D3-92A91B5DCFF7}"/>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70CB8AB6-2E86-BE40-9FCA-62959624F42F}"/>
              </a:ext>
              <a:ext uri="{C183D7F6-B498-43B3-948B-1728B52AA6E4}">
                <adec:decorative xmlns:adec="http://schemas.microsoft.com/office/drawing/2017/decorative" val="1"/>
              </a:ext>
            </a:extLst>
          </p:cNvPr>
          <p:cNvSpPr/>
          <p:nvPr userDrawn="1"/>
        </p:nvSpPr>
        <p:spPr>
          <a:xfrm rot="16200000" flipV="1">
            <a:off x="11469559" y="6484333"/>
            <a:ext cx="764018" cy="775254"/>
          </a:xfrm>
          <a:prstGeom prst="parallelogram">
            <a:avLst>
              <a:gd name="adj" fmla="val 525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hart 3">
            <a:extLst>
              <a:ext uri="{FF2B5EF4-FFF2-40B4-BE49-F238E27FC236}">
                <a16:creationId xmlns:a16="http://schemas.microsoft.com/office/drawing/2014/main" id="{E2612C29-5DA4-9BE3-6133-2697B323EBA9}"/>
              </a:ext>
            </a:extLst>
          </p:cNvPr>
          <p:cNvGraphicFramePr/>
          <p:nvPr userDrawn="1">
            <p:extLst>
              <p:ext uri="{D42A27DB-BD31-4B8C-83A1-F6EECF244321}">
                <p14:modId xmlns:p14="http://schemas.microsoft.com/office/powerpoint/2010/main" val="3734899534"/>
              </p:ext>
            </p:extLst>
          </p:nvPr>
        </p:nvGraphicFramePr>
        <p:xfrm>
          <a:off x="183142" y="1249390"/>
          <a:ext cx="8128000"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Placeholder 1">
            <a:extLst>
              <a:ext uri="{FF2B5EF4-FFF2-40B4-BE49-F238E27FC236}">
                <a16:creationId xmlns:a16="http://schemas.microsoft.com/office/drawing/2014/main" id="{A62E513A-9855-36A9-7BB4-3FA1D20D6C59}"/>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12670301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urple - Text &amp; Picture content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96110E-8D86-1D75-C72F-7BD18E87A63B}"/>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arallelogram 24">
            <a:extLst>
              <a:ext uri="{FF2B5EF4-FFF2-40B4-BE49-F238E27FC236}">
                <a16:creationId xmlns:a16="http://schemas.microsoft.com/office/drawing/2014/main" id="{DC31954F-7162-6484-5577-249595356FD7}"/>
              </a:ext>
              <a:ext uri="{C183D7F6-B498-43B3-948B-1728B52AA6E4}">
                <adec:decorative xmlns:adec="http://schemas.microsoft.com/office/drawing/2017/decorative" val="1"/>
              </a:ext>
            </a:extLst>
          </p:cNvPr>
          <p:cNvSpPr/>
          <p:nvPr userDrawn="1"/>
        </p:nvSpPr>
        <p:spPr>
          <a:xfrm rot="16200000" flipV="1">
            <a:off x="11469559" y="6484333"/>
            <a:ext cx="764018" cy="775254"/>
          </a:xfrm>
          <a:prstGeom prst="parallelogram">
            <a:avLst>
              <a:gd name="adj" fmla="val 525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3BD8170-8F1E-D45F-96C7-3ACCC34A08F5}"/>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100B94C-70FE-C2B3-544F-BC05EEDF2DFF}"/>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1AA5918-4D02-5A39-3967-339D3C1096CB}"/>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5" name="Title Placeholder 1">
            <a:extLst>
              <a:ext uri="{FF2B5EF4-FFF2-40B4-BE49-F238E27FC236}">
                <a16:creationId xmlns:a16="http://schemas.microsoft.com/office/drawing/2014/main" id="{FD3D65C7-BC80-3EB0-591B-432566BAA146}"/>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
        <p:nvSpPr>
          <p:cNvPr id="30" name="Picture Placeholder 5">
            <a:extLst>
              <a:ext uri="{FF2B5EF4-FFF2-40B4-BE49-F238E27FC236}">
                <a16:creationId xmlns:a16="http://schemas.microsoft.com/office/drawing/2014/main" id="{DA70019B-88CE-9FFA-DE65-47A359CD69A1}"/>
              </a:ext>
            </a:extLst>
          </p:cNvPr>
          <p:cNvSpPr>
            <a:spLocks noGrp="1"/>
          </p:cNvSpPr>
          <p:nvPr>
            <p:ph type="pic" sz="quarter" idx="18"/>
          </p:nvPr>
        </p:nvSpPr>
        <p:spPr>
          <a:xfrm>
            <a:off x="1064712" y="1938310"/>
            <a:ext cx="703135" cy="710241"/>
          </a:xfrm>
        </p:spPr>
        <p:txBody>
          <a:bodyPr>
            <a:normAutofit/>
          </a:bodyPr>
          <a:lstStyle>
            <a:lvl1pPr>
              <a:defRPr sz="1000"/>
            </a:lvl1pPr>
          </a:lstStyle>
          <a:p>
            <a:endParaRPr lang="en-US"/>
          </a:p>
        </p:txBody>
      </p:sp>
      <p:sp>
        <p:nvSpPr>
          <p:cNvPr id="31" name="Text Placeholder 20">
            <a:extLst>
              <a:ext uri="{FF2B5EF4-FFF2-40B4-BE49-F238E27FC236}">
                <a16:creationId xmlns:a16="http://schemas.microsoft.com/office/drawing/2014/main" id="{FDD4F35C-D027-D96B-2AF2-1DD15957D1F6}"/>
              </a:ext>
            </a:extLst>
          </p:cNvPr>
          <p:cNvSpPr>
            <a:spLocks noGrp="1"/>
          </p:cNvSpPr>
          <p:nvPr>
            <p:ph type="body" sz="quarter" idx="21"/>
          </p:nvPr>
        </p:nvSpPr>
        <p:spPr>
          <a:xfrm>
            <a:off x="2045373" y="1945417"/>
            <a:ext cx="2911475" cy="710242"/>
          </a:xfrm>
        </p:spPr>
        <p:txBody>
          <a:bodyPr>
            <a:normAutofit/>
          </a:bodyPr>
          <a:lstStyle>
            <a:lvl1pPr>
              <a:defRPr sz="1200"/>
            </a:lvl1pPr>
          </a:lstStyle>
          <a:p>
            <a:pPr lvl="0"/>
            <a:r>
              <a:rPr lang="en-GB"/>
              <a:t>Click to edit Master text </a:t>
            </a:r>
          </a:p>
        </p:txBody>
      </p:sp>
      <p:sp>
        <p:nvSpPr>
          <p:cNvPr id="36" name="Picture Placeholder 5">
            <a:extLst>
              <a:ext uri="{FF2B5EF4-FFF2-40B4-BE49-F238E27FC236}">
                <a16:creationId xmlns:a16="http://schemas.microsoft.com/office/drawing/2014/main" id="{CB7C2D0B-9CD9-0882-59E8-86BC7964DD66}"/>
              </a:ext>
            </a:extLst>
          </p:cNvPr>
          <p:cNvSpPr>
            <a:spLocks noGrp="1"/>
          </p:cNvSpPr>
          <p:nvPr>
            <p:ph type="pic" sz="quarter" idx="22"/>
          </p:nvPr>
        </p:nvSpPr>
        <p:spPr>
          <a:xfrm>
            <a:off x="1064712" y="3157510"/>
            <a:ext cx="703135" cy="710241"/>
          </a:xfrm>
        </p:spPr>
        <p:txBody>
          <a:bodyPr>
            <a:normAutofit/>
          </a:bodyPr>
          <a:lstStyle>
            <a:lvl1pPr>
              <a:defRPr sz="1000"/>
            </a:lvl1pPr>
          </a:lstStyle>
          <a:p>
            <a:endParaRPr lang="en-US"/>
          </a:p>
        </p:txBody>
      </p:sp>
      <p:sp>
        <p:nvSpPr>
          <p:cNvPr id="37" name="Text Placeholder 20">
            <a:extLst>
              <a:ext uri="{FF2B5EF4-FFF2-40B4-BE49-F238E27FC236}">
                <a16:creationId xmlns:a16="http://schemas.microsoft.com/office/drawing/2014/main" id="{BBCCADAC-5B5A-B692-1EEE-9412B11E0D51}"/>
              </a:ext>
            </a:extLst>
          </p:cNvPr>
          <p:cNvSpPr>
            <a:spLocks noGrp="1"/>
          </p:cNvSpPr>
          <p:nvPr>
            <p:ph type="body" sz="quarter" idx="23"/>
          </p:nvPr>
        </p:nvSpPr>
        <p:spPr>
          <a:xfrm>
            <a:off x="2045373" y="3164617"/>
            <a:ext cx="2911475" cy="710242"/>
          </a:xfrm>
        </p:spPr>
        <p:txBody>
          <a:bodyPr>
            <a:normAutofit/>
          </a:bodyPr>
          <a:lstStyle>
            <a:lvl1pPr>
              <a:defRPr sz="1200"/>
            </a:lvl1pPr>
          </a:lstStyle>
          <a:p>
            <a:pPr lvl="0"/>
            <a:r>
              <a:rPr lang="en-GB"/>
              <a:t>Click to edit Master text </a:t>
            </a:r>
          </a:p>
        </p:txBody>
      </p:sp>
      <p:sp>
        <p:nvSpPr>
          <p:cNvPr id="38" name="Picture Placeholder 5">
            <a:extLst>
              <a:ext uri="{FF2B5EF4-FFF2-40B4-BE49-F238E27FC236}">
                <a16:creationId xmlns:a16="http://schemas.microsoft.com/office/drawing/2014/main" id="{CB21B104-33ED-5EEE-27B1-694D1924FB01}"/>
              </a:ext>
            </a:extLst>
          </p:cNvPr>
          <p:cNvSpPr>
            <a:spLocks noGrp="1"/>
          </p:cNvSpPr>
          <p:nvPr>
            <p:ph type="pic" sz="quarter" idx="24"/>
          </p:nvPr>
        </p:nvSpPr>
        <p:spPr>
          <a:xfrm>
            <a:off x="1064712" y="4397975"/>
            <a:ext cx="703135" cy="710241"/>
          </a:xfrm>
        </p:spPr>
        <p:txBody>
          <a:bodyPr>
            <a:normAutofit/>
          </a:bodyPr>
          <a:lstStyle>
            <a:lvl1pPr>
              <a:defRPr sz="1000"/>
            </a:lvl1pPr>
          </a:lstStyle>
          <a:p>
            <a:endParaRPr lang="en-US"/>
          </a:p>
        </p:txBody>
      </p:sp>
      <p:sp>
        <p:nvSpPr>
          <p:cNvPr id="39" name="Text Placeholder 20">
            <a:extLst>
              <a:ext uri="{FF2B5EF4-FFF2-40B4-BE49-F238E27FC236}">
                <a16:creationId xmlns:a16="http://schemas.microsoft.com/office/drawing/2014/main" id="{4483DE55-98C9-DEC7-8AF2-F2CC0B732C16}"/>
              </a:ext>
            </a:extLst>
          </p:cNvPr>
          <p:cNvSpPr>
            <a:spLocks noGrp="1"/>
          </p:cNvSpPr>
          <p:nvPr>
            <p:ph type="body" sz="quarter" idx="25"/>
          </p:nvPr>
        </p:nvSpPr>
        <p:spPr>
          <a:xfrm>
            <a:off x="2045373" y="4405082"/>
            <a:ext cx="2911475" cy="710242"/>
          </a:xfrm>
        </p:spPr>
        <p:txBody>
          <a:bodyPr>
            <a:normAutofit/>
          </a:bodyPr>
          <a:lstStyle>
            <a:lvl1pPr>
              <a:defRPr sz="1200"/>
            </a:lvl1pPr>
          </a:lstStyle>
          <a:p>
            <a:pPr lvl="0"/>
            <a:r>
              <a:rPr lang="en-GB"/>
              <a:t>Click to edit Master text </a:t>
            </a:r>
          </a:p>
        </p:txBody>
      </p:sp>
      <p:sp>
        <p:nvSpPr>
          <p:cNvPr id="40" name="Picture Placeholder 5">
            <a:extLst>
              <a:ext uri="{FF2B5EF4-FFF2-40B4-BE49-F238E27FC236}">
                <a16:creationId xmlns:a16="http://schemas.microsoft.com/office/drawing/2014/main" id="{CA1C2025-B6B3-2019-75CE-F995538AF291}"/>
              </a:ext>
            </a:extLst>
          </p:cNvPr>
          <p:cNvSpPr>
            <a:spLocks noGrp="1"/>
          </p:cNvSpPr>
          <p:nvPr>
            <p:ph type="pic" sz="quarter" idx="26"/>
          </p:nvPr>
        </p:nvSpPr>
        <p:spPr>
          <a:xfrm>
            <a:off x="1064712" y="5574645"/>
            <a:ext cx="703135" cy="710241"/>
          </a:xfrm>
        </p:spPr>
        <p:txBody>
          <a:bodyPr>
            <a:normAutofit/>
          </a:bodyPr>
          <a:lstStyle>
            <a:lvl1pPr>
              <a:defRPr sz="1000"/>
            </a:lvl1pPr>
          </a:lstStyle>
          <a:p>
            <a:endParaRPr lang="en-US"/>
          </a:p>
        </p:txBody>
      </p:sp>
      <p:sp>
        <p:nvSpPr>
          <p:cNvPr id="41" name="Text Placeholder 20">
            <a:extLst>
              <a:ext uri="{FF2B5EF4-FFF2-40B4-BE49-F238E27FC236}">
                <a16:creationId xmlns:a16="http://schemas.microsoft.com/office/drawing/2014/main" id="{1BDE7A15-4121-3DF5-5BD7-B866EF0E7FF6}"/>
              </a:ext>
            </a:extLst>
          </p:cNvPr>
          <p:cNvSpPr>
            <a:spLocks noGrp="1"/>
          </p:cNvSpPr>
          <p:nvPr>
            <p:ph type="body" sz="quarter" idx="27"/>
          </p:nvPr>
        </p:nvSpPr>
        <p:spPr>
          <a:xfrm>
            <a:off x="2045373" y="5581752"/>
            <a:ext cx="2911475" cy="710242"/>
          </a:xfrm>
        </p:spPr>
        <p:txBody>
          <a:bodyPr>
            <a:normAutofit/>
          </a:bodyPr>
          <a:lstStyle>
            <a:lvl1pPr>
              <a:defRPr sz="1200"/>
            </a:lvl1pPr>
          </a:lstStyle>
          <a:p>
            <a:pPr lvl="0"/>
            <a:r>
              <a:rPr lang="en-GB"/>
              <a:t>Click to edit Master text </a:t>
            </a:r>
          </a:p>
        </p:txBody>
      </p:sp>
      <p:sp>
        <p:nvSpPr>
          <p:cNvPr id="50" name="Picture Placeholder 5">
            <a:extLst>
              <a:ext uri="{FF2B5EF4-FFF2-40B4-BE49-F238E27FC236}">
                <a16:creationId xmlns:a16="http://schemas.microsoft.com/office/drawing/2014/main" id="{7FF99D4F-DDA9-62E1-4B2E-06161CEA7FC8}"/>
              </a:ext>
            </a:extLst>
          </p:cNvPr>
          <p:cNvSpPr>
            <a:spLocks noGrp="1"/>
          </p:cNvSpPr>
          <p:nvPr>
            <p:ph type="pic" sz="quarter" idx="28"/>
          </p:nvPr>
        </p:nvSpPr>
        <p:spPr>
          <a:xfrm>
            <a:off x="6021560" y="1938310"/>
            <a:ext cx="703135" cy="710241"/>
          </a:xfrm>
        </p:spPr>
        <p:txBody>
          <a:bodyPr>
            <a:normAutofit/>
          </a:bodyPr>
          <a:lstStyle>
            <a:lvl1pPr>
              <a:defRPr sz="1000"/>
            </a:lvl1pPr>
          </a:lstStyle>
          <a:p>
            <a:endParaRPr lang="en-US"/>
          </a:p>
        </p:txBody>
      </p:sp>
      <p:sp>
        <p:nvSpPr>
          <p:cNvPr id="51" name="Text Placeholder 20">
            <a:extLst>
              <a:ext uri="{FF2B5EF4-FFF2-40B4-BE49-F238E27FC236}">
                <a16:creationId xmlns:a16="http://schemas.microsoft.com/office/drawing/2014/main" id="{85100E4B-E63C-9636-8E0D-C692B67815B0}"/>
              </a:ext>
            </a:extLst>
          </p:cNvPr>
          <p:cNvSpPr>
            <a:spLocks noGrp="1"/>
          </p:cNvSpPr>
          <p:nvPr>
            <p:ph type="body" sz="quarter" idx="29"/>
          </p:nvPr>
        </p:nvSpPr>
        <p:spPr>
          <a:xfrm>
            <a:off x="7002221" y="1945417"/>
            <a:ext cx="2911475" cy="710242"/>
          </a:xfrm>
        </p:spPr>
        <p:txBody>
          <a:bodyPr>
            <a:normAutofit/>
          </a:bodyPr>
          <a:lstStyle>
            <a:lvl1pPr>
              <a:defRPr sz="1200"/>
            </a:lvl1pPr>
          </a:lstStyle>
          <a:p>
            <a:pPr lvl="0"/>
            <a:r>
              <a:rPr lang="en-GB"/>
              <a:t>Click to edit Master text </a:t>
            </a:r>
          </a:p>
        </p:txBody>
      </p:sp>
      <p:sp>
        <p:nvSpPr>
          <p:cNvPr id="52" name="Picture Placeholder 5">
            <a:extLst>
              <a:ext uri="{FF2B5EF4-FFF2-40B4-BE49-F238E27FC236}">
                <a16:creationId xmlns:a16="http://schemas.microsoft.com/office/drawing/2014/main" id="{0E9EAC08-C06C-F1CF-6CC8-DCE121250271}"/>
              </a:ext>
            </a:extLst>
          </p:cNvPr>
          <p:cNvSpPr>
            <a:spLocks noGrp="1"/>
          </p:cNvSpPr>
          <p:nvPr>
            <p:ph type="pic" sz="quarter" idx="30"/>
          </p:nvPr>
        </p:nvSpPr>
        <p:spPr>
          <a:xfrm>
            <a:off x="6021560" y="3157510"/>
            <a:ext cx="703135" cy="710241"/>
          </a:xfrm>
        </p:spPr>
        <p:txBody>
          <a:bodyPr>
            <a:normAutofit/>
          </a:bodyPr>
          <a:lstStyle>
            <a:lvl1pPr>
              <a:defRPr sz="1000"/>
            </a:lvl1pPr>
          </a:lstStyle>
          <a:p>
            <a:endParaRPr lang="en-US"/>
          </a:p>
        </p:txBody>
      </p:sp>
      <p:sp>
        <p:nvSpPr>
          <p:cNvPr id="53" name="Text Placeholder 20">
            <a:extLst>
              <a:ext uri="{FF2B5EF4-FFF2-40B4-BE49-F238E27FC236}">
                <a16:creationId xmlns:a16="http://schemas.microsoft.com/office/drawing/2014/main" id="{9DA55901-E8E4-45DD-B180-E46F9DEB2C46}"/>
              </a:ext>
            </a:extLst>
          </p:cNvPr>
          <p:cNvSpPr>
            <a:spLocks noGrp="1"/>
          </p:cNvSpPr>
          <p:nvPr>
            <p:ph type="body" sz="quarter" idx="31"/>
          </p:nvPr>
        </p:nvSpPr>
        <p:spPr>
          <a:xfrm>
            <a:off x="7002221" y="3164617"/>
            <a:ext cx="2911475" cy="710242"/>
          </a:xfrm>
        </p:spPr>
        <p:txBody>
          <a:bodyPr>
            <a:normAutofit/>
          </a:bodyPr>
          <a:lstStyle>
            <a:lvl1pPr>
              <a:defRPr sz="1200"/>
            </a:lvl1pPr>
          </a:lstStyle>
          <a:p>
            <a:pPr lvl="0"/>
            <a:r>
              <a:rPr lang="en-GB"/>
              <a:t>Click to edit Master text </a:t>
            </a:r>
          </a:p>
        </p:txBody>
      </p:sp>
      <p:sp>
        <p:nvSpPr>
          <p:cNvPr id="54" name="Picture Placeholder 5">
            <a:extLst>
              <a:ext uri="{FF2B5EF4-FFF2-40B4-BE49-F238E27FC236}">
                <a16:creationId xmlns:a16="http://schemas.microsoft.com/office/drawing/2014/main" id="{8A7BA5E4-E9F9-FCB0-EEC2-7B65F16936C0}"/>
              </a:ext>
            </a:extLst>
          </p:cNvPr>
          <p:cNvSpPr>
            <a:spLocks noGrp="1"/>
          </p:cNvSpPr>
          <p:nvPr>
            <p:ph type="pic" sz="quarter" idx="32"/>
          </p:nvPr>
        </p:nvSpPr>
        <p:spPr>
          <a:xfrm>
            <a:off x="6021560" y="4397975"/>
            <a:ext cx="703135" cy="710241"/>
          </a:xfrm>
        </p:spPr>
        <p:txBody>
          <a:bodyPr>
            <a:normAutofit/>
          </a:bodyPr>
          <a:lstStyle>
            <a:lvl1pPr>
              <a:defRPr sz="1000"/>
            </a:lvl1pPr>
          </a:lstStyle>
          <a:p>
            <a:endParaRPr lang="en-US"/>
          </a:p>
        </p:txBody>
      </p:sp>
      <p:sp>
        <p:nvSpPr>
          <p:cNvPr id="55" name="Text Placeholder 20">
            <a:extLst>
              <a:ext uri="{FF2B5EF4-FFF2-40B4-BE49-F238E27FC236}">
                <a16:creationId xmlns:a16="http://schemas.microsoft.com/office/drawing/2014/main" id="{3BB572D1-4B80-0FF7-031E-FD1AF4C354B0}"/>
              </a:ext>
            </a:extLst>
          </p:cNvPr>
          <p:cNvSpPr>
            <a:spLocks noGrp="1"/>
          </p:cNvSpPr>
          <p:nvPr>
            <p:ph type="body" sz="quarter" idx="33"/>
          </p:nvPr>
        </p:nvSpPr>
        <p:spPr>
          <a:xfrm>
            <a:off x="7002221" y="4405082"/>
            <a:ext cx="2911475" cy="710242"/>
          </a:xfrm>
        </p:spPr>
        <p:txBody>
          <a:bodyPr>
            <a:normAutofit/>
          </a:bodyPr>
          <a:lstStyle>
            <a:lvl1pPr>
              <a:defRPr sz="1200"/>
            </a:lvl1pPr>
          </a:lstStyle>
          <a:p>
            <a:pPr lvl="0"/>
            <a:r>
              <a:rPr lang="en-GB"/>
              <a:t>Click to edit Master text </a:t>
            </a:r>
          </a:p>
        </p:txBody>
      </p:sp>
      <p:sp>
        <p:nvSpPr>
          <p:cNvPr id="56" name="Picture Placeholder 5">
            <a:extLst>
              <a:ext uri="{FF2B5EF4-FFF2-40B4-BE49-F238E27FC236}">
                <a16:creationId xmlns:a16="http://schemas.microsoft.com/office/drawing/2014/main" id="{03E8A6AE-4867-B976-FFB1-32750AEAE8CC}"/>
              </a:ext>
            </a:extLst>
          </p:cNvPr>
          <p:cNvSpPr>
            <a:spLocks noGrp="1"/>
          </p:cNvSpPr>
          <p:nvPr>
            <p:ph type="pic" sz="quarter" idx="34"/>
          </p:nvPr>
        </p:nvSpPr>
        <p:spPr>
          <a:xfrm>
            <a:off x="6021560" y="5574645"/>
            <a:ext cx="703135" cy="710241"/>
          </a:xfrm>
        </p:spPr>
        <p:txBody>
          <a:bodyPr>
            <a:normAutofit/>
          </a:bodyPr>
          <a:lstStyle>
            <a:lvl1pPr>
              <a:defRPr sz="1000"/>
            </a:lvl1pPr>
          </a:lstStyle>
          <a:p>
            <a:endParaRPr lang="en-US"/>
          </a:p>
        </p:txBody>
      </p:sp>
      <p:sp>
        <p:nvSpPr>
          <p:cNvPr id="57" name="Text Placeholder 20">
            <a:extLst>
              <a:ext uri="{FF2B5EF4-FFF2-40B4-BE49-F238E27FC236}">
                <a16:creationId xmlns:a16="http://schemas.microsoft.com/office/drawing/2014/main" id="{F2198023-A772-5E2F-FD94-F1CA19C6348C}"/>
              </a:ext>
            </a:extLst>
          </p:cNvPr>
          <p:cNvSpPr>
            <a:spLocks noGrp="1"/>
          </p:cNvSpPr>
          <p:nvPr>
            <p:ph type="body" sz="quarter" idx="35"/>
          </p:nvPr>
        </p:nvSpPr>
        <p:spPr>
          <a:xfrm>
            <a:off x="7002221" y="5581752"/>
            <a:ext cx="2911475" cy="710242"/>
          </a:xfrm>
        </p:spPr>
        <p:txBody>
          <a:bodyPr>
            <a:normAutofit/>
          </a:bodyPr>
          <a:lstStyle>
            <a:lvl1pPr>
              <a:defRPr sz="1200"/>
            </a:lvl1pPr>
          </a:lstStyle>
          <a:p>
            <a:pPr lvl="0"/>
            <a:r>
              <a:rPr lang="en-GB"/>
              <a:t>Click to edit Master text </a:t>
            </a:r>
          </a:p>
        </p:txBody>
      </p:sp>
    </p:spTree>
    <p:extLst>
      <p:ext uri="{BB962C8B-B14F-4D97-AF65-F5344CB8AC3E}">
        <p14:creationId xmlns:p14="http://schemas.microsoft.com/office/powerpoint/2010/main" val="6195395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urple - Blank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D2DBB6-AEA4-EF98-DC95-85F4A6BB07D2}"/>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816C779-E5E4-1C18-33EB-25D06226C751}"/>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B3A6C22-EAB1-F2F4-463F-DD11CEB10AB9}"/>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3C1EB483-6560-18C4-1DD5-C6CC62E7E57C}"/>
              </a:ext>
              <a:ext uri="{C183D7F6-B498-43B3-948B-1728B52AA6E4}">
                <adec:decorative xmlns:adec="http://schemas.microsoft.com/office/drawing/2017/decorative" val="1"/>
              </a:ext>
            </a:extLst>
          </p:cNvPr>
          <p:cNvSpPr/>
          <p:nvPr userDrawn="1"/>
        </p:nvSpPr>
        <p:spPr>
          <a:xfrm rot="16200000" flipV="1">
            <a:off x="11469559" y="6484333"/>
            <a:ext cx="764018" cy="775254"/>
          </a:xfrm>
          <a:prstGeom prst="parallelogram">
            <a:avLst>
              <a:gd name="adj" fmla="val 525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25757976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urple - Blank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32128740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urple - Blank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B1AD642-D127-DF9C-6319-DACB2F9F6375}"/>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E94FD06-6099-8617-234D-0FB12E32843C}"/>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arallelogram 5">
            <a:extLst>
              <a:ext uri="{FF2B5EF4-FFF2-40B4-BE49-F238E27FC236}">
                <a16:creationId xmlns:a16="http://schemas.microsoft.com/office/drawing/2014/main" id="{4FA7D6A1-791A-F305-BC35-BC21E6366E9B}"/>
              </a:ext>
              <a:ext uri="{C183D7F6-B498-43B3-948B-1728B52AA6E4}">
                <adec:decorative xmlns:adec="http://schemas.microsoft.com/office/drawing/2017/decorative" val="1"/>
              </a:ext>
            </a:extLst>
          </p:cNvPr>
          <p:cNvSpPr/>
          <p:nvPr userDrawn="1"/>
        </p:nvSpPr>
        <p:spPr>
          <a:xfrm rot="16200000" flipV="1">
            <a:off x="11469559" y="6484333"/>
            <a:ext cx="764018" cy="775254"/>
          </a:xfrm>
          <a:prstGeom prst="parallelogram">
            <a:avLst>
              <a:gd name="adj" fmla="val 525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Tree>
    <p:extLst>
      <p:ext uri="{BB962C8B-B14F-4D97-AF65-F5344CB8AC3E}">
        <p14:creationId xmlns:p14="http://schemas.microsoft.com/office/powerpoint/2010/main" val="749748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urple - Photo Intro Ligh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A17088F-183C-09B6-119E-18CBEA4DC778}"/>
              </a:ext>
              <a:ext uri="{C183D7F6-B498-43B3-948B-1728B52AA6E4}">
                <adec:decorative xmlns:adec="http://schemas.microsoft.com/office/drawing/2017/decorative" val="1"/>
              </a:ext>
            </a:extLst>
          </p:cNvPr>
          <p:cNvSpPr/>
          <p:nvPr userDrawn="1"/>
        </p:nvSpPr>
        <p:spPr>
          <a:xfrm>
            <a:off x="-13185" y="-1"/>
            <a:ext cx="12205185" cy="691733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FCAD5AB5-D692-DEF6-586A-61427A18B27C}"/>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3" name="Rectangle 2">
            <a:extLst>
              <a:ext uri="{FF2B5EF4-FFF2-40B4-BE49-F238E27FC236}">
                <a16:creationId xmlns:a16="http://schemas.microsoft.com/office/drawing/2014/main" id="{2881A637-822A-D582-CE29-DAAB7B91376F}"/>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arallelogram 3">
            <a:extLst>
              <a:ext uri="{FF2B5EF4-FFF2-40B4-BE49-F238E27FC236}">
                <a16:creationId xmlns:a16="http://schemas.microsoft.com/office/drawing/2014/main" id="{DF433404-31AF-2F2E-A49A-5BB5256B1FF3}"/>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ross lit image of a female looking to the left with an ambitious facial expression.">
            <a:extLst>
              <a:ext uri="{FF2B5EF4-FFF2-40B4-BE49-F238E27FC236}">
                <a16:creationId xmlns:a16="http://schemas.microsoft.com/office/drawing/2014/main" id="{BC73D607-7AEE-B551-2BCA-87D6CC7FBC9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flipH="1">
            <a:off x="6815896" y="559786"/>
            <a:ext cx="5070764" cy="6369420"/>
          </a:xfrm>
          <a:prstGeom prst="rect">
            <a:avLst/>
          </a:prstGeom>
        </p:spPr>
      </p:pic>
      <p:sp>
        <p:nvSpPr>
          <p:cNvPr id="7" name="Rectangle 6">
            <a:extLst>
              <a:ext uri="{FF2B5EF4-FFF2-40B4-BE49-F238E27FC236}">
                <a16:creationId xmlns:a16="http://schemas.microsoft.com/office/drawing/2014/main" id="{CEE03BC2-1FB4-3AC0-0B7E-4BCB3323D881}"/>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3E9685F2-443F-73EA-DF58-866C8B5B202E}"/>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Placeholder 1">
            <a:extLst>
              <a:ext uri="{FF2B5EF4-FFF2-40B4-BE49-F238E27FC236}">
                <a16:creationId xmlns:a16="http://schemas.microsoft.com/office/drawing/2014/main" id="{F7C3F1B0-E430-A87A-6F14-D9C44DAE8D24}"/>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tx1"/>
                </a:solidFill>
                <a:effectLst/>
                <a:latin typeface="Overpass Medium" pitchFamily="2" charset="77"/>
                <a:ea typeface="+mj-ea"/>
                <a:cs typeface="+mj-cs"/>
              </a:rPr>
              <a:t>Stand for ambition. </a:t>
            </a:r>
            <a:r>
              <a:rPr lang="en-GB" sz="1800" b="1" kern="1200">
                <a:solidFill>
                  <a:schemeClr val="tx1"/>
                </a:solidFill>
                <a:effectLst/>
                <a:latin typeface="Overpass Medium" pitchFamily="2" charset="77"/>
                <a:ea typeface="+mj-ea"/>
                <a:cs typeface="+mj-cs"/>
              </a:rPr>
              <a:t>kent.ac.uk</a:t>
            </a:r>
          </a:p>
        </p:txBody>
      </p:sp>
    </p:spTree>
    <p:extLst>
      <p:ext uri="{BB962C8B-B14F-4D97-AF65-F5344CB8AC3E}">
        <p14:creationId xmlns:p14="http://schemas.microsoft.com/office/powerpoint/2010/main" val="1753927474"/>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urple - Blank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Tree>
    <p:extLst>
      <p:ext uri="{BB962C8B-B14F-4D97-AF65-F5344CB8AC3E}">
        <p14:creationId xmlns:p14="http://schemas.microsoft.com/office/powerpoint/2010/main" val="16332734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urple - Thank You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3B80767-282F-A1BB-005C-5B9711885C8C}"/>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9A7129F-94F2-944E-7C7C-A35310D5F4A8}"/>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8" name="Rectangle 7">
            <a:extLst>
              <a:ext uri="{FF2B5EF4-FFF2-40B4-BE49-F238E27FC236}">
                <a16:creationId xmlns:a16="http://schemas.microsoft.com/office/drawing/2014/main" id="{4696B113-4526-1089-B964-C0036F062AD9}"/>
              </a:ext>
              <a:ext uri="{C183D7F6-B498-43B3-948B-1728B52AA6E4}">
                <adec:decorative xmlns:adec="http://schemas.microsoft.com/office/drawing/2017/decorative" val="1"/>
              </a:ext>
            </a:extLst>
          </p:cNvPr>
          <p:cNvSpPr/>
          <p:nvPr userDrawn="1"/>
        </p:nvSpPr>
        <p:spPr>
          <a:xfrm>
            <a:off x="7343718" y="-14634"/>
            <a:ext cx="2502879" cy="12163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412D07-5209-4E33-AB48-842577BE3A39}"/>
              </a:ext>
              <a:ext uri="{C183D7F6-B498-43B3-948B-1728B52AA6E4}">
                <adec:decorative xmlns:adec="http://schemas.microsoft.com/office/drawing/2017/decorative" val="1"/>
              </a:ext>
            </a:extLst>
          </p:cNvPr>
          <p:cNvSpPr/>
          <p:nvPr userDrawn="1"/>
        </p:nvSpPr>
        <p:spPr>
          <a:xfrm>
            <a:off x="9846596" y="1210817"/>
            <a:ext cx="2401521" cy="118646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6F426E3-7DDE-FF9A-DF69-CF0CBB4830E8}"/>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a:extLst>
              <a:ext uri="{FF2B5EF4-FFF2-40B4-BE49-F238E27FC236}">
                <a16:creationId xmlns:a16="http://schemas.microsoft.com/office/drawing/2014/main" id="{1AF6C7F3-7AE7-AD0E-C562-596E1CE72AAF}"/>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1">
            <a:extLst>
              <a:ext uri="{FF2B5EF4-FFF2-40B4-BE49-F238E27FC236}">
                <a16:creationId xmlns:a16="http://schemas.microsoft.com/office/drawing/2014/main" id="{4A7488FC-7D2E-4214-49A9-6F80CDF038FE}"/>
              </a:ext>
            </a:extLst>
          </p:cNvPr>
          <p:cNvSpPr txBox="1">
            <a:spLocks/>
          </p:cNvSpPr>
          <p:nvPr userDrawn="1"/>
        </p:nvSpPr>
        <p:spPr>
          <a:xfrm>
            <a:off x="445247" y="2903770"/>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sz="8800" b="1">
                <a:solidFill>
                  <a:schemeClr val="bg1"/>
                </a:solidFill>
                <a:latin typeface="Overpass" pitchFamily="2" charset="77"/>
              </a:rPr>
              <a:t>Thank </a:t>
            </a:r>
          </a:p>
          <a:p>
            <a:r>
              <a:rPr lang="en-GB" sz="8800" b="1">
                <a:solidFill>
                  <a:schemeClr val="bg1"/>
                </a:solidFill>
                <a:latin typeface="Overpass" pitchFamily="2" charset="77"/>
              </a:rPr>
              <a:t>you.</a:t>
            </a:r>
            <a:endParaRPr lang="en-GB" sz="8800">
              <a:solidFill>
                <a:schemeClr val="bg1"/>
              </a:solidFill>
              <a:latin typeface="Overpass" pitchFamily="2" charset="77"/>
            </a:endParaRPr>
          </a:p>
        </p:txBody>
      </p:sp>
    </p:spTree>
    <p:extLst>
      <p:ext uri="{BB962C8B-B14F-4D97-AF65-F5344CB8AC3E}">
        <p14:creationId xmlns:p14="http://schemas.microsoft.com/office/powerpoint/2010/main" val="2295977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CADD52-7585-0D0A-1636-67092022581A}"/>
              </a:ext>
            </a:extLst>
          </p:cNvPr>
          <p:cNvSpPr>
            <a:spLocks noGrp="1"/>
          </p:cNvSpPr>
          <p:nvPr>
            <p:ph type="dt" sz="half" idx="10"/>
          </p:nvPr>
        </p:nvSpPr>
        <p:spPr/>
        <p:txBody>
          <a:bodyPr/>
          <a:lstStyle/>
          <a:p>
            <a:fld id="{3F3B6309-CE41-8F40-8E27-F946979C8F1C}" type="datetimeFigureOut">
              <a:rPr lang="en-US" smtClean="0"/>
              <a:t>6/16/2025</a:t>
            </a:fld>
            <a:endParaRPr lang="en-US"/>
          </a:p>
        </p:txBody>
      </p:sp>
      <p:sp>
        <p:nvSpPr>
          <p:cNvPr id="3" name="Footer Placeholder 2">
            <a:extLst>
              <a:ext uri="{FF2B5EF4-FFF2-40B4-BE49-F238E27FC236}">
                <a16:creationId xmlns:a16="http://schemas.microsoft.com/office/drawing/2014/main" id="{94B0ECCB-E43F-6E44-9449-DDB48CC374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63699DA-25AF-8368-FCA6-FD04EAC85308}"/>
              </a:ext>
            </a:extLst>
          </p:cNvPr>
          <p:cNvSpPr>
            <a:spLocks noGrp="1"/>
          </p:cNvSpPr>
          <p:nvPr>
            <p:ph type="sldNum" sz="quarter" idx="12"/>
          </p:nvPr>
        </p:nvSpPr>
        <p:spPr/>
        <p:txBody>
          <a:bodyPr/>
          <a:lstStyle/>
          <a:p>
            <a:fld id="{A8872334-FC95-9A4F-93E2-BF9E13AA48B8}" type="slidenum">
              <a:rPr lang="en-US" smtClean="0"/>
              <a:t>‹#›</a:t>
            </a:fld>
            <a:endParaRPr lang="en-US"/>
          </a:p>
        </p:txBody>
      </p:sp>
    </p:spTree>
    <p:extLst>
      <p:ext uri="{BB962C8B-B14F-4D97-AF65-F5344CB8AC3E}">
        <p14:creationId xmlns:p14="http://schemas.microsoft.com/office/powerpoint/2010/main" val="22042384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ue - Photo Intro Dark">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EF0E8510-F2FC-BACD-8A1C-00D301F357E4}"/>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37673C08-6275-2C54-D9AF-698F2CDEC3CF}"/>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2" name="Rectangle 1">
            <a:extLst>
              <a:ext uri="{FF2B5EF4-FFF2-40B4-BE49-F238E27FC236}">
                <a16:creationId xmlns:a16="http://schemas.microsoft.com/office/drawing/2014/main" id="{8AB4A0A9-65E0-D340-E996-78C34447A38A}"/>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4">
            <a:extLst>
              <a:ext uri="{FF2B5EF4-FFF2-40B4-BE49-F238E27FC236}">
                <a16:creationId xmlns:a16="http://schemas.microsoft.com/office/drawing/2014/main" id="{F509E0A0-1AE4-A9C0-AD2F-2CA577745F50}"/>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cross lit image of a female looking to the left with an ambitious facial expression.">
            <a:extLst>
              <a:ext uri="{FF2B5EF4-FFF2-40B4-BE49-F238E27FC236}">
                <a16:creationId xmlns:a16="http://schemas.microsoft.com/office/drawing/2014/main" id="{41813A45-0BA1-690E-D4B4-123A5E2836B4}"/>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876683" y="320633"/>
            <a:ext cx="4381125" cy="6684083"/>
          </a:xfrm>
          <a:prstGeom prst="rect">
            <a:avLst/>
          </a:prstGeom>
        </p:spPr>
      </p:pic>
      <p:sp>
        <p:nvSpPr>
          <p:cNvPr id="7" name="Rectangle 6">
            <a:extLst>
              <a:ext uri="{FF2B5EF4-FFF2-40B4-BE49-F238E27FC236}">
                <a16:creationId xmlns:a16="http://schemas.microsoft.com/office/drawing/2014/main" id="{B12D4673-115A-9026-5DB8-1B4248F4B5E6}"/>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A85106C0-88D2-A925-AAD9-9ECE7785E125}"/>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Placeholder 1">
            <a:extLst>
              <a:ext uri="{FF2B5EF4-FFF2-40B4-BE49-F238E27FC236}">
                <a16:creationId xmlns:a16="http://schemas.microsoft.com/office/drawing/2014/main" id="{13A504B6-B998-5367-D92E-EFC8E5FA7B5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bg1"/>
                </a:solidFill>
                <a:effectLst/>
                <a:latin typeface="Overpass Medium" pitchFamily="2" charset="77"/>
                <a:ea typeface="+mj-ea"/>
                <a:cs typeface="+mj-cs"/>
              </a:rPr>
              <a:t>Stand for ambition. </a:t>
            </a:r>
            <a:r>
              <a:rPr lang="en-GB" sz="1800" b="1" kern="1200">
                <a:solidFill>
                  <a:schemeClr val="bg1"/>
                </a:solidFill>
                <a:effectLst/>
                <a:latin typeface="Overpass Medium" pitchFamily="2" charset="77"/>
                <a:ea typeface="+mj-ea"/>
                <a:cs typeface="+mj-cs"/>
              </a:rPr>
              <a:t>kent.ac.uk</a:t>
            </a:r>
          </a:p>
        </p:txBody>
      </p:sp>
      <p:sp>
        <p:nvSpPr>
          <p:cNvPr id="27" name="Title Placeholder 1">
            <a:extLst>
              <a:ext uri="{FF2B5EF4-FFF2-40B4-BE49-F238E27FC236}">
                <a16:creationId xmlns:a16="http://schemas.microsoft.com/office/drawing/2014/main" id="{80A33B6B-29FD-5876-D257-3051F2EEA5A2}"/>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a:solidFill>
                  <a:schemeClr val="bg1"/>
                </a:solidFill>
                <a:latin typeface="Overpass" pitchFamily="2" charset="77"/>
              </a:rPr>
              <a:t>We’re here to make ambition count.</a:t>
            </a:r>
            <a:endParaRPr lang="en-GB">
              <a:solidFill>
                <a:schemeClr val="bg1"/>
              </a:solidFill>
              <a:latin typeface="Overpass" pitchFamily="2" charset="77"/>
            </a:endParaRPr>
          </a:p>
        </p:txBody>
      </p:sp>
    </p:spTree>
    <p:extLst>
      <p:ext uri="{BB962C8B-B14F-4D97-AF65-F5344CB8AC3E}">
        <p14:creationId xmlns:p14="http://schemas.microsoft.com/office/powerpoint/2010/main" val="2958790578"/>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ue - Photo Intro Ligh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1222DB3-A858-6600-467C-36027E6BAB02}"/>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1">
              <a:lumMod val="20000"/>
              <a:lumOff val="80000"/>
              <a:alpha val="20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FCAD5AB5-D692-DEF6-586A-61427A18B27C}"/>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12" name="Rectangle 11">
            <a:extLst>
              <a:ext uri="{FF2B5EF4-FFF2-40B4-BE49-F238E27FC236}">
                <a16:creationId xmlns:a16="http://schemas.microsoft.com/office/drawing/2014/main" id="{D946F7EE-BCDD-61F6-1796-F7D2CD36FE81}"/>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rallelogram 12">
            <a:extLst>
              <a:ext uri="{FF2B5EF4-FFF2-40B4-BE49-F238E27FC236}">
                <a16:creationId xmlns:a16="http://schemas.microsoft.com/office/drawing/2014/main" id="{3CD77D6E-DF5B-6243-8C99-D41590DE2778}"/>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cross lit image of a female looking to the left with an ambitious facial expression.">
            <a:extLst>
              <a:ext uri="{FF2B5EF4-FFF2-40B4-BE49-F238E27FC236}">
                <a16:creationId xmlns:a16="http://schemas.microsoft.com/office/drawing/2014/main" id="{F06D0B8F-5D8E-97EB-450C-0B61B48616B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876683" y="320633"/>
            <a:ext cx="4381125" cy="6684083"/>
          </a:xfrm>
          <a:prstGeom prst="rect">
            <a:avLst/>
          </a:prstGeom>
        </p:spPr>
      </p:pic>
      <p:sp>
        <p:nvSpPr>
          <p:cNvPr id="18" name="Rectangle 17">
            <a:extLst>
              <a:ext uri="{FF2B5EF4-FFF2-40B4-BE49-F238E27FC236}">
                <a16:creationId xmlns:a16="http://schemas.microsoft.com/office/drawing/2014/main" id="{235123BC-862D-CBC0-6A4B-46E62349333C}"/>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arallelogram 18">
            <a:extLst>
              <a:ext uri="{FF2B5EF4-FFF2-40B4-BE49-F238E27FC236}">
                <a16:creationId xmlns:a16="http://schemas.microsoft.com/office/drawing/2014/main" id="{6ED16297-E14E-76CA-34F8-8E2048D3D1D1}"/>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Placeholder 1">
            <a:extLst>
              <a:ext uri="{FF2B5EF4-FFF2-40B4-BE49-F238E27FC236}">
                <a16:creationId xmlns:a16="http://schemas.microsoft.com/office/drawing/2014/main" id="{F7C3F1B0-E430-A87A-6F14-D9C44DAE8D24}"/>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tx1"/>
                </a:solidFill>
                <a:effectLst/>
                <a:latin typeface="Overpass Medium" pitchFamily="2" charset="77"/>
                <a:ea typeface="+mj-ea"/>
                <a:cs typeface="+mj-cs"/>
              </a:rPr>
              <a:t>Stand for ambition. </a:t>
            </a:r>
            <a:r>
              <a:rPr lang="en-GB" sz="1800" b="1" kern="1200">
                <a:solidFill>
                  <a:schemeClr val="tx1"/>
                </a:solidFill>
                <a:effectLst/>
                <a:latin typeface="Overpass Medium" pitchFamily="2" charset="77"/>
                <a:ea typeface="+mj-ea"/>
                <a:cs typeface="+mj-cs"/>
              </a:rPr>
              <a:t>kent.ac.uk</a:t>
            </a:r>
          </a:p>
        </p:txBody>
      </p:sp>
      <p:sp>
        <p:nvSpPr>
          <p:cNvPr id="16" name="Title Placeholder 1">
            <a:extLst>
              <a:ext uri="{FF2B5EF4-FFF2-40B4-BE49-F238E27FC236}">
                <a16:creationId xmlns:a16="http://schemas.microsoft.com/office/drawing/2014/main" id="{112A3EB8-AA17-F47B-3889-EA675427C8E5}"/>
              </a:ext>
            </a:extLst>
          </p:cNvPr>
          <p:cNvSpPr>
            <a:spLocks noGrp="1"/>
          </p:cNvSpPr>
          <p:nvPr>
            <p:ph type="title" hasCustomPrompt="1"/>
          </p:nvPr>
        </p:nvSpPr>
        <p:spPr>
          <a:xfrm>
            <a:off x="445247" y="2521834"/>
            <a:ext cx="5650753" cy="2354735"/>
          </a:xfrm>
          <a:prstGeom prst="rect">
            <a:avLst/>
          </a:prstGeom>
        </p:spPr>
        <p:txBody>
          <a:bodyPr vert="horz" lIns="91440" tIns="45720" rIns="91440" bIns="45720" rtlCol="0" anchor="ctr">
            <a:noAutofit/>
          </a:bodyPr>
          <a:lstStyle>
            <a:lvl1pPr>
              <a:defRPr lang="en-GB" sz="6000" b="0" i="0" smtClean="0">
                <a:effectLst/>
                <a:latin typeface="Overpass SemiBold" pitchFamily="2" charset="77"/>
              </a:defRPr>
            </a:lvl1pPr>
          </a:lstStyle>
          <a:p>
            <a:r>
              <a:rPr lang="en-GB" b="1">
                <a:solidFill>
                  <a:srgbClr val="00040E"/>
                </a:solidFill>
                <a:effectLst/>
                <a:latin typeface="Overpass" pitchFamily="2" charset="77"/>
              </a:rPr>
              <a:t>We’re here to make ambition count.</a:t>
            </a:r>
            <a:endParaRPr lang="en-GB">
              <a:solidFill>
                <a:srgbClr val="00040E"/>
              </a:solidFill>
              <a:effectLst/>
              <a:latin typeface="Overpass" pitchFamily="2" charset="77"/>
            </a:endParaRPr>
          </a:p>
        </p:txBody>
      </p:sp>
    </p:spTree>
    <p:extLst>
      <p:ext uri="{BB962C8B-B14F-4D97-AF65-F5344CB8AC3E}">
        <p14:creationId xmlns:p14="http://schemas.microsoft.com/office/powerpoint/2010/main" val="4249140957"/>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ue - Text Intro L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E96522-04F0-020E-B807-7BEA6646D143}"/>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1">
              <a:lumMod val="20000"/>
              <a:lumOff val="80000"/>
              <a:alpha val="20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58F2AEE-E22C-312D-54EE-443CA81A38B6}"/>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pic>
        <p:nvPicPr>
          <p:cNvPr id="17" name="Picture 16">
            <a:extLst>
              <a:ext uri="{FF2B5EF4-FFF2-40B4-BE49-F238E27FC236}">
                <a16:creationId xmlns:a16="http://schemas.microsoft.com/office/drawing/2014/main" id="{E13027D3-949D-CC15-261E-5A192CE1FE40}"/>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5400000">
            <a:off x="10936646" y="65170"/>
            <a:ext cx="1328691" cy="1182017"/>
          </a:xfrm>
          <a:prstGeom prst="rect">
            <a:avLst/>
          </a:prstGeom>
        </p:spPr>
      </p:pic>
      <p:sp>
        <p:nvSpPr>
          <p:cNvPr id="20" name="Rectangle 19">
            <a:extLst>
              <a:ext uri="{FF2B5EF4-FFF2-40B4-BE49-F238E27FC236}">
                <a16:creationId xmlns:a16="http://schemas.microsoft.com/office/drawing/2014/main" id="{DC6847C5-3628-7B0D-55A2-7E1AC69D5093}"/>
              </a:ext>
              <a:ext uri="{C183D7F6-B498-43B3-948B-1728B52AA6E4}">
                <adec:decorative xmlns:adec="http://schemas.microsoft.com/office/drawing/2017/decorative" val="1"/>
              </a:ext>
            </a:extLst>
          </p:cNvPr>
          <p:cNvSpPr/>
          <p:nvPr userDrawn="1"/>
        </p:nvSpPr>
        <p:spPr>
          <a:xfrm>
            <a:off x="9638395" y="1324053"/>
            <a:ext cx="1376483" cy="28620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arallelogram 21">
            <a:extLst>
              <a:ext uri="{FF2B5EF4-FFF2-40B4-BE49-F238E27FC236}">
                <a16:creationId xmlns:a16="http://schemas.microsoft.com/office/drawing/2014/main" id="{4F3CBBBC-6986-5A41-492D-8D557DCAED90}"/>
              </a:ext>
              <a:ext uri="{C183D7F6-B498-43B3-948B-1728B52AA6E4}">
                <adec:decorative xmlns:adec="http://schemas.microsoft.com/office/drawing/2017/decorative" val="1"/>
              </a:ext>
            </a:extLst>
          </p:cNvPr>
          <p:cNvSpPr/>
          <p:nvPr userDrawn="1"/>
        </p:nvSpPr>
        <p:spPr>
          <a:xfrm flipH="1" flipV="1">
            <a:off x="6742827" y="4169183"/>
            <a:ext cx="2890672" cy="3180917"/>
          </a:xfrm>
          <a:prstGeom prst="parallelogram">
            <a:avLst>
              <a:gd name="adj" fmla="val 52517"/>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E29437A-80F1-A9A2-1E44-113CFC1AEE5C}"/>
              </a:ext>
              <a:ext uri="{C183D7F6-B498-43B3-948B-1728B52AA6E4}">
                <adec:decorative xmlns:adec="http://schemas.microsoft.com/office/drawing/2017/decorative" val="1"/>
              </a:ext>
            </a:extLst>
          </p:cNvPr>
          <p:cNvSpPr/>
          <p:nvPr userDrawn="1"/>
        </p:nvSpPr>
        <p:spPr>
          <a:xfrm>
            <a:off x="11016963" y="-8167"/>
            <a:ext cx="1182017" cy="1327473"/>
          </a:xfrm>
          <a:prstGeom prst="rect">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043BDA2-729E-5F9D-78ED-239D7BD07A91}"/>
              </a:ext>
              <a:ext uri="{C183D7F6-B498-43B3-948B-1728B52AA6E4}">
                <adec:decorative xmlns:adec="http://schemas.microsoft.com/office/drawing/2017/decorative" val="1"/>
              </a:ext>
            </a:extLst>
          </p:cNvPr>
          <p:cNvSpPr/>
          <p:nvPr userDrawn="1"/>
        </p:nvSpPr>
        <p:spPr>
          <a:xfrm>
            <a:off x="11021857" y="4190662"/>
            <a:ext cx="1182017" cy="11969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Placeholder 1">
            <a:extLst>
              <a:ext uri="{FF2B5EF4-FFF2-40B4-BE49-F238E27FC236}">
                <a16:creationId xmlns:a16="http://schemas.microsoft.com/office/drawing/2014/main" id="{6D5B2378-5A85-2C36-B345-5BB2BF5B5DE8}"/>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tx1"/>
                </a:solidFill>
                <a:effectLst/>
                <a:latin typeface="Overpass Medium" pitchFamily="2" charset="77"/>
                <a:ea typeface="+mj-ea"/>
                <a:cs typeface="+mj-cs"/>
              </a:rPr>
              <a:t>Stand for ambition. </a:t>
            </a:r>
            <a:r>
              <a:rPr lang="en-GB" sz="1800" b="1" kern="1200">
                <a:solidFill>
                  <a:schemeClr val="tx1"/>
                </a:solidFill>
                <a:effectLst/>
                <a:latin typeface="Overpass Medium" pitchFamily="2" charset="77"/>
                <a:ea typeface="+mj-ea"/>
                <a:cs typeface="+mj-cs"/>
              </a:rPr>
              <a:t>kent.ac.uk</a:t>
            </a:r>
          </a:p>
        </p:txBody>
      </p:sp>
      <p:sp>
        <p:nvSpPr>
          <p:cNvPr id="10" name="Title Placeholder 1">
            <a:extLst>
              <a:ext uri="{FF2B5EF4-FFF2-40B4-BE49-F238E27FC236}">
                <a16:creationId xmlns:a16="http://schemas.microsoft.com/office/drawing/2014/main" id="{E5290B86-8A28-C92E-FB7F-3D40C4907BE9}"/>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a:solidFill>
                  <a:srgbClr val="00040E"/>
                </a:solidFill>
                <a:latin typeface="Overpass" pitchFamily="2" charset="77"/>
              </a:rPr>
              <a:t>We’re here to make ambition count.</a:t>
            </a:r>
            <a:endParaRPr lang="en-GB">
              <a:solidFill>
                <a:srgbClr val="00040E"/>
              </a:solidFill>
              <a:latin typeface="Overpass" pitchFamily="2" charset="77"/>
            </a:endParaRPr>
          </a:p>
        </p:txBody>
      </p:sp>
    </p:spTree>
    <p:extLst>
      <p:ext uri="{BB962C8B-B14F-4D97-AF65-F5344CB8AC3E}">
        <p14:creationId xmlns:p14="http://schemas.microsoft.com/office/powerpoint/2010/main" val="1401888503"/>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ue - Text Intro Dark">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29218735-3ABC-B6CD-7898-9BEC1A8BB312}"/>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0663221-2E1F-2ED5-34C8-2D6A681FAB24}"/>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30" name="Rectangle 29">
            <a:extLst>
              <a:ext uri="{FF2B5EF4-FFF2-40B4-BE49-F238E27FC236}">
                <a16:creationId xmlns:a16="http://schemas.microsoft.com/office/drawing/2014/main" id="{83AD5165-5BBA-B9C9-5DFA-B7572C3C0C0C}"/>
              </a:ext>
              <a:ext uri="{C183D7F6-B498-43B3-948B-1728B52AA6E4}">
                <adec:decorative xmlns:adec="http://schemas.microsoft.com/office/drawing/2017/decorative" val="1"/>
              </a:ext>
            </a:extLst>
          </p:cNvPr>
          <p:cNvSpPr/>
          <p:nvPr userDrawn="1"/>
        </p:nvSpPr>
        <p:spPr>
          <a:xfrm>
            <a:off x="7329758" y="-7654"/>
            <a:ext cx="2502879" cy="12163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arallelogram 35">
            <a:extLst>
              <a:ext uri="{FF2B5EF4-FFF2-40B4-BE49-F238E27FC236}">
                <a16:creationId xmlns:a16="http://schemas.microsoft.com/office/drawing/2014/main" id="{BAEC76CA-EB52-9A0F-C917-37D45BFE6CDE}"/>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82C501D-E620-5C46-9119-A1ED9E2D1841}"/>
              </a:ext>
              <a:ext uri="{C183D7F6-B498-43B3-948B-1728B52AA6E4}">
                <adec:decorative xmlns:adec="http://schemas.microsoft.com/office/drawing/2017/decorative" val="1"/>
              </a:ext>
            </a:extLst>
          </p:cNvPr>
          <p:cNvSpPr/>
          <p:nvPr userDrawn="1"/>
        </p:nvSpPr>
        <p:spPr>
          <a:xfrm>
            <a:off x="9846596" y="1210817"/>
            <a:ext cx="2401521" cy="118646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9A17D18-C326-6DF0-DED1-8694B6DA3050}"/>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Placeholder 1">
            <a:extLst>
              <a:ext uri="{FF2B5EF4-FFF2-40B4-BE49-F238E27FC236}">
                <a16:creationId xmlns:a16="http://schemas.microsoft.com/office/drawing/2014/main" id="{61E5BD0A-DFD0-BDA5-1276-66B27DA71CD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bg1"/>
                </a:solidFill>
                <a:effectLst/>
                <a:latin typeface="Overpass Medium" pitchFamily="2" charset="77"/>
                <a:ea typeface="+mj-ea"/>
                <a:cs typeface="+mj-cs"/>
              </a:rPr>
              <a:t>Stand for ambition. </a:t>
            </a:r>
            <a:r>
              <a:rPr lang="en-GB" sz="1800" b="1" kern="1200">
                <a:solidFill>
                  <a:schemeClr val="bg1"/>
                </a:solidFill>
                <a:effectLst/>
                <a:latin typeface="Overpass Medium" pitchFamily="2" charset="77"/>
                <a:ea typeface="+mj-ea"/>
                <a:cs typeface="+mj-cs"/>
              </a:rPr>
              <a:t>kent.ac.uk</a:t>
            </a:r>
          </a:p>
        </p:txBody>
      </p:sp>
      <p:sp>
        <p:nvSpPr>
          <p:cNvPr id="13" name="Title Placeholder 1">
            <a:extLst>
              <a:ext uri="{FF2B5EF4-FFF2-40B4-BE49-F238E27FC236}">
                <a16:creationId xmlns:a16="http://schemas.microsoft.com/office/drawing/2014/main" id="{7170A5A0-522E-37BB-686D-1AC48B766309}"/>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a:solidFill>
                  <a:schemeClr val="bg1"/>
                </a:solidFill>
                <a:latin typeface="Overpass" pitchFamily="2" charset="77"/>
              </a:rPr>
              <a:t>We’re here to make ambition count.</a:t>
            </a:r>
            <a:endParaRPr lang="en-GB">
              <a:solidFill>
                <a:schemeClr val="bg1"/>
              </a:solidFill>
              <a:latin typeface="Overpass" pitchFamily="2" charset="77"/>
            </a:endParaRPr>
          </a:p>
        </p:txBody>
      </p:sp>
    </p:spTree>
    <p:extLst>
      <p:ext uri="{BB962C8B-B14F-4D97-AF65-F5344CB8AC3E}">
        <p14:creationId xmlns:p14="http://schemas.microsoft.com/office/powerpoint/2010/main" val="985998735"/>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ue -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CAD9F4-57C0-090E-748D-A20EA1F1AB36}"/>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1">
              <a:lumMod val="20000"/>
              <a:lumOff val="80000"/>
              <a:alpha val="20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0" name="Straight Connector 19">
            <a:extLst>
              <a:ext uri="{FF2B5EF4-FFF2-40B4-BE49-F238E27FC236}">
                <a16:creationId xmlns:a16="http://schemas.microsoft.com/office/drawing/2014/main" id="{C6E60E21-0F4B-C2C6-33CE-E2761EED9AD6}"/>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9357F080-168E-FEC2-F970-6089DB890513}"/>
              </a:ext>
              <a:ext uri="{C183D7F6-B498-43B3-948B-1728B52AA6E4}">
                <adec:decorative xmlns:adec="http://schemas.microsoft.com/office/drawing/2017/decorative" val="1"/>
              </a:ext>
            </a:extLst>
          </p:cNvPr>
          <p:cNvSpPr/>
          <p:nvPr userDrawn="1"/>
        </p:nvSpPr>
        <p:spPr>
          <a:xfrm>
            <a:off x="10829490" y="-4463"/>
            <a:ext cx="687192" cy="68719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655C63E-798F-9EC1-3C63-93A04D794A5F}"/>
              </a:ext>
              <a:ext uri="{C183D7F6-B498-43B3-948B-1728B52AA6E4}">
                <adec:decorative xmlns:adec="http://schemas.microsoft.com/office/drawing/2017/decorative" val="1"/>
              </a:ext>
            </a:extLst>
          </p:cNvPr>
          <p:cNvSpPr/>
          <p:nvPr userDrawn="1"/>
        </p:nvSpPr>
        <p:spPr>
          <a:xfrm>
            <a:off x="11516683" y="-8540"/>
            <a:ext cx="687192" cy="13654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a:extLst>
              <a:ext uri="{FF2B5EF4-FFF2-40B4-BE49-F238E27FC236}">
                <a16:creationId xmlns:a16="http://schemas.microsoft.com/office/drawing/2014/main" id="{3FEC0748-761A-CB38-657F-6662B4275BAE}"/>
              </a:ext>
              <a:ext uri="{C183D7F6-B498-43B3-948B-1728B52AA6E4}">
                <adec:decorative xmlns:adec="http://schemas.microsoft.com/office/drawing/2017/decorative" val="1"/>
              </a:ext>
            </a:extLst>
          </p:cNvPr>
          <p:cNvSpPr/>
          <p:nvPr userDrawn="1"/>
        </p:nvSpPr>
        <p:spPr>
          <a:xfrm flipV="1">
            <a:off x="10416133" y="3428998"/>
            <a:ext cx="1830502" cy="1818138"/>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2A3A2FCE-7724-89BE-8834-93E14319C252}"/>
              </a:ext>
              <a:ext uri="{C183D7F6-B498-43B3-948B-1728B52AA6E4}">
                <adec:decorative xmlns:adec="http://schemas.microsoft.com/office/drawing/2017/decorative" val="1"/>
              </a:ext>
            </a:extLst>
          </p:cNvPr>
          <p:cNvSpPr/>
          <p:nvPr userDrawn="1"/>
        </p:nvSpPr>
        <p:spPr>
          <a:xfrm flipH="1" flipV="1">
            <a:off x="10690826" y="5247136"/>
            <a:ext cx="2890672" cy="3180917"/>
          </a:xfrm>
          <a:prstGeom prst="parallelogram">
            <a:avLst>
              <a:gd name="adj" fmla="val 5251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Placeholder 1">
            <a:extLst>
              <a:ext uri="{FF2B5EF4-FFF2-40B4-BE49-F238E27FC236}">
                <a16:creationId xmlns:a16="http://schemas.microsoft.com/office/drawing/2014/main" id="{9A52A94D-B000-E47C-A28D-4CC13883AA65}"/>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accent1"/>
                </a:solidFill>
                <a:effectLst/>
                <a:latin typeface="Overpass Medium" pitchFamily="2" charset="77"/>
                <a:ea typeface="+mj-ea"/>
                <a:cs typeface="+mj-cs"/>
              </a:rPr>
              <a:t>Stand for ambition. </a:t>
            </a:r>
            <a:r>
              <a:rPr lang="en-GB" sz="1800" b="1" kern="1200">
                <a:solidFill>
                  <a:schemeClr val="accent1"/>
                </a:solidFill>
                <a:effectLst/>
                <a:latin typeface="Overpass Medium" pitchFamily="2" charset="77"/>
                <a:ea typeface="+mj-ea"/>
                <a:cs typeface="+mj-cs"/>
              </a:rPr>
              <a:t>kent.ac.uk</a:t>
            </a:r>
          </a:p>
        </p:txBody>
      </p:sp>
      <p:sp>
        <p:nvSpPr>
          <p:cNvPr id="9" name="Text Placeholder 7">
            <a:extLst>
              <a:ext uri="{FF2B5EF4-FFF2-40B4-BE49-F238E27FC236}">
                <a16:creationId xmlns:a16="http://schemas.microsoft.com/office/drawing/2014/main" id="{B6FB10BE-6CCD-C9B0-F91D-43688E79C22E}"/>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a:t>Subtitle here.</a:t>
            </a:r>
            <a:endParaRPr lang="en-US"/>
          </a:p>
        </p:txBody>
      </p:sp>
      <p:sp>
        <p:nvSpPr>
          <p:cNvPr id="31" name="Title Placeholder 1">
            <a:extLst>
              <a:ext uri="{FF2B5EF4-FFF2-40B4-BE49-F238E27FC236}">
                <a16:creationId xmlns:a16="http://schemas.microsoft.com/office/drawing/2014/main" id="{FF427FB1-7054-E47A-3D4B-1D12D80F43F6}"/>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3025339110"/>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ue - Text &amp; Picture 1">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D07E4F55-60A0-EA97-1403-5F4F6F97935A}"/>
              </a:ext>
            </a:extLst>
          </p:cNvPr>
          <p:cNvSpPr>
            <a:spLocks noGrp="1"/>
          </p:cNvSpPr>
          <p:nvPr>
            <p:ph type="pic" sz="quarter" idx="11"/>
          </p:nvPr>
        </p:nvSpPr>
        <p:spPr>
          <a:xfrm>
            <a:off x="7369661" y="-1"/>
            <a:ext cx="4833452" cy="6858001"/>
          </a:xfrm>
        </p:spPr>
        <p:txBody>
          <a:bodyPr/>
          <a:lstStyle/>
          <a:p>
            <a:endParaRPr lang="en-US"/>
          </a:p>
        </p:txBody>
      </p:sp>
      <p:sp>
        <p:nvSpPr>
          <p:cNvPr id="5" name="Rectangle 4">
            <a:extLst>
              <a:ext uri="{FF2B5EF4-FFF2-40B4-BE49-F238E27FC236}">
                <a16:creationId xmlns:a16="http://schemas.microsoft.com/office/drawing/2014/main" id="{2E40A54E-697B-3198-466A-5420857C2D04}"/>
              </a:ext>
              <a:ext uri="{C183D7F6-B498-43B3-948B-1728B52AA6E4}">
                <adec:decorative xmlns:adec="http://schemas.microsoft.com/office/drawing/2017/decorative" val="1"/>
              </a:ext>
            </a:extLst>
          </p:cNvPr>
          <p:cNvSpPr/>
          <p:nvPr userDrawn="1"/>
        </p:nvSpPr>
        <p:spPr>
          <a:xfrm>
            <a:off x="-13185" y="-36768"/>
            <a:ext cx="7396872" cy="6894768"/>
          </a:xfrm>
          <a:prstGeom prst="rect">
            <a:avLst/>
          </a:prstGeom>
          <a:solidFill>
            <a:schemeClr val="accent1">
              <a:lumMod val="20000"/>
              <a:lumOff val="80000"/>
              <a:alpha val="20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6C61157D-8BA2-631D-FB3E-7B7F70FECFB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6" name="Straight Connector 25">
            <a:extLst>
              <a:ext uri="{FF2B5EF4-FFF2-40B4-BE49-F238E27FC236}">
                <a16:creationId xmlns:a16="http://schemas.microsoft.com/office/drawing/2014/main" id="{45839C56-188C-DFEF-B4A2-E0B745ACE27B}"/>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Parallelogram 34">
            <a:extLst>
              <a:ext uri="{FF2B5EF4-FFF2-40B4-BE49-F238E27FC236}">
                <a16:creationId xmlns:a16="http://schemas.microsoft.com/office/drawing/2014/main" id="{D8CECAB1-6987-08CB-C9CA-6486FB027FF1}"/>
              </a:ext>
              <a:ext uri="{C183D7F6-B498-43B3-948B-1728B52AA6E4}">
                <adec:decorative xmlns:adec="http://schemas.microsoft.com/office/drawing/2017/decorative" val="1"/>
              </a:ext>
            </a:extLst>
          </p:cNvPr>
          <p:cNvSpPr/>
          <p:nvPr userDrawn="1"/>
        </p:nvSpPr>
        <p:spPr>
          <a:xfrm flipV="1">
            <a:off x="10666407" y="-701652"/>
            <a:ext cx="2690171" cy="2743618"/>
          </a:xfrm>
          <a:prstGeom prst="parallelogram">
            <a:avLst>
              <a:gd name="adj" fmla="val 5251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822E957-B6D0-C95F-4B9A-1BABD52244FF}"/>
              </a:ext>
              <a:ext uri="{C183D7F6-B498-43B3-948B-1728B52AA6E4}">
                <adec:decorative xmlns:adec="http://schemas.microsoft.com/office/drawing/2017/decorative" val="1"/>
              </a:ext>
            </a:extLst>
          </p:cNvPr>
          <p:cNvSpPr/>
          <p:nvPr userDrawn="1"/>
        </p:nvSpPr>
        <p:spPr>
          <a:xfrm>
            <a:off x="7866190" y="1305033"/>
            <a:ext cx="514478" cy="51447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6517D83-6902-82AB-6525-E36485522B13}"/>
              </a:ext>
              <a:ext uri="{C183D7F6-B498-43B3-948B-1728B52AA6E4}">
                <adec:decorative xmlns:adec="http://schemas.microsoft.com/office/drawing/2017/decorative" val="1"/>
              </a:ext>
            </a:extLst>
          </p:cNvPr>
          <p:cNvSpPr/>
          <p:nvPr userDrawn="1"/>
        </p:nvSpPr>
        <p:spPr>
          <a:xfrm>
            <a:off x="6684173" y="-4023"/>
            <a:ext cx="1182017" cy="13233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F9FDF88-54F3-D3AF-0A23-032F206C4CA1}"/>
              </a:ext>
              <a:ext uri="{C183D7F6-B498-43B3-948B-1728B52AA6E4}">
                <adec:decorative xmlns:adec="http://schemas.microsoft.com/office/drawing/2017/decorative" val="1"/>
              </a:ext>
            </a:extLst>
          </p:cNvPr>
          <p:cNvSpPr/>
          <p:nvPr userDrawn="1"/>
        </p:nvSpPr>
        <p:spPr>
          <a:xfrm>
            <a:off x="7369661" y="6325588"/>
            <a:ext cx="1182017" cy="5691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Placeholder 1">
            <a:extLst>
              <a:ext uri="{FF2B5EF4-FFF2-40B4-BE49-F238E27FC236}">
                <a16:creationId xmlns:a16="http://schemas.microsoft.com/office/drawing/2014/main" id="{38727397-FC1C-C20B-344B-68D879580EBA}"/>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accent1"/>
                </a:solidFill>
                <a:effectLst/>
                <a:latin typeface="Overpass Medium" pitchFamily="2" charset="77"/>
                <a:ea typeface="+mj-ea"/>
                <a:cs typeface="+mj-cs"/>
              </a:rPr>
              <a:t>Stand for ambition. </a:t>
            </a:r>
            <a:r>
              <a:rPr lang="en-GB" sz="1800" b="1" kern="1200">
                <a:solidFill>
                  <a:schemeClr val="accent1"/>
                </a:solidFill>
                <a:effectLst/>
                <a:latin typeface="Overpass Medium" pitchFamily="2" charset="77"/>
                <a:ea typeface="+mj-ea"/>
                <a:cs typeface="+mj-cs"/>
              </a:rPr>
              <a:t>kent.ac.uk</a:t>
            </a:r>
          </a:p>
        </p:txBody>
      </p:sp>
      <p:sp>
        <p:nvSpPr>
          <p:cNvPr id="3" name="Text Placeholder 7">
            <a:extLst>
              <a:ext uri="{FF2B5EF4-FFF2-40B4-BE49-F238E27FC236}">
                <a16:creationId xmlns:a16="http://schemas.microsoft.com/office/drawing/2014/main" id="{C033DB55-947A-305D-C322-8B9E30FE0F76}"/>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a:t>Subtitle here.</a:t>
            </a:r>
            <a:endParaRPr lang="en-US"/>
          </a:p>
        </p:txBody>
      </p:sp>
      <p:sp>
        <p:nvSpPr>
          <p:cNvPr id="2" name="Title Placeholder 1">
            <a:extLst>
              <a:ext uri="{FF2B5EF4-FFF2-40B4-BE49-F238E27FC236}">
                <a16:creationId xmlns:a16="http://schemas.microsoft.com/office/drawing/2014/main" id="{0A315236-3B32-771D-216E-7D6674D7C17E}"/>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2038296246"/>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urple - Text &amp; Picture 2">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7F90A1AF-A084-F4CD-26F9-FFB3C35FF5F4}"/>
              </a:ext>
            </a:extLst>
          </p:cNvPr>
          <p:cNvSpPr>
            <a:spLocks noGrp="1"/>
          </p:cNvSpPr>
          <p:nvPr>
            <p:ph type="pic" sz="quarter" idx="11"/>
          </p:nvPr>
        </p:nvSpPr>
        <p:spPr>
          <a:xfrm>
            <a:off x="-7189" y="-8825"/>
            <a:ext cx="4683360" cy="6866825"/>
          </a:xfrm>
        </p:spPr>
        <p:txBody>
          <a:bodyPr/>
          <a:lstStyle/>
          <a:p>
            <a:endParaRPr lang="en-US"/>
          </a:p>
        </p:txBody>
      </p:sp>
      <p:sp>
        <p:nvSpPr>
          <p:cNvPr id="7" name="Rectangle 6">
            <a:extLst>
              <a:ext uri="{FF2B5EF4-FFF2-40B4-BE49-F238E27FC236}">
                <a16:creationId xmlns:a16="http://schemas.microsoft.com/office/drawing/2014/main" id="{4A213D0E-DE64-2889-AE16-EB8CF4771B29}"/>
              </a:ext>
              <a:ext uri="{C183D7F6-B498-43B3-948B-1728B52AA6E4}">
                <adec:decorative xmlns:adec="http://schemas.microsoft.com/office/drawing/2017/decorative" val="1"/>
              </a:ext>
            </a:extLst>
          </p:cNvPr>
          <p:cNvSpPr/>
          <p:nvPr userDrawn="1"/>
        </p:nvSpPr>
        <p:spPr>
          <a:xfrm>
            <a:off x="4676170" y="-36768"/>
            <a:ext cx="7533785" cy="6894768"/>
          </a:xfrm>
          <a:prstGeom prst="rect">
            <a:avLst/>
          </a:prstGeom>
          <a:solidFill>
            <a:schemeClr val="accent1">
              <a:lumMod val="20000"/>
              <a:lumOff val="80000"/>
              <a:alpha val="20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4EB0D2B-4788-A74C-87A2-D7FA0613442D}"/>
              </a:ext>
            </a:extLst>
          </p:cNvPr>
          <p:cNvCxnSpPr>
            <a:cxnSpLocks/>
          </p:cNvCxnSpPr>
          <p:nvPr userDrawn="1"/>
        </p:nvCxnSpPr>
        <p:spPr>
          <a:xfrm>
            <a:off x="5760525" y="4116511"/>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CA1BE80-D742-CE76-45F7-57788F50A53F}"/>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9" name="Rectangle 18">
            <a:extLst>
              <a:ext uri="{FF2B5EF4-FFF2-40B4-BE49-F238E27FC236}">
                <a16:creationId xmlns:a16="http://schemas.microsoft.com/office/drawing/2014/main" id="{787118FF-4A15-3284-48D8-D828924F6C8D}"/>
              </a:ext>
              <a:ext uri="{C183D7F6-B498-43B3-948B-1728B52AA6E4}">
                <adec:decorative xmlns:adec="http://schemas.microsoft.com/office/drawing/2017/decorative" val="1"/>
              </a:ext>
            </a:extLst>
          </p:cNvPr>
          <p:cNvSpPr/>
          <p:nvPr userDrawn="1"/>
        </p:nvSpPr>
        <p:spPr>
          <a:xfrm>
            <a:off x="672310" y="-6592"/>
            <a:ext cx="687192" cy="68719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0974BC9-01C6-20A8-D440-56AE74CF3C52}"/>
              </a:ext>
              <a:ext uri="{C183D7F6-B498-43B3-948B-1728B52AA6E4}">
                <adec:decorative xmlns:adec="http://schemas.microsoft.com/office/drawing/2017/decorative" val="1"/>
              </a:ext>
            </a:extLst>
          </p:cNvPr>
          <p:cNvSpPr/>
          <p:nvPr userDrawn="1"/>
        </p:nvSpPr>
        <p:spPr>
          <a:xfrm>
            <a:off x="-7690" y="-8824"/>
            <a:ext cx="687192" cy="13654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321C3E75-7E41-5893-5C51-9BB2F81ADDB9}"/>
              </a:ext>
              <a:ext uri="{C183D7F6-B498-43B3-948B-1728B52AA6E4}">
                <adec:decorative xmlns:adec="http://schemas.microsoft.com/office/drawing/2017/decorative" val="1"/>
              </a:ext>
            </a:extLst>
          </p:cNvPr>
          <p:cNvSpPr/>
          <p:nvPr userDrawn="1"/>
        </p:nvSpPr>
        <p:spPr>
          <a:xfrm flipV="1">
            <a:off x="11242320" y="3038044"/>
            <a:ext cx="1935270" cy="1831585"/>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a:extLst>
              <a:ext uri="{FF2B5EF4-FFF2-40B4-BE49-F238E27FC236}">
                <a16:creationId xmlns:a16="http://schemas.microsoft.com/office/drawing/2014/main" id="{889CAA62-5114-8286-BAAD-2943426D715B}"/>
              </a:ext>
              <a:ext uri="{C183D7F6-B498-43B3-948B-1728B52AA6E4}">
                <adec:decorative xmlns:adec="http://schemas.microsoft.com/office/drawing/2017/decorative" val="1"/>
              </a:ext>
            </a:extLst>
          </p:cNvPr>
          <p:cNvSpPr/>
          <p:nvPr userDrawn="1"/>
        </p:nvSpPr>
        <p:spPr>
          <a:xfrm flipH="1" flipV="1">
            <a:off x="11150577" y="4864149"/>
            <a:ext cx="3162009" cy="2033476"/>
          </a:xfrm>
          <a:prstGeom prst="parallelogram">
            <a:avLst>
              <a:gd name="adj" fmla="val 5251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37C98B70-BAB3-11CD-7C7F-EB6936E969FD}"/>
              </a:ext>
            </a:extLst>
          </p:cNvPr>
          <p:cNvSpPr txBox="1">
            <a:spLocks/>
          </p:cNvSpPr>
          <p:nvPr userDrawn="1"/>
        </p:nvSpPr>
        <p:spPr>
          <a:xfrm>
            <a:off x="5661762" y="5769529"/>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accent1"/>
                </a:solidFill>
                <a:effectLst/>
                <a:latin typeface="Overpass Medium" pitchFamily="2" charset="77"/>
                <a:ea typeface="+mj-ea"/>
                <a:cs typeface="+mj-cs"/>
              </a:rPr>
              <a:t>Stand for ambition. </a:t>
            </a:r>
            <a:r>
              <a:rPr lang="en-GB" sz="1800" b="1" i="0" kern="1200">
                <a:solidFill>
                  <a:schemeClr val="accent1"/>
                </a:solidFill>
                <a:effectLst/>
                <a:latin typeface="Overpass Medium" pitchFamily="2" charset="77"/>
                <a:ea typeface="+mj-ea"/>
                <a:cs typeface="+mj-cs"/>
              </a:rPr>
              <a:t>k</a:t>
            </a:r>
            <a:r>
              <a:rPr lang="en-GB" sz="1800" b="1" kern="1200">
                <a:solidFill>
                  <a:schemeClr val="accent1"/>
                </a:solidFill>
                <a:effectLst/>
                <a:latin typeface="Overpass Medium" pitchFamily="2" charset="77"/>
                <a:ea typeface="+mj-ea"/>
                <a:cs typeface="+mj-cs"/>
              </a:rPr>
              <a:t>ent.ac.uk</a:t>
            </a:r>
          </a:p>
        </p:txBody>
      </p:sp>
      <p:sp>
        <p:nvSpPr>
          <p:cNvPr id="4" name="Text Placeholder 7">
            <a:extLst>
              <a:ext uri="{FF2B5EF4-FFF2-40B4-BE49-F238E27FC236}">
                <a16:creationId xmlns:a16="http://schemas.microsoft.com/office/drawing/2014/main" id="{E0578A92-AC57-A4BA-5287-3157383F0950}"/>
              </a:ext>
            </a:extLst>
          </p:cNvPr>
          <p:cNvSpPr>
            <a:spLocks noGrp="1"/>
          </p:cNvSpPr>
          <p:nvPr>
            <p:ph type="body" sz="quarter" idx="10" hasCustomPrompt="1"/>
          </p:nvPr>
        </p:nvSpPr>
        <p:spPr>
          <a:xfrm>
            <a:off x="5760525"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a:t>Subtitle here.</a:t>
            </a:r>
            <a:endParaRPr lang="en-US"/>
          </a:p>
        </p:txBody>
      </p:sp>
      <p:sp>
        <p:nvSpPr>
          <p:cNvPr id="3" name="Title Placeholder 1">
            <a:extLst>
              <a:ext uri="{FF2B5EF4-FFF2-40B4-BE49-F238E27FC236}">
                <a16:creationId xmlns:a16="http://schemas.microsoft.com/office/drawing/2014/main" id="{D8CE25FB-3C2C-354E-1775-0CBE490F8D50}"/>
              </a:ext>
            </a:extLst>
          </p:cNvPr>
          <p:cNvSpPr>
            <a:spLocks noGrp="1"/>
          </p:cNvSpPr>
          <p:nvPr>
            <p:ph type="title" hasCustomPrompt="1"/>
          </p:nvPr>
        </p:nvSpPr>
        <p:spPr>
          <a:xfrm>
            <a:off x="5760525"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1990228455"/>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urple - Text Intro Ligh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D8D45A-F361-D5AC-1E73-826ACEC9D55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 y="-8167"/>
            <a:ext cx="12192000" cy="6858000"/>
          </a:xfrm>
          <a:prstGeom prst="rect">
            <a:avLst/>
          </a:prstGeom>
        </p:spPr>
      </p:pic>
      <p:pic>
        <p:nvPicPr>
          <p:cNvPr id="13" name="Picture 12">
            <a:extLst>
              <a:ext uri="{FF2B5EF4-FFF2-40B4-BE49-F238E27FC236}">
                <a16:creationId xmlns:a16="http://schemas.microsoft.com/office/drawing/2014/main" id="{058F2AEE-E22C-312D-54EE-443CA81A38B6}"/>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pic>
        <p:nvPicPr>
          <p:cNvPr id="17" name="Picture 16">
            <a:extLst>
              <a:ext uri="{FF2B5EF4-FFF2-40B4-BE49-F238E27FC236}">
                <a16:creationId xmlns:a16="http://schemas.microsoft.com/office/drawing/2014/main" id="{E13027D3-949D-CC15-261E-5A192CE1FE40}"/>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5400000">
            <a:off x="10936646" y="65170"/>
            <a:ext cx="1328691" cy="1182017"/>
          </a:xfrm>
          <a:prstGeom prst="rect">
            <a:avLst/>
          </a:prstGeom>
        </p:spPr>
      </p:pic>
      <p:sp>
        <p:nvSpPr>
          <p:cNvPr id="20" name="Rectangle 19">
            <a:extLst>
              <a:ext uri="{FF2B5EF4-FFF2-40B4-BE49-F238E27FC236}">
                <a16:creationId xmlns:a16="http://schemas.microsoft.com/office/drawing/2014/main" id="{DC6847C5-3628-7B0D-55A2-7E1AC69D5093}"/>
              </a:ext>
              <a:ext uri="{C183D7F6-B498-43B3-948B-1728B52AA6E4}">
                <adec:decorative xmlns:adec="http://schemas.microsoft.com/office/drawing/2017/decorative" val="1"/>
              </a:ext>
            </a:extLst>
          </p:cNvPr>
          <p:cNvSpPr/>
          <p:nvPr userDrawn="1"/>
        </p:nvSpPr>
        <p:spPr>
          <a:xfrm>
            <a:off x="9626520" y="1312178"/>
            <a:ext cx="1376483" cy="28620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arallelogram 21">
            <a:extLst>
              <a:ext uri="{FF2B5EF4-FFF2-40B4-BE49-F238E27FC236}">
                <a16:creationId xmlns:a16="http://schemas.microsoft.com/office/drawing/2014/main" id="{4F3CBBBC-6986-5A41-492D-8D557DCAED90}"/>
              </a:ext>
              <a:ext uri="{C183D7F6-B498-43B3-948B-1728B52AA6E4}">
                <adec:decorative xmlns:adec="http://schemas.microsoft.com/office/drawing/2017/decorative" val="1"/>
              </a:ext>
            </a:extLst>
          </p:cNvPr>
          <p:cNvSpPr/>
          <p:nvPr userDrawn="1"/>
        </p:nvSpPr>
        <p:spPr>
          <a:xfrm flipH="1" flipV="1">
            <a:off x="6742827" y="4169183"/>
            <a:ext cx="2890672" cy="3180917"/>
          </a:xfrm>
          <a:prstGeom prst="parallelogram">
            <a:avLst>
              <a:gd name="adj" fmla="val 52517"/>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E29437A-80F1-A9A2-1E44-113CFC1AEE5C}"/>
              </a:ext>
              <a:ext uri="{C183D7F6-B498-43B3-948B-1728B52AA6E4}">
                <adec:decorative xmlns:adec="http://schemas.microsoft.com/office/drawing/2017/decorative" val="1"/>
              </a:ext>
            </a:extLst>
          </p:cNvPr>
          <p:cNvSpPr/>
          <p:nvPr userDrawn="1"/>
        </p:nvSpPr>
        <p:spPr>
          <a:xfrm>
            <a:off x="11016963" y="-8167"/>
            <a:ext cx="1182017" cy="1327473"/>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043BDA2-729E-5F9D-78ED-239D7BD07A91}"/>
              </a:ext>
              <a:ext uri="{C183D7F6-B498-43B3-948B-1728B52AA6E4}">
                <adec:decorative xmlns:adec="http://schemas.microsoft.com/office/drawing/2017/decorative" val="1"/>
              </a:ext>
            </a:extLst>
          </p:cNvPr>
          <p:cNvSpPr/>
          <p:nvPr userDrawn="1"/>
        </p:nvSpPr>
        <p:spPr>
          <a:xfrm>
            <a:off x="11009982" y="4166912"/>
            <a:ext cx="1182017" cy="1196939"/>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Placeholder 1">
            <a:extLst>
              <a:ext uri="{FF2B5EF4-FFF2-40B4-BE49-F238E27FC236}">
                <a16:creationId xmlns:a16="http://schemas.microsoft.com/office/drawing/2014/main" id="{6D5B2378-5A85-2C36-B345-5BB2BF5B5DE8}"/>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tx1"/>
                </a:solidFill>
                <a:effectLst/>
                <a:latin typeface="Overpass Medium" pitchFamily="2" charset="77"/>
                <a:ea typeface="+mj-ea"/>
                <a:cs typeface="+mj-cs"/>
              </a:rPr>
              <a:t>Stand for ambition. </a:t>
            </a:r>
            <a:r>
              <a:rPr lang="en-GB" sz="1800" b="1" kern="1200">
                <a:solidFill>
                  <a:schemeClr val="tx1"/>
                </a:solidFill>
                <a:effectLst/>
                <a:latin typeface="Overpass Medium" pitchFamily="2" charset="77"/>
                <a:ea typeface="+mj-ea"/>
                <a:cs typeface="+mj-cs"/>
              </a:rPr>
              <a:t>kent.ac.uk</a:t>
            </a:r>
          </a:p>
        </p:txBody>
      </p:sp>
    </p:spTree>
    <p:extLst>
      <p:ext uri="{BB962C8B-B14F-4D97-AF65-F5344CB8AC3E}">
        <p14:creationId xmlns:p14="http://schemas.microsoft.com/office/powerpoint/2010/main" val="1609186670"/>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ue - Text &amp; Picture 3">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8B18DDC-A9A9-AD3F-9BB5-5BEB8A598807}"/>
              </a:ext>
            </a:extLst>
          </p:cNvPr>
          <p:cNvSpPr>
            <a:spLocks noGrp="1"/>
          </p:cNvSpPr>
          <p:nvPr>
            <p:ph type="pic" sz="quarter" idx="11"/>
          </p:nvPr>
        </p:nvSpPr>
        <p:spPr>
          <a:xfrm>
            <a:off x="-7190" y="3422287"/>
            <a:ext cx="12210303" cy="3435713"/>
          </a:xfrm>
        </p:spPr>
        <p:txBody>
          <a:bodyPr/>
          <a:lstStyle/>
          <a:p>
            <a:endParaRPr lang="en-US"/>
          </a:p>
        </p:txBody>
      </p:sp>
      <p:sp>
        <p:nvSpPr>
          <p:cNvPr id="6" name="Rectangle 5">
            <a:extLst>
              <a:ext uri="{FF2B5EF4-FFF2-40B4-BE49-F238E27FC236}">
                <a16:creationId xmlns:a16="http://schemas.microsoft.com/office/drawing/2014/main" id="{4AFC92F8-B5D6-8246-F09E-48F7ED6CA70F}"/>
              </a:ext>
              <a:ext uri="{C183D7F6-B498-43B3-948B-1728B52AA6E4}">
                <adec:decorative xmlns:adec="http://schemas.microsoft.com/office/drawing/2017/decorative" val="1"/>
              </a:ext>
            </a:extLst>
          </p:cNvPr>
          <p:cNvSpPr/>
          <p:nvPr userDrawn="1"/>
        </p:nvSpPr>
        <p:spPr>
          <a:xfrm>
            <a:off x="0" y="-36768"/>
            <a:ext cx="12209956" cy="3465768"/>
          </a:xfrm>
          <a:prstGeom prst="rect">
            <a:avLst/>
          </a:prstGeom>
          <a:solidFill>
            <a:schemeClr val="accent1">
              <a:lumMod val="20000"/>
              <a:lumOff val="80000"/>
              <a:alpha val="20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18" name="Rectangle 17">
            <a:extLst>
              <a:ext uri="{FF2B5EF4-FFF2-40B4-BE49-F238E27FC236}">
                <a16:creationId xmlns:a16="http://schemas.microsoft.com/office/drawing/2014/main" id="{49A1B60F-0158-824B-BAC8-ADBE70517493}"/>
              </a:ext>
              <a:ext uri="{C183D7F6-B498-43B3-948B-1728B52AA6E4}">
                <adec:decorative xmlns:adec="http://schemas.microsoft.com/office/drawing/2017/decorative" val="1"/>
              </a:ext>
            </a:extLst>
          </p:cNvPr>
          <p:cNvSpPr/>
          <p:nvPr userDrawn="1"/>
        </p:nvSpPr>
        <p:spPr>
          <a:xfrm>
            <a:off x="10821210" y="-6694"/>
            <a:ext cx="687192" cy="68719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0D7B548-5C1C-0DB9-8E90-394AA7F31142}"/>
              </a:ext>
              <a:ext uri="{C183D7F6-B498-43B3-948B-1728B52AA6E4}">
                <adec:decorative xmlns:adec="http://schemas.microsoft.com/office/drawing/2017/decorative" val="1"/>
              </a:ext>
            </a:extLst>
          </p:cNvPr>
          <p:cNvSpPr/>
          <p:nvPr userDrawn="1"/>
        </p:nvSpPr>
        <p:spPr>
          <a:xfrm>
            <a:off x="11511998" y="-6981"/>
            <a:ext cx="687192" cy="13654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rallelogram 19">
            <a:extLst>
              <a:ext uri="{FF2B5EF4-FFF2-40B4-BE49-F238E27FC236}">
                <a16:creationId xmlns:a16="http://schemas.microsoft.com/office/drawing/2014/main" id="{EBDAC13E-F339-EDD1-00AC-956AE09F56E3}"/>
              </a:ext>
              <a:ext uri="{C183D7F6-B498-43B3-948B-1728B52AA6E4}">
                <adec:decorative xmlns:adec="http://schemas.microsoft.com/office/drawing/2017/decorative" val="1"/>
              </a:ext>
            </a:extLst>
          </p:cNvPr>
          <p:cNvSpPr/>
          <p:nvPr userDrawn="1"/>
        </p:nvSpPr>
        <p:spPr>
          <a:xfrm flipH="1" flipV="1">
            <a:off x="55356" y="5253873"/>
            <a:ext cx="1842483" cy="1617533"/>
          </a:xfrm>
          <a:prstGeom prst="parallelogram">
            <a:avLst>
              <a:gd name="adj" fmla="val 5289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arallelogram 20">
            <a:extLst>
              <a:ext uri="{FF2B5EF4-FFF2-40B4-BE49-F238E27FC236}">
                <a16:creationId xmlns:a16="http://schemas.microsoft.com/office/drawing/2014/main" id="{0087BF5C-981B-0E46-7784-61056B8D1F05}"/>
              </a:ext>
              <a:ext uri="{C183D7F6-B498-43B3-948B-1728B52AA6E4}">
                <adec:decorative xmlns:adec="http://schemas.microsoft.com/office/drawing/2017/decorative" val="1"/>
              </a:ext>
            </a:extLst>
          </p:cNvPr>
          <p:cNvSpPr/>
          <p:nvPr userDrawn="1"/>
        </p:nvSpPr>
        <p:spPr>
          <a:xfrm flipV="1">
            <a:off x="-1016981" y="3422288"/>
            <a:ext cx="1935270" cy="1831585"/>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1">
            <a:extLst>
              <a:ext uri="{FF2B5EF4-FFF2-40B4-BE49-F238E27FC236}">
                <a16:creationId xmlns:a16="http://schemas.microsoft.com/office/drawing/2014/main" id="{ACAC0CB2-8CAC-E686-2461-47C54A89B67C}"/>
              </a:ext>
            </a:extLst>
          </p:cNvPr>
          <p:cNvSpPr>
            <a:spLocks noGrp="1"/>
          </p:cNvSpPr>
          <p:nvPr>
            <p:ph type="title" hasCustomPrompt="1"/>
          </p:nvPr>
        </p:nvSpPr>
        <p:spPr>
          <a:xfrm>
            <a:off x="546265" y="1818161"/>
            <a:ext cx="9343477" cy="1436382"/>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here.</a:t>
            </a:r>
            <a:endParaRPr lang="en-US"/>
          </a:p>
        </p:txBody>
      </p:sp>
    </p:spTree>
    <p:extLst>
      <p:ext uri="{BB962C8B-B14F-4D97-AF65-F5344CB8AC3E}">
        <p14:creationId xmlns:p14="http://schemas.microsoft.com/office/powerpoint/2010/main" val="1357813558"/>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ue - Text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23D45E-DB47-7FFE-1170-108C289B4DC2}"/>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1">
              <a:lumMod val="20000"/>
              <a:lumOff val="8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55EECD3-C0E3-AE3E-076F-D3837E1F82EA}"/>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24" name="Parallelogram 23">
            <a:extLst>
              <a:ext uri="{FF2B5EF4-FFF2-40B4-BE49-F238E27FC236}">
                <a16:creationId xmlns:a16="http://schemas.microsoft.com/office/drawing/2014/main" id="{4C1C3FC5-A09E-DB17-0CED-C00D431F6611}"/>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15344C2-62F2-F6C7-7C3E-8B2D4B508213}"/>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F0F1935-241D-42D5-620D-10A18E062DA1}"/>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671173" y="1979112"/>
            <a:ext cx="1009597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671173"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14002012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ue - Text &amp; Small Pictur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60FB6D0-6320-92AE-E7DA-DC656763FEF8}"/>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1">
              <a:lumMod val="20000"/>
              <a:lumOff val="8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4">
            <a:extLst>
              <a:ext uri="{FF2B5EF4-FFF2-40B4-BE49-F238E27FC236}">
                <a16:creationId xmlns:a16="http://schemas.microsoft.com/office/drawing/2014/main" id="{25A1EE52-8A80-C5CB-35F9-F00472846434}"/>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B2475E0-FE9D-217C-C821-B285CEF68D2B}"/>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D05C8FE-2B7B-86F1-F1CB-4CD453AC2D77}"/>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8E145E1-0A17-6CA8-77E7-B77DF8C6BAAE}"/>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1064712" y="1979112"/>
            <a:ext cx="503128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
        <p:nvSpPr>
          <p:cNvPr id="7" name="Picture Placeholder 5">
            <a:extLst>
              <a:ext uri="{FF2B5EF4-FFF2-40B4-BE49-F238E27FC236}">
                <a16:creationId xmlns:a16="http://schemas.microsoft.com/office/drawing/2014/main" id="{760BA0D0-FF80-6BD5-E0AF-849FA7EACA9D}"/>
              </a:ext>
            </a:extLst>
          </p:cNvPr>
          <p:cNvSpPr>
            <a:spLocks noGrp="1"/>
          </p:cNvSpPr>
          <p:nvPr>
            <p:ph type="pic" sz="quarter" idx="11"/>
          </p:nvPr>
        </p:nvSpPr>
        <p:spPr>
          <a:xfrm>
            <a:off x="6483350" y="1979613"/>
            <a:ext cx="4643438" cy="4313174"/>
          </a:xfrm>
        </p:spPr>
        <p:txBody>
          <a:bodyPr/>
          <a:lstStyle/>
          <a:p>
            <a:endParaRPr lang="en-US"/>
          </a:p>
        </p:txBody>
      </p:sp>
    </p:spTree>
    <p:extLst>
      <p:ext uri="{BB962C8B-B14F-4D97-AF65-F5344CB8AC3E}">
        <p14:creationId xmlns:p14="http://schemas.microsoft.com/office/powerpoint/2010/main" val="1491020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ue - Picture &amp; K">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DDE6D906-0F76-A069-F8B3-460F792608E2}"/>
              </a:ext>
            </a:extLst>
          </p:cNvPr>
          <p:cNvSpPr>
            <a:spLocks noGrp="1"/>
          </p:cNvSpPr>
          <p:nvPr>
            <p:ph type="pic" sz="quarter" idx="11"/>
          </p:nvPr>
        </p:nvSpPr>
        <p:spPr>
          <a:xfrm>
            <a:off x="-7190" y="1"/>
            <a:ext cx="12210303" cy="6858000"/>
          </a:xfrm>
        </p:spPr>
        <p:txBody>
          <a:bodyPr/>
          <a:lstStyle/>
          <a:p>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
        <p:nvSpPr>
          <p:cNvPr id="6" name="Parallelogram 5">
            <a:extLst>
              <a:ext uri="{FF2B5EF4-FFF2-40B4-BE49-F238E27FC236}">
                <a16:creationId xmlns:a16="http://schemas.microsoft.com/office/drawing/2014/main" id="{32CEEF4C-25E3-3845-CC2C-9E188F5F2499}"/>
              </a:ext>
              <a:ext uri="{C183D7F6-B498-43B3-948B-1728B52AA6E4}">
                <adec:decorative xmlns:adec="http://schemas.microsoft.com/office/drawing/2017/decorative" val="1"/>
              </a:ext>
            </a:extLst>
          </p:cNvPr>
          <p:cNvSpPr/>
          <p:nvPr userDrawn="1"/>
        </p:nvSpPr>
        <p:spPr>
          <a:xfrm flipH="1" flipV="1">
            <a:off x="-1" y="5944909"/>
            <a:ext cx="1842483" cy="1617533"/>
          </a:xfrm>
          <a:prstGeom prst="parallelogram">
            <a:avLst>
              <a:gd name="adj" fmla="val 5289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a:extLst>
              <a:ext uri="{FF2B5EF4-FFF2-40B4-BE49-F238E27FC236}">
                <a16:creationId xmlns:a16="http://schemas.microsoft.com/office/drawing/2014/main" id="{2426DCC2-C443-4A42-1F42-8F5A778D71C1}"/>
              </a:ext>
              <a:ext uri="{C183D7F6-B498-43B3-948B-1728B52AA6E4}">
                <adec:decorative xmlns:adec="http://schemas.microsoft.com/office/drawing/2017/decorative" val="1"/>
              </a:ext>
            </a:extLst>
          </p:cNvPr>
          <p:cNvSpPr/>
          <p:nvPr userDrawn="1"/>
        </p:nvSpPr>
        <p:spPr>
          <a:xfrm flipV="1">
            <a:off x="-1093762" y="4113324"/>
            <a:ext cx="1935270" cy="1831585"/>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19323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ue - Picture &amp; Logo ">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20E5E6C5-8017-569B-5D3E-5FE76987E54C}"/>
              </a:ext>
            </a:extLst>
          </p:cNvPr>
          <p:cNvSpPr>
            <a:spLocks noGrp="1"/>
          </p:cNvSpPr>
          <p:nvPr>
            <p:ph type="pic" sz="quarter" idx="11"/>
          </p:nvPr>
        </p:nvSpPr>
        <p:spPr>
          <a:xfrm>
            <a:off x="-7190" y="1"/>
            <a:ext cx="12210303" cy="6858000"/>
          </a:xfrm>
        </p:spPr>
        <p:txBody>
          <a:bodyPr/>
          <a:lstStyle/>
          <a:p>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24630597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ue - Triple Text &amp; Picture ">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24804FE-810D-2D47-D26B-D6A75E59FD72}"/>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1">
              <a:lumMod val="20000"/>
              <a:lumOff val="8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arallelogram 3">
            <a:extLst>
              <a:ext uri="{FF2B5EF4-FFF2-40B4-BE49-F238E27FC236}">
                <a16:creationId xmlns:a16="http://schemas.microsoft.com/office/drawing/2014/main" id="{1F559438-3A59-CAE3-AC9E-82ED0E6E6A56}"/>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7889584-28D8-FE26-9A59-4417233E5EB1}"/>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5CAB609-3531-DA1C-133F-7D5E9BE2065D}"/>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1DAC1CE-854E-B0E2-EAF9-F93171A2A1D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
        <p:nvSpPr>
          <p:cNvPr id="8" name="Picture Placeholder 5">
            <a:extLst>
              <a:ext uri="{FF2B5EF4-FFF2-40B4-BE49-F238E27FC236}">
                <a16:creationId xmlns:a16="http://schemas.microsoft.com/office/drawing/2014/main" id="{5EA7B4CA-F9B4-EF0A-579F-CC0FD1E8E254}"/>
              </a:ext>
            </a:extLst>
          </p:cNvPr>
          <p:cNvSpPr>
            <a:spLocks noGrp="1"/>
          </p:cNvSpPr>
          <p:nvPr>
            <p:ph type="pic" sz="quarter" idx="13"/>
          </p:nvPr>
        </p:nvSpPr>
        <p:spPr>
          <a:xfrm>
            <a:off x="902882" y="1935377"/>
            <a:ext cx="2885648" cy="2885648"/>
          </a:xfrm>
        </p:spPr>
        <p:txBody>
          <a:bodyPr/>
          <a:lstStyle/>
          <a:p>
            <a:endParaRPr lang="en-US"/>
          </a:p>
        </p:txBody>
      </p:sp>
      <p:sp>
        <p:nvSpPr>
          <p:cNvPr id="9" name="Picture Placeholder 5">
            <a:extLst>
              <a:ext uri="{FF2B5EF4-FFF2-40B4-BE49-F238E27FC236}">
                <a16:creationId xmlns:a16="http://schemas.microsoft.com/office/drawing/2014/main" id="{B90D53F9-62C3-C3EA-AFA9-E2320FEABD04}"/>
              </a:ext>
            </a:extLst>
          </p:cNvPr>
          <p:cNvSpPr>
            <a:spLocks noGrp="1"/>
          </p:cNvSpPr>
          <p:nvPr>
            <p:ph type="pic" sz="quarter" idx="14"/>
          </p:nvPr>
        </p:nvSpPr>
        <p:spPr>
          <a:xfrm>
            <a:off x="4645542" y="1935377"/>
            <a:ext cx="2885648" cy="2885648"/>
          </a:xfrm>
        </p:spPr>
        <p:txBody>
          <a:bodyPr/>
          <a:lstStyle/>
          <a:p>
            <a:endParaRPr lang="en-US"/>
          </a:p>
        </p:txBody>
      </p:sp>
      <p:sp>
        <p:nvSpPr>
          <p:cNvPr id="12" name="Picture Placeholder 5">
            <a:extLst>
              <a:ext uri="{FF2B5EF4-FFF2-40B4-BE49-F238E27FC236}">
                <a16:creationId xmlns:a16="http://schemas.microsoft.com/office/drawing/2014/main" id="{6A7C8CB1-5956-6E7D-4D12-3C9104DD6235}"/>
              </a:ext>
            </a:extLst>
          </p:cNvPr>
          <p:cNvSpPr>
            <a:spLocks noGrp="1"/>
          </p:cNvSpPr>
          <p:nvPr>
            <p:ph type="pic" sz="quarter" idx="15"/>
          </p:nvPr>
        </p:nvSpPr>
        <p:spPr>
          <a:xfrm>
            <a:off x="8374026" y="1935377"/>
            <a:ext cx="2885648" cy="2885648"/>
          </a:xfrm>
        </p:spPr>
        <p:txBody>
          <a:bodyPr/>
          <a:lstStyle/>
          <a:p>
            <a:endParaRPr lang="en-US"/>
          </a:p>
        </p:txBody>
      </p:sp>
      <p:sp>
        <p:nvSpPr>
          <p:cNvPr id="17" name="Text Placeholder 20">
            <a:extLst>
              <a:ext uri="{FF2B5EF4-FFF2-40B4-BE49-F238E27FC236}">
                <a16:creationId xmlns:a16="http://schemas.microsoft.com/office/drawing/2014/main" id="{4F02D1A4-9C15-3810-C522-C911B13DA1F9}"/>
              </a:ext>
            </a:extLst>
          </p:cNvPr>
          <p:cNvSpPr>
            <a:spLocks noGrp="1"/>
          </p:cNvSpPr>
          <p:nvPr>
            <p:ph type="body" sz="quarter" idx="16"/>
          </p:nvPr>
        </p:nvSpPr>
        <p:spPr>
          <a:xfrm>
            <a:off x="889968" y="5143500"/>
            <a:ext cx="2911475" cy="1216025"/>
          </a:xfrm>
        </p:spPr>
        <p:txBody>
          <a:bodyPr/>
          <a:lstStyle>
            <a:lvl1pPr>
              <a:defRPr sz="1100"/>
            </a:lvl1pPr>
          </a:lstStyle>
          <a:p>
            <a:pPr lvl="0"/>
            <a:r>
              <a:rPr lang="en-GB"/>
              <a:t>Click to edit Master text </a:t>
            </a:r>
          </a:p>
          <a:p>
            <a:pPr lvl="0"/>
            <a:r>
              <a:rPr lang="en-GB"/>
              <a:t>A</a:t>
            </a:r>
          </a:p>
          <a:p>
            <a:pPr lvl="0"/>
            <a:r>
              <a:rPr lang="en-GB"/>
              <a:t>B</a:t>
            </a:r>
          </a:p>
          <a:p>
            <a:pPr lvl="0"/>
            <a:r>
              <a:rPr lang="en-GB"/>
              <a:t>C</a:t>
            </a:r>
          </a:p>
        </p:txBody>
      </p:sp>
      <p:sp>
        <p:nvSpPr>
          <p:cNvPr id="18" name="Text Placeholder 20">
            <a:extLst>
              <a:ext uri="{FF2B5EF4-FFF2-40B4-BE49-F238E27FC236}">
                <a16:creationId xmlns:a16="http://schemas.microsoft.com/office/drawing/2014/main" id="{74CEF33F-4ACA-4304-A683-5CF2B0DCC91B}"/>
              </a:ext>
            </a:extLst>
          </p:cNvPr>
          <p:cNvSpPr>
            <a:spLocks noGrp="1"/>
          </p:cNvSpPr>
          <p:nvPr>
            <p:ph type="body" sz="quarter" idx="17"/>
          </p:nvPr>
        </p:nvSpPr>
        <p:spPr>
          <a:xfrm>
            <a:off x="4632629" y="5143500"/>
            <a:ext cx="2911475" cy="1216025"/>
          </a:xfrm>
        </p:spPr>
        <p:txBody>
          <a:bodyPr/>
          <a:lstStyle>
            <a:lvl1pPr>
              <a:defRPr sz="1100"/>
            </a:lvl1pPr>
          </a:lstStyle>
          <a:p>
            <a:pPr lvl="0"/>
            <a:r>
              <a:rPr lang="en-GB"/>
              <a:t>Click to edit Master text </a:t>
            </a:r>
          </a:p>
          <a:p>
            <a:pPr lvl="0"/>
            <a:r>
              <a:rPr lang="en-GB"/>
              <a:t>A</a:t>
            </a:r>
          </a:p>
          <a:p>
            <a:pPr lvl="0"/>
            <a:r>
              <a:rPr lang="en-GB"/>
              <a:t>B</a:t>
            </a:r>
          </a:p>
          <a:p>
            <a:pPr lvl="0"/>
            <a:r>
              <a:rPr lang="en-GB"/>
              <a:t>C</a:t>
            </a:r>
          </a:p>
        </p:txBody>
      </p:sp>
      <p:sp>
        <p:nvSpPr>
          <p:cNvPr id="19" name="Text Placeholder 20">
            <a:extLst>
              <a:ext uri="{FF2B5EF4-FFF2-40B4-BE49-F238E27FC236}">
                <a16:creationId xmlns:a16="http://schemas.microsoft.com/office/drawing/2014/main" id="{4D60B058-6A0B-12AE-6FD4-355A3FCF0B23}"/>
              </a:ext>
            </a:extLst>
          </p:cNvPr>
          <p:cNvSpPr>
            <a:spLocks noGrp="1"/>
          </p:cNvSpPr>
          <p:nvPr>
            <p:ph type="body" sz="quarter" idx="18"/>
          </p:nvPr>
        </p:nvSpPr>
        <p:spPr>
          <a:xfrm>
            <a:off x="8361112" y="5143500"/>
            <a:ext cx="2911475" cy="1216025"/>
          </a:xfrm>
        </p:spPr>
        <p:txBody>
          <a:bodyPr/>
          <a:lstStyle>
            <a:lvl1pPr>
              <a:defRPr sz="1100"/>
            </a:lvl1pPr>
          </a:lstStyle>
          <a:p>
            <a:pPr lvl="0"/>
            <a:r>
              <a:rPr lang="en-GB"/>
              <a:t>Click to edit Master text </a:t>
            </a:r>
          </a:p>
          <a:p>
            <a:pPr lvl="0"/>
            <a:r>
              <a:rPr lang="en-GB"/>
              <a:t>A</a:t>
            </a:r>
          </a:p>
          <a:p>
            <a:pPr lvl="0"/>
            <a:r>
              <a:rPr lang="en-GB"/>
              <a:t>B</a:t>
            </a:r>
          </a:p>
          <a:p>
            <a:pPr lvl="0"/>
            <a:r>
              <a:rPr lang="en-GB"/>
              <a:t>C</a:t>
            </a:r>
          </a:p>
        </p:txBody>
      </p:sp>
    </p:spTree>
    <p:extLst>
      <p:ext uri="{BB962C8B-B14F-4D97-AF65-F5344CB8AC3E}">
        <p14:creationId xmlns:p14="http://schemas.microsoft.com/office/powerpoint/2010/main" val="4723769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ue - Chart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7EB28F4-E0E4-B0B5-746A-50A38B96D29B}"/>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1">
              <a:lumMod val="20000"/>
              <a:lumOff val="8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51525A05-B8A1-3918-AFB4-A7B1971BF1A5}"/>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E243A14-786E-D99F-7075-157250C671B3}"/>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1CD356C-A596-B3AD-1175-FAF67AB698DA}"/>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Chart 2">
            <a:extLst>
              <a:ext uri="{FF2B5EF4-FFF2-40B4-BE49-F238E27FC236}">
                <a16:creationId xmlns:a16="http://schemas.microsoft.com/office/drawing/2014/main" id="{C29068C9-8CE5-7DEB-69B1-7F7231479D33}"/>
              </a:ext>
            </a:extLst>
          </p:cNvPr>
          <p:cNvGraphicFramePr/>
          <p:nvPr userDrawn="1">
            <p:extLst>
              <p:ext uri="{D42A27DB-BD31-4B8C-83A1-F6EECF244321}">
                <p14:modId xmlns:p14="http://schemas.microsoft.com/office/powerpoint/2010/main" val="373111166"/>
              </p:ext>
            </p:extLst>
          </p:nvPr>
        </p:nvGraphicFramePr>
        <p:xfrm>
          <a:off x="5604706" y="1842684"/>
          <a:ext cx="6056284" cy="4367722"/>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5">
            <a:extLst>
              <a:ext uri="{FF2B5EF4-FFF2-40B4-BE49-F238E27FC236}">
                <a16:creationId xmlns:a16="http://schemas.microsoft.com/office/drawing/2014/main" id="{85436C86-8DE4-02CB-96FE-F182EE735C8C}"/>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graphicFrame>
        <p:nvGraphicFramePr>
          <p:cNvPr id="2" name="Chart 1">
            <a:extLst>
              <a:ext uri="{FF2B5EF4-FFF2-40B4-BE49-F238E27FC236}">
                <a16:creationId xmlns:a16="http://schemas.microsoft.com/office/drawing/2014/main" id="{71172B64-5F15-7CA4-3F87-DB0DA7CED7F4}"/>
              </a:ext>
            </a:extLst>
          </p:cNvPr>
          <p:cNvGraphicFramePr/>
          <p:nvPr userDrawn="1">
            <p:extLst>
              <p:ext uri="{D42A27DB-BD31-4B8C-83A1-F6EECF244321}">
                <p14:modId xmlns:p14="http://schemas.microsoft.com/office/powerpoint/2010/main" val="352741672"/>
              </p:ext>
            </p:extLst>
          </p:nvPr>
        </p:nvGraphicFramePr>
        <p:xfrm>
          <a:off x="376000" y="1842684"/>
          <a:ext cx="6056284" cy="4367722"/>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Placeholder 1">
            <a:extLst>
              <a:ext uri="{FF2B5EF4-FFF2-40B4-BE49-F238E27FC236}">
                <a16:creationId xmlns:a16="http://schemas.microsoft.com/office/drawing/2014/main" id="{920E5166-6C8E-4888-723A-41841B96E7FE}"/>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10702267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ue - Tab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8BD8CBA-0827-96BA-AE51-49882E95D72D}"/>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1">
              <a:lumMod val="20000"/>
              <a:lumOff val="8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CE6292B5-CA87-57B5-D0C7-980C00E151E5}"/>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7A93151-76B9-08DC-F6B2-C3C85215BA32}"/>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4C96E9F-2CCF-8EBE-C23F-92F8CE0801DB}"/>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39F475B-8876-127F-1C90-68D8FEE12C70}"/>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graphicFrame>
        <p:nvGraphicFramePr>
          <p:cNvPr id="3" name="Chart 2">
            <a:extLst>
              <a:ext uri="{FF2B5EF4-FFF2-40B4-BE49-F238E27FC236}">
                <a16:creationId xmlns:a16="http://schemas.microsoft.com/office/drawing/2014/main" id="{5BF8A6FF-00C5-CDB4-82AB-3FC1E6BBE5EB}"/>
              </a:ext>
            </a:extLst>
          </p:cNvPr>
          <p:cNvGraphicFramePr/>
          <p:nvPr userDrawn="1">
            <p:extLst>
              <p:ext uri="{D42A27DB-BD31-4B8C-83A1-F6EECF244321}">
                <p14:modId xmlns:p14="http://schemas.microsoft.com/office/powerpoint/2010/main" val="2734591289"/>
              </p:ext>
            </p:extLst>
          </p:nvPr>
        </p:nvGraphicFramePr>
        <p:xfrm>
          <a:off x="370496" y="1344361"/>
          <a:ext cx="8128000"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Placeholder 1">
            <a:extLst>
              <a:ext uri="{FF2B5EF4-FFF2-40B4-BE49-F238E27FC236}">
                <a16:creationId xmlns:a16="http://schemas.microsoft.com/office/drawing/2014/main" id="{A62E513A-9855-36A9-7BB4-3FA1D20D6C59}"/>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40714424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ue - Text &amp; Picture content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5F454E-7420-A1C9-9EBD-31BF1E9FF7F6}"/>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1">
              <a:lumMod val="20000"/>
              <a:lumOff val="8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arallelogram 2">
            <a:extLst>
              <a:ext uri="{FF2B5EF4-FFF2-40B4-BE49-F238E27FC236}">
                <a16:creationId xmlns:a16="http://schemas.microsoft.com/office/drawing/2014/main" id="{11558B62-457F-C70B-CB34-6061C7051035}"/>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C87CFEC-5909-0651-8E6C-48DBBAC65EE0}"/>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D2219D8-5CFE-F1EF-70C5-EFB77A8F92D4}"/>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1AA5918-4D02-5A39-3967-339D3C1096CB}"/>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5" name="Title Placeholder 1">
            <a:extLst>
              <a:ext uri="{FF2B5EF4-FFF2-40B4-BE49-F238E27FC236}">
                <a16:creationId xmlns:a16="http://schemas.microsoft.com/office/drawing/2014/main" id="{FD3D65C7-BC80-3EB0-591B-432566BAA146}"/>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
        <p:nvSpPr>
          <p:cNvPr id="40" name="Picture Placeholder 5">
            <a:extLst>
              <a:ext uri="{FF2B5EF4-FFF2-40B4-BE49-F238E27FC236}">
                <a16:creationId xmlns:a16="http://schemas.microsoft.com/office/drawing/2014/main" id="{74946B11-355B-FFD0-8DFA-339FD1C6F072}"/>
              </a:ext>
            </a:extLst>
          </p:cNvPr>
          <p:cNvSpPr>
            <a:spLocks noGrp="1"/>
          </p:cNvSpPr>
          <p:nvPr>
            <p:ph type="pic" sz="quarter" idx="18"/>
          </p:nvPr>
        </p:nvSpPr>
        <p:spPr>
          <a:xfrm>
            <a:off x="1064712" y="1938310"/>
            <a:ext cx="703135" cy="710241"/>
          </a:xfrm>
        </p:spPr>
        <p:txBody>
          <a:bodyPr>
            <a:normAutofit/>
          </a:bodyPr>
          <a:lstStyle>
            <a:lvl1pPr>
              <a:defRPr sz="1000"/>
            </a:lvl1pPr>
          </a:lstStyle>
          <a:p>
            <a:endParaRPr lang="en-US"/>
          </a:p>
        </p:txBody>
      </p:sp>
      <p:sp>
        <p:nvSpPr>
          <p:cNvPr id="41" name="Text Placeholder 20">
            <a:extLst>
              <a:ext uri="{FF2B5EF4-FFF2-40B4-BE49-F238E27FC236}">
                <a16:creationId xmlns:a16="http://schemas.microsoft.com/office/drawing/2014/main" id="{56817FD7-5066-5FB2-5F54-E4DEDBD3E6A1}"/>
              </a:ext>
            </a:extLst>
          </p:cNvPr>
          <p:cNvSpPr>
            <a:spLocks noGrp="1"/>
          </p:cNvSpPr>
          <p:nvPr>
            <p:ph type="body" sz="quarter" idx="21"/>
          </p:nvPr>
        </p:nvSpPr>
        <p:spPr>
          <a:xfrm>
            <a:off x="2045373" y="1945417"/>
            <a:ext cx="2911475" cy="710242"/>
          </a:xfrm>
        </p:spPr>
        <p:txBody>
          <a:bodyPr>
            <a:normAutofit/>
          </a:bodyPr>
          <a:lstStyle>
            <a:lvl1pPr>
              <a:defRPr sz="1200"/>
            </a:lvl1pPr>
          </a:lstStyle>
          <a:p>
            <a:pPr lvl="0"/>
            <a:r>
              <a:rPr lang="en-GB"/>
              <a:t>Click to edit Master text </a:t>
            </a:r>
          </a:p>
        </p:txBody>
      </p:sp>
      <p:sp>
        <p:nvSpPr>
          <p:cNvPr id="42" name="Picture Placeholder 5">
            <a:extLst>
              <a:ext uri="{FF2B5EF4-FFF2-40B4-BE49-F238E27FC236}">
                <a16:creationId xmlns:a16="http://schemas.microsoft.com/office/drawing/2014/main" id="{36454948-456D-FF37-7B85-CFBD797B0924}"/>
              </a:ext>
            </a:extLst>
          </p:cNvPr>
          <p:cNvSpPr>
            <a:spLocks noGrp="1"/>
          </p:cNvSpPr>
          <p:nvPr>
            <p:ph type="pic" sz="quarter" idx="22"/>
          </p:nvPr>
        </p:nvSpPr>
        <p:spPr>
          <a:xfrm>
            <a:off x="1064712" y="3157510"/>
            <a:ext cx="703135" cy="710241"/>
          </a:xfrm>
        </p:spPr>
        <p:txBody>
          <a:bodyPr>
            <a:normAutofit/>
          </a:bodyPr>
          <a:lstStyle>
            <a:lvl1pPr>
              <a:defRPr sz="1000"/>
            </a:lvl1pPr>
          </a:lstStyle>
          <a:p>
            <a:endParaRPr lang="en-US"/>
          </a:p>
        </p:txBody>
      </p:sp>
      <p:sp>
        <p:nvSpPr>
          <p:cNvPr id="43" name="Text Placeholder 20">
            <a:extLst>
              <a:ext uri="{FF2B5EF4-FFF2-40B4-BE49-F238E27FC236}">
                <a16:creationId xmlns:a16="http://schemas.microsoft.com/office/drawing/2014/main" id="{D6E8776C-EB8F-8D8D-40BC-D66E9BDAA712}"/>
              </a:ext>
            </a:extLst>
          </p:cNvPr>
          <p:cNvSpPr>
            <a:spLocks noGrp="1"/>
          </p:cNvSpPr>
          <p:nvPr>
            <p:ph type="body" sz="quarter" idx="23"/>
          </p:nvPr>
        </p:nvSpPr>
        <p:spPr>
          <a:xfrm>
            <a:off x="2045373" y="3164617"/>
            <a:ext cx="2911475" cy="710242"/>
          </a:xfrm>
        </p:spPr>
        <p:txBody>
          <a:bodyPr>
            <a:normAutofit/>
          </a:bodyPr>
          <a:lstStyle>
            <a:lvl1pPr>
              <a:defRPr sz="1200"/>
            </a:lvl1pPr>
          </a:lstStyle>
          <a:p>
            <a:pPr lvl="0"/>
            <a:r>
              <a:rPr lang="en-GB"/>
              <a:t>Click to edit Master text </a:t>
            </a:r>
          </a:p>
        </p:txBody>
      </p:sp>
      <p:sp>
        <p:nvSpPr>
          <p:cNvPr id="44" name="Picture Placeholder 5">
            <a:extLst>
              <a:ext uri="{FF2B5EF4-FFF2-40B4-BE49-F238E27FC236}">
                <a16:creationId xmlns:a16="http://schemas.microsoft.com/office/drawing/2014/main" id="{18359FA8-DC51-92B5-631C-1F8DF5F4DE65}"/>
              </a:ext>
            </a:extLst>
          </p:cNvPr>
          <p:cNvSpPr>
            <a:spLocks noGrp="1"/>
          </p:cNvSpPr>
          <p:nvPr>
            <p:ph type="pic" sz="quarter" idx="24"/>
          </p:nvPr>
        </p:nvSpPr>
        <p:spPr>
          <a:xfrm>
            <a:off x="1064712" y="4397975"/>
            <a:ext cx="703135" cy="710241"/>
          </a:xfrm>
        </p:spPr>
        <p:txBody>
          <a:bodyPr>
            <a:normAutofit/>
          </a:bodyPr>
          <a:lstStyle>
            <a:lvl1pPr>
              <a:defRPr sz="1000"/>
            </a:lvl1pPr>
          </a:lstStyle>
          <a:p>
            <a:endParaRPr lang="en-US"/>
          </a:p>
        </p:txBody>
      </p:sp>
      <p:sp>
        <p:nvSpPr>
          <p:cNvPr id="45" name="Text Placeholder 20">
            <a:extLst>
              <a:ext uri="{FF2B5EF4-FFF2-40B4-BE49-F238E27FC236}">
                <a16:creationId xmlns:a16="http://schemas.microsoft.com/office/drawing/2014/main" id="{F412C033-0A9C-CE33-561D-85A4CDEC2627}"/>
              </a:ext>
            </a:extLst>
          </p:cNvPr>
          <p:cNvSpPr>
            <a:spLocks noGrp="1"/>
          </p:cNvSpPr>
          <p:nvPr>
            <p:ph type="body" sz="quarter" idx="25"/>
          </p:nvPr>
        </p:nvSpPr>
        <p:spPr>
          <a:xfrm>
            <a:off x="2045373" y="4405082"/>
            <a:ext cx="2911475" cy="710242"/>
          </a:xfrm>
        </p:spPr>
        <p:txBody>
          <a:bodyPr>
            <a:normAutofit/>
          </a:bodyPr>
          <a:lstStyle>
            <a:lvl1pPr>
              <a:defRPr sz="1200"/>
            </a:lvl1pPr>
          </a:lstStyle>
          <a:p>
            <a:pPr lvl="0"/>
            <a:r>
              <a:rPr lang="en-GB"/>
              <a:t>Click to edit Master text </a:t>
            </a:r>
          </a:p>
        </p:txBody>
      </p:sp>
      <p:sp>
        <p:nvSpPr>
          <p:cNvPr id="46" name="Picture Placeholder 5">
            <a:extLst>
              <a:ext uri="{FF2B5EF4-FFF2-40B4-BE49-F238E27FC236}">
                <a16:creationId xmlns:a16="http://schemas.microsoft.com/office/drawing/2014/main" id="{8936E9B3-6D96-F9CB-9133-B7F403F5D737}"/>
              </a:ext>
            </a:extLst>
          </p:cNvPr>
          <p:cNvSpPr>
            <a:spLocks noGrp="1"/>
          </p:cNvSpPr>
          <p:nvPr>
            <p:ph type="pic" sz="quarter" idx="26"/>
          </p:nvPr>
        </p:nvSpPr>
        <p:spPr>
          <a:xfrm>
            <a:off x="1064712" y="5574645"/>
            <a:ext cx="703135" cy="710241"/>
          </a:xfrm>
        </p:spPr>
        <p:txBody>
          <a:bodyPr>
            <a:normAutofit/>
          </a:bodyPr>
          <a:lstStyle>
            <a:lvl1pPr>
              <a:defRPr sz="1000"/>
            </a:lvl1pPr>
          </a:lstStyle>
          <a:p>
            <a:endParaRPr lang="en-US"/>
          </a:p>
        </p:txBody>
      </p:sp>
      <p:sp>
        <p:nvSpPr>
          <p:cNvPr id="47" name="Text Placeholder 20">
            <a:extLst>
              <a:ext uri="{FF2B5EF4-FFF2-40B4-BE49-F238E27FC236}">
                <a16:creationId xmlns:a16="http://schemas.microsoft.com/office/drawing/2014/main" id="{0403FBAD-01D2-58D9-29FF-C9A8EF26703D}"/>
              </a:ext>
            </a:extLst>
          </p:cNvPr>
          <p:cNvSpPr>
            <a:spLocks noGrp="1"/>
          </p:cNvSpPr>
          <p:nvPr>
            <p:ph type="body" sz="quarter" idx="27"/>
          </p:nvPr>
        </p:nvSpPr>
        <p:spPr>
          <a:xfrm>
            <a:off x="2045373" y="5581752"/>
            <a:ext cx="2911475" cy="710242"/>
          </a:xfrm>
        </p:spPr>
        <p:txBody>
          <a:bodyPr>
            <a:normAutofit/>
          </a:bodyPr>
          <a:lstStyle>
            <a:lvl1pPr>
              <a:defRPr sz="1200"/>
            </a:lvl1pPr>
          </a:lstStyle>
          <a:p>
            <a:pPr lvl="0"/>
            <a:r>
              <a:rPr lang="en-GB"/>
              <a:t>Click to edit Master text </a:t>
            </a:r>
          </a:p>
        </p:txBody>
      </p:sp>
      <p:sp>
        <p:nvSpPr>
          <p:cNvPr id="48" name="Picture Placeholder 5">
            <a:extLst>
              <a:ext uri="{FF2B5EF4-FFF2-40B4-BE49-F238E27FC236}">
                <a16:creationId xmlns:a16="http://schemas.microsoft.com/office/drawing/2014/main" id="{AB74B8BA-9E54-AB27-7A85-147E3C3C2694}"/>
              </a:ext>
            </a:extLst>
          </p:cNvPr>
          <p:cNvSpPr>
            <a:spLocks noGrp="1"/>
          </p:cNvSpPr>
          <p:nvPr>
            <p:ph type="pic" sz="quarter" idx="28"/>
          </p:nvPr>
        </p:nvSpPr>
        <p:spPr>
          <a:xfrm>
            <a:off x="6021560" y="1938310"/>
            <a:ext cx="703135" cy="710241"/>
          </a:xfrm>
        </p:spPr>
        <p:txBody>
          <a:bodyPr>
            <a:normAutofit/>
          </a:bodyPr>
          <a:lstStyle>
            <a:lvl1pPr>
              <a:defRPr sz="1000"/>
            </a:lvl1pPr>
          </a:lstStyle>
          <a:p>
            <a:endParaRPr lang="en-US"/>
          </a:p>
        </p:txBody>
      </p:sp>
      <p:sp>
        <p:nvSpPr>
          <p:cNvPr id="49" name="Text Placeholder 20">
            <a:extLst>
              <a:ext uri="{FF2B5EF4-FFF2-40B4-BE49-F238E27FC236}">
                <a16:creationId xmlns:a16="http://schemas.microsoft.com/office/drawing/2014/main" id="{1A2383AA-6EEA-C603-35FB-14A7538940C1}"/>
              </a:ext>
            </a:extLst>
          </p:cNvPr>
          <p:cNvSpPr>
            <a:spLocks noGrp="1"/>
          </p:cNvSpPr>
          <p:nvPr>
            <p:ph type="body" sz="quarter" idx="29"/>
          </p:nvPr>
        </p:nvSpPr>
        <p:spPr>
          <a:xfrm>
            <a:off x="7002221" y="1945417"/>
            <a:ext cx="2911475" cy="710242"/>
          </a:xfrm>
        </p:spPr>
        <p:txBody>
          <a:bodyPr>
            <a:normAutofit/>
          </a:bodyPr>
          <a:lstStyle>
            <a:lvl1pPr>
              <a:defRPr sz="1200"/>
            </a:lvl1pPr>
          </a:lstStyle>
          <a:p>
            <a:pPr lvl="0"/>
            <a:r>
              <a:rPr lang="en-GB"/>
              <a:t>Click to edit Master text </a:t>
            </a:r>
          </a:p>
        </p:txBody>
      </p:sp>
      <p:sp>
        <p:nvSpPr>
          <p:cNvPr id="50" name="Picture Placeholder 5">
            <a:extLst>
              <a:ext uri="{FF2B5EF4-FFF2-40B4-BE49-F238E27FC236}">
                <a16:creationId xmlns:a16="http://schemas.microsoft.com/office/drawing/2014/main" id="{89D30028-FA88-B002-2FDD-B10E874CD36F}"/>
              </a:ext>
            </a:extLst>
          </p:cNvPr>
          <p:cNvSpPr>
            <a:spLocks noGrp="1"/>
          </p:cNvSpPr>
          <p:nvPr>
            <p:ph type="pic" sz="quarter" idx="30"/>
          </p:nvPr>
        </p:nvSpPr>
        <p:spPr>
          <a:xfrm>
            <a:off x="6021560" y="3157510"/>
            <a:ext cx="703135" cy="710241"/>
          </a:xfrm>
        </p:spPr>
        <p:txBody>
          <a:bodyPr>
            <a:normAutofit/>
          </a:bodyPr>
          <a:lstStyle>
            <a:lvl1pPr>
              <a:defRPr sz="1000"/>
            </a:lvl1pPr>
          </a:lstStyle>
          <a:p>
            <a:endParaRPr lang="en-US"/>
          </a:p>
        </p:txBody>
      </p:sp>
      <p:sp>
        <p:nvSpPr>
          <p:cNvPr id="51" name="Text Placeholder 20">
            <a:extLst>
              <a:ext uri="{FF2B5EF4-FFF2-40B4-BE49-F238E27FC236}">
                <a16:creationId xmlns:a16="http://schemas.microsoft.com/office/drawing/2014/main" id="{B670A407-0B83-0F6D-3A85-23368357B96D}"/>
              </a:ext>
            </a:extLst>
          </p:cNvPr>
          <p:cNvSpPr>
            <a:spLocks noGrp="1"/>
          </p:cNvSpPr>
          <p:nvPr>
            <p:ph type="body" sz="quarter" idx="31"/>
          </p:nvPr>
        </p:nvSpPr>
        <p:spPr>
          <a:xfrm>
            <a:off x="7002221" y="3164617"/>
            <a:ext cx="2911475" cy="710242"/>
          </a:xfrm>
        </p:spPr>
        <p:txBody>
          <a:bodyPr>
            <a:normAutofit/>
          </a:bodyPr>
          <a:lstStyle>
            <a:lvl1pPr>
              <a:defRPr sz="1200"/>
            </a:lvl1pPr>
          </a:lstStyle>
          <a:p>
            <a:pPr lvl="0"/>
            <a:r>
              <a:rPr lang="en-GB"/>
              <a:t>Click to edit Master text </a:t>
            </a:r>
          </a:p>
        </p:txBody>
      </p:sp>
      <p:sp>
        <p:nvSpPr>
          <p:cNvPr id="52" name="Picture Placeholder 5">
            <a:extLst>
              <a:ext uri="{FF2B5EF4-FFF2-40B4-BE49-F238E27FC236}">
                <a16:creationId xmlns:a16="http://schemas.microsoft.com/office/drawing/2014/main" id="{CB0BDBAC-4E2B-E701-95FD-A8A65EEF98DA}"/>
              </a:ext>
            </a:extLst>
          </p:cNvPr>
          <p:cNvSpPr>
            <a:spLocks noGrp="1"/>
          </p:cNvSpPr>
          <p:nvPr>
            <p:ph type="pic" sz="quarter" idx="32"/>
          </p:nvPr>
        </p:nvSpPr>
        <p:spPr>
          <a:xfrm>
            <a:off x="6021560" y="4397975"/>
            <a:ext cx="703135" cy="710241"/>
          </a:xfrm>
        </p:spPr>
        <p:txBody>
          <a:bodyPr>
            <a:normAutofit/>
          </a:bodyPr>
          <a:lstStyle>
            <a:lvl1pPr>
              <a:defRPr sz="1000"/>
            </a:lvl1pPr>
          </a:lstStyle>
          <a:p>
            <a:endParaRPr lang="en-US"/>
          </a:p>
        </p:txBody>
      </p:sp>
      <p:sp>
        <p:nvSpPr>
          <p:cNvPr id="53" name="Text Placeholder 20">
            <a:extLst>
              <a:ext uri="{FF2B5EF4-FFF2-40B4-BE49-F238E27FC236}">
                <a16:creationId xmlns:a16="http://schemas.microsoft.com/office/drawing/2014/main" id="{FC9F926F-8091-D3E7-4A07-1781D41F4734}"/>
              </a:ext>
            </a:extLst>
          </p:cNvPr>
          <p:cNvSpPr>
            <a:spLocks noGrp="1"/>
          </p:cNvSpPr>
          <p:nvPr>
            <p:ph type="body" sz="quarter" idx="33"/>
          </p:nvPr>
        </p:nvSpPr>
        <p:spPr>
          <a:xfrm>
            <a:off x="7002221" y="4405082"/>
            <a:ext cx="2911475" cy="710242"/>
          </a:xfrm>
        </p:spPr>
        <p:txBody>
          <a:bodyPr>
            <a:normAutofit/>
          </a:bodyPr>
          <a:lstStyle>
            <a:lvl1pPr>
              <a:defRPr sz="1200"/>
            </a:lvl1pPr>
          </a:lstStyle>
          <a:p>
            <a:pPr lvl="0"/>
            <a:r>
              <a:rPr lang="en-GB"/>
              <a:t>Click to edit Master text </a:t>
            </a:r>
          </a:p>
        </p:txBody>
      </p:sp>
      <p:sp>
        <p:nvSpPr>
          <p:cNvPr id="54" name="Picture Placeholder 5">
            <a:extLst>
              <a:ext uri="{FF2B5EF4-FFF2-40B4-BE49-F238E27FC236}">
                <a16:creationId xmlns:a16="http://schemas.microsoft.com/office/drawing/2014/main" id="{D46A5666-A629-22CD-D4CF-53133ADC2BB2}"/>
              </a:ext>
            </a:extLst>
          </p:cNvPr>
          <p:cNvSpPr>
            <a:spLocks noGrp="1"/>
          </p:cNvSpPr>
          <p:nvPr>
            <p:ph type="pic" sz="quarter" idx="34"/>
          </p:nvPr>
        </p:nvSpPr>
        <p:spPr>
          <a:xfrm>
            <a:off x="6021560" y="5574645"/>
            <a:ext cx="703135" cy="710241"/>
          </a:xfrm>
        </p:spPr>
        <p:txBody>
          <a:bodyPr>
            <a:normAutofit/>
          </a:bodyPr>
          <a:lstStyle>
            <a:lvl1pPr>
              <a:defRPr sz="1000"/>
            </a:lvl1pPr>
          </a:lstStyle>
          <a:p>
            <a:endParaRPr lang="en-US"/>
          </a:p>
        </p:txBody>
      </p:sp>
      <p:sp>
        <p:nvSpPr>
          <p:cNvPr id="55" name="Text Placeholder 20">
            <a:extLst>
              <a:ext uri="{FF2B5EF4-FFF2-40B4-BE49-F238E27FC236}">
                <a16:creationId xmlns:a16="http://schemas.microsoft.com/office/drawing/2014/main" id="{9531FA46-8EAB-D8C6-C5A3-890D5559D931}"/>
              </a:ext>
            </a:extLst>
          </p:cNvPr>
          <p:cNvSpPr>
            <a:spLocks noGrp="1"/>
          </p:cNvSpPr>
          <p:nvPr>
            <p:ph type="body" sz="quarter" idx="35"/>
          </p:nvPr>
        </p:nvSpPr>
        <p:spPr>
          <a:xfrm>
            <a:off x="7002221" y="5581752"/>
            <a:ext cx="2911475" cy="710242"/>
          </a:xfrm>
        </p:spPr>
        <p:txBody>
          <a:bodyPr>
            <a:normAutofit/>
          </a:bodyPr>
          <a:lstStyle>
            <a:lvl1pPr>
              <a:defRPr sz="1200"/>
            </a:lvl1pPr>
          </a:lstStyle>
          <a:p>
            <a:pPr lvl="0"/>
            <a:r>
              <a:rPr lang="en-GB"/>
              <a:t>Click to edit Master text </a:t>
            </a:r>
          </a:p>
        </p:txBody>
      </p:sp>
    </p:spTree>
    <p:extLst>
      <p:ext uri="{BB962C8B-B14F-4D97-AF65-F5344CB8AC3E}">
        <p14:creationId xmlns:p14="http://schemas.microsoft.com/office/powerpoint/2010/main" val="9807825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ue - Blank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033B61-243E-23B9-D2B4-D8CBFCA7152F}"/>
              </a:ext>
              <a:ext uri="{C183D7F6-B498-43B3-948B-1728B52AA6E4}">
                <adec:decorative xmlns:adec="http://schemas.microsoft.com/office/drawing/2017/decorative" val="1"/>
              </a:ext>
            </a:extLst>
          </p:cNvPr>
          <p:cNvSpPr/>
          <p:nvPr userDrawn="1"/>
        </p:nvSpPr>
        <p:spPr>
          <a:xfrm>
            <a:off x="0" y="-36768"/>
            <a:ext cx="12209956" cy="7007584"/>
          </a:xfrm>
          <a:prstGeom prst="rect">
            <a:avLst/>
          </a:prstGeom>
          <a:solidFill>
            <a:schemeClr val="accent1">
              <a:lumMod val="20000"/>
              <a:lumOff val="8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arallelogram 2">
            <a:extLst>
              <a:ext uri="{FF2B5EF4-FFF2-40B4-BE49-F238E27FC236}">
                <a16:creationId xmlns:a16="http://schemas.microsoft.com/office/drawing/2014/main" id="{0B17C645-6B6B-45D5-D9F7-08BD67D9C890}"/>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02A2116-9355-9CB2-2F01-0619DAB18F99}"/>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E6050CF-2A06-92AB-D808-D87D191BEC31}"/>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2013040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urple - Text Intro Dark">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29218735-3ABC-B6CD-7898-9BEC1A8BB312}"/>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0663221-2E1F-2ED5-34C8-2D6A681FAB24}"/>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30" name="Rectangle 29">
            <a:extLst>
              <a:ext uri="{FF2B5EF4-FFF2-40B4-BE49-F238E27FC236}">
                <a16:creationId xmlns:a16="http://schemas.microsoft.com/office/drawing/2014/main" id="{83AD5165-5BBA-B9C9-5DFA-B7572C3C0C0C}"/>
              </a:ext>
              <a:ext uri="{C183D7F6-B498-43B3-948B-1728B52AA6E4}">
                <adec:decorative xmlns:adec="http://schemas.microsoft.com/office/drawing/2017/decorative" val="1"/>
              </a:ext>
            </a:extLst>
          </p:cNvPr>
          <p:cNvSpPr/>
          <p:nvPr userDrawn="1"/>
        </p:nvSpPr>
        <p:spPr>
          <a:xfrm>
            <a:off x="7329758" y="-7654"/>
            <a:ext cx="2502879" cy="12163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82C501D-E620-5C46-9119-A1ED9E2D1841}"/>
              </a:ext>
              <a:ext uri="{C183D7F6-B498-43B3-948B-1728B52AA6E4}">
                <adec:decorative xmlns:adec="http://schemas.microsoft.com/office/drawing/2017/decorative" val="1"/>
              </a:ext>
            </a:extLst>
          </p:cNvPr>
          <p:cNvSpPr/>
          <p:nvPr userDrawn="1"/>
        </p:nvSpPr>
        <p:spPr>
          <a:xfrm>
            <a:off x="9846596" y="1210817"/>
            <a:ext cx="2401521" cy="1186467"/>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9A17D18-C326-6DF0-DED1-8694B6DA3050}"/>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arallelogram 35">
            <a:extLst>
              <a:ext uri="{FF2B5EF4-FFF2-40B4-BE49-F238E27FC236}">
                <a16:creationId xmlns:a16="http://schemas.microsoft.com/office/drawing/2014/main" id="{BAEC76CA-EB52-9A0F-C917-37D45BFE6CDE}"/>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Placeholder 1">
            <a:extLst>
              <a:ext uri="{FF2B5EF4-FFF2-40B4-BE49-F238E27FC236}">
                <a16:creationId xmlns:a16="http://schemas.microsoft.com/office/drawing/2014/main" id="{61E5BD0A-DFD0-BDA5-1276-66B27DA71CD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bg1"/>
                </a:solidFill>
                <a:effectLst/>
                <a:latin typeface="Overpass Medium" pitchFamily="2" charset="77"/>
                <a:ea typeface="+mj-ea"/>
                <a:cs typeface="+mj-cs"/>
              </a:rPr>
              <a:t>Stand for ambition. </a:t>
            </a:r>
            <a:r>
              <a:rPr lang="en-GB" sz="1800" b="1" kern="1200">
                <a:solidFill>
                  <a:schemeClr val="bg1"/>
                </a:solidFill>
                <a:effectLst/>
                <a:latin typeface="Overpass Medium" pitchFamily="2" charset="77"/>
                <a:ea typeface="+mj-ea"/>
                <a:cs typeface="+mj-cs"/>
              </a:rPr>
              <a:t>kent.ac.uk</a:t>
            </a:r>
          </a:p>
        </p:txBody>
      </p:sp>
    </p:spTree>
    <p:extLst>
      <p:ext uri="{BB962C8B-B14F-4D97-AF65-F5344CB8AC3E}">
        <p14:creationId xmlns:p14="http://schemas.microsoft.com/office/powerpoint/2010/main" val="3888006681"/>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ue - Blank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22436654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ue - Blank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
        <p:nvSpPr>
          <p:cNvPr id="7" name="Parallelogram 6">
            <a:extLst>
              <a:ext uri="{FF2B5EF4-FFF2-40B4-BE49-F238E27FC236}">
                <a16:creationId xmlns:a16="http://schemas.microsoft.com/office/drawing/2014/main" id="{62197754-6497-4ED7-85BB-FE4DFF167002}"/>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3D6C2D2-46BD-B8EB-E875-40920C8E3A4E}"/>
              </a:ext>
              <a:ext uri="{C183D7F6-B498-43B3-948B-1728B52AA6E4}">
                <adec:decorative xmlns:adec="http://schemas.microsoft.com/office/drawing/2017/decorative" val="1"/>
              </a:ext>
            </a:extLst>
          </p:cNvPr>
          <p:cNvSpPr/>
          <p:nvPr userDrawn="1"/>
        </p:nvSpPr>
        <p:spPr>
          <a:xfrm>
            <a:off x="-30730" y="342036"/>
            <a:ext cx="312416" cy="3380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CB00B66-17D9-8CAC-E74B-FD5630501353}"/>
              </a:ext>
              <a:ext uri="{C183D7F6-B498-43B3-948B-1728B52AA6E4}">
                <adec:decorative xmlns:adec="http://schemas.microsoft.com/office/drawing/2017/decorative" val="1"/>
              </a:ext>
            </a:extLst>
          </p:cNvPr>
          <p:cNvSpPr/>
          <p:nvPr userDrawn="1"/>
        </p:nvSpPr>
        <p:spPr>
          <a:xfrm rot="5400000">
            <a:off x="171128" y="-211056"/>
            <a:ext cx="351236" cy="754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61678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ue - Blank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Tree>
    <p:extLst>
      <p:ext uri="{BB962C8B-B14F-4D97-AF65-F5344CB8AC3E}">
        <p14:creationId xmlns:p14="http://schemas.microsoft.com/office/powerpoint/2010/main" val="6938079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ue -Thank You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3B80767-282F-A1BB-005C-5B9711885C8C}"/>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9A7129F-94F2-944E-7C7C-A35310D5F4A8}"/>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8" name="Rectangle 7">
            <a:extLst>
              <a:ext uri="{FF2B5EF4-FFF2-40B4-BE49-F238E27FC236}">
                <a16:creationId xmlns:a16="http://schemas.microsoft.com/office/drawing/2014/main" id="{4696B113-4526-1089-B964-C0036F062AD9}"/>
              </a:ext>
              <a:ext uri="{C183D7F6-B498-43B3-948B-1728B52AA6E4}">
                <adec:decorative xmlns:adec="http://schemas.microsoft.com/office/drawing/2017/decorative" val="1"/>
              </a:ext>
            </a:extLst>
          </p:cNvPr>
          <p:cNvSpPr/>
          <p:nvPr userDrawn="1"/>
        </p:nvSpPr>
        <p:spPr>
          <a:xfrm>
            <a:off x="7343718" y="-14634"/>
            <a:ext cx="2502879" cy="1216353"/>
          </a:xfrm>
          <a:prstGeom prst="rect">
            <a:avLst/>
          </a:prstGeom>
          <a:solidFill>
            <a:srgbClr val="018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412D07-5209-4E33-AB48-842577BE3A39}"/>
              </a:ext>
              <a:ext uri="{C183D7F6-B498-43B3-948B-1728B52AA6E4}">
                <adec:decorative xmlns:adec="http://schemas.microsoft.com/office/drawing/2017/decorative" val="1"/>
              </a:ext>
            </a:extLst>
          </p:cNvPr>
          <p:cNvSpPr/>
          <p:nvPr userDrawn="1"/>
        </p:nvSpPr>
        <p:spPr>
          <a:xfrm>
            <a:off x="9846596" y="1210817"/>
            <a:ext cx="2401521" cy="1186467"/>
          </a:xfrm>
          <a:prstGeom prst="rect">
            <a:avLst/>
          </a:prstGeom>
          <a:solidFill>
            <a:srgbClr val="2EA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6F426E3-7DDE-FF9A-DF69-CF0CBB4830E8}"/>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rgbClr val="018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a:extLst>
              <a:ext uri="{FF2B5EF4-FFF2-40B4-BE49-F238E27FC236}">
                <a16:creationId xmlns:a16="http://schemas.microsoft.com/office/drawing/2014/main" id="{1AF6C7F3-7AE7-AD0E-C562-596E1CE72AAF}"/>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rgbClr val="2EA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1">
            <a:extLst>
              <a:ext uri="{FF2B5EF4-FFF2-40B4-BE49-F238E27FC236}">
                <a16:creationId xmlns:a16="http://schemas.microsoft.com/office/drawing/2014/main" id="{4A7488FC-7D2E-4214-49A9-6F80CDF038FE}"/>
              </a:ext>
              <a:ext uri="{C183D7F6-B498-43B3-948B-1728B52AA6E4}">
                <adec:decorative xmlns:adec="http://schemas.microsoft.com/office/drawing/2017/decorative" val="1"/>
              </a:ext>
            </a:extLst>
          </p:cNvPr>
          <p:cNvSpPr txBox="1">
            <a:spLocks/>
          </p:cNvSpPr>
          <p:nvPr userDrawn="1"/>
        </p:nvSpPr>
        <p:spPr>
          <a:xfrm>
            <a:off x="445247" y="2903770"/>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sz="8800" b="1">
                <a:solidFill>
                  <a:schemeClr val="bg1"/>
                </a:solidFill>
                <a:latin typeface="Overpass" pitchFamily="2" charset="77"/>
              </a:rPr>
              <a:t>Thank </a:t>
            </a:r>
          </a:p>
          <a:p>
            <a:r>
              <a:rPr lang="en-GB" sz="8800" b="1">
                <a:solidFill>
                  <a:schemeClr val="bg1"/>
                </a:solidFill>
                <a:latin typeface="Overpass" pitchFamily="2" charset="77"/>
              </a:rPr>
              <a:t>you.</a:t>
            </a:r>
            <a:endParaRPr lang="en-GB" sz="8800">
              <a:solidFill>
                <a:schemeClr val="bg1"/>
              </a:solidFill>
              <a:latin typeface="Overpass" pitchFamily="2" charset="77"/>
            </a:endParaRPr>
          </a:p>
        </p:txBody>
      </p:sp>
    </p:spTree>
    <p:extLst>
      <p:ext uri="{BB962C8B-B14F-4D97-AF65-F5344CB8AC3E}">
        <p14:creationId xmlns:p14="http://schemas.microsoft.com/office/powerpoint/2010/main" val="492987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Green - Photo Intro Dark">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EF0E8510-F2FC-BACD-8A1C-00D301F357E4}"/>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37673C08-6275-2C54-D9AF-698F2CDEC3CF}"/>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2" name="Rectangle 1">
            <a:extLst>
              <a:ext uri="{FF2B5EF4-FFF2-40B4-BE49-F238E27FC236}">
                <a16:creationId xmlns:a16="http://schemas.microsoft.com/office/drawing/2014/main" id="{FF1798BE-ABFB-ACCA-E11F-7781D6DC5636}"/>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4">
            <a:extLst>
              <a:ext uri="{FF2B5EF4-FFF2-40B4-BE49-F238E27FC236}">
                <a16:creationId xmlns:a16="http://schemas.microsoft.com/office/drawing/2014/main" id="{878DDEB8-683C-24B4-E3E7-A614D8183F32}"/>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D17895EF-9B57-6A4E-9C72-5A43B16969EE}"/>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cross lit image of a female looking to the right with an ambitious facial expression.">
            <a:extLst>
              <a:ext uri="{FF2B5EF4-FFF2-40B4-BE49-F238E27FC236}">
                <a16:creationId xmlns:a16="http://schemas.microsoft.com/office/drawing/2014/main" id="{9E205128-2EC2-2D1F-65B1-99722776AC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283949" y="736270"/>
            <a:ext cx="5462804" cy="6181060"/>
          </a:xfrm>
          <a:prstGeom prst="rect">
            <a:avLst/>
          </a:prstGeom>
        </p:spPr>
      </p:pic>
      <p:sp>
        <p:nvSpPr>
          <p:cNvPr id="7" name="Rectangle 6">
            <a:extLst>
              <a:ext uri="{FF2B5EF4-FFF2-40B4-BE49-F238E27FC236}">
                <a16:creationId xmlns:a16="http://schemas.microsoft.com/office/drawing/2014/main" id="{EA1C319C-C903-5D7E-1F1B-20835DE5D93D}"/>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Placeholder 1">
            <a:extLst>
              <a:ext uri="{FF2B5EF4-FFF2-40B4-BE49-F238E27FC236}">
                <a16:creationId xmlns:a16="http://schemas.microsoft.com/office/drawing/2014/main" id="{13A504B6-B998-5367-D92E-EFC8E5FA7B5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bg1"/>
                </a:solidFill>
                <a:effectLst/>
                <a:latin typeface="Overpass Medium" pitchFamily="2" charset="77"/>
                <a:ea typeface="+mj-ea"/>
                <a:cs typeface="+mj-cs"/>
              </a:rPr>
              <a:t>Stand for ambition. </a:t>
            </a:r>
            <a:r>
              <a:rPr lang="en-GB" sz="1800" b="1" kern="1200">
                <a:solidFill>
                  <a:schemeClr val="bg1"/>
                </a:solidFill>
                <a:effectLst/>
                <a:latin typeface="Overpass Medium" pitchFamily="2" charset="77"/>
                <a:ea typeface="+mj-ea"/>
                <a:cs typeface="+mj-cs"/>
              </a:rPr>
              <a:t>kent.ac.uk</a:t>
            </a:r>
          </a:p>
        </p:txBody>
      </p:sp>
      <p:sp>
        <p:nvSpPr>
          <p:cNvPr id="27" name="Title Placeholder 1">
            <a:extLst>
              <a:ext uri="{FF2B5EF4-FFF2-40B4-BE49-F238E27FC236}">
                <a16:creationId xmlns:a16="http://schemas.microsoft.com/office/drawing/2014/main" id="{80A33B6B-29FD-5876-D257-3051F2EEA5A2}"/>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a:solidFill>
                  <a:schemeClr val="bg1"/>
                </a:solidFill>
                <a:latin typeface="Overpass" pitchFamily="2" charset="77"/>
              </a:rPr>
              <a:t>We’re here to make ambition count.</a:t>
            </a:r>
            <a:endParaRPr lang="en-GB">
              <a:solidFill>
                <a:schemeClr val="bg1"/>
              </a:solidFill>
              <a:latin typeface="Overpass" pitchFamily="2" charset="77"/>
            </a:endParaRPr>
          </a:p>
        </p:txBody>
      </p:sp>
    </p:spTree>
    <p:extLst>
      <p:ext uri="{BB962C8B-B14F-4D97-AF65-F5344CB8AC3E}">
        <p14:creationId xmlns:p14="http://schemas.microsoft.com/office/powerpoint/2010/main" val="2791822655"/>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Green - Photo Intro Ligh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0330B4E-5204-0211-99A1-9BA203007DB9}"/>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FCAD5AB5-D692-DEF6-586A-61427A18B27C}"/>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9" name="Rectangle 8">
            <a:extLst>
              <a:ext uri="{FF2B5EF4-FFF2-40B4-BE49-F238E27FC236}">
                <a16:creationId xmlns:a16="http://schemas.microsoft.com/office/drawing/2014/main" id="{0EB6DD22-6EB4-1B5F-C6DE-4DB25D4FB9EF}"/>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a:extLst>
              <a:ext uri="{FF2B5EF4-FFF2-40B4-BE49-F238E27FC236}">
                <a16:creationId xmlns:a16="http://schemas.microsoft.com/office/drawing/2014/main" id="{5E4ABC8A-62B0-15C0-ABDD-80F9BA7D506B}"/>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rallelogram 12">
            <a:extLst>
              <a:ext uri="{FF2B5EF4-FFF2-40B4-BE49-F238E27FC236}">
                <a16:creationId xmlns:a16="http://schemas.microsoft.com/office/drawing/2014/main" id="{785DB184-0F30-CB3A-E087-D03001E73E0C}"/>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cross lit image of a female looking to the right with an ambitious facial expression.">
            <a:extLst>
              <a:ext uri="{FF2B5EF4-FFF2-40B4-BE49-F238E27FC236}">
                <a16:creationId xmlns:a16="http://schemas.microsoft.com/office/drawing/2014/main" id="{EF3E739E-30CA-416E-AF04-7855B4799DF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283949" y="736270"/>
            <a:ext cx="5462804" cy="6181060"/>
          </a:xfrm>
          <a:prstGeom prst="rect">
            <a:avLst/>
          </a:prstGeom>
        </p:spPr>
      </p:pic>
      <p:sp>
        <p:nvSpPr>
          <p:cNvPr id="18" name="Rectangle 17">
            <a:extLst>
              <a:ext uri="{FF2B5EF4-FFF2-40B4-BE49-F238E27FC236}">
                <a16:creationId xmlns:a16="http://schemas.microsoft.com/office/drawing/2014/main" id="{992BA596-9572-AF4F-6D25-E7EEEFA4F4F1}"/>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Placeholder 1">
            <a:extLst>
              <a:ext uri="{FF2B5EF4-FFF2-40B4-BE49-F238E27FC236}">
                <a16:creationId xmlns:a16="http://schemas.microsoft.com/office/drawing/2014/main" id="{F7C3F1B0-E430-A87A-6F14-D9C44DAE8D24}"/>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tx1"/>
                </a:solidFill>
                <a:effectLst/>
                <a:latin typeface="Overpass Medium" pitchFamily="2" charset="77"/>
                <a:ea typeface="+mj-ea"/>
                <a:cs typeface="+mj-cs"/>
              </a:rPr>
              <a:t>Stand for ambition. </a:t>
            </a:r>
            <a:r>
              <a:rPr lang="en-GB" sz="1800" b="1" kern="1200">
                <a:solidFill>
                  <a:schemeClr val="tx1"/>
                </a:solidFill>
                <a:effectLst/>
                <a:latin typeface="Overpass Medium" pitchFamily="2" charset="77"/>
                <a:ea typeface="+mj-ea"/>
                <a:cs typeface="+mj-cs"/>
              </a:rPr>
              <a:t>kent.ac.uk</a:t>
            </a:r>
          </a:p>
        </p:txBody>
      </p:sp>
      <p:sp>
        <p:nvSpPr>
          <p:cNvPr id="16" name="Title Placeholder 1">
            <a:extLst>
              <a:ext uri="{FF2B5EF4-FFF2-40B4-BE49-F238E27FC236}">
                <a16:creationId xmlns:a16="http://schemas.microsoft.com/office/drawing/2014/main" id="{112A3EB8-AA17-F47B-3889-EA675427C8E5}"/>
              </a:ext>
            </a:extLst>
          </p:cNvPr>
          <p:cNvSpPr>
            <a:spLocks noGrp="1"/>
          </p:cNvSpPr>
          <p:nvPr>
            <p:ph type="title" hasCustomPrompt="1"/>
          </p:nvPr>
        </p:nvSpPr>
        <p:spPr>
          <a:xfrm>
            <a:off x="445247" y="2521834"/>
            <a:ext cx="5650753" cy="2354735"/>
          </a:xfrm>
          <a:prstGeom prst="rect">
            <a:avLst/>
          </a:prstGeom>
        </p:spPr>
        <p:txBody>
          <a:bodyPr vert="horz" lIns="91440" tIns="45720" rIns="91440" bIns="45720" rtlCol="0" anchor="ctr">
            <a:noAutofit/>
          </a:bodyPr>
          <a:lstStyle>
            <a:lvl1pPr>
              <a:defRPr lang="en-GB" sz="6000" b="0" i="0" smtClean="0">
                <a:effectLst/>
                <a:latin typeface="Overpass SemiBold" pitchFamily="2" charset="77"/>
              </a:defRPr>
            </a:lvl1pPr>
          </a:lstStyle>
          <a:p>
            <a:r>
              <a:rPr lang="en-GB" b="1">
                <a:solidFill>
                  <a:srgbClr val="00040E"/>
                </a:solidFill>
                <a:effectLst/>
                <a:latin typeface="Overpass" pitchFamily="2" charset="77"/>
              </a:rPr>
              <a:t>We’re here to make ambition count.</a:t>
            </a:r>
            <a:endParaRPr lang="en-GB">
              <a:solidFill>
                <a:srgbClr val="00040E"/>
              </a:solidFill>
              <a:effectLst/>
              <a:latin typeface="Overpass" pitchFamily="2" charset="77"/>
            </a:endParaRPr>
          </a:p>
        </p:txBody>
      </p:sp>
    </p:spTree>
    <p:extLst>
      <p:ext uri="{BB962C8B-B14F-4D97-AF65-F5344CB8AC3E}">
        <p14:creationId xmlns:p14="http://schemas.microsoft.com/office/powerpoint/2010/main" val="167751191"/>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Green - Text Intro L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ADCCF0-0E68-2344-0C98-D4A2A2DA2F52}"/>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58F2AEE-E22C-312D-54EE-443CA81A38B6}"/>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20" name="Rectangle 19">
            <a:extLst>
              <a:ext uri="{FF2B5EF4-FFF2-40B4-BE49-F238E27FC236}">
                <a16:creationId xmlns:a16="http://schemas.microsoft.com/office/drawing/2014/main" id="{DC6847C5-3628-7B0D-55A2-7E1AC69D5093}"/>
              </a:ext>
              <a:ext uri="{C183D7F6-B498-43B3-948B-1728B52AA6E4}">
                <adec:decorative xmlns:adec="http://schemas.microsoft.com/office/drawing/2017/decorative" val="1"/>
              </a:ext>
            </a:extLst>
          </p:cNvPr>
          <p:cNvSpPr/>
          <p:nvPr userDrawn="1"/>
        </p:nvSpPr>
        <p:spPr>
          <a:xfrm>
            <a:off x="9638395" y="1324053"/>
            <a:ext cx="1376483" cy="2862098"/>
          </a:xfrm>
          <a:prstGeom prst="rect">
            <a:avLst/>
          </a:prstGeom>
          <a:solidFill>
            <a:srgbClr val="87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arallelogram 21">
            <a:extLst>
              <a:ext uri="{FF2B5EF4-FFF2-40B4-BE49-F238E27FC236}">
                <a16:creationId xmlns:a16="http://schemas.microsoft.com/office/drawing/2014/main" id="{4F3CBBBC-6986-5A41-492D-8D557DCAED90}"/>
              </a:ext>
              <a:ext uri="{C183D7F6-B498-43B3-948B-1728B52AA6E4}">
                <adec:decorative xmlns:adec="http://schemas.microsoft.com/office/drawing/2017/decorative" val="1"/>
              </a:ext>
            </a:extLst>
          </p:cNvPr>
          <p:cNvSpPr/>
          <p:nvPr userDrawn="1"/>
        </p:nvSpPr>
        <p:spPr>
          <a:xfrm flipH="1" flipV="1">
            <a:off x="6742827" y="4169183"/>
            <a:ext cx="2890672" cy="3180917"/>
          </a:xfrm>
          <a:prstGeom prst="parallelogram">
            <a:avLst>
              <a:gd name="adj" fmla="val 52517"/>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E29437A-80F1-A9A2-1E44-113CFC1AEE5C}"/>
              </a:ext>
              <a:ext uri="{C183D7F6-B498-43B3-948B-1728B52AA6E4}">
                <adec:decorative xmlns:adec="http://schemas.microsoft.com/office/drawing/2017/decorative" val="1"/>
              </a:ext>
            </a:extLst>
          </p:cNvPr>
          <p:cNvSpPr/>
          <p:nvPr userDrawn="1"/>
        </p:nvSpPr>
        <p:spPr>
          <a:xfrm>
            <a:off x="11016963" y="-8167"/>
            <a:ext cx="1182017" cy="1327473"/>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043BDA2-729E-5F9D-78ED-239D7BD07A91}"/>
              </a:ext>
              <a:ext uri="{C183D7F6-B498-43B3-948B-1728B52AA6E4}">
                <adec:decorative xmlns:adec="http://schemas.microsoft.com/office/drawing/2017/decorative" val="1"/>
              </a:ext>
            </a:extLst>
          </p:cNvPr>
          <p:cNvSpPr/>
          <p:nvPr userDrawn="1"/>
        </p:nvSpPr>
        <p:spPr>
          <a:xfrm>
            <a:off x="11021857" y="4190662"/>
            <a:ext cx="1182017" cy="1196939"/>
          </a:xfrm>
          <a:prstGeom prst="rect">
            <a:avLst/>
          </a:prstGeom>
          <a:solidFill>
            <a:srgbClr val="87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Placeholder 1">
            <a:extLst>
              <a:ext uri="{FF2B5EF4-FFF2-40B4-BE49-F238E27FC236}">
                <a16:creationId xmlns:a16="http://schemas.microsoft.com/office/drawing/2014/main" id="{6D5B2378-5A85-2C36-B345-5BB2BF5B5DE8}"/>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tx1"/>
                </a:solidFill>
                <a:effectLst/>
                <a:latin typeface="Overpass Medium" pitchFamily="2" charset="77"/>
                <a:ea typeface="+mj-ea"/>
                <a:cs typeface="+mj-cs"/>
              </a:rPr>
              <a:t>Stand for ambition. </a:t>
            </a:r>
            <a:r>
              <a:rPr lang="en-GB" sz="1800" b="1" kern="1200">
                <a:solidFill>
                  <a:schemeClr val="tx1"/>
                </a:solidFill>
                <a:effectLst/>
                <a:latin typeface="Overpass Medium" pitchFamily="2" charset="77"/>
                <a:ea typeface="+mj-ea"/>
                <a:cs typeface="+mj-cs"/>
              </a:rPr>
              <a:t>kent.ac.uk</a:t>
            </a:r>
          </a:p>
        </p:txBody>
      </p:sp>
      <p:sp>
        <p:nvSpPr>
          <p:cNvPr id="10" name="Title Placeholder 1">
            <a:extLst>
              <a:ext uri="{FF2B5EF4-FFF2-40B4-BE49-F238E27FC236}">
                <a16:creationId xmlns:a16="http://schemas.microsoft.com/office/drawing/2014/main" id="{E5290B86-8A28-C92E-FB7F-3D40C4907BE9}"/>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a:solidFill>
                  <a:srgbClr val="00040E"/>
                </a:solidFill>
                <a:latin typeface="Overpass" pitchFamily="2" charset="77"/>
              </a:rPr>
              <a:t>We’re here to make ambition count.</a:t>
            </a:r>
            <a:endParaRPr lang="en-GB">
              <a:solidFill>
                <a:srgbClr val="00040E"/>
              </a:solidFill>
              <a:latin typeface="Overpass" pitchFamily="2" charset="77"/>
            </a:endParaRPr>
          </a:p>
        </p:txBody>
      </p:sp>
    </p:spTree>
    <p:extLst>
      <p:ext uri="{BB962C8B-B14F-4D97-AF65-F5344CB8AC3E}">
        <p14:creationId xmlns:p14="http://schemas.microsoft.com/office/powerpoint/2010/main" val="3345574964"/>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Green - Text Intro Dark">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29218735-3ABC-B6CD-7898-9BEC1A8BB312}"/>
              </a:ext>
              <a:ext uri="{C183D7F6-B498-43B3-948B-1728B52AA6E4}">
                <adec:decorative xmlns:adec="http://schemas.microsoft.com/office/drawing/2017/decorative" val="1"/>
              </a:ext>
            </a:extLst>
          </p:cNvPr>
          <p:cNvSpPr/>
          <p:nvPr userDrawn="1"/>
        </p:nvSpPr>
        <p:spPr>
          <a:xfrm>
            <a:off x="-53515" y="-11875"/>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0663221-2E1F-2ED5-34C8-2D6A681FAB24}"/>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30" name="Rectangle 29">
            <a:extLst>
              <a:ext uri="{FF2B5EF4-FFF2-40B4-BE49-F238E27FC236}">
                <a16:creationId xmlns:a16="http://schemas.microsoft.com/office/drawing/2014/main" id="{83AD5165-5BBA-B9C9-5DFA-B7572C3C0C0C}"/>
              </a:ext>
              <a:ext uri="{C183D7F6-B498-43B3-948B-1728B52AA6E4}">
                <adec:decorative xmlns:adec="http://schemas.microsoft.com/office/drawing/2017/decorative" val="1"/>
              </a:ext>
            </a:extLst>
          </p:cNvPr>
          <p:cNvSpPr/>
          <p:nvPr userDrawn="1"/>
        </p:nvSpPr>
        <p:spPr>
          <a:xfrm>
            <a:off x="7329758" y="-7654"/>
            <a:ext cx="2502879" cy="1216353"/>
          </a:xfrm>
          <a:prstGeom prst="rect">
            <a:avLst/>
          </a:prstGeom>
          <a:solidFill>
            <a:srgbClr val="89B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82C501D-E620-5C46-9119-A1ED9E2D1841}"/>
              </a:ext>
              <a:ext uri="{C183D7F6-B498-43B3-948B-1728B52AA6E4}">
                <adec:decorative xmlns:adec="http://schemas.microsoft.com/office/drawing/2017/decorative" val="1"/>
              </a:ext>
            </a:extLst>
          </p:cNvPr>
          <p:cNvSpPr/>
          <p:nvPr userDrawn="1"/>
        </p:nvSpPr>
        <p:spPr>
          <a:xfrm>
            <a:off x="9846596" y="1223054"/>
            <a:ext cx="2401521" cy="1186467"/>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9A17D18-C326-6DF0-DED1-8694B6DA3050}"/>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rgbClr val="89B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arallelogram 35">
            <a:extLst>
              <a:ext uri="{FF2B5EF4-FFF2-40B4-BE49-F238E27FC236}">
                <a16:creationId xmlns:a16="http://schemas.microsoft.com/office/drawing/2014/main" id="{BAEC76CA-EB52-9A0F-C917-37D45BFE6CDE}"/>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Placeholder 1">
            <a:extLst>
              <a:ext uri="{FF2B5EF4-FFF2-40B4-BE49-F238E27FC236}">
                <a16:creationId xmlns:a16="http://schemas.microsoft.com/office/drawing/2014/main" id="{61E5BD0A-DFD0-BDA5-1276-66B27DA71CD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bg1"/>
                </a:solidFill>
                <a:effectLst/>
                <a:latin typeface="Overpass Medium" pitchFamily="2" charset="77"/>
                <a:ea typeface="+mj-ea"/>
                <a:cs typeface="+mj-cs"/>
              </a:rPr>
              <a:t>Stand for ambition. </a:t>
            </a:r>
            <a:r>
              <a:rPr lang="en-GB" sz="1800" b="1" kern="1200">
                <a:solidFill>
                  <a:schemeClr val="bg1"/>
                </a:solidFill>
                <a:effectLst/>
                <a:latin typeface="Overpass Medium" pitchFamily="2" charset="77"/>
                <a:ea typeface="+mj-ea"/>
                <a:cs typeface="+mj-cs"/>
              </a:rPr>
              <a:t>kent.ac.uk</a:t>
            </a:r>
          </a:p>
        </p:txBody>
      </p:sp>
      <p:sp>
        <p:nvSpPr>
          <p:cNvPr id="13" name="Title Placeholder 1">
            <a:extLst>
              <a:ext uri="{FF2B5EF4-FFF2-40B4-BE49-F238E27FC236}">
                <a16:creationId xmlns:a16="http://schemas.microsoft.com/office/drawing/2014/main" id="{7170A5A0-522E-37BB-686D-1AC48B766309}"/>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a:solidFill>
                  <a:schemeClr val="bg1"/>
                </a:solidFill>
                <a:latin typeface="Overpass" pitchFamily="2" charset="77"/>
              </a:rPr>
              <a:t>We’re here to make ambition count.</a:t>
            </a:r>
            <a:endParaRPr lang="en-GB">
              <a:solidFill>
                <a:schemeClr val="bg1"/>
              </a:solidFill>
              <a:latin typeface="Overpass" pitchFamily="2" charset="77"/>
            </a:endParaRPr>
          </a:p>
        </p:txBody>
      </p:sp>
    </p:spTree>
    <p:extLst>
      <p:ext uri="{BB962C8B-B14F-4D97-AF65-F5344CB8AC3E}">
        <p14:creationId xmlns:p14="http://schemas.microsoft.com/office/powerpoint/2010/main" val="2090276624"/>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Green -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09BAEDF-ABE7-EF0B-601B-8A0AAC9FF97F}"/>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0" name="Straight Connector 19">
            <a:extLst>
              <a:ext uri="{FF2B5EF4-FFF2-40B4-BE49-F238E27FC236}">
                <a16:creationId xmlns:a16="http://schemas.microsoft.com/office/drawing/2014/main" id="{C6E60E21-0F4B-C2C6-33CE-E2761EED9AD6}"/>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9357F080-168E-FEC2-F970-6089DB890513}"/>
              </a:ext>
              <a:ext uri="{C183D7F6-B498-43B3-948B-1728B52AA6E4}">
                <adec:decorative xmlns:adec="http://schemas.microsoft.com/office/drawing/2017/decorative" val="1"/>
              </a:ext>
            </a:extLst>
          </p:cNvPr>
          <p:cNvSpPr/>
          <p:nvPr userDrawn="1"/>
        </p:nvSpPr>
        <p:spPr>
          <a:xfrm>
            <a:off x="10829490" y="-4463"/>
            <a:ext cx="687192" cy="687192"/>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655C63E-798F-9EC1-3C63-93A04D794A5F}"/>
              </a:ext>
              <a:ext uri="{C183D7F6-B498-43B3-948B-1728B52AA6E4}">
                <adec:decorative xmlns:adec="http://schemas.microsoft.com/office/drawing/2017/decorative" val="1"/>
              </a:ext>
            </a:extLst>
          </p:cNvPr>
          <p:cNvSpPr/>
          <p:nvPr userDrawn="1"/>
        </p:nvSpPr>
        <p:spPr>
          <a:xfrm>
            <a:off x="11516683" y="-8540"/>
            <a:ext cx="687192" cy="1365458"/>
          </a:xfrm>
          <a:prstGeom prst="rect">
            <a:avLst/>
          </a:prstGeom>
          <a:solidFill>
            <a:srgbClr val="88B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a:extLst>
              <a:ext uri="{FF2B5EF4-FFF2-40B4-BE49-F238E27FC236}">
                <a16:creationId xmlns:a16="http://schemas.microsoft.com/office/drawing/2014/main" id="{3FEC0748-761A-CB38-657F-6662B4275BAE}"/>
              </a:ext>
              <a:ext uri="{C183D7F6-B498-43B3-948B-1728B52AA6E4}">
                <adec:decorative xmlns:adec="http://schemas.microsoft.com/office/drawing/2017/decorative" val="1"/>
              </a:ext>
            </a:extLst>
          </p:cNvPr>
          <p:cNvSpPr/>
          <p:nvPr userDrawn="1"/>
        </p:nvSpPr>
        <p:spPr>
          <a:xfrm flipV="1">
            <a:off x="10416133" y="3428998"/>
            <a:ext cx="1830502" cy="1818138"/>
          </a:xfrm>
          <a:prstGeom prst="parallelogram">
            <a:avLst>
              <a:gd name="adj" fmla="val 52517"/>
            </a:avLst>
          </a:prstGeom>
          <a:solidFill>
            <a:srgbClr val="88B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2A3A2FCE-7724-89BE-8834-93E14319C252}"/>
              </a:ext>
              <a:ext uri="{C183D7F6-B498-43B3-948B-1728B52AA6E4}">
                <adec:decorative xmlns:adec="http://schemas.microsoft.com/office/drawing/2017/decorative" val="1"/>
              </a:ext>
            </a:extLst>
          </p:cNvPr>
          <p:cNvSpPr/>
          <p:nvPr userDrawn="1"/>
        </p:nvSpPr>
        <p:spPr>
          <a:xfrm flipH="1" flipV="1">
            <a:off x="10690826" y="5247136"/>
            <a:ext cx="2890672" cy="3180917"/>
          </a:xfrm>
          <a:prstGeom prst="parallelogram">
            <a:avLst>
              <a:gd name="adj" fmla="val 52517"/>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Placeholder 1">
            <a:extLst>
              <a:ext uri="{FF2B5EF4-FFF2-40B4-BE49-F238E27FC236}">
                <a16:creationId xmlns:a16="http://schemas.microsoft.com/office/drawing/2014/main" id="{9A52A94D-B000-E47C-A28D-4CC13883AA65}"/>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accent1"/>
                </a:solidFill>
                <a:effectLst/>
                <a:latin typeface="Overpass Medium" pitchFamily="2" charset="77"/>
                <a:ea typeface="+mj-ea"/>
                <a:cs typeface="+mj-cs"/>
              </a:rPr>
              <a:t>Stand for ambition. </a:t>
            </a:r>
            <a:r>
              <a:rPr lang="en-GB" sz="1800" b="1" i="0" kern="1200">
                <a:solidFill>
                  <a:schemeClr val="accent1"/>
                </a:solidFill>
                <a:effectLst/>
                <a:latin typeface="Overpass Medium" pitchFamily="2" charset="77"/>
                <a:ea typeface="+mj-ea"/>
                <a:cs typeface="+mj-cs"/>
              </a:rPr>
              <a:t>k</a:t>
            </a:r>
            <a:r>
              <a:rPr lang="en-GB" sz="1800" b="1" kern="1200">
                <a:solidFill>
                  <a:schemeClr val="accent1"/>
                </a:solidFill>
                <a:effectLst/>
                <a:latin typeface="Overpass Medium" pitchFamily="2" charset="77"/>
                <a:ea typeface="+mj-ea"/>
                <a:cs typeface="+mj-cs"/>
              </a:rPr>
              <a:t>ent.ac.uk</a:t>
            </a:r>
          </a:p>
        </p:txBody>
      </p:sp>
      <p:sp>
        <p:nvSpPr>
          <p:cNvPr id="9" name="Text Placeholder 7">
            <a:extLst>
              <a:ext uri="{FF2B5EF4-FFF2-40B4-BE49-F238E27FC236}">
                <a16:creationId xmlns:a16="http://schemas.microsoft.com/office/drawing/2014/main" id="{B6FB10BE-6CCD-C9B0-F91D-43688E79C22E}"/>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a:t>Subtitle here.</a:t>
            </a:r>
            <a:endParaRPr lang="en-US"/>
          </a:p>
        </p:txBody>
      </p:sp>
      <p:sp>
        <p:nvSpPr>
          <p:cNvPr id="31" name="Title Placeholder 1">
            <a:extLst>
              <a:ext uri="{FF2B5EF4-FFF2-40B4-BE49-F238E27FC236}">
                <a16:creationId xmlns:a16="http://schemas.microsoft.com/office/drawing/2014/main" id="{FF427FB1-7054-E47A-3D4B-1D12D80F43F6}"/>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1554412225"/>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Green - Text &amp; Picture 1">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11214C0F-D059-C347-E967-2680EB9DBFF4}"/>
              </a:ext>
            </a:extLst>
          </p:cNvPr>
          <p:cNvSpPr>
            <a:spLocks noGrp="1"/>
          </p:cNvSpPr>
          <p:nvPr>
            <p:ph type="pic" sz="quarter" idx="11"/>
          </p:nvPr>
        </p:nvSpPr>
        <p:spPr>
          <a:xfrm>
            <a:off x="7351713" y="-36767"/>
            <a:ext cx="4851400" cy="6894768"/>
          </a:xfrm>
        </p:spPr>
        <p:txBody>
          <a:bodyPr/>
          <a:lstStyle/>
          <a:p>
            <a:endParaRPr lang="en-US"/>
          </a:p>
        </p:txBody>
      </p:sp>
      <p:sp>
        <p:nvSpPr>
          <p:cNvPr id="4" name="Rectangle 3">
            <a:extLst>
              <a:ext uri="{FF2B5EF4-FFF2-40B4-BE49-F238E27FC236}">
                <a16:creationId xmlns:a16="http://schemas.microsoft.com/office/drawing/2014/main" id="{D16395E4-F1CD-1237-6E72-ADEBD5ADB2FB}"/>
              </a:ext>
              <a:ext uri="{C183D7F6-B498-43B3-948B-1728B52AA6E4}">
                <adec:decorative xmlns:adec="http://schemas.microsoft.com/office/drawing/2017/decorative" val="1"/>
              </a:ext>
            </a:extLst>
          </p:cNvPr>
          <p:cNvSpPr/>
          <p:nvPr userDrawn="1"/>
        </p:nvSpPr>
        <p:spPr>
          <a:xfrm>
            <a:off x="-13185" y="-36768"/>
            <a:ext cx="7364898"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6C61157D-8BA2-631D-FB3E-7B7F70FECFB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6" name="Straight Connector 25">
            <a:extLst>
              <a:ext uri="{FF2B5EF4-FFF2-40B4-BE49-F238E27FC236}">
                <a16:creationId xmlns:a16="http://schemas.microsoft.com/office/drawing/2014/main" id="{45839C56-188C-DFEF-B4A2-E0B745ACE27B}"/>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Parallelogram 34">
            <a:extLst>
              <a:ext uri="{FF2B5EF4-FFF2-40B4-BE49-F238E27FC236}">
                <a16:creationId xmlns:a16="http://schemas.microsoft.com/office/drawing/2014/main" id="{D8CECAB1-6987-08CB-C9CA-6486FB027FF1}"/>
              </a:ext>
              <a:ext uri="{C183D7F6-B498-43B3-948B-1728B52AA6E4}">
                <adec:decorative xmlns:adec="http://schemas.microsoft.com/office/drawing/2017/decorative" val="1"/>
              </a:ext>
            </a:extLst>
          </p:cNvPr>
          <p:cNvSpPr/>
          <p:nvPr userDrawn="1"/>
        </p:nvSpPr>
        <p:spPr>
          <a:xfrm flipV="1">
            <a:off x="10666407" y="-701652"/>
            <a:ext cx="2690171" cy="2743618"/>
          </a:xfrm>
          <a:prstGeom prst="parallelogram">
            <a:avLst>
              <a:gd name="adj" fmla="val 52517"/>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822E957-B6D0-C95F-4B9A-1BABD52244FF}"/>
              </a:ext>
              <a:ext uri="{C183D7F6-B498-43B3-948B-1728B52AA6E4}">
                <adec:decorative xmlns:adec="http://schemas.microsoft.com/office/drawing/2017/decorative" val="1"/>
              </a:ext>
            </a:extLst>
          </p:cNvPr>
          <p:cNvSpPr/>
          <p:nvPr userDrawn="1"/>
        </p:nvSpPr>
        <p:spPr>
          <a:xfrm>
            <a:off x="7866190" y="1305033"/>
            <a:ext cx="514478" cy="514478"/>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6517D83-6902-82AB-6525-E36485522B13}"/>
              </a:ext>
              <a:ext uri="{C183D7F6-B498-43B3-948B-1728B52AA6E4}">
                <adec:decorative xmlns:adec="http://schemas.microsoft.com/office/drawing/2017/decorative" val="1"/>
              </a:ext>
            </a:extLst>
          </p:cNvPr>
          <p:cNvSpPr/>
          <p:nvPr userDrawn="1"/>
        </p:nvSpPr>
        <p:spPr>
          <a:xfrm>
            <a:off x="6684173" y="-4023"/>
            <a:ext cx="1182017" cy="1323329"/>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F9FDF88-54F3-D3AF-0A23-032F206C4CA1}"/>
              </a:ext>
              <a:ext uri="{C183D7F6-B498-43B3-948B-1728B52AA6E4}">
                <adec:decorative xmlns:adec="http://schemas.microsoft.com/office/drawing/2017/decorative" val="1"/>
              </a:ext>
            </a:extLst>
          </p:cNvPr>
          <p:cNvSpPr/>
          <p:nvPr userDrawn="1"/>
        </p:nvSpPr>
        <p:spPr>
          <a:xfrm>
            <a:off x="7369661" y="6325588"/>
            <a:ext cx="1182017" cy="569180"/>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Placeholder 1">
            <a:extLst>
              <a:ext uri="{FF2B5EF4-FFF2-40B4-BE49-F238E27FC236}">
                <a16:creationId xmlns:a16="http://schemas.microsoft.com/office/drawing/2014/main" id="{38727397-FC1C-C20B-344B-68D879580EBA}"/>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accent1"/>
                </a:solidFill>
                <a:effectLst/>
                <a:latin typeface="Overpass Medium" pitchFamily="2" charset="77"/>
                <a:ea typeface="+mj-ea"/>
                <a:cs typeface="+mj-cs"/>
              </a:rPr>
              <a:t>Stand for ambition. </a:t>
            </a:r>
            <a:r>
              <a:rPr lang="en-GB" sz="1800" b="1" i="0" kern="1200">
                <a:solidFill>
                  <a:schemeClr val="accent1"/>
                </a:solidFill>
                <a:effectLst/>
                <a:latin typeface="Overpass Medium" pitchFamily="2" charset="77"/>
                <a:ea typeface="+mj-ea"/>
                <a:cs typeface="+mj-cs"/>
              </a:rPr>
              <a:t>k</a:t>
            </a:r>
            <a:r>
              <a:rPr lang="en-GB" sz="1800" b="1" kern="1200">
                <a:solidFill>
                  <a:schemeClr val="accent1"/>
                </a:solidFill>
                <a:effectLst/>
                <a:latin typeface="Overpass Medium" pitchFamily="2" charset="77"/>
                <a:ea typeface="+mj-ea"/>
                <a:cs typeface="+mj-cs"/>
              </a:rPr>
              <a:t>ent.ac.uk</a:t>
            </a:r>
          </a:p>
        </p:txBody>
      </p:sp>
      <p:sp>
        <p:nvSpPr>
          <p:cNvPr id="3" name="Text Placeholder 7">
            <a:extLst>
              <a:ext uri="{FF2B5EF4-FFF2-40B4-BE49-F238E27FC236}">
                <a16:creationId xmlns:a16="http://schemas.microsoft.com/office/drawing/2014/main" id="{C033DB55-947A-305D-C322-8B9E30FE0F76}"/>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a:t>Subtitle here.</a:t>
            </a:r>
            <a:endParaRPr lang="en-US"/>
          </a:p>
        </p:txBody>
      </p:sp>
      <p:sp>
        <p:nvSpPr>
          <p:cNvPr id="2" name="Title Placeholder 1">
            <a:extLst>
              <a:ext uri="{FF2B5EF4-FFF2-40B4-BE49-F238E27FC236}">
                <a16:creationId xmlns:a16="http://schemas.microsoft.com/office/drawing/2014/main" id="{0A315236-3B32-771D-216E-7D6674D7C17E}"/>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425658071"/>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urple - Title Slide">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C23D71B6-E4B0-DC8E-E013-DCA7E1E6267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0" name="Straight Connector 19">
            <a:extLst>
              <a:ext uri="{FF2B5EF4-FFF2-40B4-BE49-F238E27FC236}">
                <a16:creationId xmlns:a16="http://schemas.microsoft.com/office/drawing/2014/main" id="{C6E60E21-0F4B-C2C6-33CE-E2761EED9AD6}"/>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9357F080-168E-FEC2-F970-6089DB890513}"/>
              </a:ext>
              <a:ext uri="{C183D7F6-B498-43B3-948B-1728B52AA6E4}">
                <adec:decorative xmlns:adec="http://schemas.microsoft.com/office/drawing/2017/decorative" val="1"/>
              </a:ext>
            </a:extLst>
          </p:cNvPr>
          <p:cNvSpPr/>
          <p:nvPr userDrawn="1"/>
        </p:nvSpPr>
        <p:spPr>
          <a:xfrm>
            <a:off x="10829490" y="-26234"/>
            <a:ext cx="687192" cy="687192"/>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655C63E-798F-9EC1-3C63-93A04D794A5F}"/>
              </a:ext>
              <a:ext uri="{C183D7F6-B498-43B3-948B-1728B52AA6E4}">
                <adec:decorative xmlns:adec="http://schemas.microsoft.com/office/drawing/2017/decorative" val="1"/>
              </a:ext>
            </a:extLst>
          </p:cNvPr>
          <p:cNvSpPr/>
          <p:nvPr userDrawn="1"/>
        </p:nvSpPr>
        <p:spPr>
          <a:xfrm>
            <a:off x="11516683" y="-8540"/>
            <a:ext cx="687192" cy="136545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a:extLst>
              <a:ext uri="{FF2B5EF4-FFF2-40B4-BE49-F238E27FC236}">
                <a16:creationId xmlns:a16="http://schemas.microsoft.com/office/drawing/2014/main" id="{3FEC0748-761A-CB38-657F-6662B4275BAE}"/>
              </a:ext>
              <a:ext uri="{C183D7F6-B498-43B3-948B-1728B52AA6E4}">
                <adec:decorative xmlns:adec="http://schemas.microsoft.com/office/drawing/2017/decorative" val="1"/>
              </a:ext>
            </a:extLst>
          </p:cNvPr>
          <p:cNvSpPr/>
          <p:nvPr userDrawn="1"/>
        </p:nvSpPr>
        <p:spPr>
          <a:xfrm flipV="1">
            <a:off x="10416133" y="3428998"/>
            <a:ext cx="1830502" cy="1818138"/>
          </a:xfrm>
          <a:prstGeom prst="parallelogram">
            <a:avLst>
              <a:gd name="adj" fmla="val 52517"/>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2A3A2FCE-7724-89BE-8834-93E14319C252}"/>
              </a:ext>
              <a:ext uri="{C183D7F6-B498-43B3-948B-1728B52AA6E4}">
                <adec:decorative xmlns:adec="http://schemas.microsoft.com/office/drawing/2017/decorative" val="1"/>
              </a:ext>
            </a:extLst>
          </p:cNvPr>
          <p:cNvSpPr/>
          <p:nvPr userDrawn="1"/>
        </p:nvSpPr>
        <p:spPr>
          <a:xfrm flipH="1" flipV="1">
            <a:off x="10690826" y="5247136"/>
            <a:ext cx="2890672" cy="3180917"/>
          </a:xfrm>
          <a:prstGeom prst="parallelogram">
            <a:avLst>
              <a:gd name="adj" fmla="val 52517"/>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Placeholder 1">
            <a:extLst>
              <a:ext uri="{FF2B5EF4-FFF2-40B4-BE49-F238E27FC236}">
                <a16:creationId xmlns:a16="http://schemas.microsoft.com/office/drawing/2014/main" id="{9A52A94D-B000-E47C-A28D-4CC13883AA65}"/>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accent1"/>
                </a:solidFill>
                <a:effectLst/>
                <a:latin typeface="Overpass Medium" pitchFamily="2" charset="77"/>
                <a:ea typeface="+mj-ea"/>
                <a:cs typeface="+mj-cs"/>
              </a:rPr>
              <a:t>Stand for ambition. </a:t>
            </a:r>
            <a:r>
              <a:rPr lang="en-GB" sz="1800" b="1" kern="1200">
                <a:solidFill>
                  <a:schemeClr val="accent1"/>
                </a:solidFill>
                <a:effectLst/>
                <a:latin typeface="Overpass Medium" pitchFamily="2" charset="77"/>
                <a:ea typeface="+mj-ea"/>
                <a:cs typeface="+mj-cs"/>
              </a:rPr>
              <a:t>kent.ac.uk</a:t>
            </a:r>
          </a:p>
        </p:txBody>
      </p:sp>
      <p:sp>
        <p:nvSpPr>
          <p:cNvPr id="9" name="Text Placeholder 7">
            <a:extLst>
              <a:ext uri="{FF2B5EF4-FFF2-40B4-BE49-F238E27FC236}">
                <a16:creationId xmlns:a16="http://schemas.microsoft.com/office/drawing/2014/main" id="{B6FB10BE-6CCD-C9B0-F91D-43688E79C22E}"/>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a:t>Subtitle here.</a:t>
            </a:r>
            <a:endParaRPr lang="en-US"/>
          </a:p>
        </p:txBody>
      </p:sp>
      <p:sp>
        <p:nvSpPr>
          <p:cNvPr id="31" name="Title Placeholder 1">
            <a:extLst>
              <a:ext uri="{FF2B5EF4-FFF2-40B4-BE49-F238E27FC236}">
                <a16:creationId xmlns:a16="http://schemas.microsoft.com/office/drawing/2014/main" id="{FF427FB1-7054-E47A-3D4B-1D12D80F43F6}"/>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490031932"/>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Green - Text &amp; Picture 2">
    <p:spTree>
      <p:nvGrpSpPr>
        <p:cNvPr id="1" name=""/>
        <p:cNvGrpSpPr/>
        <p:nvPr/>
      </p:nvGrpSpPr>
      <p:grpSpPr>
        <a:xfrm>
          <a:off x="0" y="0"/>
          <a:ext cx="0" cy="0"/>
          <a:chOff x="0" y="0"/>
          <a:chExt cx="0" cy="0"/>
        </a:xfrm>
      </p:grpSpPr>
      <p:sp>
        <p:nvSpPr>
          <p:cNvPr id="11" name="Picture Placeholder 6">
            <a:extLst>
              <a:ext uri="{FF2B5EF4-FFF2-40B4-BE49-F238E27FC236}">
                <a16:creationId xmlns:a16="http://schemas.microsoft.com/office/drawing/2014/main" id="{06350DD9-8C7D-2F19-5747-957E48B4032E}"/>
              </a:ext>
            </a:extLst>
          </p:cNvPr>
          <p:cNvSpPr>
            <a:spLocks noGrp="1"/>
          </p:cNvSpPr>
          <p:nvPr>
            <p:ph type="pic" sz="quarter" idx="11"/>
          </p:nvPr>
        </p:nvSpPr>
        <p:spPr>
          <a:xfrm>
            <a:off x="-7189" y="-10953"/>
            <a:ext cx="4683360" cy="6868953"/>
          </a:xfrm>
        </p:spPr>
        <p:txBody>
          <a:bodyPr/>
          <a:lstStyle/>
          <a:p>
            <a:endParaRPr lang="en-US"/>
          </a:p>
        </p:txBody>
      </p:sp>
      <p:sp>
        <p:nvSpPr>
          <p:cNvPr id="10" name="Rectangle 9">
            <a:extLst>
              <a:ext uri="{FF2B5EF4-FFF2-40B4-BE49-F238E27FC236}">
                <a16:creationId xmlns:a16="http://schemas.microsoft.com/office/drawing/2014/main" id="{2ECF710E-45FB-411F-45CA-D5BE6FB2CC66}"/>
              </a:ext>
              <a:ext uri="{C183D7F6-B498-43B3-948B-1728B52AA6E4}">
                <adec:decorative xmlns:adec="http://schemas.microsoft.com/office/drawing/2017/decorative" val="1"/>
              </a:ext>
            </a:extLst>
          </p:cNvPr>
          <p:cNvSpPr/>
          <p:nvPr userDrawn="1"/>
        </p:nvSpPr>
        <p:spPr>
          <a:xfrm>
            <a:off x="4676170" y="-36768"/>
            <a:ext cx="7515829"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4EB0D2B-4788-A74C-87A2-D7FA0613442D}"/>
              </a:ext>
            </a:extLst>
          </p:cNvPr>
          <p:cNvCxnSpPr>
            <a:cxnSpLocks/>
          </p:cNvCxnSpPr>
          <p:nvPr userDrawn="1"/>
        </p:nvCxnSpPr>
        <p:spPr>
          <a:xfrm>
            <a:off x="5760525" y="4116511"/>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76F8B3A0-932D-EACC-63D6-90F6DB87DAA4}"/>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72310" y="-4463"/>
            <a:ext cx="687192" cy="687192"/>
          </a:xfrm>
          <a:prstGeom prst="rect">
            <a:avLst/>
          </a:prstGeom>
        </p:spPr>
      </p:pic>
      <p:pic>
        <p:nvPicPr>
          <p:cNvPr id="5" name="Picture 4">
            <a:extLst>
              <a:ext uri="{FF2B5EF4-FFF2-40B4-BE49-F238E27FC236}">
                <a16:creationId xmlns:a16="http://schemas.microsoft.com/office/drawing/2014/main" id="{7CA1BE80-D742-CE76-45F7-57788F50A53F}"/>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9" name="Rectangle 18">
            <a:extLst>
              <a:ext uri="{FF2B5EF4-FFF2-40B4-BE49-F238E27FC236}">
                <a16:creationId xmlns:a16="http://schemas.microsoft.com/office/drawing/2014/main" id="{787118FF-4A15-3284-48D8-D828924F6C8D}"/>
              </a:ext>
              <a:ext uri="{C183D7F6-B498-43B3-948B-1728B52AA6E4}">
                <adec:decorative xmlns:adec="http://schemas.microsoft.com/office/drawing/2017/decorative" val="1"/>
              </a:ext>
            </a:extLst>
          </p:cNvPr>
          <p:cNvSpPr/>
          <p:nvPr userDrawn="1"/>
        </p:nvSpPr>
        <p:spPr>
          <a:xfrm>
            <a:off x="672310" y="-6592"/>
            <a:ext cx="687192" cy="687192"/>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321C3E75-7E41-5893-5C51-9BB2F81ADDB9}"/>
              </a:ext>
              <a:ext uri="{C183D7F6-B498-43B3-948B-1728B52AA6E4}">
                <adec:decorative xmlns:adec="http://schemas.microsoft.com/office/drawing/2017/decorative" val="1"/>
              </a:ext>
            </a:extLst>
          </p:cNvPr>
          <p:cNvSpPr/>
          <p:nvPr userDrawn="1"/>
        </p:nvSpPr>
        <p:spPr>
          <a:xfrm flipV="1">
            <a:off x="11242320" y="3038044"/>
            <a:ext cx="1935270" cy="1831585"/>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a:extLst>
              <a:ext uri="{FF2B5EF4-FFF2-40B4-BE49-F238E27FC236}">
                <a16:creationId xmlns:a16="http://schemas.microsoft.com/office/drawing/2014/main" id="{889CAA62-5114-8286-BAAD-2943426D715B}"/>
              </a:ext>
              <a:ext uri="{C183D7F6-B498-43B3-948B-1728B52AA6E4}">
                <adec:decorative xmlns:adec="http://schemas.microsoft.com/office/drawing/2017/decorative" val="1"/>
              </a:ext>
            </a:extLst>
          </p:cNvPr>
          <p:cNvSpPr/>
          <p:nvPr userDrawn="1"/>
        </p:nvSpPr>
        <p:spPr>
          <a:xfrm flipH="1" flipV="1">
            <a:off x="11150577" y="4864149"/>
            <a:ext cx="3162009" cy="2033476"/>
          </a:xfrm>
          <a:prstGeom prst="parallelogram">
            <a:avLst>
              <a:gd name="adj" fmla="val 52517"/>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663D727-C57D-40DB-74CE-CD81D75E7ACB}"/>
              </a:ext>
              <a:ext uri="{C183D7F6-B498-43B3-948B-1728B52AA6E4}">
                <adec:decorative xmlns:adec="http://schemas.microsoft.com/office/drawing/2017/decorative" val="1"/>
              </a:ext>
            </a:extLst>
          </p:cNvPr>
          <p:cNvSpPr/>
          <p:nvPr userDrawn="1"/>
        </p:nvSpPr>
        <p:spPr>
          <a:xfrm>
            <a:off x="-7690" y="-8824"/>
            <a:ext cx="687192" cy="1365459"/>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37C98B70-BAB3-11CD-7C7F-EB6936E969FD}"/>
              </a:ext>
            </a:extLst>
          </p:cNvPr>
          <p:cNvSpPr txBox="1">
            <a:spLocks/>
          </p:cNvSpPr>
          <p:nvPr userDrawn="1"/>
        </p:nvSpPr>
        <p:spPr>
          <a:xfrm>
            <a:off x="5661762" y="5769529"/>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accent1"/>
                </a:solidFill>
                <a:effectLst/>
                <a:latin typeface="Overpass Medium" pitchFamily="2" charset="77"/>
                <a:ea typeface="+mj-ea"/>
                <a:cs typeface="+mj-cs"/>
              </a:rPr>
              <a:t>Stand for ambition. </a:t>
            </a:r>
            <a:r>
              <a:rPr lang="en-GB" sz="1800" b="1" kern="1200">
                <a:solidFill>
                  <a:schemeClr val="accent1"/>
                </a:solidFill>
                <a:effectLst/>
                <a:latin typeface="Overpass Medium" pitchFamily="2" charset="77"/>
                <a:ea typeface="+mj-ea"/>
                <a:cs typeface="+mj-cs"/>
              </a:rPr>
              <a:t>kent.ac.uk</a:t>
            </a:r>
          </a:p>
        </p:txBody>
      </p:sp>
      <p:sp>
        <p:nvSpPr>
          <p:cNvPr id="4" name="Text Placeholder 7">
            <a:extLst>
              <a:ext uri="{FF2B5EF4-FFF2-40B4-BE49-F238E27FC236}">
                <a16:creationId xmlns:a16="http://schemas.microsoft.com/office/drawing/2014/main" id="{E0578A92-AC57-A4BA-5287-3157383F0950}"/>
              </a:ext>
            </a:extLst>
          </p:cNvPr>
          <p:cNvSpPr>
            <a:spLocks noGrp="1"/>
          </p:cNvSpPr>
          <p:nvPr>
            <p:ph type="body" sz="quarter" idx="10" hasCustomPrompt="1"/>
          </p:nvPr>
        </p:nvSpPr>
        <p:spPr>
          <a:xfrm>
            <a:off x="5794929"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a:t>Subtitle here.</a:t>
            </a:r>
            <a:endParaRPr lang="en-US"/>
          </a:p>
        </p:txBody>
      </p:sp>
      <p:sp>
        <p:nvSpPr>
          <p:cNvPr id="3" name="Title Placeholder 1">
            <a:extLst>
              <a:ext uri="{FF2B5EF4-FFF2-40B4-BE49-F238E27FC236}">
                <a16:creationId xmlns:a16="http://schemas.microsoft.com/office/drawing/2014/main" id="{D8CE25FB-3C2C-354E-1775-0CBE490F8D50}"/>
              </a:ext>
            </a:extLst>
          </p:cNvPr>
          <p:cNvSpPr>
            <a:spLocks noGrp="1"/>
          </p:cNvSpPr>
          <p:nvPr>
            <p:ph type="title" hasCustomPrompt="1"/>
          </p:nvPr>
        </p:nvSpPr>
        <p:spPr>
          <a:xfrm>
            <a:off x="5760525"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3759878000"/>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Green - Text &amp; Picture 3">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BB42EB7-A17A-8DCA-FED0-D6DAA415CC7B}"/>
              </a:ext>
            </a:extLst>
          </p:cNvPr>
          <p:cNvSpPr>
            <a:spLocks noGrp="1"/>
          </p:cNvSpPr>
          <p:nvPr>
            <p:ph type="pic" sz="quarter" idx="11"/>
          </p:nvPr>
        </p:nvSpPr>
        <p:spPr>
          <a:xfrm>
            <a:off x="-7190" y="3422287"/>
            <a:ext cx="12210303" cy="3435713"/>
          </a:xfrm>
        </p:spPr>
        <p:txBody>
          <a:bodyPr/>
          <a:lstStyle/>
          <a:p>
            <a:endParaRPr lang="en-US"/>
          </a:p>
        </p:txBody>
      </p:sp>
      <p:sp>
        <p:nvSpPr>
          <p:cNvPr id="5" name="Rectangle 4">
            <a:extLst>
              <a:ext uri="{FF2B5EF4-FFF2-40B4-BE49-F238E27FC236}">
                <a16:creationId xmlns:a16="http://schemas.microsoft.com/office/drawing/2014/main" id="{BD71259A-5123-6F99-6F9F-860C5F6ADFBD}"/>
              </a:ext>
              <a:ext uri="{C183D7F6-B498-43B3-948B-1728B52AA6E4}">
                <adec:decorative xmlns:adec="http://schemas.microsoft.com/office/drawing/2017/decorative" val="1"/>
              </a:ext>
            </a:extLst>
          </p:cNvPr>
          <p:cNvSpPr/>
          <p:nvPr userDrawn="1"/>
        </p:nvSpPr>
        <p:spPr>
          <a:xfrm>
            <a:off x="0" y="-36768"/>
            <a:ext cx="12192000" cy="3465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18" name="Rectangle 17">
            <a:extLst>
              <a:ext uri="{FF2B5EF4-FFF2-40B4-BE49-F238E27FC236}">
                <a16:creationId xmlns:a16="http://schemas.microsoft.com/office/drawing/2014/main" id="{49A1B60F-0158-824B-BAC8-ADBE70517493}"/>
              </a:ext>
              <a:ext uri="{C183D7F6-B498-43B3-948B-1728B52AA6E4}">
                <adec:decorative xmlns:adec="http://schemas.microsoft.com/office/drawing/2017/decorative" val="1"/>
              </a:ext>
            </a:extLst>
          </p:cNvPr>
          <p:cNvSpPr/>
          <p:nvPr userDrawn="1"/>
        </p:nvSpPr>
        <p:spPr>
          <a:xfrm>
            <a:off x="10821210" y="-6694"/>
            <a:ext cx="687192" cy="687192"/>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0D7B548-5C1C-0DB9-8E90-394AA7F31142}"/>
              </a:ext>
              <a:ext uri="{C183D7F6-B498-43B3-948B-1728B52AA6E4}">
                <adec:decorative xmlns:adec="http://schemas.microsoft.com/office/drawing/2017/decorative" val="1"/>
              </a:ext>
            </a:extLst>
          </p:cNvPr>
          <p:cNvSpPr/>
          <p:nvPr userDrawn="1"/>
        </p:nvSpPr>
        <p:spPr>
          <a:xfrm>
            <a:off x="11511998" y="-6981"/>
            <a:ext cx="687192" cy="1365459"/>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rallelogram 19">
            <a:extLst>
              <a:ext uri="{FF2B5EF4-FFF2-40B4-BE49-F238E27FC236}">
                <a16:creationId xmlns:a16="http://schemas.microsoft.com/office/drawing/2014/main" id="{EBDAC13E-F339-EDD1-00AC-956AE09F56E3}"/>
              </a:ext>
              <a:ext uri="{C183D7F6-B498-43B3-948B-1728B52AA6E4}">
                <adec:decorative xmlns:adec="http://schemas.microsoft.com/office/drawing/2017/decorative" val="1"/>
              </a:ext>
            </a:extLst>
          </p:cNvPr>
          <p:cNvSpPr/>
          <p:nvPr userDrawn="1"/>
        </p:nvSpPr>
        <p:spPr>
          <a:xfrm flipH="1" flipV="1">
            <a:off x="55356" y="5253873"/>
            <a:ext cx="1842483" cy="1617533"/>
          </a:xfrm>
          <a:prstGeom prst="parallelogram">
            <a:avLst>
              <a:gd name="adj" fmla="val 52898"/>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arallelogram 20">
            <a:extLst>
              <a:ext uri="{FF2B5EF4-FFF2-40B4-BE49-F238E27FC236}">
                <a16:creationId xmlns:a16="http://schemas.microsoft.com/office/drawing/2014/main" id="{0087BF5C-981B-0E46-7784-61056B8D1F05}"/>
              </a:ext>
              <a:ext uri="{C183D7F6-B498-43B3-948B-1728B52AA6E4}">
                <adec:decorative xmlns:adec="http://schemas.microsoft.com/office/drawing/2017/decorative" val="1"/>
              </a:ext>
            </a:extLst>
          </p:cNvPr>
          <p:cNvSpPr/>
          <p:nvPr userDrawn="1"/>
        </p:nvSpPr>
        <p:spPr>
          <a:xfrm flipV="1">
            <a:off x="-1016981" y="3422288"/>
            <a:ext cx="1935270" cy="1831585"/>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1">
            <a:extLst>
              <a:ext uri="{FF2B5EF4-FFF2-40B4-BE49-F238E27FC236}">
                <a16:creationId xmlns:a16="http://schemas.microsoft.com/office/drawing/2014/main" id="{ACAC0CB2-8CAC-E686-2461-47C54A89B67C}"/>
              </a:ext>
            </a:extLst>
          </p:cNvPr>
          <p:cNvSpPr>
            <a:spLocks noGrp="1"/>
          </p:cNvSpPr>
          <p:nvPr>
            <p:ph type="title" hasCustomPrompt="1"/>
          </p:nvPr>
        </p:nvSpPr>
        <p:spPr>
          <a:xfrm>
            <a:off x="546265" y="1818161"/>
            <a:ext cx="9343477" cy="1436382"/>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here.</a:t>
            </a:r>
            <a:endParaRPr lang="en-US"/>
          </a:p>
        </p:txBody>
      </p:sp>
    </p:spTree>
    <p:extLst>
      <p:ext uri="{BB962C8B-B14F-4D97-AF65-F5344CB8AC3E}">
        <p14:creationId xmlns:p14="http://schemas.microsoft.com/office/powerpoint/2010/main" val="1851896699"/>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Green - Text ">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59C0A9E-2690-6168-0939-C8CCBFA1DB71}"/>
              </a:ext>
              <a:ext uri="{C183D7F6-B498-43B3-948B-1728B52AA6E4}">
                <adec:decorative xmlns:adec="http://schemas.microsoft.com/office/drawing/2017/decorative" val="1"/>
              </a:ext>
            </a:extLst>
          </p:cNvPr>
          <p:cNvSpPr/>
          <p:nvPr userDrawn="1"/>
        </p:nvSpPr>
        <p:spPr>
          <a:xfrm>
            <a:off x="-6980" y="-36768"/>
            <a:ext cx="12198979"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55EECD3-C0E3-AE3E-076F-D3837E1F82EA}"/>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24" name="Parallelogram 23">
            <a:extLst>
              <a:ext uri="{FF2B5EF4-FFF2-40B4-BE49-F238E27FC236}">
                <a16:creationId xmlns:a16="http://schemas.microsoft.com/office/drawing/2014/main" id="{4C1C3FC5-A09E-DB17-0CED-C00D431F6611}"/>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15344C2-62F2-F6C7-7C3E-8B2D4B508213}"/>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F0F1935-241D-42D5-620D-10A18E062DA1}"/>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671173" y="1979112"/>
            <a:ext cx="1009597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671173"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23519761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Green - Text &amp; Small Pictur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59DFDC55-5D12-D32D-4376-B4E70082760F}"/>
              </a:ext>
              <a:ext uri="{C183D7F6-B498-43B3-948B-1728B52AA6E4}">
                <adec:decorative xmlns:adec="http://schemas.microsoft.com/office/drawing/2017/decorative" val="1"/>
              </a:ext>
            </a:extLst>
          </p:cNvPr>
          <p:cNvSpPr/>
          <p:nvPr userDrawn="1"/>
        </p:nvSpPr>
        <p:spPr>
          <a:xfrm>
            <a:off x="0" y="-36768"/>
            <a:ext cx="12191999"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arallelogram 18">
            <a:extLst>
              <a:ext uri="{FF2B5EF4-FFF2-40B4-BE49-F238E27FC236}">
                <a16:creationId xmlns:a16="http://schemas.microsoft.com/office/drawing/2014/main" id="{584E02A9-FA85-1C2F-A88E-BF1CCF51B3E7}"/>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11C6FC0-D88C-A2B0-7ED2-632F1660CEB0}"/>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C3B00D9-8200-7083-3E4C-439F812E8701}"/>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8E145E1-0A17-6CA8-77E7-B77DF8C6BAAE}"/>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1064712" y="1979112"/>
            <a:ext cx="503128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
        <p:nvSpPr>
          <p:cNvPr id="4" name="Picture Placeholder 5">
            <a:extLst>
              <a:ext uri="{FF2B5EF4-FFF2-40B4-BE49-F238E27FC236}">
                <a16:creationId xmlns:a16="http://schemas.microsoft.com/office/drawing/2014/main" id="{803E4DDC-3C45-B3EC-B977-8A6535A92397}"/>
              </a:ext>
            </a:extLst>
          </p:cNvPr>
          <p:cNvSpPr>
            <a:spLocks noGrp="1"/>
          </p:cNvSpPr>
          <p:nvPr>
            <p:ph type="pic" sz="quarter" idx="11"/>
          </p:nvPr>
        </p:nvSpPr>
        <p:spPr>
          <a:xfrm>
            <a:off x="6483350" y="1979613"/>
            <a:ext cx="4643438" cy="4313174"/>
          </a:xfrm>
        </p:spPr>
        <p:txBody>
          <a:bodyPr/>
          <a:lstStyle/>
          <a:p>
            <a:endParaRPr lang="en-US"/>
          </a:p>
        </p:txBody>
      </p:sp>
    </p:spTree>
    <p:extLst>
      <p:ext uri="{BB962C8B-B14F-4D97-AF65-F5344CB8AC3E}">
        <p14:creationId xmlns:p14="http://schemas.microsoft.com/office/powerpoint/2010/main" val="22626069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reen - Picture &amp; K">
    <p:spTree>
      <p:nvGrpSpPr>
        <p:cNvPr id="1" name=""/>
        <p:cNvGrpSpPr/>
        <p:nvPr/>
      </p:nvGrpSpPr>
      <p:grpSpPr>
        <a:xfrm>
          <a:off x="0" y="0"/>
          <a:ext cx="0" cy="0"/>
          <a:chOff x="0" y="0"/>
          <a:chExt cx="0" cy="0"/>
        </a:xfrm>
      </p:grpSpPr>
      <p:sp>
        <p:nvSpPr>
          <p:cNvPr id="10" name="Picture Placeholder 6">
            <a:extLst>
              <a:ext uri="{FF2B5EF4-FFF2-40B4-BE49-F238E27FC236}">
                <a16:creationId xmlns:a16="http://schemas.microsoft.com/office/drawing/2014/main" id="{0480AD7B-04B2-AB51-832C-2E4D85166DF7}"/>
              </a:ext>
            </a:extLst>
          </p:cNvPr>
          <p:cNvSpPr>
            <a:spLocks noGrp="1"/>
          </p:cNvSpPr>
          <p:nvPr>
            <p:ph type="pic" sz="quarter" idx="11"/>
          </p:nvPr>
        </p:nvSpPr>
        <p:spPr>
          <a:xfrm>
            <a:off x="-7190" y="1"/>
            <a:ext cx="12210303" cy="6858000"/>
          </a:xfrm>
        </p:spPr>
        <p:txBody>
          <a:bodyPr/>
          <a:lstStyle/>
          <a:p>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
        <p:nvSpPr>
          <p:cNvPr id="8" name="Parallelogram 7">
            <a:extLst>
              <a:ext uri="{FF2B5EF4-FFF2-40B4-BE49-F238E27FC236}">
                <a16:creationId xmlns:a16="http://schemas.microsoft.com/office/drawing/2014/main" id="{052E5471-325D-50DA-87A8-40B3E9224C66}"/>
              </a:ext>
              <a:ext uri="{C183D7F6-B498-43B3-948B-1728B52AA6E4}">
                <adec:decorative xmlns:adec="http://schemas.microsoft.com/office/drawing/2017/decorative" val="1"/>
              </a:ext>
            </a:extLst>
          </p:cNvPr>
          <p:cNvSpPr/>
          <p:nvPr userDrawn="1"/>
        </p:nvSpPr>
        <p:spPr>
          <a:xfrm flipH="1" flipV="1">
            <a:off x="-1" y="5944909"/>
            <a:ext cx="1842483" cy="1617533"/>
          </a:xfrm>
          <a:prstGeom prst="parallelogram">
            <a:avLst>
              <a:gd name="adj" fmla="val 52898"/>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489558FA-4D15-84CB-1B7D-EAD23A7AE89A}"/>
              </a:ext>
              <a:ext uri="{C183D7F6-B498-43B3-948B-1728B52AA6E4}">
                <adec:decorative xmlns:adec="http://schemas.microsoft.com/office/drawing/2017/decorative" val="1"/>
              </a:ext>
            </a:extLst>
          </p:cNvPr>
          <p:cNvSpPr/>
          <p:nvPr userDrawn="1"/>
        </p:nvSpPr>
        <p:spPr>
          <a:xfrm flipV="1">
            <a:off x="-1072338" y="4113324"/>
            <a:ext cx="1935270" cy="1831585"/>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46090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een - Picture &amp; Logo ">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E2C25337-6E85-E8DE-103E-0C49904B7230}"/>
              </a:ext>
            </a:extLst>
          </p:cNvPr>
          <p:cNvSpPr>
            <a:spLocks noGrp="1"/>
          </p:cNvSpPr>
          <p:nvPr>
            <p:ph type="pic" sz="quarter" idx="11"/>
          </p:nvPr>
        </p:nvSpPr>
        <p:spPr>
          <a:xfrm>
            <a:off x="-7190" y="1"/>
            <a:ext cx="12210303" cy="6858000"/>
          </a:xfrm>
        </p:spPr>
        <p:txBody>
          <a:bodyPr/>
          <a:lstStyle/>
          <a:p>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40513684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Green - Triple Text &amp; Pictur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47ACC94-9745-8CD4-77BF-79C7404E09FF}"/>
              </a:ext>
              <a:ext uri="{C183D7F6-B498-43B3-948B-1728B52AA6E4}">
                <adec:decorative xmlns:adec="http://schemas.microsoft.com/office/drawing/2017/decorative" val="1"/>
              </a:ext>
            </a:extLst>
          </p:cNvPr>
          <p:cNvSpPr/>
          <p:nvPr userDrawn="1"/>
        </p:nvSpPr>
        <p:spPr>
          <a:xfrm>
            <a:off x="0" y="-36768"/>
            <a:ext cx="12191999"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BBF0E67D-D45E-EF9F-C1B7-4CC544BCD7E7}"/>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6F4BA49-AB76-E77C-CC32-EF7D16F116C2}"/>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FD39096-FA27-3C00-96AD-A9C86D3257BA}"/>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1DAC1CE-854E-B0E2-EAF9-F93171A2A1D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
        <p:nvSpPr>
          <p:cNvPr id="3" name="Picture Placeholder 5">
            <a:extLst>
              <a:ext uri="{FF2B5EF4-FFF2-40B4-BE49-F238E27FC236}">
                <a16:creationId xmlns:a16="http://schemas.microsoft.com/office/drawing/2014/main" id="{AF323A24-7613-EC23-F351-6D68138A27C7}"/>
              </a:ext>
            </a:extLst>
          </p:cNvPr>
          <p:cNvSpPr>
            <a:spLocks noGrp="1"/>
          </p:cNvSpPr>
          <p:nvPr>
            <p:ph type="pic" sz="quarter" idx="13"/>
          </p:nvPr>
        </p:nvSpPr>
        <p:spPr>
          <a:xfrm>
            <a:off x="902882" y="1935377"/>
            <a:ext cx="2885648" cy="2885648"/>
          </a:xfrm>
        </p:spPr>
        <p:txBody>
          <a:bodyPr/>
          <a:lstStyle/>
          <a:p>
            <a:endParaRPr lang="en-US"/>
          </a:p>
        </p:txBody>
      </p:sp>
      <p:sp>
        <p:nvSpPr>
          <p:cNvPr id="4" name="Picture Placeholder 5">
            <a:extLst>
              <a:ext uri="{FF2B5EF4-FFF2-40B4-BE49-F238E27FC236}">
                <a16:creationId xmlns:a16="http://schemas.microsoft.com/office/drawing/2014/main" id="{06EC1CCE-2C97-0714-981A-66CB4CE546D1}"/>
              </a:ext>
            </a:extLst>
          </p:cNvPr>
          <p:cNvSpPr>
            <a:spLocks noGrp="1"/>
          </p:cNvSpPr>
          <p:nvPr>
            <p:ph type="pic" sz="quarter" idx="14"/>
          </p:nvPr>
        </p:nvSpPr>
        <p:spPr>
          <a:xfrm>
            <a:off x="4645542" y="1935377"/>
            <a:ext cx="2885648" cy="2885648"/>
          </a:xfrm>
        </p:spPr>
        <p:txBody>
          <a:bodyPr/>
          <a:lstStyle/>
          <a:p>
            <a:endParaRPr lang="en-US"/>
          </a:p>
        </p:txBody>
      </p:sp>
      <p:sp>
        <p:nvSpPr>
          <p:cNvPr id="15" name="Picture Placeholder 5">
            <a:extLst>
              <a:ext uri="{FF2B5EF4-FFF2-40B4-BE49-F238E27FC236}">
                <a16:creationId xmlns:a16="http://schemas.microsoft.com/office/drawing/2014/main" id="{1BE7B0BA-BDDE-6447-57C0-9B34FFC3FE66}"/>
              </a:ext>
            </a:extLst>
          </p:cNvPr>
          <p:cNvSpPr>
            <a:spLocks noGrp="1"/>
          </p:cNvSpPr>
          <p:nvPr>
            <p:ph type="pic" sz="quarter" idx="15"/>
          </p:nvPr>
        </p:nvSpPr>
        <p:spPr>
          <a:xfrm>
            <a:off x="8374026" y="1935377"/>
            <a:ext cx="2885648" cy="2885648"/>
          </a:xfrm>
        </p:spPr>
        <p:txBody>
          <a:bodyPr/>
          <a:lstStyle/>
          <a:p>
            <a:endParaRPr lang="en-US"/>
          </a:p>
        </p:txBody>
      </p:sp>
      <p:sp>
        <p:nvSpPr>
          <p:cNvPr id="16" name="Text Placeholder 20">
            <a:extLst>
              <a:ext uri="{FF2B5EF4-FFF2-40B4-BE49-F238E27FC236}">
                <a16:creationId xmlns:a16="http://schemas.microsoft.com/office/drawing/2014/main" id="{3D25B66E-F3D3-2AA8-CB59-A164D097C070}"/>
              </a:ext>
            </a:extLst>
          </p:cNvPr>
          <p:cNvSpPr>
            <a:spLocks noGrp="1"/>
          </p:cNvSpPr>
          <p:nvPr>
            <p:ph type="body" sz="quarter" idx="16"/>
          </p:nvPr>
        </p:nvSpPr>
        <p:spPr>
          <a:xfrm>
            <a:off x="889968" y="5143500"/>
            <a:ext cx="2911475" cy="1216025"/>
          </a:xfrm>
        </p:spPr>
        <p:txBody>
          <a:bodyPr/>
          <a:lstStyle>
            <a:lvl1pPr>
              <a:defRPr sz="1100"/>
            </a:lvl1pPr>
          </a:lstStyle>
          <a:p>
            <a:pPr lvl="0"/>
            <a:r>
              <a:rPr lang="en-GB"/>
              <a:t>Click to edit Master text </a:t>
            </a:r>
          </a:p>
          <a:p>
            <a:pPr lvl="0"/>
            <a:r>
              <a:rPr lang="en-GB"/>
              <a:t>A</a:t>
            </a:r>
          </a:p>
          <a:p>
            <a:pPr lvl="0"/>
            <a:r>
              <a:rPr lang="en-GB"/>
              <a:t>B</a:t>
            </a:r>
          </a:p>
          <a:p>
            <a:pPr lvl="0"/>
            <a:r>
              <a:rPr lang="en-GB"/>
              <a:t>C</a:t>
            </a:r>
          </a:p>
        </p:txBody>
      </p:sp>
      <p:sp>
        <p:nvSpPr>
          <p:cNvPr id="18" name="Text Placeholder 20">
            <a:extLst>
              <a:ext uri="{FF2B5EF4-FFF2-40B4-BE49-F238E27FC236}">
                <a16:creationId xmlns:a16="http://schemas.microsoft.com/office/drawing/2014/main" id="{CE099C42-8BD1-5202-D9B7-45374C0EA493}"/>
              </a:ext>
            </a:extLst>
          </p:cNvPr>
          <p:cNvSpPr>
            <a:spLocks noGrp="1"/>
          </p:cNvSpPr>
          <p:nvPr>
            <p:ph type="body" sz="quarter" idx="17"/>
          </p:nvPr>
        </p:nvSpPr>
        <p:spPr>
          <a:xfrm>
            <a:off x="4632629" y="5143500"/>
            <a:ext cx="2911475" cy="1216025"/>
          </a:xfrm>
        </p:spPr>
        <p:txBody>
          <a:bodyPr/>
          <a:lstStyle>
            <a:lvl1pPr>
              <a:defRPr sz="1100"/>
            </a:lvl1pPr>
          </a:lstStyle>
          <a:p>
            <a:pPr lvl="0"/>
            <a:r>
              <a:rPr lang="en-GB"/>
              <a:t>Click to edit Master text </a:t>
            </a:r>
          </a:p>
          <a:p>
            <a:pPr lvl="0"/>
            <a:r>
              <a:rPr lang="en-GB"/>
              <a:t>A</a:t>
            </a:r>
          </a:p>
          <a:p>
            <a:pPr lvl="0"/>
            <a:r>
              <a:rPr lang="en-GB"/>
              <a:t>B</a:t>
            </a:r>
          </a:p>
          <a:p>
            <a:pPr lvl="0"/>
            <a:r>
              <a:rPr lang="en-GB"/>
              <a:t>C</a:t>
            </a:r>
          </a:p>
        </p:txBody>
      </p:sp>
      <p:sp>
        <p:nvSpPr>
          <p:cNvPr id="19" name="Text Placeholder 20">
            <a:extLst>
              <a:ext uri="{FF2B5EF4-FFF2-40B4-BE49-F238E27FC236}">
                <a16:creationId xmlns:a16="http://schemas.microsoft.com/office/drawing/2014/main" id="{8F6201D0-6018-BED9-8E2C-BBB334E9215B}"/>
              </a:ext>
            </a:extLst>
          </p:cNvPr>
          <p:cNvSpPr>
            <a:spLocks noGrp="1"/>
          </p:cNvSpPr>
          <p:nvPr>
            <p:ph type="body" sz="quarter" idx="18"/>
          </p:nvPr>
        </p:nvSpPr>
        <p:spPr>
          <a:xfrm>
            <a:off x="8361112" y="5143500"/>
            <a:ext cx="2911475" cy="1216025"/>
          </a:xfrm>
        </p:spPr>
        <p:txBody>
          <a:bodyPr/>
          <a:lstStyle>
            <a:lvl1pPr>
              <a:defRPr sz="1100"/>
            </a:lvl1pPr>
          </a:lstStyle>
          <a:p>
            <a:pPr lvl="0"/>
            <a:r>
              <a:rPr lang="en-GB"/>
              <a:t>Click to edit Master text </a:t>
            </a:r>
          </a:p>
          <a:p>
            <a:pPr lvl="0"/>
            <a:r>
              <a:rPr lang="en-GB"/>
              <a:t>A</a:t>
            </a:r>
          </a:p>
          <a:p>
            <a:pPr lvl="0"/>
            <a:r>
              <a:rPr lang="en-GB"/>
              <a:t>B</a:t>
            </a:r>
          </a:p>
          <a:p>
            <a:pPr lvl="0"/>
            <a:r>
              <a:rPr lang="en-GB"/>
              <a:t>C</a:t>
            </a:r>
          </a:p>
        </p:txBody>
      </p:sp>
    </p:spTree>
    <p:extLst>
      <p:ext uri="{BB962C8B-B14F-4D97-AF65-F5344CB8AC3E}">
        <p14:creationId xmlns:p14="http://schemas.microsoft.com/office/powerpoint/2010/main" val="32549700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Green - Char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D2FCBE-DCE1-6664-F202-BBF161CCAF3E}"/>
              </a:ext>
              <a:ext uri="{C183D7F6-B498-43B3-948B-1728B52AA6E4}">
                <adec:decorative xmlns:adec="http://schemas.microsoft.com/office/drawing/2017/decorative" val="1"/>
              </a:ext>
            </a:extLst>
          </p:cNvPr>
          <p:cNvSpPr/>
          <p:nvPr userDrawn="1"/>
        </p:nvSpPr>
        <p:spPr>
          <a:xfrm>
            <a:off x="0" y="-36768"/>
            <a:ext cx="12191999"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8E58FD18-4DD1-5898-AF76-F96434B2C63B}"/>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ED8C5D6-4EC8-0853-4B22-E151C1A63E09}"/>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593B20C-D031-8873-1608-11CA41B1F09C}"/>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Chart 1">
            <a:extLst>
              <a:ext uri="{FF2B5EF4-FFF2-40B4-BE49-F238E27FC236}">
                <a16:creationId xmlns:a16="http://schemas.microsoft.com/office/drawing/2014/main" id="{71172B64-5F15-7CA4-3F87-DB0DA7CED7F4}"/>
              </a:ext>
            </a:extLst>
          </p:cNvPr>
          <p:cNvGraphicFramePr/>
          <p:nvPr userDrawn="1">
            <p:extLst>
              <p:ext uri="{D42A27DB-BD31-4B8C-83A1-F6EECF244321}">
                <p14:modId xmlns:p14="http://schemas.microsoft.com/office/powerpoint/2010/main" val="352741672"/>
              </p:ext>
            </p:extLst>
          </p:nvPr>
        </p:nvGraphicFramePr>
        <p:xfrm>
          <a:off x="376000" y="1842684"/>
          <a:ext cx="6056284" cy="436772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C29068C9-8CE5-7DEB-69B1-7F7231479D33}"/>
              </a:ext>
            </a:extLst>
          </p:cNvPr>
          <p:cNvGraphicFramePr/>
          <p:nvPr userDrawn="1">
            <p:extLst>
              <p:ext uri="{D42A27DB-BD31-4B8C-83A1-F6EECF244321}">
                <p14:modId xmlns:p14="http://schemas.microsoft.com/office/powerpoint/2010/main" val="2624775059"/>
              </p:ext>
            </p:extLst>
          </p:nvPr>
        </p:nvGraphicFramePr>
        <p:xfrm>
          <a:off x="5604706" y="1842684"/>
          <a:ext cx="6056284" cy="4367722"/>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a:extLst>
              <a:ext uri="{FF2B5EF4-FFF2-40B4-BE49-F238E27FC236}">
                <a16:creationId xmlns:a16="http://schemas.microsoft.com/office/drawing/2014/main" id="{85436C86-8DE4-02CB-96FE-F182EE735C8C}"/>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graphicFrame>
        <p:nvGraphicFramePr>
          <p:cNvPr id="5" name="Chart 4">
            <a:extLst>
              <a:ext uri="{FF2B5EF4-FFF2-40B4-BE49-F238E27FC236}">
                <a16:creationId xmlns:a16="http://schemas.microsoft.com/office/drawing/2014/main" id="{95154A2A-42CE-2F7C-5972-45A5F381E35B}"/>
              </a:ext>
            </a:extLst>
          </p:cNvPr>
          <p:cNvGraphicFramePr/>
          <p:nvPr userDrawn="1">
            <p:extLst>
              <p:ext uri="{D42A27DB-BD31-4B8C-83A1-F6EECF244321}">
                <p14:modId xmlns:p14="http://schemas.microsoft.com/office/powerpoint/2010/main" val="2110075252"/>
              </p:ext>
            </p:extLst>
          </p:nvPr>
        </p:nvGraphicFramePr>
        <p:xfrm>
          <a:off x="528400" y="1995084"/>
          <a:ext cx="6056284" cy="436772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Chart 9">
            <a:extLst>
              <a:ext uri="{FF2B5EF4-FFF2-40B4-BE49-F238E27FC236}">
                <a16:creationId xmlns:a16="http://schemas.microsoft.com/office/drawing/2014/main" id="{E3859883-B02B-3762-BD8C-4D611062C440}"/>
              </a:ext>
            </a:extLst>
          </p:cNvPr>
          <p:cNvGraphicFramePr/>
          <p:nvPr userDrawn="1">
            <p:extLst>
              <p:ext uri="{D42A27DB-BD31-4B8C-83A1-F6EECF244321}">
                <p14:modId xmlns:p14="http://schemas.microsoft.com/office/powerpoint/2010/main" val="1910541780"/>
              </p:ext>
            </p:extLst>
          </p:nvPr>
        </p:nvGraphicFramePr>
        <p:xfrm>
          <a:off x="5757106" y="1995084"/>
          <a:ext cx="6056284" cy="4367722"/>
        </p:xfrm>
        <a:graphic>
          <a:graphicData uri="http://schemas.openxmlformats.org/drawingml/2006/chart">
            <c:chart xmlns:c="http://schemas.openxmlformats.org/drawingml/2006/chart" xmlns:r="http://schemas.openxmlformats.org/officeDocument/2006/relationships" r:id="rId6"/>
          </a:graphicData>
        </a:graphic>
      </p:graphicFrame>
      <p:sp>
        <p:nvSpPr>
          <p:cNvPr id="7" name="Title Placeholder 1">
            <a:extLst>
              <a:ext uri="{FF2B5EF4-FFF2-40B4-BE49-F238E27FC236}">
                <a16:creationId xmlns:a16="http://schemas.microsoft.com/office/drawing/2014/main" id="{920E5166-6C8E-4888-723A-41841B96E7FE}"/>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15032020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Green - Tab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A98100D-1841-012D-ADDB-37C09CCF8614}"/>
              </a:ext>
              <a:ext uri="{C183D7F6-B498-43B3-948B-1728B52AA6E4}">
                <adec:decorative xmlns:adec="http://schemas.microsoft.com/office/drawing/2017/decorative" val="1"/>
              </a:ext>
            </a:extLst>
          </p:cNvPr>
          <p:cNvSpPr/>
          <p:nvPr userDrawn="1"/>
        </p:nvSpPr>
        <p:spPr>
          <a:xfrm>
            <a:off x="0" y="-36768"/>
            <a:ext cx="12191999"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a:extLst>
              <a:ext uri="{FF2B5EF4-FFF2-40B4-BE49-F238E27FC236}">
                <a16:creationId xmlns:a16="http://schemas.microsoft.com/office/drawing/2014/main" id="{C99A3B31-F762-93A1-187D-B85EEB3C6CB8}"/>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C96E20B-BC50-EBC2-7C66-F8C0245AA129}"/>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25EF9F5-040F-A74D-6646-88DACF773D4B}"/>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39F475B-8876-127F-1C90-68D8FEE12C70}"/>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graphicFrame>
        <p:nvGraphicFramePr>
          <p:cNvPr id="4" name="Chart 3">
            <a:extLst>
              <a:ext uri="{FF2B5EF4-FFF2-40B4-BE49-F238E27FC236}">
                <a16:creationId xmlns:a16="http://schemas.microsoft.com/office/drawing/2014/main" id="{5EE9CB1C-A75A-FE36-CEE1-B2B62F47CF5E}"/>
              </a:ext>
            </a:extLst>
          </p:cNvPr>
          <p:cNvGraphicFramePr/>
          <p:nvPr userDrawn="1">
            <p:extLst>
              <p:ext uri="{D42A27DB-BD31-4B8C-83A1-F6EECF244321}">
                <p14:modId xmlns:p14="http://schemas.microsoft.com/office/powerpoint/2010/main" val="1037170540"/>
              </p:ext>
            </p:extLst>
          </p:nvPr>
        </p:nvGraphicFramePr>
        <p:xfrm>
          <a:off x="370496" y="1344361"/>
          <a:ext cx="8128000"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Placeholder 1">
            <a:extLst>
              <a:ext uri="{FF2B5EF4-FFF2-40B4-BE49-F238E27FC236}">
                <a16:creationId xmlns:a16="http://schemas.microsoft.com/office/drawing/2014/main" id="{A62E513A-9855-36A9-7BB4-3FA1D20D6C59}"/>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7363135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Green - Text &amp; Picture content ">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4F47D4-EBA3-7166-5816-3396ECDA7B16}"/>
              </a:ext>
              <a:ext uri="{C183D7F6-B498-43B3-948B-1728B52AA6E4}">
                <adec:decorative xmlns:adec="http://schemas.microsoft.com/office/drawing/2017/decorative" val="1"/>
              </a:ext>
            </a:extLst>
          </p:cNvPr>
          <p:cNvSpPr/>
          <p:nvPr userDrawn="1"/>
        </p:nvSpPr>
        <p:spPr>
          <a:xfrm>
            <a:off x="0" y="-36768"/>
            <a:ext cx="12191999"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832A6168-0920-EFCE-8340-23B347A1152E}"/>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C1F307F-4A56-4F42-CFF8-009DF3E1415A}"/>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B9575E6-F3B8-2F86-A967-843A91E119B3}"/>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1AA5918-4D02-5A39-3967-339D3C1096CB}"/>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5" name="Title Placeholder 1">
            <a:extLst>
              <a:ext uri="{FF2B5EF4-FFF2-40B4-BE49-F238E27FC236}">
                <a16:creationId xmlns:a16="http://schemas.microsoft.com/office/drawing/2014/main" id="{FD3D65C7-BC80-3EB0-591B-432566BAA146}"/>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
        <p:nvSpPr>
          <p:cNvPr id="2" name="Picture Placeholder 5">
            <a:extLst>
              <a:ext uri="{FF2B5EF4-FFF2-40B4-BE49-F238E27FC236}">
                <a16:creationId xmlns:a16="http://schemas.microsoft.com/office/drawing/2014/main" id="{4BAA22F2-DF20-E34F-3341-34BC57FC5204}"/>
              </a:ext>
            </a:extLst>
          </p:cNvPr>
          <p:cNvSpPr>
            <a:spLocks noGrp="1"/>
          </p:cNvSpPr>
          <p:nvPr>
            <p:ph type="pic" sz="quarter" idx="18"/>
          </p:nvPr>
        </p:nvSpPr>
        <p:spPr>
          <a:xfrm>
            <a:off x="1064712" y="1938310"/>
            <a:ext cx="703135" cy="710241"/>
          </a:xfrm>
        </p:spPr>
        <p:txBody>
          <a:bodyPr>
            <a:normAutofit/>
          </a:bodyPr>
          <a:lstStyle>
            <a:lvl1pPr>
              <a:defRPr sz="1000"/>
            </a:lvl1pPr>
          </a:lstStyle>
          <a:p>
            <a:endParaRPr lang="en-US"/>
          </a:p>
        </p:txBody>
      </p:sp>
      <p:sp>
        <p:nvSpPr>
          <p:cNvPr id="3" name="Text Placeholder 20">
            <a:extLst>
              <a:ext uri="{FF2B5EF4-FFF2-40B4-BE49-F238E27FC236}">
                <a16:creationId xmlns:a16="http://schemas.microsoft.com/office/drawing/2014/main" id="{4EDD3A88-7AF9-00E2-06F4-E0C731EDFE75}"/>
              </a:ext>
            </a:extLst>
          </p:cNvPr>
          <p:cNvSpPr>
            <a:spLocks noGrp="1"/>
          </p:cNvSpPr>
          <p:nvPr>
            <p:ph type="body" sz="quarter" idx="21"/>
          </p:nvPr>
        </p:nvSpPr>
        <p:spPr>
          <a:xfrm>
            <a:off x="2045373" y="1945417"/>
            <a:ext cx="2911475" cy="710242"/>
          </a:xfrm>
        </p:spPr>
        <p:txBody>
          <a:bodyPr>
            <a:normAutofit/>
          </a:bodyPr>
          <a:lstStyle>
            <a:lvl1pPr>
              <a:defRPr sz="1200"/>
            </a:lvl1pPr>
          </a:lstStyle>
          <a:p>
            <a:pPr lvl="0"/>
            <a:r>
              <a:rPr lang="en-GB"/>
              <a:t>Click to edit Master text </a:t>
            </a:r>
          </a:p>
        </p:txBody>
      </p:sp>
      <p:sp>
        <p:nvSpPr>
          <p:cNvPr id="10" name="Picture Placeholder 5">
            <a:extLst>
              <a:ext uri="{FF2B5EF4-FFF2-40B4-BE49-F238E27FC236}">
                <a16:creationId xmlns:a16="http://schemas.microsoft.com/office/drawing/2014/main" id="{3D6F5086-2C1D-63AA-922A-4EE0AC61D353}"/>
              </a:ext>
            </a:extLst>
          </p:cNvPr>
          <p:cNvSpPr>
            <a:spLocks noGrp="1"/>
          </p:cNvSpPr>
          <p:nvPr>
            <p:ph type="pic" sz="quarter" idx="22"/>
          </p:nvPr>
        </p:nvSpPr>
        <p:spPr>
          <a:xfrm>
            <a:off x="1064712" y="3157510"/>
            <a:ext cx="703135" cy="710241"/>
          </a:xfrm>
        </p:spPr>
        <p:txBody>
          <a:bodyPr>
            <a:normAutofit/>
          </a:bodyPr>
          <a:lstStyle>
            <a:lvl1pPr>
              <a:defRPr sz="1000"/>
            </a:lvl1pPr>
          </a:lstStyle>
          <a:p>
            <a:endParaRPr lang="en-US"/>
          </a:p>
        </p:txBody>
      </p:sp>
      <p:sp>
        <p:nvSpPr>
          <p:cNvPr id="26" name="Text Placeholder 20">
            <a:extLst>
              <a:ext uri="{FF2B5EF4-FFF2-40B4-BE49-F238E27FC236}">
                <a16:creationId xmlns:a16="http://schemas.microsoft.com/office/drawing/2014/main" id="{4307DB6D-28BF-4E71-5845-594BEC92BBAF}"/>
              </a:ext>
            </a:extLst>
          </p:cNvPr>
          <p:cNvSpPr>
            <a:spLocks noGrp="1"/>
          </p:cNvSpPr>
          <p:nvPr>
            <p:ph type="body" sz="quarter" idx="23"/>
          </p:nvPr>
        </p:nvSpPr>
        <p:spPr>
          <a:xfrm>
            <a:off x="2045373" y="3164617"/>
            <a:ext cx="2911475" cy="710242"/>
          </a:xfrm>
        </p:spPr>
        <p:txBody>
          <a:bodyPr>
            <a:normAutofit/>
          </a:bodyPr>
          <a:lstStyle>
            <a:lvl1pPr>
              <a:defRPr sz="1200"/>
            </a:lvl1pPr>
          </a:lstStyle>
          <a:p>
            <a:pPr lvl="0"/>
            <a:r>
              <a:rPr lang="en-GB"/>
              <a:t>Click to edit Master text </a:t>
            </a:r>
          </a:p>
        </p:txBody>
      </p:sp>
      <p:sp>
        <p:nvSpPr>
          <p:cNvPr id="28" name="Picture Placeholder 5">
            <a:extLst>
              <a:ext uri="{FF2B5EF4-FFF2-40B4-BE49-F238E27FC236}">
                <a16:creationId xmlns:a16="http://schemas.microsoft.com/office/drawing/2014/main" id="{BFD71998-0175-30EB-7E62-2C39DFB2DA3C}"/>
              </a:ext>
            </a:extLst>
          </p:cNvPr>
          <p:cNvSpPr>
            <a:spLocks noGrp="1"/>
          </p:cNvSpPr>
          <p:nvPr>
            <p:ph type="pic" sz="quarter" idx="24"/>
          </p:nvPr>
        </p:nvSpPr>
        <p:spPr>
          <a:xfrm>
            <a:off x="1064712" y="4397975"/>
            <a:ext cx="703135" cy="710241"/>
          </a:xfrm>
        </p:spPr>
        <p:txBody>
          <a:bodyPr>
            <a:normAutofit/>
          </a:bodyPr>
          <a:lstStyle>
            <a:lvl1pPr>
              <a:defRPr sz="1000"/>
            </a:lvl1pPr>
          </a:lstStyle>
          <a:p>
            <a:endParaRPr lang="en-US"/>
          </a:p>
        </p:txBody>
      </p:sp>
      <p:sp>
        <p:nvSpPr>
          <p:cNvPr id="29" name="Text Placeholder 20">
            <a:extLst>
              <a:ext uri="{FF2B5EF4-FFF2-40B4-BE49-F238E27FC236}">
                <a16:creationId xmlns:a16="http://schemas.microsoft.com/office/drawing/2014/main" id="{A2ED9664-01C5-77A8-1B36-7FB8284CD070}"/>
              </a:ext>
            </a:extLst>
          </p:cNvPr>
          <p:cNvSpPr>
            <a:spLocks noGrp="1"/>
          </p:cNvSpPr>
          <p:nvPr>
            <p:ph type="body" sz="quarter" idx="25"/>
          </p:nvPr>
        </p:nvSpPr>
        <p:spPr>
          <a:xfrm>
            <a:off x="2045373" y="4405082"/>
            <a:ext cx="2911475" cy="710242"/>
          </a:xfrm>
        </p:spPr>
        <p:txBody>
          <a:bodyPr>
            <a:normAutofit/>
          </a:bodyPr>
          <a:lstStyle>
            <a:lvl1pPr>
              <a:defRPr sz="1200"/>
            </a:lvl1pPr>
          </a:lstStyle>
          <a:p>
            <a:pPr lvl="0"/>
            <a:r>
              <a:rPr lang="en-GB"/>
              <a:t>Click to edit Master text </a:t>
            </a:r>
          </a:p>
        </p:txBody>
      </p:sp>
      <p:sp>
        <p:nvSpPr>
          <p:cNvPr id="30" name="Picture Placeholder 5">
            <a:extLst>
              <a:ext uri="{FF2B5EF4-FFF2-40B4-BE49-F238E27FC236}">
                <a16:creationId xmlns:a16="http://schemas.microsoft.com/office/drawing/2014/main" id="{BEF6A091-0644-5AE3-8DB8-C4B981DFE5C3}"/>
              </a:ext>
            </a:extLst>
          </p:cNvPr>
          <p:cNvSpPr>
            <a:spLocks noGrp="1"/>
          </p:cNvSpPr>
          <p:nvPr>
            <p:ph type="pic" sz="quarter" idx="26"/>
          </p:nvPr>
        </p:nvSpPr>
        <p:spPr>
          <a:xfrm>
            <a:off x="1064712" y="5574645"/>
            <a:ext cx="703135" cy="710241"/>
          </a:xfrm>
        </p:spPr>
        <p:txBody>
          <a:bodyPr>
            <a:normAutofit/>
          </a:bodyPr>
          <a:lstStyle>
            <a:lvl1pPr>
              <a:defRPr sz="1000"/>
            </a:lvl1pPr>
          </a:lstStyle>
          <a:p>
            <a:endParaRPr lang="en-US"/>
          </a:p>
        </p:txBody>
      </p:sp>
      <p:sp>
        <p:nvSpPr>
          <p:cNvPr id="31" name="Text Placeholder 20">
            <a:extLst>
              <a:ext uri="{FF2B5EF4-FFF2-40B4-BE49-F238E27FC236}">
                <a16:creationId xmlns:a16="http://schemas.microsoft.com/office/drawing/2014/main" id="{DE25F850-BC0C-0B5F-D01D-BF764DAF8D20}"/>
              </a:ext>
            </a:extLst>
          </p:cNvPr>
          <p:cNvSpPr>
            <a:spLocks noGrp="1"/>
          </p:cNvSpPr>
          <p:nvPr>
            <p:ph type="body" sz="quarter" idx="27"/>
          </p:nvPr>
        </p:nvSpPr>
        <p:spPr>
          <a:xfrm>
            <a:off x="2045373" y="5581752"/>
            <a:ext cx="2911475" cy="710242"/>
          </a:xfrm>
        </p:spPr>
        <p:txBody>
          <a:bodyPr>
            <a:normAutofit/>
          </a:bodyPr>
          <a:lstStyle>
            <a:lvl1pPr>
              <a:defRPr sz="1200"/>
            </a:lvl1pPr>
          </a:lstStyle>
          <a:p>
            <a:pPr lvl="0"/>
            <a:r>
              <a:rPr lang="en-GB"/>
              <a:t>Click to edit Master text </a:t>
            </a:r>
          </a:p>
        </p:txBody>
      </p:sp>
      <p:sp>
        <p:nvSpPr>
          <p:cNvPr id="32" name="Picture Placeholder 5">
            <a:extLst>
              <a:ext uri="{FF2B5EF4-FFF2-40B4-BE49-F238E27FC236}">
                <a16:creationId xmlns:a16="http://schemas.microsoft.com/office/drawing/2014/main" id="{98E1B90E-2696-A2EE-0D48-A62497B4D91B}"/>
              </a:ext>
            </a:extLst>
          </p:cNvPr>
          <p:cNvSpPr>
            <a:spLocks noGrp="1"/>
          </p:cNvSpPr>
          <p:nvPr>
            <p:ph type="pic" sz="quarter" idx="28"/>
          </p:nvPr>
        </p:nvSpPr>
        <p:spPr>
          <a:xfrm>
            <a:off x="6021560" y="1938310"/>
            <a:ext cx="703135" cy="710241"/>
          </a:xfrm>
        </p:spPr>
        <p:txBody>
          <a:bodyPr>
            <a:normAutofit/>
          </a:bodyPr>
          <a:lstStyle>
            <a:lvl1pPr>
              <a:defRPr sz="1000"/>
            </a:lvl1pPr>
          </a:lstStyle>
          <a:p>
            <a:endParaRPr lang="en-US"/>
          </a:p>
        </p:txBody>
      </p:sp>
      <p:sp>
        <p:nvSpPr>
          <p:cNvPr id="33" name="Text Placeholder 20">
            <a:extLst>
              <a:ext uri="{FF2B5EF4-FFF2-40B4-BE49-F238E27FC236}">
                <a16:creationId xmlns:a16="http://schemas.microsoft.com/office/drawing/2014/main" id="{EF1E1DE6-C5DE-7D18-2E8C-26776AEFEE84}"/>
              </a:ext>
            </a:extLst>
          </p:cNvPr>
          <p:cNvSpPr>
            <a:spLocks noGrp="1"/>
          </p:cNvSpPr>
          <p:nvPr>
            <p:ph type="body" sz="quarter" idx="29"/>
          </p:nvPr>
        </p:nvSpPr>
        <p:spPr>
          <a:xfrm>
            <a:off x="7002221" y="1945417"/>
            <a:ext cx="2911475" cy="710242"/>
          </a:xfrm>
        </p:spPr>
        <p:txBody>
          <a:bodyPr>
            <a:normAutofit/>
          </a:bodyPr>
          <a:lstStyle>
            <a:lvl1pPr>
              <a:defRPr sz="1200"/>
            </a:lvl1pPr>
          </a:lstStyle>
          <a:p>
            <a:pPr lvl="0"/>
            <a:r>
              <a:rPr lang="en-GB"/>
              <a:t>Click to edit Master text </a:t>
            </a:r>
          </a:p>
        </p:txBody>
      </p:sp>
      <p:sp>
        <p:nvSpPr>
          <p:cNvPr id="34" name="Picture Placeholder 5">
            <a:extLst>
              <a:ext uri="{FF2B5EF4-FFF2-40B4-BE49-F238E27FC236}">
                <a16:creationId xmlns:a16="http://schemas.microsoft.com/office/drawing/2014/main" id="{E54D7CC5-B733-6FAB-D53A-228640AE7F32}"/>
              </a:ext>
            </a:extLst>
          </p:cNvPr>
          <p:cNvSpPr>
            <a:spLocks noGrp="1"/>
          </p:cNvSpPr>
          <p:nvPr>
            <p:ph type="pic" sz="quarter" idx="30"/>
          </p:nvPr>
        </p:nvSpPr>
        <p:spPr>
          <a:xfrm>
            <a:off x="6021560" y="3157510"/>
            <a:ext cx="703135" cy="710241"/>
          </a:xfrm>
        </p:spPr>
        <p:txBody>
          <a:bodyPr>
            <a:normAutofit/>
          </a:bodyPr>
          <a:lstStyle>
            <a:lvl1pPr>
              <a:defRPr sz="1000"/>
            </a:lvl1pPr>
          </a:lstStyle>
          <a:p>
            <a:endParaRPr lang="en-US"/>
          </a:p>
        </p:txBody>
      </p:sp>
      <p:sp>
        <p:nvSpPr>
          <p:cNvPr id="35" name="Text Placeholder 20">
            <a:extLst>
              <a:ext uri="{FF2B5EF4-FFF2-40B4-BE49-F238E27FC236}">
                <a16:creationId xmlns:a16="http://schemas.microsoft.com/office/drawing/2014/main" id="{A7D4EF99-F3F0-2BF2-20E8-98CC1F821180}"/>
              </a:ext>
            </a:extLst>
          </p:cNvPr>
          <p:cNvSpPr>
            <a:spLocks noGrp="1"/>
          </p:cNvSpPr>
          <p:nvPr>
            <p:ph type="body" sz="quarter" idx="31"/>
          </p:nvPr>
        </p:nvSpPr>
        <p:spPr>
          <a:xfrm>
            <a:off x="7002221" y="3164617"/>
            <a:ext cx="2911475" cy="710242"/>
          </a:xfrm>
        </p:spPr>
        <p:txBody>
          <a:bodyPr>
            <a:normAutofit/>
          </a:bodyPr>
          <a:lstStyle>
            <a:lvl1pPr>
              <a:defRPr sz="1200"/>
            </a:lvl1pPr>
          </a:lstStyle>
          <a:p>
            <a:pPr lvl="0"/>
            <a:r>
              <a:rPr lang="en-GB"/>
              <a:t>Click to edit Master text </a:t>
            </a:r>
          </a:p>
        </p:txBody>
      </p:sp>
      <p:sp>
        <p:nvSpPr>
          <p:cNvPr id="36" name="Picture Placeholder 5">
            <a:extLst>
              <a:ext uri="{FF2B5EF4-FFF2-40B4-BE49-F238E27FC236}">
                <a16:creationId xmlns:a16="http://schemas.microsoft.com/office/drawing/2014/main" id="{76332AAA-7F51-CE2E-6987-5B67202FF28A}"/>
              </a:ext>
            </a:extLst>
          </p:cNvPr>
          <p:cNvSpPr>
            <a:spLocks noGrp="1"/>
          </p:cNvSpPr>
          <p:nvPr>
            <p:ph type="pic" sz="quarter" idx="32"/>
          </p:nvPr>
        </p:nvSpPr>
        <p:spPr>
          <a:xfrm>
            <a:off x="6021560" y="4397975"/>
            <a:ext cx="703135" cy="710241"/>
          </a:xfrm>
        </p:spPr>
        <p:txBody>
          <a:bodyPr>
            <a:normAutofit/>
          </a:bodyPr>
          <a:lstStyle>
            <a:lvl1pPr>
              <a:defRPr sz="1000"/>
            </a:lvl1pPr>
          </a:lstStyle>
          <a:p>
            <a:endParaRPr lang="en-US"/>
          </a:p>
        </p:txBody>
      </p:sp>
      <p:sp>
        <p:nvSpPr>
          <p:cNvPr id="37" name="Text Placeholder 20">
            <a:extLst>
              <a:ext uri="{FF2B5EF4-FFF2-40B4-BE49-F238E27FC236}">
                <a16:creationId xmlns:a16="http://schemas.microsoft.com/office/drawing/2014/main" id="{8B785548-A12F-7B61-26FD-CF563F2C9713}"/>
              </a:ext>
            </a:extLst>
          </p:cNvPr>
          <p:cNvSpPr>
            <a:spLocks noGrp="1"/>
          </p:cNvSpPr>
          <p:nvPr>
            <p:ph type="body" sz="quarter" idx="33"/>
          </p:nvPr>
        </p:nvSpPr>
        <p:spPr>
          <a:xfrm>
            <a:off x="7002221" y="4405082"/>
            <a:ext cx="2911475" cy="710242"/>
          </a:xfrm>
        </p:spPr>
        <p:txBody>
          <a:bodyPr>
            <a:normAutofit/>
          </a:bodyPr>
          <a:lstStyle>
            <a:lvl1pPr>
              <a:defRPr sz="1200"/>
            </a:lvl1pPr>
          </a:lstStyle>
          <a:p>
            <a:pPr lvl="0"/>
            <a:r>
              <a:rPr lang="en-GB"/>
              <a:t>Click to edit Master text </a:t>
            </a:r>
          </a:p>
        </p:txBody>
      </p:sp>
      <p:sp>
        <p:nvSpPr>
          <p:cNvPr id="38" name="Picture Placeholder 5">
            <a:extLst>
              <a:ext uri="{FF2B5EF4-FFF2-40B4-BE49-F238E27FC236}">
                <a16:creationId xmlns:a16="http://schemas.microsoft.com/office/drawing/2014/main" id="{9414916B-4DD0-8C21-56FB-EA8AB47068A7}"/>
              </a:ext>
            </a:extLst>
          </p:cNvPr>
          <p:cNvSpPr>
            <a:spLocks noGrp="1"/>
          </p:cNvSpPr>
          <p:nvPr>
            <p:ph type="pic" sz="quarter" idx="34"/>
          </p:nvPr>
        </p:nvSpPr>
        <p:spPr>
          <a:xfrm>
            <a:off x="6021560" y="5574645"/>
            <a:ext cx="703135" cy="710241"/>
          </a:xfrm>
        </p:spPr>
        <p:txBody>
          <a:bodyPr>
            <a:normAutofit/>
          </a:bodyPr>
          <a:lstStyle>
            <a:lvl1pPr>
              <a:defRPr sz="1000"/>
            </a:lvl1pPr>
          </a:lstStyle>
          <a:p>
            <a:endParaRPr lang="en-US"/>
          </a:p>
        </p:txBody>
      </p:sp>
      <p:sp>
        <p:nvSpPr>
          <p:cNvPr id="39" name="Text Placeholder 20">
            <a:extLst>
              <a:ext uri="{FF2B5EF4-FFF2-40B4-BE49-F238E27FC236}">
                <a16:creationId xmlns:a16="http://schemas.microsoft.com/office/drawing/2014/main" id="{F1BB1C06-604A-CD6E-3FDF-0DB1BFF391F7}"/>
              </a:ext>
            </a:extLst>
          </p:cNvPr>
          <p:cNvSpPr>
            <a:spLocks noGrp="1"/>
          </p:cNvSpPr>
          <p:nvPr>
            <p:ph type="body" sz="quarter" idx="35"/>
          </p:nvPr>
        </p:nvSpPr>
        <p:spPr>
          <a:xfrm>
            <a:off x="7002221" y="5581752"/>
            <a:ext cx="2911475" cy="710242"/>
          </a:xfrm>
        </p:spPr>
        <p:txBody>
          <a:bodyPr>
            <a:normAutofit/>
          </a:bodyPr>
          <a:lstStyle>
            <a:lvl1pPr>
              <a:defRPr sz="1200"/>
            </a:lvl1pPr>
          </a:lstStyle>
          <a:p>
            <a:pPr lvl="0"/>
            <a:r>
              <a:rPr lang="en-GB"/>
              <a:t>Click to edit Master text </a:t>
            </a:r>
          </a:p>
        </p:txBody>
      </p:sp>
    </p:spTree>
    <p:extLst>
      <p:ext uri="{BB962C8B-B14F-4D97-AF65-F5344CB8AC3E}">
        <p14:creationId xmlns:p14="http://schemas.microsoft.com/office/powerpoint/2010/main" val="212413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urple - Text &amp; Picture 1">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A462F0EF-C70D-F224-B6F1-BDE5C2F3EE13}"/>
              </a:ext>
            </a:extLst>
          </p:cNvPr>
          <p:cNvSpPr>
            <a:spLocks noGrp="1"/>
          </p:cNvSpPr>
          <p:nvPr>
            <p:ph type="pic" sz="quarter" idx="11"/>
          </p:nvPr>
        </p:nvSpPr>
        <p:spPr>
          <a:xfrm>
            <a:off x="7383687" y="1"/>
            <a:ext cx="4819426" cy="6858000"/>
          </a:xfrm>
        </p:spPr>
        <p:txBody>
          <a:bodyPr/>
          <a:lstStyle/>
          <a:p>
            <a:r>
              <a:rPr lang="en-GB"/>
              <a:t>Click icon to add picture</a:t>
            </a:r>
            <a:endParaRPr lang="en-US"/>
          </a:p>
        </p:txBody>
      </p:sp>
      <p:pic>
        <p:nvPicPr>
          <p:cNvPr id="9" name="Picture 8">
            <a:extLst>
              <a:ext uri="{FF2B5EF4-FFF2-40B4-BE49-F238E27FC236}">
                <a16:creationId xmlns:a16="http://schemas.microsoft.com/office/drawing/2014/main" id="{5C04CD2D-C237-1323-E0AD-9DCBB802443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7383687" cy="6858000"/>
          </a:xfrm>
          <a:prstGeom prst="rect">
            <a:avLst/>
          </a:prstGeom>
        </p:spPr>
      </p:pic>
      <p:pic>
        <p:nvPicPr>
          <p:cNvPr id="23" name="Picture 22">
            <a:extLst>
              <a:ext uri="{FF2B5EF4-FFF2-40B4-BE49-F238E27FC236}">
                <a16:creationId xmlns:a16="http://schemas.microsoft.com/office/drawing/2014/main" id="{6C61157D-8BA2-631D-FB3E-7B7F70FECFB1}"/>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6" name="Straight Connector 25">
            <a:extLst>
              <a:ext uri="{FF2B5EF4-FFF2-40B4-BE49-F238E27FC236}">
                <a16:creationId xmlns:a16="http://schemas.microsoft.com/office/drawing/2014/main" id="{45839C56-188C-DFEF-B4A2-E0B745ACE27B}"/>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Parallelogram 34">
            <a:extLst>
              <a:ext uri="{FF2B5EF4-FFF2-40B4-BE49-F238E27FC236}">
                <a16:creationId xmlns:a16="http://schemas.microsoft.com/office/drawing/2014/main" id="{D8CECAB1-6987-08CB-C9CA-6486FB027FF1}"/>
              </a:ext>
              <a:ext uri="{C183D7F6-B498-43B3-948B-1728B52AA6E4}">
                <adec:decorative xmlns:adec="http://schemas.microsoft.com/office/drawing/2017/decorative" val="1"/>
              </a:ext>
            </a:extLst>
          </p:cNvPr>
          <p:cNvSpPr/>
          <p:nvPr userDrawn="1"/>
        </p:nvSpPr>
        <p:spPr>
          <a:xfrm flipV="1">
            <a:off x="10666407" y="-701652"/>
            <a:ext cx="2690171" cy="2743618"/>
          </a:xfrm>
          <a:prstGeom prst="parallelogram">
            <a:avLst>
              <a:gd name="adj" fmla="val 52517"/>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822E957-B6D0-C95F-4B9A-1BABD52244FF}"/>
              </a:ext>
              <a:ext uri="{C183D7F6-B498-43B3-948B-1728B52AA6E4}">
                <adec:decorative xmlns:adec="http://schemas.microsoft.com/office/drawing/2017/decorative" val="1"/>
              </a:ext>
            </a:extLst>
          </p:cNvPr>
          <p:cNvSpPr/>
          <p:nvPr userDrawn="1"/>
        </p:nvSpPr>
        <p:spPr>
          <a:xfrm>
            <a:off x="7866190" y="1286561"/>
            <a:ext cx="514478" cy="514478"/>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6517D83-6902-82AB-6525-E36485522B13}"/>
              </a:ext>
              <a:ext uri="{C183D7F6-B498-43B3-948B-1728B52AA6E4}">
                <adec:decorative xmlns:adec="http://schemas.microsoft.com/office/drawing/2017/decorative" val="1"/>
              </a:ext>
            </a:extLst>
          </p:cNvPr>
          <p:cNvSpPr/>
          <p:nvPr userDrawn="1"/>
        </p:nvSpPr>
        <p:spPr>
          <a:xfrm>
            <a:off x="6684173" y="-4023"/>
            <a:ext cx="1182017" cy="13233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F9FDF88-54F3-D3AF-0A23-032F206C4CA1}"/>
              </a:ext>
              <a:ext uri="{C183D7F6-B498-43B3-948B-1728B52AA6E4}">
                <adec:decorative xmlns:adec="http://schemas.microsoft.com/office/drawing/2017/decorative" val="1"/>
              </a:ext>
            </a:extLst>
          </p:cNvPr>
          <p:cNvSpPr/>
          <p:nvPr userDrawn="1"/>
        </p:nvSpPr>
        <p:spPr>
          <a:xfrm>
            <a:off x="7369661" y="6325588"/>
            <a:ext cx="1182017" cy="5691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Placeholder 1">
            <a:extLst>
              <a:ext uri="{FF2B5EF4-FFF2-40B4-BE49-F238E27FC236}">
                <a16:creationId xmlns:a16="http://schemas.microsoft.com/office/drawing/2014/main" id="{38727397-FC1C-C20B-344B-68D879580EBA}"/>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accent1"/>
                </a:solidFill>
                <a:effectLst/>
                <a:latin typeface="Overpass Medium" pitchFamily="2" charset="77"/>
                <a:ea typeface="+mj-ea"/>
                <a:cs typeface="+mj-cs"/>
              </a:rPr>
              <a:t>Stand for ambition. </a:t>
            </a:r>
            <a:r>
              <a:rPr lang="en-GB" sz="1800" b="1" kern="1200">
                <a:solidFill>
                  <a:schemeClr val="accent1"/>
                </a:solidFill>
                <a:effectLst/>
                <a:latin typeface="Overpass Medium" pitchFamily="2" charset="77"/>
                <a:ea typeface="+mj-ea"/>
                <a:cs typeface="+mj-cs"/>
              </a:rPr>
              <a:t>kent.ac.uk</a:t>
            </a:r>
          </a:p>
        </p:txBody>
      </p:sp>
      <p:sp>
        <p:nvSpPr>
          <p:cNvPr id="3" name="Text Placeholder 7">
            <a:extLst>
              <a:ext uri="{FF2B5EF4-FFF2-40B4-BE49-F238E27FC236}">
                <a16:creationId xmlns:a16="http://schemas.microsoft.com/office/drawing/2014/main" id="{C033DB55-947A-305D-C322-8B9E30FE0F76}"/>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a:t>Subtitle here.</a:t>
            </a:r>
            <a:endParaRPr lang="en-US"/>
          </a:p>
        </p:txBody>
      </p:sp>
      <p:sp>
        <p:nvSpPr>
          <p:cNvPr id="2" name="Title Placeholder 1">
            <a:extLst>
              <a:ext uri="{FF2B5EF4-FFF2-40B4-BE49-F238E27FC236}">
                <a16:creationId xmlns:a16="http://schemas.microsoft.com/office/drawing/2014/main" id="{0A315236-3B32-771D-216E-7D6674D7C17E}"/>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4210117108"/>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Green - Blank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3338819-058B-3900-DCD1-E9F787B25151}"/>
              </a:ext>
              <a:ext uri="{C183D7F6-B498-43B3-948B-1728B52AA6E4}">
                <adec:decorative xmlns:adec="http://schemas.microsoft.com/office/drawing/2017/decorative" val="1"/>
              </a:ext>
            </a:extLst>
          </p:cNvPr>
          <p:cNvSpPr/>
          <p:nvPr userDrawn="1"/>
        </p:nvSpPr>
        <p:spPr>
          <a:xfrm>
            <a:off x="0" y="-36768"/>
            <a:ext cx="12191999"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4B170628-5D6C-968B-78A1-45FF64424A8A}"/>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5908857-21EE-6D79-83E9-09326AC62703}"/>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76D936F-D6F1-A12E-74B4-5FBC4475AAC8}"/>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6469554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Green - Blank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26579550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Green - Blank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
        <p:nvSpPr>
          <p:cNvPr id="3" name="Parallelogram 2">
            <a:extLst>
              <a:ext uri="{FF2B5EF4-FFF2-40B4-BE49-F238E27FC236}">
                <a16:creationId xmlns:a16="http://schemas.microsoft.com/office/drawing/2014/main" id="{45B18023-FD0A-559B-73E0-2EA554D39198}"/>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0A8F6EF-9D0D-4904-67E1-9844EEC2AEAB}"/>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A20408D-551F-AE72-540C-6490845C35BF}"/>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82070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Green - Blank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Tree>
    <p:extLst>
      <p:ext uri="{BB962C8B-B14F-4D97-AF65-F5344CB8AC3E}">
        <p14:creationId xmlns:p14="http://schemas.microsoft.com/office/powerpoint/2010/main" val="17694604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Green - Thank You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3B80767-282F-A1BB-005C-5B9711885C8C}"/>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9A7129F-94F2-944E-7C7C-A35310D5F4A8}"/>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8" name="Rectangle 7">
            <a:extLst>
              <a:ext uri="{FF2B5EF4-FFF2-40B4-BE49-F238E27FC236}">
                <a16:creationId xmlns:a16="http://schemas.microsoft.com/office/drawing/2014/main" id="{4696B113-4526-1089-B964-C0036F062AD9}"/>
              </a:ext>
              <a:ext uri="{C183D7F6-B498-43B3-948B-1728B52AA6E4}">
                <adec:decorative xmlns:adec="http://schemas.microsoft.com/office/drawing/2017/decorative" val="1"/>
              </a:ext>
            </a:extLst>
          </p:cNvPr>
          <p:cNvSpPr/>
          <p:nvPr userDrawn="1"/>
        </p:nvSpPr>
        <p:spPr>
          <a:xfrm>
            <a:off x="7343718" y="-14634"/>
            <a:ext cx="2502879" cy="1216353"/>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412D07-5209-4E33-AB48-842577BE3A39}"/>
              </a:ext>
              <a:ext uri="{C183D7F6-B498-43B3-948B-1728B52AA6E4}">
                <adec:decorative xmlns:adec="http://schemas.microsoft.com/office/drawing/2017/decorative" val="1"/>
              </a:ext>
            </a:extLst>
          </p:cNvPr>
          <p:cNvSpPr/>
          <p:nvPr userDrawn="1"/>
        </p:nvSpPr>
        <p:spPr>
          <a:xfrm>
            <a:off x="9846596" y="1210817"/>
            <a:ext cx="2401521" cy="1186467"/>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6F426E3-7DDE-FF9A-DF69-CF0CBB4830E8}"/>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a:extLst>
              <a:ext uri="{FF2B5EF4-FFF2-40B4-BE49-F238E27FC236}">
                <a16:creationId xmlns:a16="http://schemas.microsoft.com/office/drawing/2014/main" id="{1AF6C7F3-7AE7-AD0E-C562-596E1CE72AAF}"/>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1">
            <a:extLst>
              <a:ext uri="{FF2B5EF4-FFF2-40B4-BE49-F238E27FC236}">
                <a16:creationId xmlns:a16="http://schemas.microsoft.com/office/drawing/2014/main" id="{4A7488FC-7D2E-4214-49A9-6F80CDF038FE}"/>
              </a:ext>
            </a:extLst>
          </p:cNvPr>
          <p:cNvSpPr txBox="1">
            <a:spLocks/>
          </p:cNvSpPr>
          <p:nvPr userDrawn="1"/>
        </p:nvSpPr>
        <p:spPr>
          <a:xfrm>
            <a:off x="445247" y="2903770"/>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sz="8800" b="1">
                <a:solidFill>
                  <a:schemeClr val="bg1"/>
                </a:solidFill>
                <a:latin typeface="Overpass" pitchFamily="2" charset="77"/>
              </a:rPr>
              <a:t>Thank </a:t>
            </a:r>
          </a:p>
          <a:p>
            <a:r>
              <a:rPr lang="en-GB" sz="8800" b="1">
                <a:solidFill>
                  <a:schemeClr val="bg1"/>
                </a:solidFill>
                <a:latin typeface="Overpass" pitchFamily="2" charset="77"/>
              </a:rPr>
              <a:t>you.</a:t>
            </a:r>
            <a:endParaRPr lang="en-GB" sz="8800">
              <a:solidFill>
                <a:schemeClr val="bg1"/>
              </a:solidFill>
              <a:latin typeface="Overpass" pitchFamily="2" charset="77"/>
            </a:endParaRPr>
          </a:p>
        </p:txBody>
      </p:sp>
    </p:spTree>
    <p:extLst>
      <p:ext uri="{BB962C8B-B14F-4D97-AF65-F5344CB8AC3E}">
        <p14:creationId xmlns:p14="http://schemas.microsoft.com/office/powerpoint/2010/main" val="22984209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Pink - Photo Intro Dark">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EF0E8510-F2FC-BACD-8A1C-00D301F357E4}"/>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37673C08-6275-2C54-D9AF-698F2CDEC3CF}"/>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2" name="Rectangle 1">
            <a:extLst>
              <a:ext uri="{FF2B5EF4-FFF2-40B4-BE49-F238E27FC236}">
                <a16:creationId xmlns:a16="http://schemas.microsoft.com/office/drawing/2014/main" id="{A50314C1-813A-EE77-5A02-732B0CE8994A}"/>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4">
            <a:extLst>
              <a:ext uri="{FF2B5EF4-FFF2-40B4-BE49-F238E27FC236}">
                <a16:creationId xmlns:a16="http://schemas.microsoft.com/office/drawing/2014/main" id="{86466C9C-C0E7-3CA0-A400-36A03468C3B6}"/>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ross lit image of a female looking to the right with an ambitious facial expression.">
            <a:extLst>
              <a:ext uri="{FF2B5EF4-FFF2-40B4-BE49-F238E27FC236}">
                <a16:creationId xmlns:a16="http://schemas.microsoft.com/office/drawing/2014/main" id="{0F88A044-DA48-B8FB-9CCC-8ED7D9C29EC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495803" y="-106073"/>
            <a:ext cx="5504036" cy="7004716"/>
          </a:xfrm>
          <a:prstGeom prst="rect">
            <a:avLst/>
          </a:prstGeom>
        </p:spPr>
      </p:pic>
      <p:sp>
        <p:nvSpPr>
          <p:cNvPr id="6" name="Parallelogram 5">
            <a:extLst>
              <a:ext uri="{FF2B5EF4-FFF2-40B4-BE49-F238E27FC236}">
                <a16:creationId xmlns:a16="http://schemas.microsoft.com/office/drawing/2014/main" id="{F6821953-72FB-C880-412C-6AC9C5BD635B}"/>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E2BB8B1-C9DB-8F37-FD67-F1F776BC2371}"/>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Placeholder 1">
            <a:extLst>
              <a:ext uri="{FF2B5EF4-FFF2-40B4-BE49-F238E27FC236}">
                <a16:creationId xmlns:a16="http://schemas.microsoft.com/office/drawing/2014/main" id="{13A504B6-B998-5367-D92E-EFC8E5FA7B5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bg1"/>
                </a:solidFill>
                <a:effectLst/>
                <a:latin typeface="Overpass Medium" pitchFamily="2" charset="77"/>
                <a:ea typeface="+mj-ea"/>
                <a:cs typeface="+mj-cs"/>
              </a:rPr>
              <a:t>Stand for ambition. </a:t>
            </a:r>
            <a:r>
              <a:rPr lang="en-GB" sz="1800" b="1" kern="1200">
                <a:solidFill>
                  <a:schemeClr val="bg1"/>
                </a:solidFill>
                <a:effectLst/>
                <a:latin typeface="Overpass Medium" pitchFamily="2" charset="77"/>
                <a:ea typeface="+mj-ea"/>
                <a:cs typeface="+mj-cs"/>
              </a:rPr>
              <a:t>kent.ac.uk</a:t>
            </a:r>
          </a:p>
        </p:txBody>
      </p:sp>
      <p:sp>
        <p:nvSpPr>
          <p:cNvPr id="27" name="Title Placeholder 1">
            <a:extLst>
              <a:ext uri="{FF2B5EF4-FFF2-40B4-BE49-F238E27FC236}">
                <a16:creationId xmlns:a16="http://schemas.microsoft.com/office/drawing/2014/main" id="{80A33B6B-29FD-5876-D257-3051F2EEA5A2}"/>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a:solidFill>
                  <a:schemeClr val="bg1"/>
                </a:solidFill>
                <a:latin typeface="Overpass" pitchFamily="2" charset="77"/>
              </a:rPr>
              <a:t>We’re here to make ambition count.</a:t>
            </a:r>
            <a:endParaRPr lang="en-GB">
              <a:solidFill>
                <a:schemeClr val="bg1"/>
              </a:solidFill>
              <a:latin typeface="Overpass" pitchFamily="2" charset="77"/>
            </a:endParaRPr>
          </a:p>
        </p:txBody>
      </p:sp>
    </p:spTree>
    <p:extLst>
      <p:ext uri="{BB962C8B-B14F-4D97-AF65-F5344CB8AC3E}">
        <p14:creationId xmlns:p14="http://schemas.microsoft.com/office/powerpoint/2010/main" val="2375319952"/>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Pink - Photo Intro L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90DFAB-38F3-676D-1D1E-AD1F40E11243}"/>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FCAD5AB5-D692-DEF6-586A-61427A18B27C}"/>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3" name="Rectangle 2">
            <a:extLst>
              <a:ext uri="{FF2B5EF4-FFF2-40B4-BE49-F238E27FC236}">
                <a16:creationId xmlns:a16="http://schemas.microsoft.com/office/drawing/2014/main" id="{7ED761C9-C496-030F-C3B7-6F0266B5523C}"/>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arallelogram 3">
            <a:extLst>
              <a:ext uri="{FF2B5EF4-FFF2-40B4-BE49-F238E27FC236}">
                <a16:creationId xmlns:a16="http://schemas.microsoft.com/office/drawing/2014/main" id="{82DB8470-E47E-4B63-73C5-2627E8DE4009}"/>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ross lit image of a female looking to the right with an ambitious facial expression.">
            <a:extLst>
              <a:ext uri="{FF2B5EF4-FFF2-40B4-BE49-F238E27FC236}">
                <a16:creationId xmlns:a16="http://schemas.microsoft.com/office/drawing/2014/main" id="{4BB3D78A-5766-3470-8559-75482A0954D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495803" y="-117948"/>
            <a:ext cx="5504036" cy="7004716"/>
          </a:xfrm>
          <a:prstGeom prst="rect">
            <a:avLst/>
          </a:prstGeom>
        </p:spPr>
      </p:pic>
      <p:sp>
        <p:nvSpPr>
          <p:cNvPr id="7" name="Parallelogram 6">
            <a:extLst>
              <a:ext uri="{FF2B5EF4-FFF2-40B4-BE49-F238E27FC236}">
                <a16:creationId xmlns:a16="http://schemas.microsoft.com/office/drawing/2014/main" id="{879F4148-34FD-984F-55A1-379407F00FF0}"/>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E65AAF3-C281-8991-8DBC-75B03191611B}"/>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Placeholder 1">
            <a:extLst>
              <a:ext uri="{FF2B5EF4-FFF2-40B4-BE49-F238E27FC236}">
                <a16:creationId xmlns:a16="http://schemas.microsoft.com/office/drawing/2014/main" id="{F7C3F1B0-E430-A87A-6F14-D9C44DAE8D24}"/>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tx1"/>
                </a:solidFill>
                <a:effectLst/>
                <a:latin typeface="Overpass Medium" pitchFamily="2" charset="77"/>
                <a:ea typeface="+mj-ea"/>
                <a:cs typeface="+mj-cs"/>
              </a:rPr>
              <a:t>Stand for ambition. </a:t>
            </a:r>
            <a:r>
              <a:rPr lang="en-GB" sz="1800" b="1" i="0" kern="1200">
                <a:solidFill>
                  <a:schemeClr val="tx1"/>
                </a:solidFill>
                <a:effectLst/>
                <a:latin typeface="Overpass Medium" pitchFamily="2" charset="77"/>
                <a:ea typeface="+mj-ea"/>
                <a:cs typeface="+mj-cs"/>
              </a:rPr>
              <a:t>k</a:t>
            </a:r>
            <a:r>
              <a:rPr lang="en-GB" sz="1800" b="1" kern="1200">
                <a:solidFill>
                  <a:schemeClr val="tx1"/>
                </a:solidFill>
                <a:effectLst/>
                <a:latin typeface="Overpass Medium" pitchFamily="2" charset="77"/>
                <a:ea typeface="+mj-ea"/>
                <a:cs typeface="+mj-cs"/>
              </a:rPr>
              <a:t>ent.ac.uk</a:t>
            </a:r>
          </a:p>
        </p:txBody>
      </p:sp>
      <p:sp>
        <p:nvSpPr>
          <p:cNvPr id="16" name="Title Placeholder 1">
            <a:extLst>
              <a:ext uri="{FF2B5EF4-FFF2-40B4-BE49-F238E27FC236}">
                <a16:creationId xmlns:a16="http://schemas.microsoft.com/office/drawing/2014/main" id="{112A3EB8-AA17-F47B-3889-EA675427C8E5}"/>
              </a:ext>
            </a:extLst>
          </p:cNvPr>
          <p:cNvSpPr>
            <a:spLocks noGrp="1"/>
          </p:cNvSpPr>
          <p:nvPr>
            <p:ph type="title" hasCustomPrompt="1"/>
          </p:nvPr>
        </p:nvSpPr>
        <p:spPr>
          <a:xfrm>
            <a:off x="445247" y="2521834"/>
            <a:ext cx="5650753" cy="2354735"/>
          </a:xfrm>
          <a:prstGeom prst="rect">
            <a:avLst/>
          </a:prstGeom>
        </p:spPr>
        <p:txBody>
          <a:bodyPr vert="horz" lIns="91440" tIns="45720" rIns="91440" bIns="45720" rtlCol="0" anchor="ctr">
            <a:noAutofit/>
          </a:bodyPr>
          <a:lstStyle>
            <a:lvl1pPr>
              <a:defRPr lang="en-GB" sz="6000" b="0" i="0" smtClean="0">
                <a:effectLst/>
                <a:latin typeface="Overpass SemiBold" pitchFamily="2" charset="77"/>
              </a:defRPr>
            </a:lvl1pPr>
          </a:lstStyle>
          <a:p>
            <a:r>
              <a:rPr lang="en-GB" b="1">
                <a:solidFill>
                  <a:srgbClr val="00040E"/>
                </a:solidFill>
                <a:effectLst/>
                <a:latin typeface="Overpass" pitchFamily="2" charset="77"/>
              </a:rPr>
              <a:t>We’re here to make ambition count.</a:t>
            </a:r>
            <a:endParaRPr lang="en-GB">
              <a:solidFill>
                <a:srgbClr val="00040E"/>
              </a:solidFill>
              <a:effectLst/>
              <a:latin typeface="Overpass" pitchFamily="2" charset="77"/>
            </a:endParaRPr>
          </a:p>
        </p:txBody>
      </p:sp>
    </p:spTree>
    <p:extLst>
      <p:ext uri="{BB962C8B-B14F-4D97-AF65-F5344CB8AC3E}">
        <p14:creationId xmlns:p14="http://schemas.microsoft.com/office/powerpoint/2010/main" val="3640096393"/>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Pink - Text Intro L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ADCCF0-0E68-2344-0C98-D4A2A2DA2F52}"/>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58F2AEE-E22C-312D-54EE-443CA81A38B6}"/>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pic>
        <p:nvPicPr>
          <p:cNvPr id="17" name="Picture 16">
            <a:extLst>
              <a:ext uri="{FF2B5EF4-FFF2-40B4-BE49-F238E27FC236}">
                <a16:creationId xmlns:a16="http://schemas.microsoft.com/office/drawing/2014/main" id="{E13027D3-949D-CC15-261E-5A192CE1FE40}"/>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5400000">
            <a:off x="10936646" y="65170"/>
            <a:ext cx="1328691" cy="1182017"/>
          </a:xfrm>
          <a:prstGeom prst="rect">
            <a:avLst/>
          </a:prstGeom>
        </p:spPr>
      </p:pic>
      <p:sp>
        <p:nvSpPr>
          <p:cNvPr id="20" name="Rectangle 19">
            <a:extLst>
              <a:ext uri="{FF2B5EF4-FFF2-40B4-BE49-F238E27FC236}">
                <a16:creationId xmlns:a16="http://schemas.microsoft.com/office/drawing/2014/main" id="{DC6847C5-3628-7B0D-55A2-7E1AC69D5093}"/>
              </a:ext>
              <a:ext uri="{C183D7F6-B498-43B3-948B-1728B52AA6E4}">
                <adec:decorative xmlns:adec="http://schemas.microsoft.com/office/drawing/2017/decorative" val="1"/>
              </a:ext>
            </a:extLst>
          </p:cNvPr>
          <p:cNvSpPr/>
          <p:nvPr userDrawn="1"/>
        </p:nvSpPr>
        <p:spPr>
          <a:xfrm>
            <a:off x="9638395" y="1324053"/>
            <a:ext cx="1376483" cy="286209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arallelogram 21">
            <a:extLst>
              <a:ext uri="{FF2B5EF4-FFF2-40B4-BE49-F238E27FC236}">
                <a16:creationId xmlns:a16="http://schemas.microsoft.com/office/drawing/2014/main" id="{4F3CBBBC-6986-5A41-492D-8D557DCAED90}"/>
              </a:ext>
              <a:ext uri="{C183D7F6-B498-43B3-948B-1728B52AA6E4}">
                <adec:decorative xmlns:adec="http://schemas.microsoft.com/office/drawing/2017/decorative" val="1"/>
              </a:ext>
            </a:extLst>
          </p:cNvPr>
          <p:cNvSpPr/>
          <p:nvPr userDrawn="1"/>
        </p:nvSpPr>
        <p:spPr>
          <a:xfrm flipH="1" flipV="1">
            <a:off x="6742827" y="4169183"/>
            <a:ext cx="2890672" cy="3180917"/>
          </a:xfrm>
          <a:prstGeom prst="parallelogram">
            <a:avLst>
              <a:gd name="adj" fmla="val 52517"/>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E29437A-80F1-A9A2-1E44-113CFC1AEE5C}"/>
              </a:ext>
              <a:ext uri="{C183D7F6-B498-43B3-948B-1728B52AA6E4}">
                <adec:decorative xmlns:adec="http://schemas.microsoft.com/office/drawing/2017/decorative" val="1"/>
              </a:ext>
            </a:extLst>
          </p:cNvPr>
          <p:cNvSpPr/>
          <p:nvPr userDrawn="1"/>
        </p:nvSpPr>
        <p:spPr>
          <a:xfrm>
            <a:off x="11016963" y="-8167"/>
            <a:ext cx="1182017" cy="132747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043BDA2-729E-5F9D-78ED-239D7BD07A91}"/>
              </a:ext>
              <a:ext uri="{C183D7F6-B498-43B3-948B-1728B52AA6E4}">
                <adec:decorative xmlns:adec="http://schemas.microsoft.com/office/drawing/2017/decorative" val="1"/>
              </a:ext>
            </a:extLst>
          </p:cNvPr>
          <p:cNvSpPr/>
          <p:nvPr userDrawn="1"/>
        </p:nvSpPr>
        <p:spPr>
          <a:xfrm>
            <a:off x="11021857" y="4190662"/>
            <a:ext cx="1182017" cy="119693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Placeholder 1">
            <a:extLst>
              <a:ext uri="{FF2B5EF4-FFF2-40B4-BE49-F238E27FC236}">
                <a16:creationId xmlns:a16="http://schemas.microsoft.com/office/drawing/2014/main" id="{6D5B2378-5A85-2C36-B345-5BB2BF5B5DE8}"/>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tx1"/>
                </a:solidFill>
                <a:effectLst/>
                <a:latin typeface="Overpass Medium" pitchFamily="2" charset="77"/>
                <a:ea typeface="+mj-ea"/>
                <a:cs typeface="+mj-cs"/>
              </a:rPr>
              <a:t>Stand for ambition. </a:t>
            </a:r>
            <a:r>
              <a:rPr lang="en-GB" sz="1800" b="1" i="0" kern="1200">
                <a:solidFill>
                  <a:schemeClr val="tx1"/>
                </a:solidFill>
                <a:effectLst/>
                <a:latin typeface="Overpass Medium" pitchFamily="2" charset="77"/>
                <a:ea typeface="+mj-ea"/>
                <a:cs typeface="+mj-cs"/>
              </a:rPr>
              <a:t>k</a:t>
            </a:r>
            <a:r>
              <a:rPr lang="en-GB" sz="1800" b="1" kern="1200">
                <a:solidFill>
                  <a:schemeClr val="tx1"/>
                </a:solidFill>
                <a:effectLst/>
                <a:latin typeface="Overpass Medium" pitchFamily="2" charset="77"/>
                <a:ea typeface="+mj-ea"/>
                <a:cs typeface="+mj-cs"/>
              </a:rPr>
              <a:t>ent.ac.uk</a:t>
            </a:r>
          </a:p>
        </p:txBody>
      </p:sp>
      <p:sp>
        <p:nvSpPr>
          <p:cNvPr id="10" name="Title Placeholder 1">
            <a:extLst>
              <a:ext uri="{FF2B5EF4-FFF2-40B4-BE49-F238E27FC236}">
                <a16:creationId xmlns:a16="http://schemas.microsoft.com/office/drawing/2014/main" id="{E5290B86-8A28-C92E-FB7F-3D40C4907BE9}"/>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a:solidFill>
                  <a:srgbClr val="00040E"/>
                </a:solidFill>
                <a:latin typeface="Overpass" pitchFamily="2" charset="77"/>
              </a:rPr>
              <a:t>We’re here to make ambition count.</a:t>
            </a:r>
            <a:endParaRPr lang="en-GB">
              <a:solidFill>
                <a:srgbClr val="00040E"/>
              </a:solidFill>
              <a:latin typeface="Overpass" pitchFamily="2" charset="77"/>
            </a:endParaRPr>
          </a:p>
        </p:txBody>
      </p:sp>
    </p:spTree>
    <p:extLst>
      <p:ext uri="{BB962C8B-B14F-4D97-AF65-F5344CB8AC3E}">
        <p14:creationId xmlns:p14="http://schemas.microsoft.com/office/powerpoint/2010/main" val="1286052799"/>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Pink - Text Intro Dark">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29218735-3ABC-B6CD-7898-9BEC1A8BB312}"/>
              </a:ext>
              <a:ext uri="{C183D7F6-B498-43B3-948B-1728B52AA6E4}">
                <adec:decorative xmlns:adec="http://schemas.microsoft.com/office/drawing/2017/decorative" val="1"/>
              </a:ext>
            </a:extLst>
          </p:cNvPr>
          <p:cNvSpPr/>
          <p:nvPr userDrawn="1"/>
        </p:nvSpPr>
        <p:spPr>
          <a:xfrm>
            <a:off x="-53515" y="-11875"/>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0663221-2E1F-2ED5-34C8-2D6A681FAB24}"/>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30" name="Rectangle 29">
            <a:extLst>
              <a:ext uri="{FF2B5EF4-FFF2-40B4-BE49-F238E27FC236}">
                <a16:creationId xmlns:a16="http://schemas.microsoft.com/office/drawing/2014/main" id="{83AD5165-5BBA-B9C9-5DFA-B7572C3C0C0C}"/>
              </a:ext>
              <a:ext uri="{C183D7F6-B498-43B3-948B-1728B52AA6E4}">
                <adec:decorative xmlns:adec="http://schemas.microsoft.com/office/drawing/2017/decorative" val="1"/>
              </a:ext>
            </a:extLst>
          </p:cNvPr>
          <p:cNvSpPr/>
          <p:nvPr userDrawn="1"/>
        </p:nvSpPr>
        <p:spPr>
          <a:xfrm>
            <a:off x="7329758" y="-7654"/>
            <a:ext cx="2502879" cy="121635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82C501D-E620-5C46-9119-A1ED9E2D1841}"/>
              </a:ext>
              <a:ext uri="{C183D7F6-B498-43B3-948B-1728B52AA6E4}">
                <adec:decorative xmlns:adec="http://schemas.microsoft.com/office/drawing/2017/decorative" val="1"/>
              </a:ext>
            </a:extLst>
          </p:cNvPr>
          <p:cNvSpPr/>
          <p:nvPr userDrawn="1"/>
        </p:nvSpPr>
        <p:spPr>
          <a:xfrm>
            <a:off x="9846596" y="1223054"/>
            <a:ext cx="2401521" cy="1186467"/>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9A17D18-C326-6DF0-DED1-8694B6DA3050}"/>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arallelogram 35">
            <a:extLst>
              <a:ext uri="{FF2B5EF4-FFF2-40B4-BE49-F238E27FC236}">
                <a16:creationId xmlns:a16="http://schemas.microsoft.com/office/drawing/2014/main" id="{BAEC76CA-EB52-9A0F-C917-37D45BFE6CDE}"/>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Placeholder 1">
            <a:extLst>
              <a:ext uri="{FF2B5EF4-FFF2-40B4-BE49-F238E27FC236}">
                <a16:creationId xmlns:a16="http://schemas.microsoft.com/office/drawing/2014/main" id="{61E5BD0A-DFD0-BDA5-1276-66B27DA71CD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bg1"/>
                </a:solidFill>
                <a:effectLst/>
                <a:latin typeface="Overpass Medium" pitchFamily="2" charset="77"/>
                <a:ea typeface="+mj-ea"/>
                <a:cs typeface="+mj-cs"/>
              </a:rPr>
              <a:t>Stand for ambition. </a:t>
            </a:r>
            <a:r>
              <a:rPr lang="en-GB" sz="1800" b="1" i="0" kern="1200">
                <a:solidFill>
                  <a:schemeClr val="bg1"/>
                </a:solidFill>
                <a:effectLst/>
                <a:latin typeface="Overpass Medium" pitchFamily="2" charset="77"/>
                <a:ea typeface="+mj-ea"/>
                <a:cs typeface="+mj-cs"/>
              </a:rPr>
              <a:t>k</a:t>
            </a:r>
            <a:r>
              <a:rPr lang="en-GB" sz="1800" b="1" kern="1200">
                <a:solidFill>
                  <a:schemeClr val="bg1"/>
                </a:solidFill>
                <a:effectLst/>
                <a:latin typeface="Overpass Medium" pitchFamily="2" charset="77"/>
                <a:ea typeface="+mj-ea"/>
                <a:cs typeface="+mj-cs"/>
              </a:rPr>
              <a:t>ent.ac.uk</a:t>
            </a:r>
          </a:p>
        </p:txBody>
      </p:sp>
      <p:sp>
        <p:nvSpPr>
          <p:cNvPr id="13" name="Title Placeholder 1">
            <a:extLst>
              <a:ext uri="{FF2B5EF4-FFF2-40B4-BE49-F238E27FC236}">
                <a16:creationId xmlns:a16="http://schemas.microsoft.com/office/drawing/2014/main" id="{7170A5A0-522E-37BB-686D-1AC48B766309}"/>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a:solidFill>
                  <a:schemeClr val="bg1"/>
                </a:solidFill>
                <a:latin typeface="Overpass" pitchFamily="2" charset="77"/>
              </a:rPr>
              <a:t>We’re here to make ambition count.</a:t>
            </a:r>
            <a:endParaRPr lang="en-GB">
              <a:solidFill>
                <a:schemeClr val="bg1"/>
              </a:solidFill>
              <a:latin typeface="Overpass" pitchFamily="2" charset="77"/>
            </a:endParaRPr>
          </a:p>
        </p:txBody>
      </p:sp>
    </p:spTree>
    <p:extLst>
      <p:ext uri="{BB962C8B-B14F-4D97-AF65-F5344CB8AC3E}">
        <p14:creationId xmlns:p14="http://schemas.microsoft.com/office/powerpoint/2010/main" val="1203488227"/>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ink -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C59DA1-FF13-66F2-0CDC-6EF2B1B40B35}"/>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0" name="Straight Connector 19">
            <a:extLst>
              <a:ext uri="{FF2B5EF4-FFF2-40B4-BE49-F238E27FC236}">
                <a16:creationId xmlns:a16="http://schemas.microsoft.com/office/drawing/2014/main" id="{C6E60E21-0F4B-C2C6-33CE-E2761EED9AD6}"/>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9357F080-168E-FEC2-F970-6089DB890513}"/>
              </a:ext>
              <a:ext uri="{C183D7F6-B498-43B3-948B-1728B52AA6E4}">
                <adec:decorative xmlns:adec="http://schemas.microsoft.com/office/drawing/2017/decorative" val="1"/>
              </a:ext>
            </a:extLst>
          </p:cNvPr>
          <p:cNvSpPr/>
          <p:nvPr userDrawn="1"/>
        </p:nvSpPr>
        <p:spPr>
          <a:xfrm>
            <a:off x="10829490" y="-4463"/>
            <a:ext cx="687192" cy="68719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655C63E-798F-9EC1-3C63-93A04D794A5F}"/>
              </a:ext>
              <a:ext uri="{C183D7F6-B498-43B3-948B-1728B52AA6E4}">
                <adec:decorative xmlns:adec="http://schemas.microsoft.com/office/drawing/2017/decorative" val="1"/>
              </a:ext>
            </a:extLst>
          </p:cNvPr>
          <p:cNvSpPr/>
          <p:nvPr userDrawn="1"/>
        </p:nvSpPr>
        <p:spPr>
          <a:xfrm>
            <a:off x="11516683" y="-8540"/>
            <a:ext cx="687192" cy="136545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a:extLst>
              <a:ext uri="{FF2B5EF4-FFF2-40B4-BE49-F238E27FC236}">
                <a16:creationId xmlns:a16="http://schemas.microsoft.com/office/drawing/2014/main" id="{3FEC0748-761A-CB38-657F-6662B4275BAE}"/>
              </a:ext>
              <a:ext uri="{C183D7F6-B498-43B3-948B-1728B52AA6E4}">
                <adec:decorative xmlns:adec="http://schemas.microsoft.com/office/drawing/2017/decorative" val="1"/>
              </a:ext>
            </a:extLst>
          </p:cNvPr>
          <p:cNvSpPr/>
          <p:nvPr userDrawn="1"/>
        </p:nvSpPr>
        <p:spPr>
          <a:xfrm flipV="1">
            <a:off x="10416133" y="3428998"/>
            <a:ext cx="1830502" cy="1818138"/>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2A3A2FCE-7724-89BE-8834-93E14319C252}"/>
              </a:ext>
              <a:ext uri="{C183D7F6-B498-43B3-948B-1728B52AA6E4}">
                <adec:decorative xmlns:adec="http://schemas.microsoft.com/office/drawing/2017/decorative" val="1"/>
              </a:ext>
            </a:extLst>
          </p:cNvPr>
          <p:cNvSpPr/>
          <p:nvPr userDrawn="1"/>
        </p:nvSpPr>
        <p:spPr>
          <a:xfrm flipH="1" flipV="1">
            <a:off x="10690826" y="5247136"/>
            <a:ext cx="2890672" cy="3180917"/>
          </a:xfrm>
          <a:prstGeom prst="parallelogram">
            <a:avLst>
              <a:gd name="adj" fmla="val 52517"/>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Placeholder 1">
            <a:extLst>
              <a:ext uri="{FF2B5EF4-FFF2-40B4-BE49-F238E27FC236}">
                <a16:creationId xmlns:a16="http://schemas.microsoft.com/office/drawing/2014/main" id="{9A52A94D-B000-E47C-A28D-4CC13883AA65}"/>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accent1"/>
                </a:solidFill>
                <a:effectLst/>
                <a:latin typeface="Overpass Medium" pitchFamily="2" charset="77"/>
                <a:ea typeface="+mj-ea"/>
                <a:cs typeface="+mj-cs"/>
              </a:rPr>
              <a:t>Stand for ambition. </a:t>
            </a:r>
            <a:r>
              <a:rPr lang="en-GB" sz="1800" b="1" i="0" kern="1200">
                <a:solidFill>
                  <a:schemeClr val="accent1"/>
                </a:solidFill>
                <a:effectLst/>
                <a:latin typeface="Overpass Medium" pitchFamily="2" charset="77"/>
                <a:ea typeface="+mj-ea"/>
                <a:cs typeface="+mj-cs"/>
              </a:rPr>
              <a:t>k</a:t>
            </a:r>
            <a:r>
              <a:rPr lang="en-GB" sz="1800" b="1" kern="1200">
                <a:solidFill>
                  <a:schemeClr val="accent1"/>
                </a:solidFill>
                <a:effectLst/>
                <a:latin typeface="Overpass Medium" pitchFamily="2" charset="77"/>
                <a:ea typeface="+mj-ea"/>
                <a:cs typeface="+mj-cs"/>
              </a:rPr>
              <a:t>ent.ac.uk</a:t>
            </a:r>
          </a:p>
        </p:txBody>
      </p:sp>
      <p:sp>
        <p:nvSpPr>
          <p:cNvPr id="9" name="Text Placeholder 7">
            <a:extLst>
              <a:ext uri="{FF2B5EF4-FFF2-40B4-BE49-F238E27FC236}">
                <a16:creationId xmlns:a16="http://schemas.microsoft.com/office/drawing/2014/main" id="{B6FB10BE-6CCD-C9B0-F91D-43688E79C22E}"/>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a:t>Subtitle here.</a:t>
            </a:r>
            <a:endParaRPr lang="en-US"/>
          </a:p>
        </p:txBody>
      </p:sp>
      <p:sp>
        <p:nvSpPr>
          <p:cNvPr id="31" name="Title Placeholder 1">
            <a:extLst>
              <a:ext uri="{FF2B5EF4-FFF2-40B4-BE49-F238E27FC236}">
                <a16:creationId xmlns:a16="http://schemas.microsoft.com/office/drawing/2014/main" id="{FF427FB1-7054-E47A-3D4B-1D12D80F43F6}"/>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1466846926"/>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urple - Text &amp; Picture 2">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26C44908-C422-E090-6B58-1342C6568653}"/>
              </a:ext>
            </a:extLst>
          </p:cNvPr>
          <p:cNvSpPr>
            <a:spLocks noGrp="1"/>
          </p:cNvSpPr>
          <p:nvPr>
            <p:ph type="pic" sz="quarter" idx="11"/>
          </p:nvPr>
        </p:nvSpPr>
        <p:spPr>
          <a:xfrm>
            <a:off x="-7189" y="-3579"/>
            <a:ext cx="4683360" cy="6875648"/>
          </a:xfrm>
        </p:spPr>
        <p:txBody>
          <a:bodyPr/>
          <a:lstStyle/>
          <a:p>
            <a:r>
              <a:rPr lang="en-GB"/>
              <a:t>Click icon to add picture</a:t>
            </a:r>
            <a:endParaRPr lang="en-US"/>
          </a:p>
        </p:txBody>
      </p:sp>
      <p:pic>
        <p:nvPicPr>
          <p:cNvPr id="23" name="Picture 22">
            <a:extLst>
              <a:ext uri="{FF2B5EF4-FFF2-40B4-BE49-F238E27FC236}">
                <a16:creationId xmlns:a16="http://schemas.microsoft.com/office/drawing/2014/main" id="{DD6A08F6-B3EE-E2AB-71C3-1F3BD7221B7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676170" y="0"/>
            <a:ext cx="7515830" cy="6858000"/>
          </a:xfrm>
          <a:prstGeom prst="rect">
            <a:avLst/>
          </a:prstGeom>
        </p:spPr>
      </p:pic>
      <p:cxnSp>
        <p:nvCxnSpPr>
          <p:cNvPr id="12" name="Straight Connector 11">
            <a:extLst>
              <a:ext uri="{FF2B5EF4-FFF2-40B4-BE49-F238E27FC236}">
                <a16:creationId xmlns:a16="http://schemas.microsoft.com/office/drawing/2014/main" id="{44EB0D2B-4788-A74C-87A2-D7FA0613442D}"/>
              </a:ext>
            </a:extLst>
          </p:cNvPr>
          <p:cNvCxnSpPr>
            <a:cxnSpLocks/>
          </p:cNvCxnSpPr>
          <p:nvPr userDrawn="1"/>
        </p:nvCxnSpPr>
        <p:spPr>
          <a:xfrm>
            <a:off x="5760525" y="4116511"/>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2B7F059A-1013-818F-E68D-B59E75CDAFFC}"/>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690" y="0"/>
            <a:ext cx="687192" cy="1365459"/>
          </a:xfrm>
          <a:prstGeom prst="rect">
            <a:avLst/>
          </a:prstGeom>
        </p:spPr>
      </p:pic>
      <p:pic>
        <p:nvPicPr>
          <p:cNvPr id="17" name="Picture 16">
            <a:extLst>
              <a:ext uri="{FF2B5EF4-FFF2-40B4-BE49-F238E27FC236}">
                <a16:creationId xmlns:a16="http://schemas.microsoft.com/office/drawing/2014/main" id="{76F8B3A0-932D-EACC-63D6-90F6DB87DAA4}"/>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72310" y="-4463"/>
            <a:ext cx="687192" cy="687192"/>
          </a:xfrm>
          <a:prstGeom prst="rect">
            <a:avLst/>
          </a:prstGeom>
        </p:spPr>
      </p:pic>
      <p:pic>
        <p:nvPicPr>
          <p:cNvPr id="5" name="Picture 4">
            <a:extLst>
              <a:ext uri="{FF2B5EF4-FFF2-40B4-BE49-F238E27FC236}">
                <a16:creationId xmlns:a16="http://schemas.microsoft.com/office/drawing/2014/main" id="{7CA1BE80-D742-CE76-45F7-57788F50A53F}"/>
              </a:ext>
              <a:ext uri="{C183D7F6-B498-43B3-948B-1728B52AA6E4}">
                <adec:decorative xmlns:adec="http://schemas.microsoft.com/office/drawing/2017/decorative" val="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9" name="Rectangle 18">
            <a:extLst>
              <a:ext uri="{FF2B5EF4-FFF2-40B4-BE49-F238E27FC236}">
                <a16:creationId xmlns:a16="http://schemas.microsoft.com/office/drawing/2014/main" id="{787118FF-4A15-3284-48D8-D828924F6C8D}"/>
              </a:ext>
              <a:ext uri="{C183D7F6-B498-43B3-948B-1728B52AA6E4}">
                <adec:decorative xmlns:adec="http://schemas.microsoft.com/office/drawing/2017/decorative" val="1"/>
              </a:ext>
            </a:extLst>
          </p:cNvPr>
          <p:cNvSpPr/>
          <p:nvPr userDrawn="1"/>
        </p:nvSpPr>
        <p:spPr>
          <a:xfrm>
            <a:off x="672310" y="-6592"/>
            <a:ext cx="687192" cy="687192"/>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0974BC9-01C6-20A8-D440-56AE74CF3C52}"/>
              </a:ext>
              <a:ext uri="{C183D7F6-B498-43B3-948B-1728B52AA6E4}">
                <adec:decorative xmlns:adec="http://schemas.microsoft.com/office/drawing/2017/decorative" val="1"/>
              </a:ext>
            </a:extLst>
          </p:cNvPr>
          <p:cNvSpPr/>
          <p:nvPr userDrawn="1"/>
        </p:nvSpPr>
        <p:spPr>
          <a:xfrm>
            <a:off x="-7690" y="-8824"/>
            <a:ext cx="687192" cy="13654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321C3E75-7E41-5893-5C51-9BB2F81ADDB9}"/>
              </a:ext>
              <a:ext uri="{C183D7F6-B498-43B3-948B-1728B52AA6E4}">
                <adec:decorative xmlns:adec="http://schemas.microsoft.com/office/drawing/2017/decorative" val="1"/>
              </a:ext>
            </a:extLst>
          </p:cNvPr>
          <p:cNvSpPr/>
          <p:nvPr userDrawn="1"/>
        </p:nvSpPr>
        <p:spPr>
          <a:xfrm flipV="1">
            <a:off x="11242320" y="3038044"/>
            <a:ext cx="1935270" cy="1831585"/>
          </a:xfrm>
          <a:prstGeom prst="parallelogram">
            <a:avLst>
              <a:gd name="adj" fmla="val 525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a:extLst>
              <a:ext uri="{FF2B5EF4-FFF2-40B4-BE49-F238E27FC236}">
                <a16:creationId xmlns:a16="http://schemas.microsoft.com/office/drawing/2014/main" id="{889CAA62-5114-8286-BAAD-2943426D715B}"/>
              </a:ext>
              <a:ext uri="{C183D7F6-B498-43B3-948B-1728B52AA6E4}">
                <adec:decorative xmlns:adec="http://schemas.microsoft.com/office/drawing/2017/decorative" val="1"/>
              </a:ext>
            </a:extLst>
          </p:cNvPr>
          <p:cNvSpPr/>
          <p:nvPr userDrawn="1"/>
        </p:nvSpPr>
        <p:spPr>
          <a:xfrm flipH="1" flipV="1">
            <a:off x="11150577" y="4864149"/>
            <a:ext cx="3162009" cy="2033476"/>
          </a:xfrm>
          <a:prstGeom prst="parallelogram">
            <a:avLst>
              <a:gd name="adj" fmla="val 52517"/>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37C98B70-BAB3-11CD-7C7F-EB6936E969FD}"/>
              </a:ext>
            </a:extLst>
          </p:cNvPr>
          <p:cNvSpPr txBox="1">
            <a:spLocks/>
          </p:cNvSpPr>
          <p:nvPr userDrawn="1"/>
        </p:nvSpPr>
        <p:spPr>
          <a:xfrm>
            <a:off x="5661762" y="5769529"/>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accent1"/>
                </a:solidFill>
                <a:effectLst/>
                <a:latin typeface="Overpass Medium" pitchFamily="2" charset="77"/>
                <a:ea typeface="+mj-ea"/>
                <a:cs typeface="+mj-cs"/>
              </a:rPr>
              <a:t>Stand for ambition. </a:t>
            </a:r>
            <a:r>
              <a:rPr lang="en-GB" sz="1800" b="1" kern="1200">
                <a:solidFill>
                  <a:schemeClr val="accent1"/>
                </a:solidFill>
                <a:effectLst/>
                <a:latin typeface="Overpass Medium" pitchFamily="2" charset="77"/>
                <a:ea typeface="+mj-ea"/>
                <a:cs typeface="+mj-cs"/>
              </a:rPr>
              <a:t>kent.ac.uk</a:t>
            </a:r>
          </a:p>
        </p:txBody>
      </p:sp>
      <p:sp>
        <p:nvSpPr>
          <p:cNvPr id="4" name="Text Placeholder 7">
            <a:extLst>
              <a:ext uri="{FF2B5EF4-FFF2-40B4-BE49-F238E27FC236}">
                <a16:creationId xmlns:a16="http://schemas.microsoft.com/office/drawing/2014/main" id="{E0578A92-AC57-A4BA-5287-3157383F0950}"/>
              </a:ext>
            </a:extLst>
          </p:cNvPr>
          <p:cNvSpPr>
            <a:spLocks noGrp="1"/>
          </p:cNvSpPr>
          <p:nvPr>
            <p:ph type="body" sz="quarter" idx="10" hasCustomPrompt="1"/>
          </p:nvPr>
        </p:nvSpPr>
        <p:spPr>
          <a:xfrm>
            <a:off x="5760525"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a:t>Subtitle here.</a:t>
            </a:r>
            <a:endParaRPr lang="en-US"/>
          </a:p>
        </p:txBody>
      </p:sp>
      <p:sp>
        <p:nvSpPr>
          <p:cNvPr id="3" name="Title Placeholder 1">
            <a:extLst>
              <a:ext uri="{FF2B5EF4-FFF2-40B4-BE49-F238E27FC236}">
                <a16:creationId xmlns:a16="http://schemas.microsoft.com/office/drawing/2014/main" id="{D8CE25FB-3C2C-354E-1775-0CBE490F8D50}"/>
              </a:ext>
            </a:extLst>
          </p:cNvPr>
          <p:cNvSpPr>
            <a:spLocks noGrp="1"/>
          </p:cNvSpPr>
          <p:nvPr>
            <p:ph type="title" hasCustomPrompt="1"/>
          </p:nvPr>
        </p:nvSpPr>
        <p:spPr>
          <a:xfrm>
            <a:off x="5760525"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2472659448"/>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ink - Text &amp; Picture 1">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0F830D3F-CCFE-6856-45CB-7E9D3AC14DC9}"/>
              </a:ext>
            </a:extLst>
          </p:cNvPr>
          <p:cNvSpPr>
            <a:spLocks noGrp="1"/>
          </p:cNvSpPr>
          <p:nvPr>
            <p:ph type="pic" sz="quarter" idx="11"/>
          </p:nvPr>
        </p:nvSpPr>
        <p:spPr>
          <a:xfrm>
            <a:off x="7369175" y="1"/>
            <a:ext cx="4833938" cy="6858000"/>
          </a:xfrm>
        </p:spPr>
        <p:txBody>
          <a:bodyPr/>
          <a:lstStyle/>
          <a:p>
            <a:endParaRPr lang="en-US"/>
          </a:p>
        </p:txBody>
      </p:sp>
      <p:sp>
        <p:nvSpPr>
          <p:cNvPr id="5" name="Rectangle 4">
            <a:extLst>
              <a:ext uri="{FF2B5EF4-FFF2-40B4-BE49-F238E27FC236}">
                <a16:creationId xmlns:a16="http://schemas.microsoft.com/office/drawing/2014/main" id="{C2D1E8D1-331C-29DC-4687-4531D9F6235C}"/>
              </a:ext>
              <a:ext uri="{C183D7F6-B498-43B3-948B-1728B52AA6E4}">
                <adec:decorative xmlns:adec="http://schemas.microsoft.com/office/drawing/2017/decorative" val="1"/>
              </a:ext>
            </a:extLst>
          </p:cNvPr>
          <p:cNvSpPr/>
          <p:nvPr userDrawn="1"/>
        </p:nvSpPr>
        <p:spPr>
          <a:xfrm>
            <a:off x="-13185" y="-36768"/>
            <a:ext cx="7397830" cy="6894768"/>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6C61157D-8BA2-631D-FB3E-7B7F70FECFB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6" name="Straight Connector 25">
            <a:extLst>
              <a:ext uri="{FF2B5EF4-FFF2-40B4-BE49-F238E27FC236}">
                <a16:creationId xmlns:a16="http://schemas.microsoft.com/office/drawing/2014/main" id="{45839C56-188C-DFEF-B4A2-E0B745ACE27B}"/>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Parallelogram 34">
            <a:extLst>
              <a:ext uri="{FF2B5EF4-FFF2-40B4-BE49-F238E27FC236}">
                <a16:creationId xmlns:a16="http://schemas.microsoft.com/office/drawing/2014/main" id="{D8CECAB1-6987-08CB-C9CA-6486FB027FF1}"/>
              </a:ext>
              <a:ext uri="{C183D7F6-B498-43B3-948B-1728B52AA6E4}">
                <adec:decorative xmlns:adec="http://schemas.microsoft.com/office/drawing/2017/decorative" val="1"/>
              </a:ext>
            </a:extLst>
          </p:cNvPr>
          <p:cNvSpPr/>
          <p:nvPr userDrawn="1"/>
        </p:nvSpPr>
        <p:spPr>
          <a:xfrm flipV="1">
            <a:off x="10666407" y="-701652"/>
            <a:ext cx="2690171" cy="2743618"/>
          </a:xfrm>
          <a:prstGeom prst="parallelogram">
            <a:avLst>
              <a:gd name="adj" fmla="val 52517"/>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822E957-B6D0-C95F-4B9A-1BABD52244FF}"/>
              </a:ext>
              <a:ext uri="{C183D7F6-B498-43B3-948B-1728B52AA6E4}">
                <adec:decorative xmlns:adec="http://schemas.microsoft.com/office/drawing/2017/decorative" val="1"/>
              </a:ext>
            </a:extLst>
          </p:cNvPr>
          <p:cNvSpPr/>
          <p:nvPr userDrawn="1"/>
        </p:nvSpPr>
        <p:spPr>
          <a:xfrm>
            <a:off x="7866190" y="1305033"/>
            <a:ext cx="514478" cy="51447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6517D83-6902-82AB-6525-E36485522B13}"/>
              </a:ext>
              <a:ext uri="{C183D7F6-B498-43B3-948B-1728B52AA6E4}">
                <adec:decorative xmlns:adec="http://schemas.microsoft.com/office/drawing/2017/decorative" val="1"/>
              </a:ext>
            </a:extLst>
          </p:cNvPr>
          <p:cNvSpPr/>
          <p:nvPr userDrawn="1"/>
        </p:nvSpPr>
        <p:spPr>
          <a:xfrm>
            <a:off x="6684173" y="-4023"/>
            <a:ext cx="1182017" cy="132332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F9FDF88-54F3-D3AF-0A23-032F206C4CA1}"/>
              </a:ext>
              <a:ext uri="{C183D7F6-B498-43B3-948B-1728B52AA6E4}">
                <adec:decorative xmlns:adec="http://schemas.microsoft.com/office/drawing/2017/decorative" val="1"/>
              </a:ext>
            </a:extLst>
          </p:cNvPr>
          <p:cNvSpPr/>
          <p:nvPr userDrawn="1"/>
        </p:nvSpPr>
        <p:spPr>
          <a:xfrm>
            <a:off x="7369661" y="6325588"/>
            <a:ext cx="1182017" cy="5691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Placeholder 1">
            <a:extLst>
              <a:ext uri="{FF2B5EF4-FFF2-40B4-BE49-F238E27FC236}">
                <a16:creationId xmlns:a16="http://schemas.microsoft.com/office/drawing/2014/main" id="{38727397-FC1C-C20B-344B-68D879580EBA}"/>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accent1"/>
                </a:solidFill>
                <a:effectLst/>
                <a:latin typeface="Overpass Medium" pitchFamily="2" charset="77"/>
                <a:ea typeface="+mj-ea"/>
                <a:cs typeface="+mj-cs"/>
              </a:rPr>
              <a:t>Stand for ambition. </a:t>
            </a:r>
            <a:r>
              <a:rPr lang="en-GB" sz="1800" b="1" i="0" kern="1200">
                <a:solidFill>
                  <a:schemeClr val="accent1"/>
                </a:solidFill>
                <a:effectLst/>
                <a:latin typeface="Overpass Medium" pitchFamily="2" charset="77"/>
                <a:ea typeface="+mj-ea"/>
                <a:cs typeface="+mj-cs"/>
              </a:rPr>
              <a:t>k</a:t>
            </a:r>
            <a:r>
              <a:rPr lang="en-GB" sz="1800" b="1" kern="1200">
                <a:solidFill>
                  <a:schemeClr val="accent1"/>
                </a:solidFill>
                <a:effectLst/>
                <a:latin typeface="Overpass Medium" pitchFamily="2" charset="77"/>
                <a:ea typeface="+mj-ea"/>
                <a:cs typeface="+mj-cs"/>
              </a:rPr>
              <a:t>ent.ac.uk</a:t>
            </a:r>
          </a:p>
        </p:txBody>
      </p:sp>
      <p:sp>
        <p:nvSpPr>
          <p:cNvPr id="3" name="Text Placeholder 7">
            <a:extLst>
              <a:ext uri="{FF2B5EF4-FFF2-40B4-BE49-F238E27FC236}">
                <a16:creationId xmlns:a16="http://schemas.microsoft.com/office/drawing/2014/main" id="{C033DB55-947A-305D-C322-8B9E30FE0F76}"/>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a:t>Subtitle here.</a:t>
            </a:r>
            <a:endParaRPr lang="en-US"/>
          </a:p>
        </p:txBody>
      </p:sp>
      <p:sp>
        <p:nvSpPr>
          <p:cNvPr id="2" name="Title Placeholder 1">
            <a:extLst>
              <a:ext uri="{FF2B5EF4-FFF2-40B4-BE49-F238E27FC236}">
                <a16:creationId xmlns:a16="http://schemas.microsoft.com/office/drawing/2014/main" id="{0A315236-3B32-771D-216E-7D6674D7C17E}"/>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1221438331"/>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ink - Text &amp; Picture 2">
    <p:spTree>
      <p:nvGrpSpPr>
        <p:cNvPr id="1" name=""/>
        <p:cNvGrpSpPr/>
        <p:nvPr/>
      </p:nvGrpSpPr>
      <p:grpSpPr>
        <a:xfrm>
          <a:off x="0" y="0"/>
          <a:ext cx="0" cy="0"/>
          <a:chOff x="0" y="0"/>
          <a:chExt cx="0" cy="0"/>
        </a:xfrm>
      </p:grpSpPr>
      <p:sp>
        <p:nvSpPr>
          <p:cNvPr id="11" name="Picture Placeholder 6">
            <a:extLst>
              <a:ext uri="{FF2B5EF4-FFF2-40B4-BE49-F238E27FC236}">
                <a16:creationId xmlns:a16="http://schemas.microsoft.com/office/drawing/2014/main" id="{8EF1BA06-204A-6598-0D89-6726787CEEB9}"/>
              </a:ext>
            </a:extLst>
          </p:cNvPr>
          <p:cNvSpPr>
            <a:spLocks noGrp="1"/>
          </p:cNvSpPr>
          <p:nvPr>
            <p:ph type="pic" sz="quarter" idx="11"/>
          </p:nvPr>
        </p:nvSpPr>
        <p:spPr>
          <a:xfrm>
            <a:off x="0" y="1"/>
            <a:ext cx="4676170" cy="6858000"/>
          </a:xfrm>
        </p:spPr>
        <p:txBody>
          <a:bodyPr/>
          <a:lstStyle/>
          <a:p>
            <a:endParaRPr lang="en-US"/>
          </a:p>
        </p:txBody>
      </p:sp>
      <p:sp>
        <p:nvSpPr>
          <p:cNvPr id="8" name="Rectangle 7">
            <a:extLst>
              <a:ext uri="{FF2B5EF4-FFF2-40B4-BE49-F238E27FC236}">
                <a16:creationId xmlns:a16="http://schemas.microsoft.com/office/drawing/2014/main" id="{F783C239-C1ED-AACD-3CB0-C9A2E1166B18}"/>
              </a:ext>
              <a:ext uri="{C183D7F6-B498-43B3-948B-1728B52AA6E4}">
                <adec:decorative xmlns:adec="http://schemas.microsoft.com/office/drawing/2017/decorative" val="1"/>
              </a:ext>
            </a:extLst>
          </p:cNvPr>
          <p:cNvSpPr/>
          <p:nvPr userDrawn="1"/>
        </p:nvSpPr>
        <p:spPr>
          <a:xfrm>
            <a:off x="4676170" y="-36768"/>
            <a:ext cx="7515829" cy="6894768"/>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76F8B3A0-932D-EACC-63D6-90F6DB87DAA4}"/>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72310" y="-4463"/>
            <a:ext cx="687192" cy="687192"/>
          </a:xfrm>
          <a:prstGeom prst="rect">
            <a:avLst/>
          </a:prstGeom>
        </p:spPr>
      </p:pic>
      <p:pic>
        <p:nvPicPr>
          <p:cNvPr id="5" name="Picture 4">
            <a:extLst>
              <a:ext uri="{FF2B5EF4-FFF2-40B4-BE49-F238E27FC236}">
                <a16:creationId xmlns:a16="http://schemas.microsoft.com/office/drawing/2014/main" id="{7CA1BE80-D742-CE76-45F7-57788F50A53F}"/>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9" name="Rectangle 18">
            <a:extLst>
              <a:ext uri="{FF2B5EF4-FFF2-40B4-BE49-F238E27FC236}">
                <a16:creationId xmlns:a16="http://schemas.microsoft.com/office/drawing/2014/main" id="{787118FF-4A15-3284-48D8-D828924F6C8D}"/>
              </a:ext>
              <a:ext uri="{C183D7F6-B498-43B3-948B-1728B52AA6E4}">
                <adec:decorative xmlns:adec="http://schemas.microsoft.com/office/drawing/2017/decorative" val="1"/>
              </a:ext>
            </a:extLst>
          </p:cNvPr>
          <p:cNvSpPr/>
          <p:nvPr userDrawn="1"/>
        </p:nvSpPr>
        <p:spPr>
          <a:xfrm>
            <a:off x="672310" y="-6592"/>
            <a:ext cx="687192" cy="68719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321C3E75-7E41-5893-5C51-9BB2F81ADDB9}"/>
              </a:ext>
              <a:ext uri="{C183D7F6-B498-43B3-948B-1728B52AA6E4}">
                <adec:decorative xmlns:adec="http://schemas.microsoft.com/office/drawing/2017/decorative" val="1"/>
              </a:ext>
            </a:extLst>
          </p:cNvPr>
          <p:cNvSpPr/>
          <p:nvPr userDrawn="1"/>
        </p:nvSpPr>
        <p:spPr>
          <a:xfrm flipV="1">
            <a:off x="11242320" y="3038044"/>
            <a:ext cx="1935270" cy="1831585"/>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a:extLst>
              <a:ext uri="{FF2B5EF4-FFF2-40B4-BE49-F238E27FC236}">
                <a16:creationId xmlns:a16="http://schemas.microsoft.com/office/drawing/2014/main" id="{889CAA62-5114-8286-BAAD-2943426D715B}"/>
              </a:ext>
              <a:ext uri="{C183D7F6-B498-43B3-948B-1728B52AA6E4}">
                <adec:decorative xmlns:adec="http://schemas.microsoft.com/office/drawing/2017/decorative" val="1"/>
              </a:ext>
            </a:extLst>
          </p:cNvPr>
          <p:cNvSpPr/>
          <p:nvPr userDrawn="1"/>
        </p:nvSpPr>
        <p:spPr>
          <a:xfrm flipH="1" flipV="1">
            <a:off x="11150577" y="4864149"/>
            <a:ext cx="3162009" cy="2033476"/>
          </a:xfrm>
          <a:prstGeom prst="parallelogram">
            <a:avLst>
              <a:gd name="adj" fmla="val 52517"/>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4EB0D2B-4788-A74C-87A2-D7FA0613442D}"/>
              </a:ext>
            </a:extLst>
          </p:cNvPr>
          <p:cNvCxnSpPr>
            <a:cxnSpLocks/>
          </p:cNvCxnSpPr>
          <p:nvPr userDrawn="1"/>
        </p:nvCxnSpPr>
        <p:spPr>
          <a:xfrm>
            <a:off x="5760525" y="4116511"/>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1663D727-C57D-40DB-74CE-CD81D75E7ACB}"/>
              </a:ext>
              <a:ext uri="{C183D7F6-B498-43B3-948B-1728B52AA6E4}">
                <adec:decorative xmlns:adec="http://schemas.microsoft.com/office/drawing/2017/decorative" val="1"/>
              </a:ext>
            </a:extLst>
          </p:cNvPr>
          <p:cNvSpPr/>
          <p:nvPr userDrawn="1"/>
        </p:nvSpPr>
        <p:spPr>
          <a:xfrm>
            <a:off x="-7690" y="-8824"/>
            <a:ext cx="687192" cy="136545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37C98B70-BAB3-11CD-7C7F-EB6936E969FD}"/>
              </a:ext>
            </a:extLst>
          </p:cNvPr>
          <p:cNvSpPr txBox="1">
            <a:spLocks/>
          </p:cNvSpPr>
          <p:nvPr userDrawn="1"/>
        </p:nvSpPr>
        <p:spPr>
          <a:xfrm>
            <a:off x="5661762" y="5769529"/>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accent1"/>
                </a:solidFill>
                <a:effectLst/>
                <a:latin typeface="Overpass Medium" pitchFamily="2" charset="77"/>
                <a:ea typeface="+mj-ea"/>
                <a:cs typeface="+mj-cs"/>
              </a:rPr>
              <a:t>Stand for ambition. </a:t>
            </a:r>
            <a:r>
              <a:rPr lang="en-GB" sz="1800" b="1" kern="1200">
                <a:solidFill>
                  <a:schemeClr val="accent1"/>
                </a:solidFill>
                <a:effectLst/>
                <a:latin typeface="Overpass Medium" pitchFamily="2" charset="77"/>
                <a:ea typeface="+mj-ea"/>
                <a:cs typeface="+mj-cs"/>
              </a:rPr>
              <a:t>kent.ac.uk</a:t>
            </a:r>
          </a:p>
        </p:txBody>
      </p:sp>
      <p:sp>
        <p:nvSpPr>
          <p:cNvPr id="4" name="Text Placeholder 7">
            <a:extLst>
              <a:ext uri="{FF2B5EF4-FFF2-40B4-BE49-F238E27FC236}">
                <a16:creationId xmlns:a16="http://schemas.microsoft.com/office/drawing/2014/main" id="{E0578A92-AC57-A4BA-5287-3157383F0950}"/>
              </a:ext>
            </a:extLst>
          </p:cNvPr>
          <p:cNvSpPr>
            <a:spLocks noGrp="1"/>
          </p:cNvSpPr>
          <p:nvPr>
            <p:ph type="body" sz="quarter" idx="10" hasCustomPrompt="1"/>
          </p:nvPr>
        </p:nvSpPr>
        <p:spPr>
          <a:xfrm>
            <a:off x="5760525"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a:t>Subtitle here.</a:t>
            </a:r>
            <a:endParaRPr lang="en-US"/>
          </a:p>
        </p:txBody>
      </p:sp>
      <p:sp>
        <p:nvSpPr>
          <p:cNvPr id="3" name="Title Placeholder 1">
            <a:extLst>
              <a:ext uri="{FF2B5EF4-FFF2-40B4-BE49-F238E27FC236}">
                <a16:creationId xmlns:a16="http://schemas.microsoft.com/office/drawing/2014/main" id="{D8CE25FB-3C2C-354E-1775-0CBE490F8D50}"/>
              </a:ext>
            </a:extLst>
          </p:cNvPr>
          <p:cNvSpPr>
            <a:spLocks noGrp="1"/>
          </p:cNvSpPr>
          <p:nvPr>
            <p:ph type="title" hasCustomPrompt="1"/>
          </p:nvPr>
        </p:nvSpPr>
        <p:spPr>
          <a:xfrm>
            <a:off x="5760525"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2506584358"/>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ink - Text &amp; Picture 3">
    <p:spTree>
      <p:nvGrpSpPr>
        <p:cNvPr id="1" name=""/>
        <p:cNvGrpSpPr/>
        <p:nvPr/>
      </p:nvGrpSpPr>
      <p:grpSpPr>
        <a:xfrm>
          <a:off x="0" y="0"/>
          <a:ext cx="0" cy="0"/>
          <a:chOff x="0" y="0"/>
          <a:chExt cx="0" cy="0"/>
        </a:xfrm>
      </p:grpSpPr>
      <p:sp>
        <p:nvSpPr>
          <p:cNvPr id="9" name="Picture Placeholder 6">
            <a:extLst>
              <a:ext uri="{FF2B5EF4-FFF2-40B4-BE49-F238E27FC236}">
                <a16:creationId xmlns:a16="http://schemas.microsoft.com/office/drawing/2014/main" id="{66B50C84-D5CA-9E66-D10D-FA55D2102F48}"/>
              </a:ext>
            </a:extLst>
          </p:cNvPr>
          <p:cNvSpPr>
            <a:spLocks noGrp="1"/>
          </p:cNvSpPr>
          <p:nvPr>
            <p:ph type="pic" sz="quarter" idx="11"/>
          </p:nvPr>
        </p:nvSpPr>
        <p:spPr>
          <a:xfrm>
            <a:off x="-7190" y="3422287"/>
            <a:ext cx="12210303" cy="3435713"/>
          </a:xfrm>
        </p:spPr>
        <p:txBody>
          <a:bodyPr/>
          <a:lstStyle/>
          <a:p>
            <a:endParaRPr lang="en-US"/>
          </a:p>
        </p:txBody>
      </p:sp>
      <p:sp>
        <p:nvSpPr>
          <p:cNvPr id="6" name="Rectangle 5">
            <a:extLst>
              <a:ext uri="{FF2B5EF4-FFF2-40B4-BE49-F238E27FC236}">
                <a16:creationId xmlns:a16="http://schemas.microsoft.com/office/drawing/2014/main" id="{663E0E9A-8376-ECC5-DE8F-C08C675E8FB7}"/>
              </a:ext>
              <a:ext uri="{C183D7F6-B498-43B3-948B-1728B52AA6E4}">
                <adec:decorative xmlns:adec="http://schemas.microsoft.com/office/drawing/2017/decorative" val="1"/>
              </a:ext>
            </a:extLst>
          </p:cNvPr>
          <p:cNvSpPr/>
          <p:nvPr userDrawn="1"/>
        </p:nvSpPr>
        <p:spPr>
          <a:xfrm>
            <a:off x="-7190" y="-36768"/>
            <a:ext cx="12199189" cy="3445650"/>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18" name="Rectangle 17">
            <a:extLst>
              <a:ext uri="{FF2B5EF4-FFF2-40B4-BE49-F238E27FC236}">
                <a16:creationId xmlns:a16="http://schemas.microsoft.com/office/drawing/2014/main" id="{49A1B60F-0158-824B-BAC8-ADBE70517493}"/>
              </a:ext>
              <a:ext uri="{C183D7F6-B498-43B3-948B-1728B52AA6E4}">
                <adec:decorative xmlns:adec="http://schemas.microsoft.com/office/drawing/2017/decorative" val="1"/>
              </a:ext>
            </a:extLst>
          </p:cNvPr>
          <p:cNvSpPr/>
          <p:nvPr userDrawn="1"/>
        </p:nvSpPr>
        <p:spPr>
          <a:xfrm>
            <a:off x="10821210" y="-6694"/>
            <a:ext cx="687192" cy="68719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0D7B548-5C1C-0DB9-8E90-394AA7F31142}"/>
              </a:ext>
              <a:ext uri="{C183D7F6-B498-43B3-948B-1728B52AA6E4}">
                <adec:decorative xmlns:adec="http://schemas.microsoft.com/office/drawing/2017/decorative" val="1"/>
              </a:ext>
            </a:extLst>
          </p:cNvPr>
          <p:cNvSpPr/>
          <p:nvPr userDrawn="1"/>
        </p:nvSpPr>
        <p:spPr>
          <a:xfrm>
            <a:off x="11511998" y="-6981"/>
            <a:ext cx="687192" cy="136545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rallelogram 19">
            <a:extLst>
              <a:ext uri="{FF2B5EF4-FFF2-40B4-BE49-F238E27FC236}">
                <a16:creationId xmlns:a16="http://schemas.microsoft.com/office/drawing/2014/main" id="{EBDAC13E-F339-EDD1-00AC-956AE09F56E3}"/>
              </a:ext>
              <a:ext uri="{C183D7F6-B498-43B3-948B-1728B52AA6E4}">
                <adec:decorative xmlns:adec="http://schemas.microsoft.com/office/drawing/2017/decorative" val="1"/>
              </a:ext>
            </a:extLst>
          </p:cNvPr>
          <p:cNvSpPr/>
          <p:nvPr userDrawn="1"/>
        </p:nvSpPr>
        <p:spPr>
          <a:xfrm flipH="1" flipV="1">
            <a:off x="55356" y="5253873"/>
            <a:ext cx="1842483" cy="1617533"/>
          </a:xfrm>
          <a:prstGeom prst="parallelogram">
            <a:avLst>
              <a:gd name="adj" fmla="val 52898"/>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arallelogram 20">
            <a:extLst>
              <a:ext uri="{FF2B5EF4-FFF2-40B4-BE49-F238E27FC236}">
                <a16:creationId xmlns:a16="http://schemas.microsoft.com/office/drawing/2014/main" id="{0087BF5C-981B-0E46-7784-61056B8D1F05}"/>
              </a:ext>
              <a:ext uri="{C183D7F6-B498-43B3-948B-1728B52AA6E4}">
                <adec:decorative xmlns:adec="http://schemas.microsoft.com/office/drawing/2017/decorative" val="1"/>
              </a:ext>
            </a:extLst>
          </p:cNvPr>
          <p:cNvSpPr/>
          <p:nvPr userDrawn="1"/>
        </p:nvSpPr>
        <p:spPr>
          <a:xfrm flipV="1">
            <a:off x="-1005065" y="3422288"/>
            <a:ext cx="1935270" cy="1831585"/>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1">
            <a:extLst>
              <a:ext uri="{FF2B5EF4-FFF2-40B4-BE49-F238E27FC236}">
                <a16:creationId xmlns:a16="http://schemas.microsoft.com/office/drawing/2014/main" id="{ACAC0CB2-8CAC-E686-2461-47C54A89B67C}"/>
              </a:ext>
            </a:extLst>
          </p:cNvPr>
          <p:cNvSpPr>
            <a:spLocks noGrp="1"/>
          </p:cNvSpPr>
          <p:nvPr>
            <p:ph type="title" hasCustomPrompt="1"/>
          </p:nvPr>
        </p:nvSpPr>
        <p:spPr>
          <a:xfrm>
            <a:off x="546265" y="1818161"/>
            <a:ext cx="9343477" cy="1436382"/>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here.</a:t>
            </a:r>
            <a:endParaRPr lang="en-US"/>
          </a:p>
        </p:txBody>
      </p:sp>
    </p:spTree>
    <p:extLst>
      <p:ext uri="{BB962C8B-B14F-4D97-AF65-F5344CB8AC3E}">
        <p14:creationId xmlns:p14="http://schemas.microsoft.com/office/powerpoint/2010/main" val="3363702399"/>
      </p:ext>
    </p:extLst>
  </p:cSld>
  <p:clrMapOvr>
    <a:masterClrMapping/>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Pink - Text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74B075-4C73-A485-58C7-26D172010B4D}"/>
              </a:ext>
              <a:ext uri="{C183D7F6-B498-43B3-948B-1728B52AA6E4}">
                <adec:decorative xmlns:adec="http://schemas.microsoft.com/office/drawing/2017/decorative" val="1"/>
              </a:ext>
            </a:extLst>
          </p:cNvPr>
          <p:cNvSpPr/>
          <p:nvPr userDrawn="1"/>
        </p:nvSpPr>
        <p:spPr>
          <a:xfrm>
            <a:off x="-7190" y="-36769"/>
            <a:ext cx="12199189" cy="6894767"/>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55EECD3-C0E3-AE3E-076F-D3837E1F82EA}"/>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24" name="Parallelogram 23">
            <a:extLst>
              <a:ext uri="{FF2B5EF4-FFF2-40B4-BE49-F238E27FC236}">
                <a16:creationId xmlns:a16="http://schemas.microsoft.com/office/drawing/2014/main" id="{4C1C3FC5-A09E-DB17-0CED-C00D431F6611}"/>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15344C2-62F2-F6C7-7C3E-8B2D4B508213}"/>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F0F1935-241D-42D5-620D-10A18E062DA1}"/>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671173" y="1979112"/>
            <a:ext cx="1009597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671173"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424223318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Pink - Text &amp; Small Pictur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7A9DE9B-20B2-2A1C-3CDC-2491619556A3}"/>
              </a:ext>
              <a:ext uri="{C183D7F6-B498-43B3-948B-1728B52AA6E4}">
                <adec:decorative xmlns:adec="http://schemas.microsoft.com/office/drawing/2017/decorative" val="1"/>
              </a:ext>
            </a:extLst>
          </p:cNvPr>
          <p:cNvSpPr/>
          <p:nvPr userDrawn="1"/>
        </p:nvSpPr>
        <p:spPr>
          <a:xfrm>
            <a:off x="-7190" y="-36769"/>
            <a:ext cx="12199189" cy="6894767"/>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4">
            <a:extLst>
              <a:ext uri="{FF2B5EF4-FFF2-40B4-BE49-F238E27FC236}">
                <a16:creationId xmlns:a16="http://schemas.microsoft.com/office/drawing/2014/main" id="{A00DF2CF-0E56-99C7-35F1-F32D696127B8}"/>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498CDD9-4D39-CAD5-453B-40FAF4DC4D77}"/>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E3D0415-73DD-0AD1-3E4F-6D1A7760F95E}"/>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8E145E1-0A17-6CA8-77E7-B77DF8C6BAAE}"/>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1064712" y="1979112"/>
            <a:ext cx="503128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
        <p:nvSpPr>
          <p:cNvPr id="8" name="Picture Placeholder 5">
            <a:extLst>
              <a:ext uri="{FF2B5EF4-FFF2-40B4-BE49-F238E27FC236}">
                <a16:creationId xmlns:a16="http://schemas.microsoft.com/office/drawing/2014/main" id="{CDE175EF-E8C2-CA1F-47E3-5EF7AD0CE2BD}"/>
              </a:ext>
            </a:extLst>
          </p:cNvPr>
          <p:cNvSpPr>
            <a:spLocks noGrp="1"/>
          </p:cNvSpPr>
          <p:nvPr>
            <p:ph type="pic" sz="quarter" idx="11"/>
          </p:nvPr>
        </p:nvSpPr>
        <p:spPr>
          <a:xfrm>
            <a:off x="6483350" y="1979613"/>
            <a:ext cx="4643438" cy="4313174"/>
          </a:xfrm>
        </p:spPr>
        <p:txBody>
          <a:bodyPr/>
          <a:lstStyle/>
          <a:p>
            <a:endParaRPr lang="en-US"/>
          </a:p>
        </p:txBody>
      </p:sp>
    </p:spTree>
    <p:extLst>
      <p:ext uri="{BB962C8B-B14F-4D97-AF65-F5344CB8AC3E}">
        <p14:creationId xmlns:p14="http://schemas.microsoft.com/office/powerpoint/2010/main" val="305774638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Pink - Picture &amp; K">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6832B3E8-5EC7-CC73-6DB2-627AEE7AC487}"/>
              </a:ext>
            </a:extLst>
          </p:cNvPr>
          <p:cNvSpPr>
            <a:spLocks noGrp="1"/>
          </p:cNvSpPr>
          <p:nvPr>
            <p:ph type="pic" sz="quarter" idx="11"/>
          </p:nvPr>
        </p:nvSpPr>
        <p:spPr>
          <a:xfrm>
            <a:off x="-7190" y="1"/>
            <a:ext cx="12210303" cy="6858000"/>
          </a:xfrm>
        </p:spPr>
        <p:txBody>
          <a:bodyPr/>
          <a:lstStyle/>
          <a:p>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
        <p:nvSpPr>
          <p:cNvPr id="8" name="Parallelogram 7">
            <a:extLst>
              <a:ext uri="{FF2B5EF4-FFF2-40B4-BE49-F238E27FC236}">
                <a16:creationId xmlns:a16="http://schemas.microsoft.com/office/drawing/2014/main" id="{052E5471-325D-50DA-87A8-40B3E9224C66}"/>
              </a:ext>
              <a:ext uri="{C183D7F6-B498-43B3-948B-1728B52AA6E4}">
                <adec:decorative xmlns:adec="http://schemas.microsoft.com/office/drawing/2017/decorative" val="1"/>
              </a:ext>
            </a:extLst>
          </p:cNvPr>
          <p:cNvSpPr/>
          <p:nvPr userDrawn="1"/>
        </p:nvSpPr>
        <p:spPr>
          <a:xfrm flipH="1" flipV="1">
            <a:off x="-1" y="5944909"/>
            <a:ext cx="1842483" cy="1617533"/>
          </a:xfrm>
          <a:prstGeom prst="parallelogram">
            <a:avLst>
              <a:gd name="adj" fmla="val 52898"/>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489558FA-4D15-84CB-1B7D-EAD23A7AE89A}"/>
              </a:ext>
              <a:ext uri="{C183D7F6-B498-43B3-948B-1728B52AA6E4}">
                <adec:decorative xmlns:adec="http://schemas.microsoft.com/office/drawing/2017/decorative" val="1"/>
              </a:ext>
            </a:extLst>
          </p:cNvPr>
          <p:cNvSpPr/>
          <p:nvPr userDrawn="1"/>
        </p:nvSpPr>
        <p:spPr>
          <a:xfrm flipV="1">
            <a:off x="-1072338" y="4113324"/>
            <a:ext cx="1935270" cy="1831585"/>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66151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ink - Picture &amp; Logo">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9242DA3E-3353-4401-B456-1B523A3901B0}"/>
              </a:ext>
            </a:extLst>
          </p:cNvPr>
          <p:cNvSpPr>
            <a:spLocks noGrp="1"/>
          </p:cNvSpPr>
          <p:nvPr>
            <p:ph type="pic" sz="quarter" idx="11"/>
          </p:nvPr>
        </p:nvSpPr>
        <p:spPr>
          <a:xfrm>
            <a:off x="-7190" y="1"/>
            <a:ext cx="12210303" cy="6858000"/>
          </a:xfrm>
        </p:spPr>
        <p:txBody>
          <a:bodyPr/>
          <a:lstStyle/>
          <a:p>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6891948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ink - Triple Text &amp; Pictur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14720B-1202-C7A0-3913-67CCE3D9C58F}"/>
              </a:ext>
              <a:ext uri="{C183D7F6-B498-43B3-948B-1728B52AA6E4}">
                <adec:decorative xmlns:adec="http://schemas.microsoft.com/office/drawing/2017/decorative" val="1"/>
              </a:ext>
            </a:extLst>
          </p:cNvPr>
          <p:cNvSpPr/>
          <p:nvPr userDrawn="1"/>
        </p:nvSpPr>
        <p:spPr>
          <a:xfrm>
            <a:off x="-7190" y="-36769"/>
            <a:ext cx="12199189" cy="6894767"/>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arallelogram 3">
            <a:extLst>
              <a:ext uri="{FF2B5EF4-FFF2-40B4-BE49-F238E27FC236}">
                <a16:creationId xmlns:a16="http://schemas.microsoft.com/office/drawing/2014/main" id="{44623169-97FF-97D3-0F79-FE748B833E21}"/>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4C87B9B-D4DE-D28E-8344-F8878B8C32CB}"/>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F7B0DAF-8214-7173-11D3-2A1D6062F7F4}"/>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1DAC1CE-854E-B0E2-EAF9-F93171A2A1D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
        <p:nvSpPr>
          <p:cNvPr id="8" name="Picture Placeholder 5">
            <a:extLst>
              <a:ext uri="{FF2B5EF4-FFF2-40B4-BE49-F238E27FC236}">
                <a16:creationId xmlns:a16="http://schemas.microsoft.com/office/drawing/2014/main" id="{5D786BF7-F42C-E776-C2A8-292055ABE992}"/>
              </a:ext>
            </a:extLst>
          </p:cNvPr>
          <p:cNvSpPr>
            <a:spLocks noGrp="1"/>
          </p:cNvSpPr>
          <p:nvPr>
            <p:ph type="pic" sz="quarter" idx="13"/>
          </p:nvPr>
        </p:nvSpPr>
        <p:spPr>
          <a:xfrm>
            <a:off x="902882" y="1935377"/>
            <a:ext cx="2885648" cy="2885648"/>
          </a:xfrm>
        </p:spPr>
        <p:txBody>
          <a:bodyPr/>
          <a:lstStyle/>
          <a:p>
            <a:endParaRPr lang="en-US"/>
          </a:p>
        </p:txBody>
      </p:sp>
      <p:sp>
        <p:nvSpPr>
          <p:cNvPr id="9" name="Picture Placeholder 5">
            <a:extLst>
              <a:ext uri="{FF2B5EF4-FFF2-40B4-BE49-F238E27FC236}">
                <a16:creationId xmlns:a16="http://schemas.microsoft.com/office/drawing/2014/main" id="{18F723A7-EB95-6D2F-7162-CCA84FA0C3C4}"/>
              </a:ext>
            </a:extLst>
          </p:cNvPr>
          <p:cNvSpPr>
            <a:spLocks noGrp="1"/>
          </p:cNvSpPr>
          <p:nvPr>
            <p:ph type="pic" sz="quarter" idx="14"/>
          </p:nvPr>
        </p:nvSpPr>
        <p:spPr>
          <a:xfrm>
            <a:off x="4645542" y="1935377"/>
            <a:ext cx="2885648" cy="2885648"/>
          </a:xfrm>
        </p:spPr>
        <p:txBody>
          <a:bodyPr/>
          <a:lstStyle/>
          <a:p>
            <a:endParaRPr lang="en-US"/>
          </a:p>
        </p:txBody>
      </p:sp>
      <p:sp>
        <p:nvSpPr>
          <p:cNvPr id="12" name="Picture Placeholder 5">
            <a:extLst>
              <a:ext uri="{FF2B5EF4-FFF2-40B4-BE49-F238E27FC236}">
                <a16:creationId xmlns:a16="http://schemas.microsoft.com/office/drawing/2014/main" id="{ABE0BA7E-ECBF-47CB-B6BA-2E954DBB0F80}"/>
              </a:ext>
            </a:extLst>
          </p:cNvPr>
          <p:cNvSpPr>
            <a:spLocks noGrp="1"/>
          </p:cNvSpPr>
          <p:nvPr>
            <p:ph type="pic" sz="quarter" idx="15"/>
          </p:nvPr>
        </p:nvSpPr>
        <p:spPr>
          <a:xfrm>
            <a:off x="8374026" y="1935377"/>
            <a:ext cx="2885648" cy="2885648"/>
          </a:xfrm>
        </p:spPr>
        <p:txBody>
          <a:bodyPr/>
          <a:lstStyle/>
          <a:p>
            <a:endParaRPr lang="en-US"/>
          </a:p>
        </p:txBody>
      </p:sp>
      <p:sp>
        <p:nvSpPr>
          <p:cNvPr id="17" name="Text Placeholder 20">
            <a:extLst>
              <a:ext uri="{FF2B5EF4-FFF2-40B4-BE49-F238E27FC236}">
                <a16:creationId xmlns:a16="http://schemas.microsoft.com/office/drawing/2014/main" id="{9CEA2104-3952-331F-A635-37777E132451}"/>
              </a:ext>
            </a:extLst>
          </p:cNvPr>
          <p:cNvSpPr>
            <a:spLocks noGrp="1"/>
          </p:cNvSpPr>
          <p:nvPr>
            <p:ph type="body" sz="quarter" idx="16"/>
          </p:nvPr>
        </p:nvSpPr>
        <p:spPr>
          <a:xfrm>
            <a:off x="889968" y="5143500"/>
            <a:ext cx="2911475" cy="1216025"/>
          </a:xfrm>
        </p:spPr>
        <p:txBody>
          <a:bodyPr/>
          <a:lstStyle>
            <a:lvl1pPr>
              <a:defRPr sz="1100"/>
            </a:lvl1pPr>
          </a:lstStyle>
          <a:p>
            <a:pPr lvl="0"/>
            <a:r>
              <a:rPr lang="en-GB"/>
              <a:t>Click to edit Master text </a:t>
            </a:r>
          </a:p>
          <a:p>
            <a:pPr lvl="0"/>
            <a:r>
              <a:rPr lang="en-GB"/>
              <a:t>A</a:t>
            </a:r>
          </a:p>
          <a:p>
            <a:pPr lvl="0"/>
            <a:r>
              <a:rPr lang="en-GB"/>
              <a:t>B</a:t>
            </a:r>
          </a:p>
          <a:p>
            <a:pPr lvl="0"/>
            <a:r>
              <a:rPr lang="en-GB"/>
              <a:t>C</a:t>
            </a:r>
          </a:p>
        </p:txBody>
      </p:sp>
      <p:sp>
        <p:nvSpPr>
          <p:cNvPr id="18" name="Text Placeholder 20">
            <a:extLst>
              <a:ext uri="{FF2B5EF4-FFF2-40B4-BE49-F238E27FC236}">
                <a16:creationId xmlns:a16="http://schemas.microsoft.com/office/drawing/2014/main" id="{8223B60B-ECE0-3D07-3506-F4C538F9F79A}"/>
              </a:ext>
            </a:extLst>
          </p:cNvPr>
          <p:cNvSpPr>
            <a:spLocks noGrp="1"/>
          </p:cNvSpPr>
          <p:nvPr>
            <p:ph type="body" sz="quarter" idx="17"/>
          </p:nvPr>
        </p:nvSpPr>
        <p:spPr>
          <a:xfrm>
            <a:off x="4632629" y="5143500"/>
            <a:ext cx="2911475" cy="1216025"/>
          </a:xfrm>
        </p:spPr>
        <p:txBody>
          <a:bodyPr/>
          <a:lstStyle>
            <a:lvl1pPr>
              <a:defRPr sz="1100"/>
            </a:lvl1pPr>
          </a:lstStyle>
          <a:p>
            <a:pPr lvl="0"/>
            <a:r>
              <a:rPr lang="en-GB"/>
              <a:t>Click to edit Master text </a:t>
            </a:r>
          </a:p>
          <a:p>
            <a:pPr lvl="0"/>
            <a:r>
              <a:rPr lang="en-GB"/>
              <a:t>A</a:t>
            </a:r>
          </a:p>
          <a:p>
            <a:pPr lvl="0"/>
            <a:r>
              <a:rPr lang="en-GB"/>
              <a:t>B</a:t>
            </a:r>
          </a:p>
          <a:p>
            <a:pPr lvl="0"/>
            <a:r>
              <a:rPr lang="en-GB"/>
              <a:t>C</a:t>
            </a:r>
          </a:p>
        </p:txBody>
      </p:sp>
      <p:sp>
        <p:nvSpPr>
          <p:cNvPr id="19" name="Text Placeholder 20">
            <a:extLst>
              <a:ext uri="{FF2B5EF4-FFF2-40B4-BE49-F238E27FC236}">
                <a16:creationId xmlns:a16="http://schemas.microsoft.com/office/drawing/2014/main" id="{0F430B59-28AB-6DB0-6C07-9C1C6B694200}"/>
              </a:ext>
            </a:extLst>
          </p:cNvPr>
          <p:cNvSpPr>
            <a:spLocks noGrp="1"/>
          </p:cNvSpPr>
          <p:nvPr>
            <p:ph type="body" sz="quarter" idx="18"/>
          </p:nvPr>
        </p:nvSpPr>
        <p:spPr>
          <a:xfrm>
            <a:off x="8361112" y="5143500"/>
            <a:ext cx="2911475" cy="1216025"/>
          </a:xfrm>
        </p:spPr>
        <p:txBody>
          <a:bodyPr/>
          <a:lstStyle>
            <a:lvl1pPr>
              <a:defRPr sz="1100"/>
            </a:lvl1pPr>
          </a:lstStyle>
          <a:p>
            <a:pPr lvl="0"/>
            <a:r>
              <a:rPr lang="en-GB"/>
              <a:t>Click to edit Master text </a:t>
            </a:r>
          </a:p>
          <a:p>
            <a:pPr lvl="0"/>
            <a:r>
              <a:rPr lang="en-GB"/>
              <a:t>A</a:t>
            </a:r>
          </a:p>
          <a:p>
            <a:pPr lvl="0"/>
            <a:r>
              <a:rPr lang="en-GB"/>
              <a:t>B</a:t>
            </a:r>
          </a:p>
          <a:p>
            <a:pPr lvl="0"/>
            <a:r>
              <a:rPr lang="en-GB"/>
              <a:t>C</a:t>
            </a:r>
          </a:p>
        </p:txBody>
      </p:sp>
    </p:spTree>
    <p:extLst>
      <p:ext uri="{BB962C8B-B14F-4D97-AF65-F5344CB8AC3E}">
        <p14:creationId xmlns:p14="http://schemas.microsoft.com/office/powerpoint/2010/main" val="216390856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Pink - Chart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6F8E7AF-393D-78AC-088E-63D7C6D84896}"/>
              </a:ext>
              <a:ext uri="{C183D7F6-B498-43B3-948B-1728B52AA6E4}">
                <adec:decorative xmlns:adec="http://schemas.microsoft.com/office/drawing/2017/decorative" val="1"/>
              </a:ext>
            </a:extLst>
          </p:cNvPr>
          <p:cNvSpPr/>
          <p:nvPr userDrawn="1"/>
        </p:nvSpPr>
        <p:spPr>
          <a:xfrm>
            <a:off x="-7190" y="-36769"/>
            <a:ext cx="12199189" cy="6894767"/>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BBA5F9EA-BE42-1CBD-5109-A06B27950F53}"/>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862890C-A8DE-DF26-F8EB-47E111860A51}"/>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4BD4353-2DD1-F4FE-4DDB-0CBD847186AE}"/>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Chart 1">
            <a:extLst>
              <a:ext uri="{FF2B5EF4-FFF2-40B4-BE49-F238E27FC236}">
                <a16:creationId xmlns:a16="http://schemas.microsoft.com/office/drawing/2014/main" id="{71172B64-5F15-7CA4-3F87-DB0DA7CED7F4}"/>
              </a:ext>
            </a:extLst>
          </p:cNvPr>
          <p:cNvGraphicFramePr/>
          <p:nvPr userDrawn="1">
            <p:extLst>
              <p:ext uri="{D42A27DB-BD31-4B8C-83A1-F6EECF244321}">
                <p14:modId xmlns:p14="http://schemas.microsoft.com/office/powerpoint/2010/main" val="352741672"/>
              </p:ext>
            </p:extLst>
          </p:nvPr>
        </p:nvGraphicFramePr>
        <p:xfrm>
          <a:off x="376000" y="1842684"/>
          <a:ext cx="6056284" cy="436772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C29068C9-8CE5-7DEB-69B1-7F7231479D33}"/>
              </a:ext>
            </a:extLst>
          </p:cNvPr>
          <p:cNvGraphicFramePr/>
          <p:nvPr userDrawn="1">
            <p:extLst>
              <p:ext uri="{D42A27DB-BD31-4B8C-83A1-F6EECF244321}">
                <p14:modId xmlns:p14="http://schemas.microsoft.com/office/powerpoint/2010/main" val="2624775059"/>
              </p:ext>
            </p:extLst>
          </p:nvPr>
        </p:nvGraphicFramePr>
        <p:xfrm>
          <a:off x="5604706" y="1842684"/>
          <a:ext cx="6056284" cy="4367722"/>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a:extLst>
              <a:ext uri="{FF2B5EF4-FFF2-40B4-BE49-F238E27FC236}">
                <a16:creationId xmlns:a16="http://schemas.microsoft.com/office/drawing/2014/main" id="{85436C86-8DE4-02CB-96FE-F182EE735C8C}"/>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graphicFrame>
        <p:nvGraphicFramePr>
          <p:cNvPr id="4" name="Chart 3">
            <a:extLst>
              <a:ext uri="{FF2B5EF4-FFF2-40B4-BE49-F238E27FC236}">
                <a16:creationId xmlns:a16="http://schemas.microsoft.com/office/drawing/2014/main" id="{41B6576B-4286-888B-A928-FDE05427DC59}"/>
              </a:ext>
            </a:extLst>
          </p:cNvPr>
          <p:cNvGraphicFramePr/>
          <p:nvPr userDrawn="1">
            <p:extLst>
              <p:ext uri="{D42A27DB-BD31-4B8C-83A1-F6EECF244321}">
                <p14:modId xmlns:p14="http://schemas.microsoft.com/office/powerpoint/2010/main" val="1723727954"/>
              </p:ext>
            </p:extLst>
          </p:nvPr>
        </p:nvGraphicFramePr>
        <p:xfrm>
          <a:off x="376000" y="1995084"/>
          <a:ext cx="6056284" cy="436772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Chart 7">
            <a:extLst>
              <a:ext uri="{FF2B5EF4-FFF2-40B4-BE49-F238E27FC236}">
                <a16:creationId xmlns:a16="http://schemas.microsoft.com/office/drawing/2014/main" id="{507F5171-2680-01AB-E7FD-3640CAC68434}"/>
              </a:ext>
            </a:extLst>
          </p:cNvPr>
          <p:cNvGraphicFramePr/>
          <p:nvPr userDrawn="1">
            <p:extLst>
              <p:ext uri="{D42A27DB-BD31-4B8C-83A1-F6EECF244321}">
                <p14:modId xmlns:p14="http://schemas.microsoft.com/office/powerpoint/2010/main" val="1328950600"/>
              </p:ext>
            </p:extLst>
          </p:nvPr>
        </p:nvGraphicFramePr>
        <p:xfrm>
          <a:off x="5604706" y="1995084"/>
          <a:ext cx="6056284" cy="4367722"/>
        </p:xfrm>
        <a:graphic>
          <a:graphicData uri="http://schemas.openxmlformats.org/drawingml/2006/chart">
            <c:chart xmlns:c="http://schemas.openxmlformats.org/drawingml/2006/chart" xmlns:r="http://schemas.openxmlformats.org/officeDocument/2006/relationships" r:id="rId6"/>
          </a:graphicData>
        </a:graphic>
      </p:graphicFrame>
      <p:sp>
        <p:nvSpPr>
          <p:cNvPr id="7" name="Title Placeholder 1">
            <a:extLst>
              <a:ext uri="{FF2B5EF4-FFF2-40B4-BE49-F238E27FC236}">
                <a16:creationId xmlns:a16="http://schemas.microsoft.com/office/drawing/2014/main" id="{920E5166-6C8E-4888-723A-41841B96E7FE}"/>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292511673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Pink - Tab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240B96B-9369-FC3D-4C45-A9F563805B13}"/>
              </a:ext>
              <a:ext uri="{C183D7F6-B498-43B3-948B-1728B52AA6E4}">
                <adec:decorative xmlns:adec="http://schemas.microsoft.com/office/drawing/2017/decorative" val="1"/>
              </a:ext>
            </a:extLst>
          </p:cNvPr>
          <p:cNvSpPr/>
          <p:nvPr userDrawn="1"/>
        </p:nvSpPr>
        <p:spPr>
          <a:xfrm>
            <a:off x="-7190" y="-36769"/>
            <a:ext cx="12199189" cy="6894767"/>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9754A84D-E25D-9B11-CEA1-C239CFE20A73}"/>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4A5443B-5CA1-02CE-4F95-63C6EF422BF9}"/>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CA77106-45E9-9912-7A92-7F583AA218F7}"/>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39F475B-8876-127F-1C90-68D8FEE12C70}"/>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5" name="Title Placeholder 1">
            <a:extLst>
              <a:ext uri="{FF2B5EF4-FFF2-40B4-BE49-F238E27FC236}">
                <a16:creationId xmlns:a16="http://schemas.microsoft.com/office/drawing/2014/main" id="{A62E513A-9855-36A9-7BB4-3FA1D20D6C59}"/>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graphicFrame>
        <p:nvGraphicFramePr>
          <p:cNvPr id="3" name="Chart 2">
            <a:extLst>
              <a:ext uri="{FF2B5EF4-FFF2-40B4-BE49-F238E27FC236}">
                <a16:creationId xmlns:a16="http://schemas.microsoft.com/office/drawing/2014/main" id="{E8D8B9CB-81D7-E6C2-CBDC-9A8053A06D31}"/>
              </a:ext>
            </a:extLst>
          </p:cNvPr>
          <p:cNvGraphicFramePr/>
          <p:nvPr userDrawn="1">
            <p:extLst>
              <p:ext uri="{D42A27DB-BD31-4B8C-83A1-F6EECF244321}">
                <p14:modId xmlns:p14="http://schemas.microsoft.com/office/powerpoint/2010/main" val="3960525092"/>
              </p:ext>
            </p:extLst>
          </p:nvPr>
        </p:nvGraphicFramePr>
        <p:xfrm>
          <a:off x="370496" y="1344361"/>
          <a:ext cx="8128000" cy="54186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56617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urple - Text &amp; Picture 3">
    <p:spTree>
      <p:nvGrpSpPr>
        <p:cNvPr id="1" name=""/>
        <p:cNvGrpSpPr/>
        <p:nvPr/>
      </p:nvGrpSpPr>
      <p:grpSpPr>
        <a:xfrm>
          <a:off x="0" y="0"/>
          <a:ext cx="0" cy="0"/>
          <a:chOff x="0" y="0"/>
          <a:chExt cx="0" cy="0"/>
        </a:xfrm>
      </p:grpSpPr>
      <p:sp>
        <p:nvSpPr>
          <p:cNvPr id="10" name="Picture Placeholder 6">
            <a:extLst>
              <a:ext uri="{FF2B5EF4-FFF2-40B4-BE49-F238E27FC236}">
                <a16:creationId xmlns:a16="http://schemas.microsoft.com/office/drawing/2014/main" id="{AA0673A0-B7CD-36BD-6AC5-01F452C6EA9D}"/>
              </a:ext>
            </a:extLst>
          </p:cNvPr>
          <p:cNvSpPr>
            <a:spLocks noGrp="1"/>
          </p:cNvSpPr>
          <p:nvPr>
            <p:ph type="pic" sz="quarter" idx="11"/>
          </p:nvPr>
        </p:nvSpPr>
        <p:spPr>
          <a:xfrm>
            <a:off x="-7190" y="3422287"/>
            <a:ext cx="12210303" cy="3435713"/>
          </a:xfrm>
        </p:spPr>
        <p:txBody>
          <a:bodyPr/>
          <a:lstStyle/>
          <a:p>
            <a:r>
              <a:rPr lang="en-GB"/>
              <a:t>Click icon to add picture</a:t>
            </a:r>
            <a:endParaRPr lang="en-US"/>
          </a:p>
        </p:txBody>
      </p:sp>
      <p:pic>
        <p:nvPicPr>
          <p:cNvPr id="4" name="Picture 3">
            <a:extLst>
              <a:ext uri="{FF2B5EF4-FFF2-40B4-BE49-F238E27FC236}">
                <a16:creationId xmlns:a16="http://schemas.microsoft.com/office/drawing/2014/main" id="{A6A970D3-C3B3-CADC-851B-153E62B0BF3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3415594"/>
          </a:xfrm>
          <a:prstGeom prst="rect">
            <a:avLst/>
          </a:prstGeom>
        </p:spPr>
      </p:pic>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18" name="Rectangle 17">
            <a:extLst>
              <a:ext uri="{FF2B5EF4-FFF2-40B4-BE49-F238E27FC236}">
                <a16:creationId xmlns:a16="http://schemas.microsoft.com/office/drawing/2014/main" id="{49A1B60F-0158-824B-BAC8-ADBE70517493}"/>
              </a:ext>
              <a:ext uri="{C183D7F6-B498-43B3-948B-1728B52AA6E4}">
                <adec:decorative xmlns:adec="http://schemas.microsoft.com/office/drawing/2017/decorative" val="1"/>
              </a:ext>
            </a:extLst>
          </p:cNvPr>
          <p:cNvSpPr/>
          <p:nvPr userDrawn="1"/>
        </p:nvSpPr>
        <p:spPr>
          <a:xfrm>
            <a:off x="10821210" y="-6694"/>
            <a:ext cx="687192" cy="687192"/>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0D7B548-5C1C-0DB9-8E90-394AA7F31142}"/>
              </a:ext>
              <a:ext uri="{C183D7F6-B498-43B3-948B-1728B52AA6E4}">
                <adec:decorative xmlns:adec="http://schemas.microsoft.com/office/drawing/2017/decorative" val="1"/>
              </a:ext>
            </a:extLst>
          </p:cNvPr>
          <p:cNvSpPr/>
          <p:nvPr userDrawn="1"/>
        </p:nvSpPr>
        <p:spPr>
          <a:xfrm>
            <a:off x="11511998" y="-6981"/>
            <a:ext cx="687192" cy="13654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rallelogram 19">
            <a:extLst>
              <a:ext uri="{FF2B5EF4-FFF2-40B4-BE49-F238E27FC236}">
                <a16:creationId xmlns:a16="http://schemas.microsoft.com/office/drawing/2014/main" id="{EBDAC13E-F339-EDD1-00AC-956AE09F56E3}"/>
              </a:ext>
              <a:ext uri="{C183D7F6-B498-43B3-948B-1728B52AA6E4}">
                <adec:decorative xmlns:adec="http://schemas.microsoft.com/office/drawing/2017/decorative" val="1"/>
              </a:ext>
            </a:extLst>
          </p:cNvPr>
          <p:cNvSpPr/>
          <p:nvPr userDrawn="1"/>
        </p:nvSpPr>
        <p:spPr>
          <a:xfrm flipH="1" flipV="1">
            <a:off x="55356" y="5253873"/>
            <a:ext cx="1842483" cy="1617533"/>
          </a:xfrm>
          <a:prstGeom prst="parallelogram">
            <a:avLst>
              <a:gd name="adj" fmla="val 52898"/>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arallelogram 20">
            <a:extLst>
              <a:ext uri="{FF2B5EF4-FFF2-40B4-BE49-F238E27FC236}">
                <a16:creationId xmlns:a16="http://schemas.microsoft.com/office/drawing/2014/main" id="{0087BF5C-981B-0E46-7784-61056B8D1F05}"/>
              </a:ext>
              <a:ext uri="{C183D7F6-B498-43B3-948B-1728B52AA6E4}">
                <adec:decorative xmlns:adec="http://schemas.microsoft.com/office/drawing/2017/decorative" val="1"/>
              </a:ext>
            </a:extLst>
          </p:cNvPr>
          <p:cNvSpPr/>
          <p:nvPr userDrawn="1"/>
        </p:nvSpPr>
        <p:spPr>
          <a:xfrm flipV="1">
            <a:off x="-980241" y="3429000"/>
            <a:ext cx="1935270" cy="1831585"/>
          </a:xfrm>
          <a:prstGeom prst="parallelogram">
            <a:avLst>
              <a:gd name="adj" fmla="val 525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1">
            <a:extLst>
              <a:ext uri="{FF2B5EF4-FFF2-40B4-BE49-F238E27FC236}">
                <a16:creationId xmlns:a16="http://schemas.microsoft.com/office/drawing/2014/main" id="{ACAC0CB2-8CAC-E686-2461-47C54A89B67C}"/>
              </a:ext>
            </a:extLst>
          </p:cNvPr>
          <p:cNvSpPr>
            <a:spLocks noGrp="1"/>
          </p:cNvSpPr>
          <p:nvPr>
            <p:ph type="title" hasCustomPrompt="1"/>
          </p:nvPr>
        </p:nvSpPr>
        <p:spPr>
          <a:xfrm>
            <a:off x="546265" y="1818161"/>
            <a:ext cx="9343477" cy="1436382"/>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here.</a:t>
            </a:r>
            <a:endParaRPr lang="en-US"/>
          </a:p>
        </p:txBody>
      </p:sp>
    </p:spTree>
    <p:extLst>
      <p:ext uri="{BB962C8B-B14F-4D97-AF65-F5344CB8AC3E}">
        <p14:creationId xmlns:p14="http://schemas.microsoft.com/office/powerpoint/2010/main" val="726573500"/>
      </p:ext>
    </p:extLst>
  </p:cSld>
  <p:clrMapOvr>
    <a:masterClrMapping/>
  </p:clrMapOvr>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ink - Text &amp; Picture content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2F57BA-4DDB-7B60-1E41-CC997FB1CE43}"/>
              </a:ext>
              <a:ext uri="{C183D7F6-B498-43B3-948B-1728B52AA6E4}">
                <adec:decorative xmlns:adec="http://schemas.microsoft.com/office/drawing/2017/decorative" val="1"/>
              </a:ext>
            </a:extLst>
          </p:cNvPr>
          <p:cNvSpPr/>
          <p:nvPr userDrawn="1"/>
        </p:nvSpPr>
        <p:spPr>
          <a:xfrm>
            <a:off x="-7190" y="-36769"/>
            <a:ext cx="12199189" cy="6894767"/>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arallelogram 2">
            <a:extLst>
              <a:ext uri="{FF2B5EF4-FFF2-40B4-BE49-F238E27FC236}">
                <a16:creationId xmlns:a16="http://schemas.microsoft.com/office/drawing/2014/main" id="{09AB0606-ABF4-8750-372A-07DB338FC0C2}"/>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B89216F-C063-C852-7B1E-767719696553}"/>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84ABBBF-61A2-B948-3244-CB225AFB4C4D}"/>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1AA5918-4D02-5A39-3967-339D3C1096CB}"/>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5" name="Title Placeholder 1">
            <a:extLst>
              <a:ext uri="{FF2B5EF4-FFF2-40B4-BE49-F238E27FC236}">
                <a16:creationId xmlns:a16="http://schemas.microsoft.com/office/drawing/2014/main" id="{FD3D65C7-BC80-3EB0-591B-432566BAA146}"/>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
        <p:nvSpPr>
          <p:cNvPr id="8" name="Picture Placeholder 5">
            <a:extLst>
              <a:ext uri="{FF2B5EF4-FFF2-40B4-BE49-F238E27FC236}">
                <a16:creationId xmlns:a16="http://schemas.microsoft.com/office/drawing/2014/main" id="{831B68FE-4CB0-BDCA-ED24-A0521A7D5938}"/>
              </a:ext>
            </a:extLst>
          </p:cNvPr>
          <p:cNvSpPr>
            <a:spLocks noGrp="1"/>
          </p:cNvSpPr>
          <p:nvPr>
            <p:ph type="pic" sz="quarter" idx="18"/>
          </p:nvPr>
        </p:nvSpPr>
        <p:spPr>
          <a:xfrm>
            <a:off x="1064712" y="1938310"/>
            <a:ext cx="703135" cy="710241"/>
          </a:xfrm>
        </p:spPr>
        <p:txBody>
          <a:bodyPr>
            <a:normAutofit/>
          </a:bodyPr>
          <a:lstStyle>
            <a:lvl1pPr>
              <a:defRPr sz="1000"/>
            </a:lvl1pPr>
          </a:lstStyle>
          <a:p>
            <a:endParaRPr lang="en-US"/>
          </a:p>
        </p:txBody>
      </p:sp>
      <p:sp>
        <p:nvSpPr>
          <p:cNvPr id="9" name="Text Placeholder 20">
            <a:extLst>
              <a:ext uri="{FF2B5EF4-FFF2-40B4-BE49-F238E27FC236}">
                <a16:creationId xmlns:a16="http://schemas.microsoft.com/office/drawing/2014/main" id="{0D8D29CB-AAE0-1D78-5A28-AACE4993FC63}"/>
              </a:ext>
            </a:extLst>
          </p:cNvPr>
          <p:cNvSpPr>
            <a:spLocks noGrp="1"/>
          </p:cNvSpPr>
          <p:nvPr>
            <p:ph type="body" sz="quarter" idx="21"/>
          </p:nvPr>
        </p:nvSpPr>
        <p:spPr>
          <a:xfrm>
            <a:off x="2045373" y="1945417"/>
            <a:ext cx="2911475" cy="710242"/>
          </a:xfrm>
        </p:spPr>
        <p:txBody>
          <a:bodyPr>
            <a:normAutofit/>
          </a:bodyPr>
          <a:lstStyle>
            <a:lvl1pPr>
              <a:defRPr sz="1200"/>
            </a:lvl1pPr>
          </a:lstStyle>
          <a:p>
            <a:pPr lvl="0"/>
            <a:r>
              <a:rPr lang="en-GB"/>
              <a:t>Click to edit Master text </a:t>
            </a:r>
          </a:p>
        </p:txBody>
      </p:sp>
      <p:sp>
        <p:nvSpPr>
          <p:cNvPr id="25" name="Picture Placeholder 5">
            <a:extLst>
              <a:ext uri="{FF2B5EF4-FFF2-40B4-BE49-F238E27FC236}">
                <a16:creationId xmlns:a16="http://schemas.microsoft.com/office/drawing/2014/main" id="{838AFD38-DFA6-8E0F-99C3-5BD0AD182809}"/>
              </a:ext>
            </a:extLst>
          </p:cNvPr>
          <p:cNvSpPr>
            <a:spLocks noGrp="1"/>
          </p:cNvSpPr>
          <p:nvPr>
            <p:ph type="pic" sz="quarter" idx="22"/>
          </p:nvPr>
        </p:nvSpPr>
        <p:spPr>
          <a:xfrm>
            <a:off x="1064712" y="3157510"/>
            <a:ext cx="703135" cy="710241"/>
          </a:xfrm>
        </p:spPr>
        <p:txBody>
          <a:bodyPr>
            <a:normAutofit/>
          </a:bodyPr>
          <a:lstStyle>
            <a:lvl1pPr>
              <a:defRPr sz="1000"/>
            </a:lvl1pPr>
          </a:lstStyle>
          <a:p>
            <a:endParaRPr lang="en-US"/>
          </a:p>
        </p:txBody>
      </p:sp>
      <p:sp>
        <p:nvSpPr>
          <p:cNvPr id="27" name="Text Placeholder 20">
            <a:extLst>
              <a:ext uri="{FF2B5EF4-FFF2-40B4-BE49-F238E27FC236}">
                <a16:creationId xmlns:a16="http://schemas.microsoft.com/office/drawing/2014/main" id="{9DA1F6E0-1003-5084-6D49-3AE415238935}"/>
              </a:ext>
            </a:extLst>
          </p:cNvPr>
          <p:cNvSpPr>
            <a:spLocks noGrp="1"/>
          </p:cNvSpPr>
          <p:nvPr>
            <p:ph type="body" sz="quarter" idx="23"/>
          </p:nvPr>
        </p:nvSpPr>
        <p:spPr>
          <a:xfrm>
            <a:off x="2045373" y="3164617"/>
            <a:ext cx="2911475" cy="710242"/>
          </a:xfrm>
        </p:spPr>
        <p:txBody>
          <a:bodyPr>
            <a:normAutofit/>
          </a:bodyPr>
          <a:lstStyle>
            <a:lvl1pPr>
              <a:defRPr sz="1200"/>
            </a:lvl1pPr>
          </a:lstStyle>
          <a:p>
            <a:pPr lvl="0"/>
            <a:r>
              <a:rPr lang="en-GB"/>
              <a:t>Click to edit Master text </a:t>
            </a:r>
          </a:p>
        </p:txBody>
      </p:sp>
      <p:sp>
        <p:nvSpPr>
          <p:cNvPr id="28" name="Picture Placeholder 5">
            <a:extLst>
              <a:ext uri="{FF2B5EF4-FFF2-40B4-BE49-F238E27FC236}">
                <a16:creationId xmlns:a16="http://schemas.microsoft.com/office/drawing/2014/main" id="{F1DF4F03-3F98-5E0E-B89F-B512BDB80D49}"/>
              </a:ext>
            </a:extLst>
          </p:cNvPr>
          <p:cNvSpPr>
            <a:spLocks noGrp="1"/>
          </p:cNvSpPr>
          <p:nvPr>
            <p:ph type="pic" sz="quarter" idx="24"/>
          </p:nvPr>
        </p:nvSpPr>
        <p:spPr>
          <a:xfrm>
            <a:off x="1064712" y="4397975"/>
            <a:ext cx="703135" cy="710241"/>
          </a:xfrm>
        </p:spPr>
        <p:txBody>
          <a:bodyPr>
            <a:normAutofit/>
          </a:bodyPr>
          <a:lstStyle>
            <a:lvl1pPr>
              <a:defRPr sz="1000"/>
            </a:lvl1pPr>
          </a:lstStyle>
          <a:p>
            <a:endParaRPr lang="en-US"/>
          </a:p>
        </p:txBody>
      </p:sp>
      <p:sp>
        <p:nvSpPr>
          <p:cNvPr id="29" name="Text Placeholder 20">
            <a:extLst>
              <a:ext uri="{FF2B5EF4-FFF2-40B4-BE49-F238E27FC236}">
                <a16:creationId xmlns:a16="http://schemas.microsoft.com/office/drawing/2014/main" id="{C0A9247D-3A1E-2215-1333-3B01C0EB8738}"/>
              </a:ext>
            </a:extLst>
          </p:cNvPr>
          <p:cNvSpPr>
            <a:spLocks noGrp="1"/>
          </p:cNvSpPr>
          <p:nvPr>
            <p:ph type="body" sz="quarter" idx="25"/>
          </p:nvPr>
        </p:nvSpPr>
        <p:spPr>
          <a:xfrm>
            <a:off x="2045373" y="4405082"/>
            <a:ext cx="2911475" cy="710242"/>
          </a:xfrm>
        </p:spPr>
        <p:txBody>
          <a:bodyPr>
            <a:normAutofit/>
          </a:bodyPr>
          <a:lstStyle>
            <a:lvl1pPr>
              <a:defRPr sz="1200"/>
            </a:lvl1pPr>
          </a:lstStyle>
          <a:p>
            <a:pPr lvl="0"/>
            <a:r>
              <a:rPr lang="en-GB"/>
              <a:t>Click to edit Master text </a:t>
            </a:r>
          </a:p>
        </p:txBody>
      </p:sp>
      <p:sp>
        <p:nvSpPr>
          <p:cNvPr id="30" name="Picture Placeholder 5">
            <a:extLst>
              <a:ext uri="{FF2B5EF4-FFF2-40B4-BE49-F238E27FC236}">
                <a16:creationId xmlns:a16="http://schemas.microsoft.com/office/drawing/2014/main" id="{1D201E74-2972-2D4A-A3BE-7982599215B4}"/>
              </a:ext>
            </a:extLst>
          </p:cNvPr>
          <p:cNvSpPr>
            <a:spLocks noGrp="1"/>
          </p:cNvSpPr>
          <p:nvPr>
            <p:ph type="pic" sz="quarter" idx="26"/>
          </p:nvPr>
        </p:nvSpPr>
        <p:spPr>
          <a:xfrm>
            <a:off x="1064712" y="5574645"/>
            <a:ext cx="703135" cy="710241"/>
          </a:xfrm>
        </p:spPr>
        <p:txBody>
          <a:bodyPr>
            <a:normAutofit/>
          </a:bodyPr>
          <a:lstStyle>
            <a:lvl1pPr>
              <a:defRPr sz="1000"/>
            </a:lvl1pPr>
          </a:lstStyle>
          <a:p>
            <a:endParaRPr lang="en-US"/>
          </a:p>
        </p:txBody>
      </p:sp>
      <p:sp>
        <p:nvSpPr>
          <p:cNvPr id="31" name="Text Placeholder 20">
            <a:extLst>
              <a:ext uri="{FF2B5EF4-FFF2-40B4-BE49-F238E27FC236}">
                <a16:creationId xmlns:a16="http://schemas.microsoft.com/office/drawing/2014/main" id="{9A4DE006-F246-3940-F34D-D23BDF2A32AE}"/>
              </a:ext>
            </a:extLst>
          </p:cNvPr>
          <p:cNvSpPr>
            <a:spLocks noGrp="1"/>
          </p:cNvSpPr>
          <p:nvPr>
            <p:ph type="body" sz="quarter" idx="27"/>
          </p:nvPr>
        </p:nvSpPr>
        <p:spPr>
          <a:xfrm>
            <a:off x="2045373" y="5581752"/>
            <a:ext cx="2911475" cy="710242"/>
          </a:xfrm>
        </p:spPr>
        <p:txBody>
          <a:bodyPr>
            <a:normAutofit/>
          </a:bodyPr>
          <a:lstStyle>
            <a:lvl1pPr>
              <a:defRPr sz="1200"/>
            </a:lvl1pPr>
          </a:lstStyle>
          <a:p>
            <a:pPr lvl="0"/>
            <a:r>
              <a:rPr lang="en-GB"/>
              <a:t>Click to edit Master text </a:t>
            </a:r>
          </a:p>
        </p:txBody>
      </p:sp>
      <p:sp>
        <p:nvSpPr>
          <p:cNvPr id="32" name="Picture Placeholder 5">
            <a:extLst>
              <a:ext uri="{FF2B5EF4-FFF2-40B4-BE49-F238E27FC236}">
                <a16:creationId xmlns:a16="http://schemas.microsoft.com/office/drawing/2014/main" id="{DA83E470-E9BA-EC18-1881-1686C562716D}"/>
              </a:ext>
            </a:extLst>
          </p:cNvPr>
          <p:cNvSpPr>
            <a:spLocks noGrp="1"/>
          </p:cNvSpPr>
          <p:nvPr>
            <p:ph type="pic" sz="quarter" idx="28"/>
          </p:nvPr>
        </p:nvSpPr>
        <p:spPr>
          <a:xfrm>
            <a:off x="6021560" y="1938310"/>
            <a:ext cx="703135" cy="710241"/>
          </a:xfrm>
        </p:spPr>
        <p:txBody>
          <a:bodyPr>
            <a:normAutofit/>
          </a:bodyPr>
          <a:lstStyle>
            <a:lvl1pPr>
              <a:defRPr sz="1000"/>
            </a:lvl1pPr>
          </a:lstStyle>
          <a:p>
            <a:endParaRPr lang="en-US"/>
          </a:p>
        </p:txBody>
      </p:sp>
      <p:sp>
        <p:nvSpPr>
          <p:cNvPr id="33" name="Text Placeholder 20">
            <a:extLst>
              <a:ext uri="{FF2B5EF4-FFF2-40B4-BE49-F238E27FC236}">
                <a16:creationId xmlns:a16="http://schemas.microsoft.com/office/drawing/2014/main" id="{673FEF09-76F9-6408-0BAB-E76BCCFEE4B1}"/>
              </a:ext>
            </a:extLst>
          </p:cNvPr>
          <p:cNvSpPr>
            <a:spLocks noGrp="1"/>
          </p:cNvSpPr>
          <p:nvPr>
            <p:ph type="body" sz="quarter" idx="29"/>
          </p:nvPr>
        </p:nvSpPr>
        <p:spPr>
          <a:xfrm>
            <a:off x="7002221" y="1945417"/>
            <a:ext cx="2911475" cy="710242"/>
          </a:xfrm>
        </p:spPr>
        <p:txBody>
          <a:bodyPr>
            <a:normAutofit/>
          </a:bodyPr>
          <a:lstStyle>
            <a:lvl1pPr>
              <a:defRPr sz="1200"/>
            </a:lvl1pPr>
          </a:lstStyle>
          <a:p>
            <a:pPr lvl="0"/>
            <a:r>
              <a:rPr lang="en-GB"/>
              <a:t>Click to edit Master text </a:t>
            </a:r>
          </a:p>
        </p:txBody>
      </p:sp>
      <p:sp>
        <p:nvSpPr>
          <p:cNvPr id="34" name="Picture Placeholder 5">
            <a:extLst>
              <a:ext uri="{FF2B5EF4-FFF2-40B4-BE49-F238E27FC236}">
                <a16:creationId xmlns:a16="http://schemas.microsoft.com/office/drawing/2014/main" id="{8876BAD9-7760-7CC9-0FB5-B94A2B4ADD2A}"/>
              </a:ext>
            </a:extLst>
          </p:cNvPr>
          <p:cNvSpPr>
            <a:spLocks noGrp="1"/>
          </p:cNvSpPr>
          <p:nvPr>
            <p:ph type="pic" sz="quarter" idx="30"/>
          </p:nvPr>
        </p:nvSpPr>
        <p:spPr>
          <a:xfrm>
            <a:off x="6021560" y="3157510"/>
            <a:ext cx="703135" cy="710241"/>
          </a:xfrm>
        </p:spPr>
        <p:txBody>
          <a:bodyPr>
            <a:normAutofit/>
          </a:bodyPr>
          <a:lstStyle>
            <a:lvl1pPr>
              <a:defRPr sz="1000"/>
            </a:lvl1pPr>
          </a:lstStyle>
          <a:p>
            <a:endParaRPr lang="en-US"/>
          </a:p>
        </p:txBody>
      </p:sp>
      <p:sp>
        <p:nvSpPr>
          <p:cNvPr id="35" name="Text Placeholder 20">
            <a:extLst>
              <a:ext uri="{FF2B5EF4-FFF2-40B4-BE49-F238E27FC236}">
                <a16:creationId xmlns:a16="http://schemas.microsoft.com/office/drawing/2014/main" id="{C242C54C-4124-EB34-71E9-0713C5F80272}"/>
              </a:ext>
            </a:extLst>
          </p:cNvPr>
          <p:cNvSpPr>
            <a:spLocks noGrp="1"/>
          </p:cNvSpPr>
          <p:nvPr>
            <p:ph type="body" sz="quarter" idx="31"/>
          </p:nvPr>
        </p:nvSpPr>
        <p:spPr>
          <a:xfrm>
            <a:off x="7002221" y="3164617"/>
            <a:ext cx="2911475" cy="710242"/>
          </a:xfrm>
        </p:spPr>
        <p:txBody>
          <a:bodyPr>
            <a:normAutofit/>
          </a:bodyPr>
          <a:lstStyle>
            <a:lvl1pPr>
              <a:defRPr sz="1200"/>
            </a:lvl1pPr>
          </a:lstStyle>
          <a:p>
            <a:pPr lvl="0"/>
            <a:r>
              <a:rPr lang="en-GB"/>
              <a:t>Click to edit Master text </a:t>
            </a:r>
          </a:p>
        </p:txBody>
      </p:sp>
      <p:sp>
        <p:nvSpPr>
          <p:cNvPr id="36" name="Picture Placeholder 5">
            <a:extLst>
              <a:ext uri="{FF2B5EF4-FFF2-40B4-BE49-F238E27FC236}">
                <a16:creationId xmlns:a16="http://schemas.microsoft.com/office/drawing/2014/main" id="{F92E691A-2E94-FAB3-7833-FC2D782F3F47}"/>
              </a:ext>
            </a:extLst>
          </p:cNvPr>
          <p:cNvSpPr>
            <a:spLocks noGrp="1"/>
          </p:cNvSpPr>
          <p:nvPr>
            <p:ph type="pic" sz="quarter" idx="32"/>
          </p:nvPr>
        </p:nvSpPr>
        <p:spPr>
          <a:xfrm>
            <a:off x="6021560" y="4397975"/>
            <a:ext cx="703135" cy="710241"/>
          </a:xfrm>
        </p:spPr>
        <p:txBody>
          <a:bodyPr>
            <a:normAutofit/>
          </a:bodyPr>
          <a:lstStyle>
            <a:lvl1pPr>
              <a:defRPr sz="1000"/>
            </a:lvl1pPr>
          </a:lstStyle>
          <a:p>
            <a:endParaRPr lang="en-US"/>
          </a:p>
        </p:txBody>
      </p:sp>
      <p:sp>
        <p:nvSpPr>
          <p:cNvPr id="37" name="Text Placeholder 20">
            <a:extLst>
              <a:ext uri="{FF2B5EF4-FFF2-40B4-BE49-F238E27FC236}">
                <a16:creationId xmlns:a16="http://schemas.microsoft.com/office/drawing/2014/main" id="{5EE8BBCC-99BC-D47A-5AA0-3684D1EA163C}"/>
              </a:ext>
            </a:extLst>
          </p:cNvPr>
          <p:cNvSpPr>
            <a:spLocks noGrp="1"/>
          </p:cNvSpPr>
          <p:nvPr>
            <p:ph type="body" sz="quarter" idx="33"/>
          </p:nvPr>
        </p:nvSpPr>
        <p:spPr>
          <a:xfrm>
            <a:off x="7002221" y="4405082"/>
            <a:ext cx="2911475" cy="710242"/>
          </a:xfrm>
        </p:spPr>
        <p:txBody>
          <a:bodyPr>
            <a:normAutofit/>
          </a:bodyPr>
          <a:lstStyle>
            <a:lvl1pPr>
              <a:defRPr sz="1200"/>
            </a:lvl1pPr>
          </a:lstStyle>
          <a:p>
            <a:pPr lvl="0"/>
            <a:r>
              <a:rPr lang="en-GB"/>
              <a:t>Click to edit Master text </a:t>
            </a:r>
          </a:p>
        </p:txBody>
      </p:sp>
      <p:sp>
        <p:nvSpPr>
          <p:cNvPr id="38" name="Picture Placeholder 5">
            <a:extLst>
              <a:ext uri="{FF2B5EF4-FFF2-40B4-BE49-F238E27FC236}">
                <a16:creationId xmlns:a16="http://schemas.microsoft.com/office/drawing/2014/main" id="{6D29E8DB-04E0-50CE-42A1-E66540318487}"/>
              </a:ext>
            </a:extLst>
          </p:cNvPr>
          <p:cNvSpPr>
            <a:spLocks noGrp="1"/>
          </p:cNvSpPr>
          <p:nvPr>
            <p:ph type="pic" sz="quarter" idx="34"/>
          </p:nvPr>
        </p:nvSpPr>
        <p:spPr>
          <a:xfrm>
            <a:off x="6021560" y="5574645"/>
            <a:ext cx="703135" cy="710241"/>
          </a:xfrm>
        </p:spPr>
        <p:txBody>
          <a:bodyPr>
            <a:normAutofit/>
          </a:bodyPr>
          <a:lstStyle>
            <a:lvl1pPr>
              <a:defRPr sz="1000"/>
            </a:lvl1pPr>
          </a:lstStyle>
          <a:p>
            <a:endParaRPr lang="en-US"/>
          </a:p>
        </p:txBody>
      </p:sp>
      <p:sp>
        <p:nvSpPr>
          <p:cNvPr id="39" name="Text Placeholder 20">
            <a:extLst>
              <a:ext uri="{FF2B5EF4-FFF2-40B4-BE49-F238E27FC236}">
                <a16:creationId xmlns:a16="http://schemas.microsoft.com/office/drawing/2014/main" id="{295F59AB-37DF-885F-AEED-954B09E47424}"/>
              </a:ext>
            </a:extLst>
          </p:cNvPr>
          <p:cNvSpPr>
            <a:spLocks noGrp="1"/>
          </p:cNvSpPr>
          <p:nvPr>
            <p:ph type="body" sz="quarter" idx="35"/>
          </p:nvPr>
        </p:nvSpPr>
        <p:spPr>
          <a:xfrm>
            <a:off x="7002221" y="5581752"/>
            <a:ext cx="2911475" cy="710242"/>
          </a:xfrm>
        </p:spPr>
        <p:txBody>
          <a:bodyPr>
            <a:normAutofit/>
          </a:bodyPr>
          <a:lstStyle>
            <a:lvl1pPr>
              <a:defRPr sz="1200"/>
            </a:lvl1pPr>
          </a:lstStyle>
          <a:p>
            <a:pPr lvl="0"/>
            <a:r>
              <a:rPr lang="en-GB"/>
              <a:t>Click to edit Master text </a:t>
            </a:r>
          </a:p>
        </p:txBody>
      </p:sp>
    </p:spTree>
    <p:extLst>
      <p:ext uri="{BB962C8B-B14F-4D97-AF65-F5344CB8AC3E}">
        <p14:creationId xmlns:p14="http://schemas.microsoft.com/office/powerpoint/2010/main" val="192296639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Pink - Blank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B9A4A7-5037-56B1-9C75-8EEDF8455F7F}"/>
              </a:ext>
              <a:ext uri="{C183D7F6-B498-43B3-948B-1728B52AA6E4}">
                <adec:decorative xmlns:adec="http://schemas.microsoft.com/office/drawing/2017/decorative" val="1"/>
              </a:ext>
            </a:extLst>
          </p:cNvPr>
          <p:cNvSpPr/>
          <p:nvPr userDrawn="1"/>
        </p:nvSpPr>
        <p:spPr>
          <a:xfrm>
            <a:off x="-7190" y="-36769"/>
            <a:ext cx="12199189" cy="6894767"/>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arallelogram 2">
            <a:extLst>
              <a:ext uri="{FF2B5EF4-FFF2-40B4-BE49-F238E27FC236}">
                <a16:creationId xmlns:a16="http://schemas.microsoft.com/office/drawing/2014/main" id="{2F0912E8-B69A-752E-A557-CAEF65C547B9}"/>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CEB4506-F5F5-C054-3516-A7F3C602AC6E}"/>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11B2FE9-526D-1024-01DE-4EF52BE33768}"/>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221186996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ink - Blank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365417537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Pink - Blank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346DB127-F80F-74DC-B703-44A600612701}"/>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5283E50-1404-14AD-8978-1ACDC78A0269}"/>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BECE3E8-B6A0-C7C4-1F4C-DA8CDF4B1E99}"/>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Tree>
    <p:extLst>
      <p:ext uri="{BB962C8B-B14F-4D97-AF65-F5344CB8AC3E}">
        <p14:creationId xmlns:p14="http://schemas.microsoft.com/office/powerpoint/2010/main" val="10350834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Pink - Blank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Tree>
    <p:extLst>
      <p:ext uri="{BB962C8B-B14F-4D97-AF65-F5344CB8AC3E}">
        <p14:creationId xmlns:p14="http://schemas.microsoft.com/office/powerpoint/2010/main" val="116079582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Pink - Thank You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3B80767-282F-A1BB-005C-5B9711885C8C}"/>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9A7129F-94F2-944E-7C7C-A35310D5F4A8}"/>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8" name="Rectangle 7">
            <a:extLst>
              <a:ext uri="{FF2B5EF4-FFF2-40B4-BE49-F238E27FC236}">
                <a16:creationId xmlns:a16="http://schemas.microsoft.com/office/drawing/2014/main" id="{4696B113-4526-1089-B964-C0036F062AD9}"/>
              </a:ext>
              <a:ext uri="{C183D7F6-B498-43B3-948B-1728B52AA6E4}">
                <adec:decorative xmlns:adec="http://schemas.microsoft.com/office/drawing/2017/decorative" val="1"/>
              </a:ext>
            </a:extLst>
          </p:cNvPr>
          <p:cNvSpPr/>
          <p:nvPr userDrawn="1"/>
        </p:nvSpPr>
        <p:spPr>
          <a:xfrm>
            <a:off x="7343718" y="-14634"/>
            <a:ext cx="2502879" cy="121635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412D07-5209-4E33-AB48-842577BE3A39}"/>
              </a:ext>
              <a:ext uri="{C183D7F6-B498-43B3-948B-1728B52AA6E4}">
                <adec:decorative xmlns:adec="http://schemas.microsoft.com/office/drawing/2017/decorative" val="1"/>
              </a:ext>
            </a:extLst>
          </p:cNvPr>
          <p:cNvSpPr/>
          <p:nvPr userDrawn="1"/>
        </p:nvSpPr>
        <p:spPr>
          <a:xfrm>
            <a:off x="9846596" y="1210817"/>
            <a:ext cx="2401521" cy="1186467"/>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6F426E3-7DDE-FF9A-DF69-CF0CBB4830E8}"/>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a:extLst>
              <a:ext uri="{FF2B5EF4-FFF2-40B4-BE49-F238E27FC236}">
                <a16:creationId xmlns:a16="http://schemas.microsoft.com/office/drawing/2014/main" id="{1AF6C7F3-7AE7-AD0E-C562-596E1CE72AAF}"/>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1">
            <a:extLst>
              <a:ext uri="{FF2B5EF4-FFF2-40B4-BE49-F238E27FC236}">
                <a16:creationId xmlns:a16="http://schemas.microsoft.com/office/drawing/2014/main" id="{4A7488FC-7D2E-4214-49A9-6F80CDF038FE}"/>
              </a:ext>
            </a:extLst>
          </p:cNvPr>
          <p:cNvSpPr txBox="1">
            <a:spLocks/>
          </p:cNvSpPr>
          <p:nvPr userDrawn="1"/>
        </p:nvSpPr>
        <p:spPr>
          <a:xfrm>
            <a:off x="445247" y="2903770"/>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sz="8800" b="1">
                <a:solidFill>
                  <a:schemeClr val="bg1"/>
                </a:solidFill>
                <a:latin typeface="Overpass" pitchFamily="2" charset="77"/>
              </a:rPr>
              <a:t>Thank </a:t>
            </a:r>
          </a:p>
          <a:p>
            <a:r>
              <a:rPr lang="en-GB" sz="8800" b="1">
                <a:solidFill>
                  <a:schemeClr val="bg1"/>
                </a:solidFill>
                <a:latin typeface="Overpass" pitchFamily="2" charset="77"/>
              </a:rPr>
              <a:t>you.</a:t>
            </a:r>
            <a:endParaRPr lang="en-GB" sz="8800">
              <a:solidFill>
                <a:schemeClr val="bg1"/>
              </a:solidFill>
              <a:latin typeface="Overpass" pitchFamily="2" charset="77"/>
            </a:endParaRPr>
          </a:p>
        </p:txBody>
      </p:sp>
    </p:spTree>
    <p:extLst>
      <p:ext uri="{BB962C8B-B14F-4D97-AF65-F5344CB8AC3E}">
        <p14:creationId xmlns:p14="http://schemas.microsoft.com/office/powerpoint/2010/main" val="289855992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Orange - Photo Intro Dark">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EF0E8510-F2FC-BACD-8A1C-00D301F357E4}"/>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37673C08-6275-2C54-D9AF-698F2CDEC3CF}"/>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2" name="Rectangle 1">
            <a:extLst>
              <a:ext uri="{FF2B5EF4-FFF2-40B4-BE49-F238E27FC236}">
                <a16:creationId xmlns:a16="http://schemas.microsoft.com/office/drawing/2014/main" id="{97DD2F5E-5C94-FE2C-71EC-D721FDFC5038}"/>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4">
            <a:extLst>
              <a:ext uri="{FF2B5EF4-FFF2-40B4-BE49-F238E27FC236}">
                <a16:creationId xmlns:a16="http://schemas.microsoft.com/office/drawing/2014/main" id="{FF08111B-3B33-2442-FE10-43B0D7014BC9}"/>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ross lit image of a male looking to the right with an ambitious facial expression.">
            <a:extLst>
              <a:ext uri="{FF2B5EF4-FFF2-40B4-BE49-F238E27FC236}">
                <a16:creationId xmlns:a16="http://schemas.microsoft.com/office/drawing/2014/main" id="{2F8B3521-9B55-112C-26B2-D69FDB878FE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400800" y="108284"/>
            <a:ext cx="5791200" cy="6816795"/>
          </a:xfrm>
          <a:prstGeom prst="rect">
            <a:avLst/>
          </a:prstGeom>
        </p:spPr>
      </p:pic>
      <p:sp>
        <p:nvSpPr>
          <p:cNvPr id="6" name="Parallelogram 5">
            <a:extLst>
              <a:ext uri="{FF2B5EF4-FFF2-40B4-BE49-F238E27FC236}">
                <a16:creationId xmlns:a16="http://schemas.microsoft.com/office/drawing/2014/main" id="{55172638-D6FB-F165-C180-38AAB8A210C4}"/>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582F8B0-39D4-2E78-8C0D-C42F8EDF2F19}"/>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Placeholder 1">
            <a:extLst>
              <a:ext uri="{FF2B5EF4-FFF2-40B4-BE49-F238E27FC236}">
                <a16:creationId xmlns:a16="http://schemas.microsoft.com/office/drawing/2014/main" id="{13A504B6-B998-5367-D92E-EFC8E5FA7B5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bg1"/>
                </a:solidFill>
                <a:effectLst/>
                <a:latin typeface="Overpass Medium" pitchFamily="2" charset="77"/>
                <a:ea typeface="+mj-ea"/>
                <a:cs typeface="+mj-cs"/>
              </a:rPr>
              <a:t>Stand for ambition. </a:t>
            </a:r>
            <a:r>
              <a:rPr lang="en-GB" sz="1800" b="1" kern="1200">
                <a:solidFill>
                  <a:schemeClr val="bg1"/>
                </a:solidFill>
                <a:effectLst/>
                <a:latin typeface="Overpass Medium" pitchFamily="2" charset="77"/>
                <a:ea typeface="+mj-ea"/>
                <a:cs typeface="+mj-cs"/>
              </a:rPr>
              <a:t>kent.ac.uk</a:t>
            </a:r>
          </a:p>
        </p:txBody>
      </p:sp>
      <p:sp>
        <p:nvSpPr>
          <p:cNvPr id="27" name="Title Placeholder 1">
            <a:extLst>
              <a:ext uri="{FF2B5EF4-FFF2-40B4-BE49-F238E27FC236}">
                <a16:creationId xmlns:a16="http://schemas.microsoft.com/office/drawing/2014/main" id="{80A33B6B-29FD-5876-D257-3051F2EEA5A2}"/>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a:solidFill>
                  <a:schemeClr val="bg1"/>
                </a:solidFill>
                <a:latin typeface="Overpass" pitchFamily="2" charset="77"/>
              </a:rPr>
              <a:t>We’re here to make ambition count.</a:t>
            </a:r>
            <a:endParaRPr lang="en-GB">
              <a:solidFill>
                <a:schemeClr val="bg1"/>
              </a:solidFill>
              <a:latin typeface="Overpass" pitchFamily="2" charset="77"/>
            </a:endParaRPr>
          </a:p>
        </p:txBody>
      </p:sp>
    </p:spTree>
    <p:extLst>
      <p:ext uri="{BB962C8B-B14F-4D97-AF65-F5344CB8AC3E}">
        <p14:creationId xmlns:p14="http://schemas.microsoft.com/office/powerpoint/2010/main" val="4203046835"/>
      </p:ext>
    </p:extLst>
  </p:cSld>
  <p:clrMapOvr>
    <a:masterClrMapping/>
  </p:clrMapOvr>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Orange - Photo Intro L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D0FF67-D482-CAFE-91ED-68FBFFADEE27}"/>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FCAD5AB5-D692-DEF6-586A-61427A18B27C}"/>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3" name="Rectangle 2">
            <a:extLst>
              <a:ext uri="{FF2B5EF4-FFF2-40B4-BE49-F238E27FC236}">
                <a16:creationId xmlns:a16="http://schemas.microsoft.com/office/drawing/2014/main" id="{8BECCB2C-A782-4413-AAF9-66D0A4AB01F3}"/>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arallelogram 3">
            <a:extLst>
              <a:ext uri="{FF2B5EF4-FFF2-40B4-BE49-F238E27FC236}">
                <a16:creationId xmlns:a16="http://schemas.microsoft.com/office/drawing/2014/main" id="{51D02E98-ED06-FEF2-4A8A-1DAD9D34FFFB}"/>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ross lit image of a male looking to the right with an ambitious facial expression.">
            <a:extLst>
              <a:ext uri="{FF2B5EF4-FFF2-40B4-BE49-F238E27FC236}">
                <a16:creationId xmlns:a16="http://schemas.microsoft.com/office/drawing/2014/main" id="{424066AC-A4E4-2E84-1B4F-797B1E621C5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400800" y="108284"/>
            <a:ext cx="5791200" cy="6816795"/>
          </a:xfrm>
          <a:prstGeom prst="rect">
            <a:avLst/>
          </a:prstGeom>
        </p:spPr>
      </p:pic>
      <p:sp>
        <p:nvSpPr>
          <p:cNvPr id="7" name="Parallelogram 6">
            <a:extLst>
              <a:ext uri="{FF2B5EF4-FFF2-40B4-BE49-F238E27FC236}">
                <a16:creationId xmlns:a16="http://schemas.microsoft.com/office/drawing/2014/main" id="{10603986-0D04-5B6B-E581-AFD22A058423}"/>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C31D228-9FF0-052A-4526-3DB17E2FE8F6}"/>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Placeholder 1">
            <a:extLst>
              <a:ext uri="{FF2B5EF4-FFF2-40B4-BE49-F238E27FC236}">
                <a16:creationId xmlns:a16="http://schemas.microsoft.com/office/drawing/2014/main" id="{F7C3F1B0-E430-A87A-6F14-D9C44DAE8D24}"/>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tx1"/>
                </a:solidFill>
                <a:effectLst/>
                <a:latin typeface="Overpass Medium" pitchFamily="2" charset="77"/>
                <a:ea typeface="+mj-ea"/>
                <a:cs typeface="+mj-cs"/>
              </a:rPr>
              <a:t>Stand for ambition. </a:t>
            </a:r>
            <a:r>
              <a:rPr lang="en-GB" sz="1800" b="1" kern="1200">
                <a:solidFill>
                  <a:schemeClr val="tx1"/>
                </a:solidFill>
                <a:effectLst/>
                <a:latin typeface="Overpass Medium" pitchFamily="2" charset="77"/>
                <a:ea typeface="+mj-ea"/>
                <a:cs typeface="+mj-cs"/>
              </a:rPr>
              <a:t>kent.ac.uk</a:t>
            </a:r>
          </a:p>
        </p:txBody>
      </p:sp>
      <p:sp>
        <p:nvSpPr>
          <p:cNvPr id="16" name="Title Placeholder 1">
            <a:extLst>
              <a:ext uri="{FF2B5EF4-FFF2-40B4-BE49-F238E27FC236}">
                <a16:creationId xmlns:a16="http://schemas.microsoft.com/office/drawing/2014/main" id="{112A3EB8-AA17-F47B-3889-EA675427C8E5}"/>
              </a:ext>
            </a:extLst>
          </p:cNvPr>
          <p:cNvSpPr>
            <a:spLocks noGrp="1"/>
          </p:cNvSpPr>
          <p:nvPr>
            <p:ph type="title" hasCustomPrompt="1"/>
          </p:nvPr>
        </p:nvSpPr>
        <p:spPr>
          <a:xfrm>
            <a:off x="445247" y="2521834"/>
            <a:ext cx="5650753" cy="2354735"/>
          </a:xfrm>
          <a:prstGeom prst="rect">
            <a:avLst/>
          </a:prstGeom>
        </p:spPr>
        <p:txBody>
          <a:bodyPr vert="horz" lIns="91440" tIns="45720" rIns="91440" bIns="45720" rtlCol="0" anchor="ctr">
            <a:noAutofit/>
          </a:bodyPr>
          <a:lstStyle>
            <a:lvl1pPr>
              <a:defRPr lang="en-GB" sz="6000" b="0" i="0" smtClean="0">
                <a:effectLst/>
                <a:latin typeface="Overpass SemiBold" pitchFamily="2" charset="77"/>
              </a:defRPr>
            </a:lvl1pPr>
          </a:lstStyle>
          <a:p>
            <a:r>
              <a:rPr lang="en-GB" b="1">
                <a:solidFill>
                  <a:srgbClr val="00040E"/>
                </a:solidFill>
                <a:effectLst/>
                <a:latin typeface="Overpass" pitchFamily="2" charset="77"/>
              </a:rPr>
              <a:t>We’re here to make ambition count.</a:t>
            </a:r>
            <a:endParaRPr lang="en-GB">
              <a:solidFill>
                <a:srgbClr val="00040E"/>
              </a:solidFill>
              <a:effectLst/>
              <a:latin typeface="Overpass" pitchFamily="2" charset="77"/>
            </a:endParaRPr>
          </a:p>
        </p:txBody>
      </p:sp>
    </p:spTree>
    <p:extLst>
      <p:ext uri="{BB962C8B-B14F-4D97-AF65-F5344CB8AC3E}">
        <p14:creationId xmlns:p14="http://schemas.microsoft.com/office/powerpoint/2010/main" val="3860817828"/>
      </p:ext>
    </p:extLst>
  </p:cSld>
  <p:clrMapOvr>
    <a:masterClrMapping/>
  </p:clrMapOvr>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Orange - Text Intro L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ADCCF0-0E68-2344-0C98-D4A2A2DA2F52}"/>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58F2AEE-E22C-312D-54EE-443CA81A38B6}"/>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20" name="Rectangle 19">
            <a:extLst>
              <a:ext uri="{FF2B5EF4-FFF2-40B4-BE49-F238E27FC236}">
                <a16:creationId xmlns:a16="http://schemas.microsoft.com/office/drawing/2014/main" id="{DC6847C5-3628-7B0D-55A2-7E1AC69D5093}"/>
              </a:ext>
              <a:ext uri="{C183D7F6-B498-43B3-948B-1728B52AA6E4}">
                <adec:decorative xmlns:adec="http://schemas.microsoft.com/office/drawing/2017/decorative" val="1"/>
              </a:ext>
            </a:extLst>
          </p:cNvPr>
          <p:cNvSpPr/>
          <p:nvPr userDrawn="1"/>
        </p:nvSpPr>
        <p:spPr>
          <a:xfrm>
            <a:off x="9638395" y="1324053"/>
            <a:ext cx="1376483" cy="286209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arallelogram 21">
            <a:extLst>
              <a:ext uri="{FF2B5EF4-FFF2-40B4-BE49-F238E27FC236}">
                <a16:creationId xmlns:a16="http://schemas.microsoft.com/office/drawing/2014/main" id="{4F3CBBBC-6986-5A41-492D-8D557DCAED90}"/>
              </a:ext>
              <a:ext uri="{C183D7F6-B498-43B3-948B-1728B52AA6E4}">
                <adec:decorative xmlns:adec="http://schemas.microsoft.com/office/drawing/2017/decorative" val="1"/>
              </a:ext>
            </a:extLst>
          </p:cNvPr>
          <p:cNvSpPr/>
          <p:nvPr userDrawn="1"/>
        </p:nvSpPr>
        <p:spPr>
          <a:xfrm flipH="1" flipV="1">
            <a:off x="6742827" y="4169183"/>
            <a:ext cx="2890672" cy="3180917"/>
          </a:xfrm>
          <a:prstGeom prst="parallelogram">
            <a:avLst>
              <a:gd name="adj" fmla="val 5251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E29437A-80F1-A9A2-1E44-113CFC1AEE5C}"/>
              </a:ext>
              <a:ext uri="{C183D7F6-B498-43B3-948B-1728B52AA6E4}">
                <adec:decorative xmlns:adec="http://schemas.microsoft.com/office/drawing/2017/decorative" val="1"/>
              </a:ext>
            </a:extLst>
          </p:cNvPr>
          <p:cNvSpPr/>
          <p:nvPr userDrawn="1"/>
        </p:nvSpPr>
        <p:spPr>
          <a:xfrm>
            <a:off x="11016963" y="-8167"/>
            <a:ext cx="1182017" cy="132747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043BDA2-729E-5F9D-78ED-239D7BD07A91}"/>
              </a:ext>
              <a:ext uri="{C183D7F6-B498-43B3-948B-1728B52AA6E4}">
                <adec:decorative xmlns:adec="http://schemas.microsoft.com/office/drawing/2017/decorative" val="1"/>
              </a:ext>
            </a:extLst>
          </p:cNvPr>
          <p:cNvSpPr/>
          <p:nvPr userDrawn="1"/>
        </p:nvSpPr>
        <p:spPr>
          <a:xfrm>
            <a:off x="11021857" y="4190662"/>
            <a:ext cx="1182017" cy="119693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Placeholder 1">
            <a:extLst>
              <a:ext uri="{FF2B5EF4-FFF2-40B4-BE49-F238E27FC236}">
                <a16:creationId xmlns:a16="http://schemas.microsoft.com/office/drawing/2014/main" id="{6D5B2378-5A85-2C36-B345-5BB2BF5B5DE8}"/>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tx1"/>
                </a:solidFill>
                <a:effectLst/>
                <a:latin typeface="Overpass Medium" pitchFamily="2" charset="77"/>
                <a:ea typeface="+mj-ea"/>
                <a:cs typeface="+mj-cs"/>
              </a:rPr>
              <a:t>Stand for ambition. </a:t>
            </a:r>
            <a:r>
              <a:rPr lang="en-GB" sz="1800" b="1" kern="1200">
                <a:solidFill>
                  <a:schemeClr val="tx1"/>
                </a:solidFill>
                <a:effectLst/>
                <a:latin typeface="Overpass Medium" pitchFamily="2" charset="77"/>
                <a:ea typeface="+mj-ea"/>
                <a:cs typeface="+mj-cs"/>
              </a:rPr>
              <a:t>kent.ac.uk</a:t>
            </a:r>
          </a:p>
        </p:txBody>
      </p:sp>
      <p:sp>
        <p:nvSpPr>
          <p:cNvPr id="10" name="Title Placeholder 1">
            <a:extLst>
              <a:ext uri="{FF2B5EF4-FFF2-40B4-BE49-F238E27FC236}">
                <a16:creationId xmlns:a16="http://schemas.microsoft.com/office/drawing/2014/main" id="{E5290B86-8A28-C92E-FB7F-3D40C4907BE9}"/>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a:solidFill>
                  <a:srgbClr val="00040E"/>
                </a:solidFill>
                <a:latin typeface="Overpass" pitchFamily="2" charset="77"/>
              </a:rPr>
              <a:t>We’re here to make ambition count.</a:t>
            </a:r>
            <a:endParaRPr lang="en-GB">
              <a:solidFill>
                <a:srgbClr val="00040E"/>
              </a:solidFill>
              <a:latin typeface="Overpass" pitchFamily="2" charset="77"/>
            </a:endParaRPr>
          </a:p>
        </p:txBody>
      </p:sp>
    </p:spTree>
    <p:extLst>
      <p:ext uri="{BB962C8B-B14F-4D97-AF65-F5344CB8AC3E}">
        <p14:creationId xmlns:p14="http://schemas.microsoft.com/office/powerpoint/2010/main" val="1557860568"/>
      </p:ext>
    </p:extLst>
  </p:cSld>
  <p:clrMapOvr>
    <a:masterClrMapping/>
  </p:clrMapOvr>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Orange - Text Intro Dark">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29218735-3ABC-B6CD-7898-9BEC1A8BB312}"/>
              </a:ext>
            </a:extLst>
          </p:cNvPr>
          <p:cNvSpPr/>
          <p:nvPr userDrawn="1"/>
        </p:nvSpPr>
        <p:spPr>
          <a:xfrm>
            <a:off x="-55841" y="-14068"/>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0663221-2E1F-2ED5-34C8-2D6A681FAB2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30" name="Rectangle 29">
            <a:extLst>
              <a:ext uri="{FF2B5EF4-FFF2-40B4-BE49-F238E27FC236}">
                <a16:creationId xmlns:a16="http://schemas.microsoft.com/office/drawing/2014/main" id="{83AD5165-5BBA-B9C9-5DFA-B7572C3C0C0C}"/>
              </a:ext>
            </a:extLst>
          </p:cNvPr>
          <p:cNvSpPr/>
          <p:nvPr userDrawn="1"/>
        </p:nvSpPr>
        <p:spPr>
          <a:xfrm>
            <a:off x="7329758" y="-7654"/>
            <a:ext cx="2502879" cy="12163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82C501D-E620-5C46-9119-A1ED9E2D1841}"/>
              </a:ext>
            </a:extLst>
          </p:cNvPr>
          <p:cNvSpPr/>
          <p:nvPr userDrawn="1"/>
        </p:nvSpPr>
        <p:spPr>
          <a:xfrm>
            <a:off x="9846596" y="1223054"/>
            <a:ext cx="2401521" cy="1186467"/>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9A17D18-C326-6DF0-DED1-8694B6DA3050}"/>
              </a:ext>
            </a:extLst>
          </p:cNvPr>
          <p:cNvSpPr/>
          <p:nvPr userDrawn="1"/>
        </p:nvSpPr>
        <p:spPr>
          <a:xfrm>
            <a:off x="8648409" y="2397284"/>
            <a:ext cx="1186365" cy="119556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arallelogram 35">
            <a:extLst>
              <a:ext uri="{FF2B5EF4-FFF2-40B4-BE49-F238E27FC236}">
                <a16:creationId xmlns:a16="http://schemas.microsoft.com/office/drawing/2014/main" id="{BAEC76CA-EB52-9A0F-C917-37D45BFE6CDE}"/>
              </a:ext>
            </a:extLst>
          </p:cNvPr>
          <p:cNvSpPr/>
          <p:nvPr userDrawn="1"/>
        </p:nvSpPr>
        <p:spPr>
          <a:xfrm rot="16200000" flipV="1">
            <a:off x="6265890" y="3576287"/>
            <a:ext cx="2354735" cy="2401518"/>
          </a:xfrm>
          <a:prstGeom prst="parallelogram">
            <a:avLst>
              <a:gd name="adj" fmla="val 5251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Placeholder 1">
            <a:extLst>
              <a:ext uri="{FF2B5EF4-FFF2-40B4-BE49-F238E27FC236}">
                <a16:creationId xmlns:a16="http://schemas.microsoft.com/office/drawing/2014/main" id="{61E5BD0A-DFD0-BDA5-1276-66B27DA71CD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bg1"/>
                </a:solidFill>
                <a:effectLst/>
                <a:latin typeface="Overpass Medium" pitchFamily="2" charset="77"/>
                <a:ea typeface="+mj-ea"/>
                <a:cs typeface="+mj-cs"/>
              </a:rPr>
              <a:t>Stand for ambition. </a:t>
            </a:r>
            <a:r>
              <a:rPr lang="en-GB" sz="1800" b="1" kern="1200">
                <a:solidFill>
                  <a:schemeClr val="bg1"/>
                </a:solidFill>
                <a:effectLst/>
                <a:latin typeface="Overpass Medium" pitchFamily="2" charset="77"/>
                <a:ea typeface="+mj-ea"/>
                <a:cs typeface="+mj-cs"/>
              </a:rPr>
              <a:t>kent.ac.uk</a:t>
            </a:r>
          </a:p>
        </p:txBody>
      </p:sp>
      <p:sp>
        <p:nvSpPr>
          <p:cNvPr id="13" name="Title Placeholder 1">
            <a:extLst>
              <a:ext uri="{FF2B5EF4-FFF2-40B4-BE49-F238E27FC236}">
                <a16:creationId xmlns:a16="http://schemas.microsoft.com/office/drawing/2014/main" id="{7170A5A0-522E-37BB-686D-1AC48B766309}"/>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a:solidFill>
                  <a:schemeClr val="bg1"/>
                </a:solidFill>
                <a:latin typeface="Overpass" pitchFamily="2" charset="77"/>
              </a:rPr>
              <a:t>We’re here to make ambition count.</a:t>
            </a:r>
            <a:endParaRPr lang="en-GB">
              <a:solidFill>
                <a:schemeClr val="bg1"/>
              </a:solidFill>
              <a:latin typeface="Overpass" pitchFamily="2" charset="77"/>
            </a:endParaRPr>
          </a:p>
        </p:txBody>
      </p:sp>
    </p:spTree>
    <p:extLst>
      <p:ext uri="{BB962C8B-B14F-4D97-AF65-F5344CB8AC3E}">
        <p14:creationId xmlns:p14="http://schemas.microsoft.com/office/powerpoint/2010/main" val="4770641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urple - Text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8C2FD7-5968-486B-3A99-0519113691B6}"/>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55EECD3-C0E3-AE3E-076F-D3837E1F82EA}"/>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24" name="Parallelogram 23">
            <a:extLst>
              <a:ext uri="{FF2B5EF4-FFF2-40B4-BE49-F238E27FC236}">
                <a16:creationId xmlns:a16="http://schemas.microsoft.com/office/drawing/2014/main" id="{4C1C3FC5-A09E-DB17-0CED-C00D431F6611}"/>
              </a:ext>
              <a:ext uri="{C183D7F6-B498-43B3-948B-1728B52AA6E4}">
                <adec:decorative xmlns:adec="http://schemas.microsoft.com/office/drawing/2017/decorative" val="1"/>
              </a:ext>
            </a:extLst>
          </p:cNvPr>
          <p:cNvSpPr/>
          <p:nvPr userDrawn="1"/>
        </p:nvSpPr>
        <p:spPr>
          <a:xfrm rot="16200000" flipV="1">
            <a:off x="11469559" y="6484333"/>
            <a:ext cx="764018" cy="775254"/>
          </a:xfrm>
          <a:prstGeom prst="parallelogram">
            <a:avLst>
              <a:gd name="adj" fmla="val 525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15344C2-62F2-F6C7-7C3E-8B2D4B508213}"/>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F0F1935-241D-42D5-620D-10A18E062DA1}"/>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671173" y="1979112"/>
            <a:ext cx="1009597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671173"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204738638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Orange -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9529172-32AD-C17A-3BB1-F204CAA564B1}"/>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0" name="Straight Connector 19">
            <a:extLst>
              <a:ext uri="{FF2B5EF4-FFF2-40B4-BE49-F238E27FC236}">
                <a16:creationId xmlns:a16="http://schemas.microsoft.com/office/drawing/2014/main" id="{C6E60E21-0F4B-C2C6-33CE-E2761EED9AD6}"/>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9357F080-168E-FEC2-F970-6089DB890513}"/>
              </a:ext>
              <a:ext uri="{C183D7F6-B498-43B3-948B-1728B52AA6E4}">
                <adec:decorative xmlns:adec="http://schemas.microsoft.com/office/drawing/2017/decorative" val="1"/>
              </a:ext>
            </a:extLst>
          </p:cNvPr>
          <p:cNvSpPr/>
          <p:nvPr userDrawn="1"/>
        </p:nvSpPr>
        <p:spPr>
          <a:xfrm>
            <a:off x="10829490" y="-4463"/>
            <a:ext cx="687192" cy="68719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655C63E-798F-9EC1-3C63-93A04D794A5F}"/>
              </a:ext>
              <a:ext uri="{C183D7F6-B498-43B3-948B-1728B52AA6E4}">
                <adec:decorative xmlns:adec="http://schemas.microsoft.com/office/drawing/2017/decorative" val="1"/>
              </a:ext>
            </a:extLst>
          </p:cNvPr>
          <p:cNvSpPr/>
          <p:nvPr userDrawn="1"/>
        </p:nvSpPr>
        <p:spPr>
          <a:xfrm>
            <a:off x="11516683" y="-8540"/>
            <a:ext cx="687192" cy="136545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a:extLst>
              <a:ext uri="{FF2B5EF4-FFF2-40B4-BE49-F238E27FC236}">
                <a16:creationId xmlns:a16="http://schemas.microsoft.com/office/drawing/2014/main" id="{3FEC0748-761A-CB38-657F-6662B4275BAE}"/>
              </a:ext>
              <a:ext uri="{C183D7F6-B498-43B3-948B-1728B52AA6E4}">
                <adec:decorative xmlns:adec="http://schemas.microsoft.com/office/drawing/2017/decorative" val="1"/>
              </a:ext>
            </a:extLst>
          </p:cNvPr>
          <p:cNvSpPr/>
          <p:nvPr userDrawn="1"/>
        </p:nvSpPr>
        <p:spPr>
          <a:xfrm flipV="1">
            <a:off x="10416133" y="3428998"/>
            <a:ext cx="1830502" cy="1818138"/>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2A3A2FCE-7724-89BE-8834-93E14319C252}"/>
              </a:ext>
              <a:ext uri="{C183D7F6-B498-43B3-948B-1728B52AA6E4}">
                <adec:decorative xmlns:adec="http://schemas.microsoft.com/office/drawing/2017/decorative" val="1"/>
              </a:ext>
            </a:extLst>
          </p:cNvPr>
          <p:cNvSpPr/>
          <p:nvPr userDrawn="1"/>
        </p:nvSpPr>
        <p:spPr>
          <a:xfrm flipH="1" flipV="1">
            <a:off x="10690826" y="5247136"/>
            <a:ext cx="2890672" cy="3180917"/>
          </a:xfrm>
          <a:prstGeom prst="parallelogram">
            <a:avLst>
              <a:gd name="adj" fmla="val 5251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Placeholder 1">
            <a:extLst>
              <a:ext uri="{FF2B5EF4-FFF2-40B4-BE49-F238E27FC236}">
                <a16:creationId xmlns:a16="http://schemas.microsoft.com/office/drawing/2014/main" id="{9A52A94D-B000-E47C-A28D-4CC13883AA65}"/>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accent1"/>
                </a:solidFill>
                <a:effectLst/>
                <a:latin typeface="Overpass Medium" pitchFamily="2" charset="77"/>
                <a:ea typeface="+mj-ea"/>
                <a:cs typeface="+mj-cs"/>
              </a:rPr>
              <a:t>Stand for ambition. </a:t>
            </a:r>
            <a:r>
              <a:rPr lang="en-GB" sz="1800" b="1" kern="1200">
                <a:solidFill>
                  <a:schemeClr val="accent1"/>
                </a:solidFill>
                <a:effectLst/>
                <a:latin typeface="Overpass Medium" pitchFamily="2" charset="77"/>
                <a:ea typeface="+mj-ea"/>
                <a:cs typeface="+mj-cs"/>
              </a:rPr>
              <a:t>kent.ac.uk</a:t>
            </a:r>
          </a:p>
        </p:txBody>
      </p:sp>
      <p:sp>
        <p:nvSpPr>
          <p:cNvPr id="9" name="Text Placeholder 7">
            <a:extLst>
              <a:ext uri="{FF2B5EF4-FFF2-40B4-BE49-F238E27FC236}">
                <a16:creationId xmlns:a16="http://schemas.microsoft.com/office/drawing/2014/main" id="{B6FB10BE-6CCD-C9B0-F91D-43688E79C22E}"/>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a:t>Subtitle here.</a:t>
            </a:r>
            <a:endParaRPr lang="en-US"/>
          </a:p>
        </p:txBody>
      </p:sp>
      <p:sp>
        <p:nvSpPr>
          <p:cNvPr id="31" name="Title Placeholder 1">
            <a:extLst>
              <a:ext uri="{FF2B5EF4-FFF2-40B4-BE49-F238E27FC236}">
                <a16:creationId xmlns:a16="http://schemas.microsoft.com/office/drawing/2014/main" id="{FF427FB1-7054-E47A-3D4B-1D12D80F43F6}"/>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3456602678"/>
      </p:ext>
    </p:extLst>
  </p:cSld>
  <p:clrMapOvr>
    <a:masterClrMapping/>
  </p:clrMapOvr>
  <p:extLst>
    <p:ext uri="{DCECCB84-F9BA-43D5-87BE-67443E8EF086}">
      <p15:sldGuideLst xmlns:p15="http://schemas.microsoft.com/office/powerpoint/2012/main"/>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Orange - Text &amp; Picture 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F1155B0-9A19-C750-4F67-0D8B2FFAF5DF}"/>
              </a:ext>
            </a:extLst>
          </p:cNvPr>
          <p:cNvSpPr>
            <a:spLocks noGrp="1"/>
          </p:cNvSpPr>
          <p:nvPr>
            <p:ph type="pic" sz="quarter" idx="11"/>
          </p:nvPr>
        </p:nvSpPr>
        <p:spPr>
          <a:xfrm>
            <a:off x="7369661" y="-36767"/>
            <a:ext cx="4833452" cy="6894768"/>
          </a:xfrm>
        </p:spPr>
        <p:txBody>
          <a:bodyPr/>
          <a:lstStyle/>
          <a:p>
            <a:endParaRPr lang="en-US"/>
          </a:p>
        </p:txBody>
      </p:sp>
      <p:sp>
        <p:nvSpPr>
          <p:cNvPr id="6" name="Rectangle 5">
            <a:extLst>
              <a:ext uri="{FF2B5EF4-FFF2-40B4-BE49-F238E27FC236}">
                <a16:creationId xmlns:a16="http://schemas.microsoft.com/office/drawing/2014/main" id="{A3BC7F3F-8E85-EA5F-BA3E-A0A30A726F5C}"/>
              </a:ext>
              <a:ext uri="{C183D7F6-B498-43B3-948B-1728B52AA6E4}">
                <adec:decorative xmlns:adec="http://schemas.microsoft.com/office/drawing/2017/decorative" val="1"/>
              </a:ext>
            </a:extLst>
          </p:cNvPr>
          <p:cNvSpPr/>
          <p:nvPr userDrawn="1"/>
        </p:nvSpPr>
        <p:spPr>
          <a:xfrm>
            <a:off x="-13185" y="-36768"/>
            <a:ext cx="7364898"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6C61157D-8BA2-631D-FB3E-7B7F70FECFB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6" name="Straight Connector 25">
            <a:extLst>
              <a:ext uri="{FF2B5EF4-FFF2-40B4-BE49-F238E27FC236}">
                <a16:creationId xmlns:a16="http://schemas.microsoft.com/office/drawing/2014/main" id="{45839C56-188C-DFEF-B4A2-E0B745ACE27B}"/>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Parallelogram 34">
            <a:extLst>
              <a:ext uri="{FF2B5EF4-FFF2-40B4-BE49-F238E27FC236}">
                <a16:creationId xmlns:a16="http://schemas.microsoft.com/office/drawing/2014/main" id="{D8CECAB1-6987-08CB-C9CA-6486FB027FF1}"/>
              </a:ext>
              <a:ext uri="{C183D7F6-B498-43B3-948B-1728B52AA6E4}">
                <adec:decorative xmlns:adec="http://schemas.microsoft.com/office/drawing/2017/decorative" val="1"/>
              </a:ext>
            </a:extLst>
          </p:cNvPr>
          <p:cNvSpPr/>
          <p:nvPr userDrawn="1"/>
        </p:nvSpPr>
        <p:spPr>
          <a:xfrm flipV="1">
            <a:off x="10666407" y="-701652"/>
            <a:ext cx="2690171" cy="2743618"/>
          </a:xfrm>
          <a:prstGeom prst="parallelogram">
            <a:avLst>
              <a:gd name="adj" fmla="val 5251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822E957-B6D0-C95F-4B9A-1BABD52244FF}"/>
              </a:ext>
              <a:ext uri="{C183D7F6-B498-43B3-948B-1728B52AA6E4}">
                <adec:decorative xmlns:adec="http://schemas.microsoft.com/office/drawing/2017/decorative" val="1"/>
              </a:ext>
            </a:extLst>
          </p:cNvPr>
          <p:cNvSpPr/>
          <p:nvPr userDrawn="1"/>
        </p:nvSpPr>
        <p:spPr>
          <a:xfrm>
            <a:off x="7866190" y="1305033"/>
            <a:ext cx="514478" cy="514478"/>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6517D83-6902-82AB-6525-E36485522B13}"/>
              </a:ext>
              <a:ext uri="{C183D7F6-B498-43B3-948B-1728B52AA6E4}">
                <adec:decorative xmlns:adec="http://schemas.microsoft.com/office/drawing/2017/decorative" val="1"/>
              </a:ext>
            </a:extLst>
          </p:cNvPr>
          <p:cNvSpPr/>
          <p:nvPr userDrawn="1"/>
        </p:nvSpPr>
        <p:spPr>
          <a:xfrm>
            <a:off x="6684173" y="-4023"/>
            <a:ext cx="1182017" cy="13233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F9FDF88-54F3-D3AF-0A23-032F206C4CA1}"/>
              </a:ext>
              <a:ext uri="{C183D7F6-B498-43B3-948B-1728B52AA6E4}">
                <adec:decorative xmlns:adec="http://schemas.microsoft.com/office/drawing/2017/decorative" val="1"/>
              </a:ext>
            </a:extLst>
          </p:cNvPr>
          <p:cNvSpPr/>
          <p:nvPr userDrawn="1"/>
        </p:nvSpPr>
        <p:spPr>
          <a:xfrm>
            <a:off x="7369661" y="6325588"/>
            <a:ext cx="1182017" cy="56918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Placeholder 1">
            <a:extLst>
              <a:ext uri="{FF2B5EF4-FFF2-40B4-BE49-F238E27FC236}">
                <a16:creationId xmlns:a16="http://schemas.microsoft.com/office/drawing/2014/main" id="{38727397-FC1C-C20B-344B-68D879580EBA}"/>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accent1"/>
                </a:solidFill>
                <a:effectLst/>
                <a:latin typeface="Overpass Medium" pitchFamily="2" charset="77"/>
                <a:ea typeface="+mj-ea"/>
                <a:cs typeface="+mj-cs"/>
              </a:rPr>
              <a:t>Stand for ambition. </a:t>
            </a:r>
            <a:r>
              <a:rPr lang="en-GB" sz="1800" b="1" i="0" kern="1200">
                <a:solidFill>
                  <a:schemeClr val="accent1"/>
                </a:solidFill>
                <a:effectLst/>
                <a:latin typeface="Overpass Medium" pitchFamily="2" charset="77"/>
                <a:ea typeface="+mj-ea"/>
                <a:cs typeface="+mj-cs"/>
              </a:rPr>
              <a:t>k</a:t>
            </a:r>
            <a:r>
              <a:rPr lang="en-GB" sz="1800" b="1" kern="1200">
                <a:solidFill>
                  <a:schemeClr val="accent1"/>
                </a:solidFill>
                <a:effectLst/>
                <a:latin typeface="Overpass Medium" pitchFamily="2" charset="77"/>
                <a:ea typeface="+mj-ea"/>
                <a:cs typeface="+mj-cs"/>
              </a:rPr>
              <a:t>ent.ac.uk</a:t>
            </a:r>
          </a:p>
        </p:txBody>
      </p:sp>
      <p:sp>
        <p:nvSpPr>
          <p:cNvPr id="3" name="Text Placeholder 7">
            <a:extLst>
              <a:ext uri="{FF2B5EF4-FFF2-40B4-BE49-F238E27FC236}">
                <a16:creationId xmlns:a16="http://schemas.microsoft.com/office/drawing/2014/main" id="{C033DB55-947A-305D-C322-8B9E30FE0F76}"/>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a:t>Subtitle here.</a:t>
            </a:r>
            <a:endParaRPr lang="en-US"/>
          </a:p>
        </p:txBody>
      </p:sp>
      <p:sp>
        <p:nvSpPr>
          <p:cNvPr id="2" name="Title Placeholder 1">
            <a:extLst>
              <a:ext uri="{FF2B5EF4-FFF2-40B4-BE49-F238E27FC236}">
                <a16:creationId xmlns:a16="http://schemas.microsoft.com/office/drawing/2014/main" id="{0A315236-3B32-771D-216E-7D6674D7C17E}"/>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3767040352"/>
      </p:ext>
    </p:extLst>
  </p:cSld>
  <p:clrMapOvr>
    <a:masterClrMapping/>
  </p:clrMapOvr>
  <p:extLst>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Orange - Text &amp; Picture 2">
    <p:spTree>
      <p:nvGrpSpPr>
        <p:cNvPr id="1" name=""/>
        <p:cNvGrpSpPr/>
        <p:nvPr/>
      </p:nvGrpSpPr>
      <p:grpSpPr>
        <a:xfrm>
          <a:off x="0" y="0"/>
          <a:ext cx="0" cy="0"/>
          <a:chOff x="0" y="0"/>
          <a:chExt cx="0" cy="0"/>
        </a:xfrm>
      </p:grpSpPr>
      <p:sp>
        <p:nvSpPr>
          <p:cNvPr id="11" name="Picture Placeholder 6">
            <a:extLst>
              <a:ext uri="{FF2B5EF4-FFF2-40B4-BE49-F238E27FC236}">
                <a16:creationId xmlns:a16="http://schemas.microsoft.com/office/drawing/2014/main" id="{06D18639-0772-C6C6-9735-E77C1E0C0C6C}"/>
              </a:ext>
            </a:extLst>
          </p:cNvPr>
          <p:cNvSpPr>
            <a:spLocks noGrp="1"/>
          </p:cNvSpPr>
          <p:nvPr>
            <p:ph type="pic" sz="quarter" idx="11"/>
          </p:nvPr>
        </p:nvSpPr>
        <p:spPr>
          <a:xfrm>
            <a:off x="-7690" y="-1"/>
            <a:ext cx="4683859" cy="6858001"/>
          </a:xfrm>
        </p:spPr>
        <p:txBody>
          <a:bodyPr/>
          <a:lstStyle/>
          <a:p>
            <a:endParaRPr lang="en-US"/>
          </a:p>
        </p:txBody>
      </p:sp>
      <p:sp>
        <p:nvSpPr>
          <p:cNvPr id="10" name="Rectangle 9">
            <a:extLst>
              <a:ext uri="{FF2B5EF4-FFF2-40B4-BE49-F238E27FC236}">
                <a16:creationId xmlns:a16="http://schemas.microsoft.com/office/drawing/2014/main" id="{C1F8DAF5-1E36-0882-8186-D3347F17C6AB}"/>
              </a:ext>
              <a:ext uri="{C183D7F6-B498-43B3-948B-1728B52AA6E4}">
                <adec:decorative xmlns:adec="http://schemas.microsoft.com/office/drawing/2017/decorative" val="1"/>
              </a:ext>
            </a:extLst>
          </p:cNvPr>
          <p:cNvSpPr/>
          <p:nvPr userDrawn="1"/>
        </p:nvSpPr>
        <p:spPr>
          <a:xfrm>
            <a:off x="4676169" y="-36768"/>
            <a:ext cx="7515829"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4EB0D2B-4788-A74C-87A2-D7FA0613442D}"/>
              </a:ext>
            </a:extLst>
          </p:cNvPr>
          <p:cNvCxnSpPr>
            <a:cxnSpLocks/>
          </p:cNvCxnSpPr>
          <p:nvPr userDrawn="1"/>
        </p:nvCxnSpPr>
        <p:spPr>
          <a:xfrm>
            <a:off x="5760525" y="4116511"/>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76F8B3A0-932D-EACC-63D6-90F6DB87DAA4}"/>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72310" y="-4463"/>
            <a:ext cx="687192" cy="687192"/>
          </a:xfrm>
          <a:prstGeom prst="rect">
            <a:avLst/>
          </a:prstGeom>
        </p:spPr>
      </p:pic>
      <p:pic>
        <p:nvPicPr>
          <p:cNvPr id="5" name="Picture 4">
            <a:extLst>
              <a:ext uri="{FF2B5EF4-FFF2-40B4-BE49-F238E27FC236}">
                <a16:creationId xmlns:a16="http://schemas.microsoft.com/office/drawing/2014/main" id="{7CA1BE80-D742-CE76-45F7-57788F50A53F}"/>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9" name="Rectangle 18">
            <a:extLst>
              <a:ext uri="{FF2B5EF4-FFF2-40B4-BE49-F238E27FC236}">
                <a16:creationId xmlns:a16="http://schemas.microsoft.com/office/drawing/2014/main" id="{787118FF-4A15-3284-48D8-D828924F6C8D}"/>
              </a:ext>
              <a:ext uri="{C183D7F6-B498-43B3-948B-1728B52AA6E4}">
                <adec:decorative xmlns:adec="http://schemas.microsoft.com/office/drawing/2017/decorative" val="1"/>
              </a:ext>
            </a:extLst>
          </p:cNvPr>
          <p:cNvSpPr/>
          <p:nvPr userDrawn="1"/>
        </p:nvSpPr>
        <p:spPr>
          <a:xfrm>
            <a:off x="672310" y="-6592"/>
            <a:ext cx="687192" cy="68719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321C3E75-7E41-5893-5C51-9BB2F81ADDB9}"/>
              </a:ext>
              <a:ext uri="{C183D7F6-B498-43B3-948B-1728B52AA6E4}">
                <adec:decorative xmlns:adec="http://schemas.microsoft.com/office/drawing/2017/decorative" val="1"/>
              </a:ext>
            </a:extLst>
          </p:cNvPr>
          <p:cNvSpPr/>
          <p:nvPr userDrawn="1"/>
        </p:nvSpPr>
        <p:spPr>
          <a:xfrm flipV="1">
            <a:off x="11242320" y="3038044"/>
            <a:ext cx="1935270" cy="1831585"/>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a:extLst>
              <a:ext uri="{FF2B5EF4-FFF2-40B4-BE49-F238E27FC236}">
                <a16:creationId xmlns:a16="http://schemas.microsoft.com/office/drawing/2014/main" id="{889CAA62-5114-8286-BAAD-2943426D715B}"/>
              </a:ext>
              <a:ext uri="{C183D7F6-B498-43B3-948B-1728B52AA6E4}">
                <adec:decorative xmlns:adec="http://schemas.microsoft.com/office/drawing/2017/decorative" val="1"/>
              </a:ext>
            </a:extLst>
          </p:cNvPr>
          <p:cNvSpPr/>
          <p:nvPr userDrawn="1"/>
        </p:nvSpPr>
        <p:spPr>
          <a:xfrm flipH="1" flipV="1">
            <a:off x="11150577" y="4864149"/>
            <a:ext cx="3162009" cy="2033476"/>
          </a:xfrm>
          <a:prstGeom prst="parallelogram">
            <a:avLst>
              <a:gd name="adj" fmla="val 5251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663D727-C57D-40DB-74CE-CD81D75E7ACB}"/>
              </a:ext>
              <a:ext uri="{C183D7F6-B498-43B3-948B-1728B52AA6E4}">
                <adec:decorative xmlns:adec="http://schemas.microsoft.com/office/drawing/2017/decorative" val="1"/>
              </a:ext>
            </a:extLst>
          </p:cNvPr>
          <p:cNvSpPr/>
          <p:nvPr userDrawn="1"/>
        </p:nvSpPr>
        <p:spPr>
          <a:xfrm>
            <a:off x="-7690" y="-8824"/>
            <a:ext cx="687192" cy="136545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37C98B70-BAB3-11CD-7C7F-EB6936E969FD}"/>
              </a:ext>
            </a:extLst>
          </p:cNvPr>
          <p:cNvSpPr txBox="1">
            <a:spLocks/>
          </p:cNvSpPr>
          <p:nvPr userDrawn="1"/>
        </p:nvSpPr>
        <p:spPr>
          <a:xfrm>
            <a:off x="5661762" y="5769529"/>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accent1"/>
                </a:solidFill>
                <a:effectLst/>
                <a:latin typeface="Overpass Medium" pitchFamily="2" charset="77"/>
                <a:ea typeface="+mj-ea"/>
                <a:cs typeface="+mj-cs"/>
              </a:rPr>
              <a:t>Stand for ambition. </a:t>
            </a:r>
            <a:r>
              <a:rPr lang="en-GB" sz="1800" b="1" i="0" kern="1200">
                <a:solidFill>
                  <a:schemeClr val="accent1"/>
                </a:solidFill>
                <a:effectLst/>
                <a:latin typeface="Overpass Medium" pitchFamily="2" charset="77"/>
                <a:ea typeface="+mj-ea"/>
                <a:cs typeface="+mj-cs"/>
              </a:rPr>
              <a:t>k</a:t>
            </a:r>
            <a:r>
              <a:rPr lang="en-GB" sz="1800" b="1" kern="1200">
                <a:solidFill>
                  <a:schemeClr val="accent1"/>
                </a:solidFill>
                <a:effectLst/>
                <a:latin typeface="Overpass Medium" pitchFamily="2" charset="77"/>
                <a:ea typeface="+mj-ea"/>
                <a:cs typeface="+mj-cs"/>
              </a:rPr>
              <a:t>ent.ac.uk</a:t>
            </a:r>
          </a:p>
        </p:txBody>
      </p:sp>
      <p:sp>
        <p:nvSpPr>
          <p:cNvPr id="4" name="Text Placeholder 7">
            <a:extLst>
              <a:ext uri="{FF2B5EF4-FFF2-40B4-BE49-F238E27FC236}">
                <a16:creationId xmlns:a16="http://schemas.microsoft.com/office/drawing/2014/main" id="{E0578A92-AC57-A4BA-5287-3157383F0950}"/>
              </a:ext>
            </a:extLst>
          </p:cNvPr>
          <p:cNvSpPr>
            <a:spLocks noGrp="1"/>
          </p:cNvSpPr>
          <p:nvPr>
            <p:ph type="body" sz="quarter" idx="10" hasCustomPrompt="1"/>
          </p:nvPr>
        </p:nvSpPr>
        <p:spPr>
          <a:xfrm>
            <a:off x="5760525"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a:t>Subtitle here.</a:t>
            </a:r>
            <a:endParaRPr lang="en-US"/>
          </a:p>
        </p:txBody>
      </p:sp>
      <p:sp>
        <p:nvSpPr>
          <p:cNvPr id="3" name="Title Placeholder 1">
            <a:extLst>
              <a:ext uri="{FF2B5EF4-FFF2-40B4-BE49-F238E27FC236}">
                <a16:creationId xmlns:a16="http://schemas.microsoft.com/office/drawing/2014/main" id="{D8CE25FB-3C2C-354E-1775-0CBE490F8D50}"/>
              </a:ext>
            </a:extLst>
          </p:cNvPr>
          <p:cNvSpPr>
            <a:spLocks noGrp="1"/>
          </p:cNvSpPr>
          <p:nvPr>
            <p:ph type="title" hasCustomPrompt="1"/>
          </p:nvPr>
        </p:nvSpPr>
        <p:spPr>
          <a:xfrm>
            <a:off x="5760525"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3631862849"/>
      </p:ext>
    </p:extLst>
  </p:cSld>
  <p:clrMapOvr>
    <a:masterClrMapping/>
  </p:clrMapOvr>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Orange - Text &amp; Picture 3">
    <p:spTree>
      <p:nvGrpSpPr>
        <p:cNvPr id="1" name=""/>
        <p:cNvGrpSpPr/>
        <p:nvPr/>
      </p:nvGrpSpPr>
      <p:grpSpPr>
        <a:xfrm>
          <a:off x="0" y="0"/>
          <a:ext cx="0" cy="0"/>
          <a:chOff x="0" y="0"/>
          <a:chExt cx="0" cy="0"/>
        </a:xfrm>
      </p:grpSpPr>
      <p:sp>
        <p:nvSpPr>
          <p:cNvPr id="5" name="Picture Placeholder 6">
            <a:extLst>
              <a:ext uri="{FF2B5EF4-FFF2-40B4-BE49-F238E27FC236}">
                <a16:creationId xmlns:a16="http://schemas.microsoft.com/office/drawing/2014/main" id="{A579CDA0-2F10-8B14-31D6-03780FF24C92}"/>
              </a:ext>
            </a:extLst>
          </p:cNvPr>
          <p:cNvSpPr>
            <a:spLocks noGrp="1"/>
          </p:cNvSpPr>
          <p:nvPr>
            <p:ph type="pic" sz="quarter" idx="11"/>
          </p:nvPr>
        </p:nvSpPr>
        <p:spPr>
          <a:xfrm>
            <a:off x="-7689" y="3392232"/>
            <a:ext cx="12199690" cy="3465768"/>
          </a:xfrm>
        </p:spPr>
        <p:txBody>
          <a:bodyPr/>
          <a:lstStyle/>
          <a:p>
            <a:endParaRPr lang="en-US"/>
          </a:p>
        </p:txBody>
      </p:sp>
      <p:sp>
        <p:nvSpPr>
          <p:cNvPr id="4" name="Rectangle 3">
            <a:extLst>
              <a:ext uri="{FF2B5EF4-FFF2-40B4-BE49-F238E27FC236}">
                <a16:creationId xmlns:a16="http://schemas.microsoft.com/office/drawing/2014/main" id="{34699CEB-6195-8AD3-30A5-F99104F3E211}"/>
              </a:ext>
            </a:extLst>
          </p:cNvPr>
          <p:cNvSpPr/>
          <p:nvPr userDrawn="1"/>
        </p:nvSpPr>
        <p:spPr>
          <a:xfrm>
            <a:off x="-14381" y="-36768"/>
            <a:ext cx="12261736" cy="3429000"/>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9CA963-3608-7240-1547-8C34AEEECB8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18" name="Rectangle 17">
            <a:extLst>
              <a:ext uri="{FF2B5EF4-FFF2-40B4-BE49-F238E27FC236}">
                <a16:creationId xmlns:a16="http://schemas.microsoft.com/office/drawing/2014/main" id="{49A1B60F-0158-824B-BAC8-ADBE70517493}"/>
              </a:ext>
            </a:extLst>
          </p:cNvPr>
          <p:cNvSpPr/>
          <p:nvPr userDrawn="1"/>
        </p:nvSpPr>
        <p:spPr>
          <a:xfrm>
            <a:off x="10821210" y="-6694"/>
            <a:ext cx="687192" cy="68719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0D7B548-5C1C-0DB9-8E90-394AA7F31142}"/>
              </a:ext>
            </a:extLst>
          </p:cNvPr>
          <p:cNvSpPr/>
          <p:nvPr userDrawn="1"/>
        </p:nvSpPr>
        <p:spPr>
          <a:xfrm>
            <a:off x="11511998" y="-6981"/>
            <a:ext cx="687192" cy="136545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rallelogram 19">
            <a:extLst>
              <a:ext uri="{FF2B5EF4-FFF2-40B4-BE49-F238E27FC236}">
                <a16:creationId xmlns:a16="http://schemas.microsoft.com/office/drawing/2014/main" id="{EBDAC13E-F339-EDD1-00AC-956AE09F56E3}"/>
              </a:ext>
            </a:extLst>
          </p:cNvPr>
          <p:cNvSpPr/>
          <p:nvPr userDrawn="1"/>
        </p:nvSpPr>
        <p:spPr>
          <a:xfrm flipH="1" flipV="1">
            <a:off x="55356" y="5253873"/>
            <a:ext cx="1842483" cy="1617533"/>
          </a:xfrm>
          <a:prstGeom prst="parallelogram">
            <a:avLst>
              <a:gd name="adj" fmla="val 52898"/>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arallelogram 20">
            <a:extLst>
              <a:ext uri="{FF2B5EF4-FFF2-40B4-BE49-F238E27FC236}">
                <a16:creationId xmlns:a16="http://schemas.microsoft.com/office/drawing/2014/main" id="{0087BF5C-981B-0E46-7784-61056B8D1F05}"/>
              </a:ext>
            </a:extLst>
          </p:cNvPr>
          <p:cNvSpPr/>
          <p:nvPr userDrawn="1"/>
        </p:nvSpPr>
        <p:spPr>
          <a:xfrm flipV="1">
            <a:off x="-1005065" y="3422288"/>
            <a:ext cx="1935270" cy="1831585"/>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1">
            <a:extLst>
              <a:ext uri="{FF2B5EF4-FFF2-40B4-BE49-F238E27FC236}">
                <a16:creationId xmlns:a16="http://schemas.microsoft.com/office/drawing/2014/main" id="{ACAC0CB2-8CAC-E686-2461-47C54A89B67C}"/>
              </a:ext>
            </a:extLst>
          </p:cNvPr>
          <p:cNvSpPr>
            <a:spLocks noGrp="1"/>
          </p:cNvSpPr>
          <p:nvPr>
            <p:ph type="title" hasCustomPrompt="1"/>
          </p:nvPr>
        </p:nvSpPr>
        <p:spPr>
          <a:xfrm>
            <a:off x="546265" y="1818161"/>
            <a:ext cx="9343477" cy="1436382"/>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here.</a:t>
            </a:r>
            <a:endParaRPr lang="en-US"/>
          </a:p>
        </p:txBody>
      </p:sp>
    </p:spTree>
    <p:extLst>
      <p:ext uri="{BB962C8B-B14F-4D97-AF65-F5344CB8AC3E}">
        <p14:creationId xmlns:p14="http://schemas.microsoft.com/office/powerpoint/2010/main" val="44981908"/>
      </p:ext>
    </p:extLst>
  </p:cSld>
  <p:clrMapOvr>
    <a:masterClrMapping/>
  </p:clrMapOvr>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Orange - Text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697387-6DFC-18F9-8447-4355AC962229}"/>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55EECD3-C0E3-AE3E-076F-D3837E1F82EA}"/>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24" name="Parallelogram 23">
            <a:extLst>
              <a:ext uri="{FF2B5EF4-FFF2-40B4-BE49-F238E27FC236}">
                <a16:creationId xmlns:a16="http://schemas.microsoft.com/office/drawing/2014/main" id="{4C1C3FC5-A09E-DB17-0CED-C00D431F6611}"/>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15344C2-62F2-F6C7-7C3E-8B2D4B508213}"/>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F0F1935-241D-42D5-620D-10A18E062DA1}"/>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671173" y="1979112"/>
            <a:ext cx="1009597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671173"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425782431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Orange - Text &amp; Small Pictur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DC52AD7-3FED-C7C5-7896-85DCB9877249}"/>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arallelogram 10">
            <a:extLst>
              <a:ext uri="{FF2B5EF4-FFF2-40B4-BE49-F238E27FC236}">
                <a16:creationId xmlns:a16="http://schemas.microsoft.com/office/drawing/2014/main" id="{141B57C8-177C-AD08-CB54-262A674140E9}"/>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F7E0337-DF5D-C210-AB4D-C5C62305DC9D}"/>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73E83FA-1A18-68E3-C5D2-6364A4210F4A}"/>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8E145E1-0A17-6CA8-77E7-B77DF8C6BAAE}"/>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1064712" y="1979112"/>
            <a:ext cx="503128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
        <p:nvSpPr>
          <p:cNvPr id="4" name="Picture Placeholder 5">
            <a:extLst>
              <a:ext uri="{FF2B5EF4-FFF2-40B4-BE49-F238E27FC236}">
                <a16:creationId xmlns:a16="http://schemas.microsoft.com/office/drawing/2014/main" id="{3589738A-FBF5-035A-4330-3E43DA3E6EFC}"/>
              </a:ext>
            </a:extLst>
          </p:cNvPr>
          <p:cNvSpPr>
            <a:spLocks noGrp="1"/>
          </p:cNvSpPr>
          <p:nvPr>
            <p:ph type="pic" sz="quarter" idx="11"/>
          </p:nvPr>
        </p:nvSpPr>
        <p:spPr>
          <a:xfrm>
            <a:off x="6483350" y="1979613"/>
            <a:ext cx="4643438" cy="4313174"/>
          </a:xfrm>
        </p:spPr>
        <p:txBody>
          <a:bodyPr/>
          <a:lstStyle/>
          <a:p>
            <a:endParaRPr lang="en-US"/>
          </a:p>
        </p:txBody>
      </p:sp>
    </p:spTree>
    <p:extLst>
      <p:ext uri="{BB962C8B-B14F-4D97-AF65-F5344CB8AC3E}">
        <p14:creationId xmlns:p14="http://schemas.microsoft.com/office/powerpoint/2010/main" val="105574117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Orange - Picture &amp; K">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9BEDDE07-8090-8C1A-3144-E82D559C28E3}"/>
              </a:ext>
            </a:extLst>
          </p:cNvPr>
          <p:cNvSpPr>
            <a:spLocks noGrp="1"/>
          </p:cNvSpPr>
          <p:nvPr>
            <p:ph type="pic" sz="quarter" idx="11"/>
          </p:nvPr>
        </p:nvSpPr>
        <p:spPr>
          <a:xfrm>
            <a:off x="-7689" y="0"/>
            <a:ext cx="12199690" cy="6858000"/>
          </a:xfrm>
        </p:spPr>
        <p:txBody>
          <a:bodyPr/>
          <a:lstStyle/>
          <a:p>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
        <p:nvSpPr>
          <p:cNvPr id="8" name="Parallelogram 7">
            <a:extLst>
              <a:ext uri="{FF2B5EF4-FFF2-40B4-BE49-F238E27FC236}">
                <a16:creationId xmlns:a16="http://schemas.microsoft.com/office/drawing/2014/main" id="{052E5471-325D-50DA-87A8-40B3E9224C66}"/>
              </a:ext>
              <a:ext uri="{C183D7F6-B498-43B3-948B-1728B52AA6E4}">
                <adec:decorative xmlns:adec="http://schemas.microsoft.com/office/drawing/2017/decorative" val="1"/>
              </a:ext>
            </a:extLst>
          </p:cNvPr>
          <p:cNvSpPr/>
          <p:nvPr userDrawn="1"/>
        </p:nvSpPr>
        <p:spPr>
          <a:xfrm flipH="1" flipV="1">
            <a:off x="-1" y="5944909"/>
            <a:ext cx="1842483" cy="1617533"/>
          </a:xfrm>
          <a:prstGeom prst="parallelogram">
            <a:avLst>
              <a:gd name="adj" fmla="val 52898"/>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489558FA-4D15-84CB-1B7D-EAD23A7AE89A}"/>
              </a:ext>
              <a:ext uri="{C183D7F6-B498-43B3-948B-1728B52AA6E4}">
                <adec:decorative xmlns:adec="http://schemas.microsoft.com/office/drawing/2017/decorative" val="1"/>
              </a:ext>
            </a:extLst>
          </p:cNvPr>
          <p:cNvSpPr/>
          <p:nvPr userDrawn="1"/>
        </p:nvSpPr>
        <p:spPr>
          <a:xfrm flipV="1">
            <a:off x="-1072338" y="4113324"/>
            <a:ext cx="1935270" cy="1831585"/>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51260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Orange - Picture &amp; Logo ">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CBE64548-2AF7-37E2-B0A6-B2CAEB1A5894}"/>
              </a:ext>
            </a:extLst>
          </p:cNvPr>
          <p:cNvSpPr>
            <a:spLocks noGrp="1"/>
          </p:cNvSpPr>
          <p:nvPr>
            <p:ph type="pic" sz="quarter" idx="11"/>
          </p:nvPr>
        </p:nvSpPr>
        <p:spPr>
          <a:xfrm>
            <a:off x="-7689" y="0"/>
            <a:ext cx="12199690" cy="6858000"/>
          </a:xfrm>
        </p:spPr>
        <p:txBody>
          <a:bodyPr/>
          <a:lstStyle/>
          <a:p>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397595210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Orange - Triple Text &amp; Pictur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F51DD0A-11A8-E02C-D66B-019A03B3DBB2}"/>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99EF5E4C-6C06-52B7-3D34-257349BC9DBA}"/>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6862BD9-62E0-75DF-84A1-7F25F859860B}"/>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CC6C233-ED48-3D4B-29F6-914D55BFFF88}"/>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1DAC1CE-854E-B0E2-EAF9-F93171A2A1D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
        <p:nvSpPr>
          <p:cNvPr id="3" name="Picture Placeholder 5">
            <a:extLst>
              <a:ext uri="{FF2B5EF4-FFF2-40B4-BE49-F238E27FC236}">
                <a16:creationId xmlns:a16="http://schemas.microsoft.com/office/drawing/2014/main" id="{CA4B03DE-950E-D017-7962-2D8791897421}"/>
              </a:ext>
            </a:extLst>
          </p:cNvPr>
          <p:cNvSpPr>
            <a:spLocks noGrp="1"/>
          </p:cNvSpPr>
          <p:nvPr>
            <p:ph type="pic" sz="quarter" idx="13"/>
          </p:nvPr>
        </p:nvSpPr>
        <p:spPr>
          <a:xfrm>
            <a:off x="902882" y="1935377"/>
            <a:ext cx="2885648" cy="2885648"/>
          </a:xfrm>
        </p:spPr>
        <p:txBody>
          <a:bodyPr/>
          <a:lstStyle/>
          <a:p>
            <a:endParaRPr lang="en-US"/>
          </a:p>
        </p:txBody>
      </p:sp>
      <p:sp>
        <p:nvSpPr>
          <p:cNvPr id="4" name="Picture Placeholder 5">
            <a:extLst>
              <a:ext uri="{FF2B5EF4-FFF2-40B4-BE49-F238E27FC236}">
                <a16:creationId xmlns:a16="http://schemas.microsoft.com/office/drawing/2014/main" id="{D472A79D-600D-A8DE-2D3C-682D57FD4F01}"/>
              </a:ext>
            </a:extLst>
          </p:cNvPr>
          <p:cNvSpPr>
            <a:spLocks noGrp="1"/>
          </p:cNvSpPr>
          <p:nvPr>
            <p:ph type="pic" sz="quarter" idx="14"/>
          </p:nvPr>
        </p:nvSpPr>
        <p:spPr>
          <a:xfrm>
            <a:off x="4645542" y="1935377"/>
            <a:ext cx="2885648" cy="2885648"/>
          </a:xfrm>
        </p:spPr>
        <p:txBody>
          <a:bodyPr/>
          <a:lstStyle/>
          <a:p>
            <a:endParaRPr lang="en-US"/>
          </a:p>
        </p:txBody>
      </p:sp>
      <p:sp>
        <p:nvSpPr>
          <p:cNvPr id="15" name="Picture Placeholder 5">
            <a:extLst>
              <a:ext uri="{FF2B5EF4-FFF2-40B4-BE49-F238E27FC236}">
                <a16:creationId xmlns:a16="http://schemas.microsoft.com/office/drawing/2014/main" id="{825D846F-C93A-85FA-7F5D-8E03F1ED792C}"/>
              </a:ext>
            </a:extLst>
          </p:cNvPr>
          <p:cNvSpPr>
            <a:spLocks noGrp="1"/>
          </p:cNvSpPr>
          <p:nvPr>
            <p:ph type="pic" sz="quarter" idx="15"/>
          </p:nvPr>
        </p:nvSpPr>
        <p:spPr>
          <a:xfrm>
            <a:off x="8374026" y="1935377"/>
            <a:ext cx="2885648" cy="2885648"/>
          </a:xfrm>
        </p:spPr>
        <p:txBody>
          <a:bodyPr/>
          <a:lstStyle/>
          <a:p>
            <a:endParaRPr lang="en-US"/>
          </a:p>
        </p:txBody>
      </p:sp>
      <p:sp>
        <p:nvSpPr>
          <p:cNvPr id="16" name="Text Placeholder 20">
            <a:extLst>
              <a:ext uri="{FF2B5EF4-FFF2-40B4-BE49-F238E27FC236}">
                <a16:creationId xmlns:a16="http://schemas.microsoft.com/office/drawing/2014/main" id="{F4FD35CE-0F8B-831C-115B-120EFE416F0B}"/>
              </a:ext>
            </a:extLst>
          </p:cNvPr>
          <p:cNvSpPr>
            <a:spLocks noGrp="1"/>
          </p:cNvSpPr>
          <p:nvPr>
            <p:ph type="body" sz="quarter" idx="16"/>
          </p:nvPr>
        </p:nvSpPr>
        <p:spPr>
          <a:xfrm>
            <a:off x="889968" y="5143500"/>
            <a:ext cx="2911475" cy="1216025"/>
          </a:xfrm>
        </p:spPr>
        <p:txBody>
          <a:bodyPr/>
          <a:lstStyle>
            <a:lvl1pPr>
              <a:defRPr sz="1100"/>
            </a:lvl1pPr>
          </a:lstStyle>
          <a:p>
            <a:pPr lvl="0"/>
            <a:r>
              <a:rPr lang="en-GB"/>
              <a:t>Click to edit Master text </a:t>
            </a:r>
          </a:p>
          <a:p>
            <a:pPr lvl="0"/>
            <a:r>
              <a:rPr lang="en-GB"/>
              <a:t>A</a:t>
            </a:r>
          </a:p>
          <a:p>
            <a:pPr lvl="0"/>
            <a:r>
              <a:rPr lang="en-GB"/>
              <a:t>B</a:t>
            </a:r>
          </a:p>
          <a:p>
            <a:pPr lvl="0"/>
            <a:r>
              <a:rPr lang="en-GB"/>
              <a:t>C</a:t>
            </a:r>
          </a:p>
        </p:txBody>
      </p:sp>
      <p:sp>
        <p:nvSpPr>
          <p:cNvPr id="18" name="Text Placeholder 20">
            <a:extLst>
              <a:ext uri="{FF2B5EF4-FFF2-40B4-BE49-F238E27FC236}">
                <a16:creationId xmlns:a16="http://schemas.microsoft.com/office/drawing/2014/main" id="{05D7F9CD-A8A9-1A4E-DB39-775F550D71A1}"/>
              </a:ext>
            </a:extLst>
          </p:cNvPr>
          <p:cNvSpPr>
            <a:spLocks noGrp="1"/>
          </p:cNvSpPr>
          <p:nvPr>
            <p:ph type="body" sz="quarter" idx="17"/>
          </p:nvPr>
        </p:nvSpPr>
        <p:spPr>
          <a:xfrm>
            <a:off x="4632629" y="5143500"/>
            <a:ext cx="2911475" cy="1216025"/>
          </a:xfrm>
        </p:spPr>
        <p:txBody>
          <a:bodyPr/>
          <a:lstStyle>
            <a:lvl1pPr>
              <a:defRPr sz="1100"/>
            </a:lvl1pPr>
          </a:lstStyle>
          <a:p>
            <a:pPr lvl="0"/>
            <a:r>
              <a:rPr lang="en-GB"/>
              <a:t>Click to edit Master text </a:t>
            </a:r>
          </a:p>
          <a:p>
            <a:pPr lvl="0"/>
            <a:r>
              <a:rPr lang="en-GB"/>
              <a:t>A</a:t>
            </a:r>
          </a:p>
          <a:p>
            <a:pPr lvl="0"/>
            <a:r>
              <a:rPr lang="en-GB"/>
              <a:t>B</a:t>
            </a:r>
          </a:p>
          <a:p>
            <a:pPr lvl="0"/>
            <a:r>
              <a:rPr lang="en-GB"/>
              <a:t>C</a:t>
            </a:r>
          </a:p>
        </p:txBody>
      </p:sp>
      <p:sp>
        <p:nvSpPr>
          <p:cNvPr id="19" name="Text Placeholder 20">
            <a:extLst>
              <a:ext uri="{FF2B5EF4-FFF2-40B4-BE49-F238E27FC236}">
                <a16:creationId xmlns:a16="http://schemas.microsoft.com/office/drawing/2014/main" id="{6791E667-9D7F-8949-CA9E-B06E297B3077}"/>
              </a:ext>
            </a:extLst>
          </p:cNvPr>
          <p:cNvSpPr>
            <a:spLocks noGrp="1"/>
          </p:cNvSpPr>
          <p:nvPr>
            <p:ph type="body" sz="quarter" idx="18"/>
          </p:nvPr>
        </p:nvSpPr>
        <p:spPr>
          <a:xfrm>
            <a:off x="8361112" y="5143500"/>
            <a:ext cx="2911475" cy="1216025"/>
          </a:xfrm>
        </p:spPr>
        <p:txBody>
          <a:bodyPr/>
          <a:lstStyle>
            <a:lvl1pPr>
              <a:defRPr sz="1100"/>
            </a:lvl1pPr>
          </a:lstStyle>
          <a:p>
            <a:pPr lvl="0"/>
            <a:r>
              <a:rPr lang="en-GB"/>
              <a:t>Click to edit Master text </a:t>
            </a:r>
          </a:p>
          <a:p>
            <a:pPr lvl="0"/>
            <a:r>
              <a:rPr lang="en-GB"/>
              <a:t>A</a:t>
            </a:r>
          </a:p>
          <a:p>
            <a:pPr lvl="0"/>
            <a:r>
              <a:rPr lang="en-GB"/>
              <a:t>B</a:t>
            </a:r>
          </a:p>
          <a:p>
            <a:pPr lvl="0"/>
            <a:r>
              <a:rPr lang="en-GB"/>
              <a:t>C</a:t>
            </a:r>
          </a:p>
        </p:txBody>
      </p:sp>
    </p:spTree>
    <p:extLst>
      <p:ext uri="{BB962C8B-B14F-4D97-AF65-F5344CB8AC3E}">
        <p14:creationId xmlns:p14="http://schemas.microsoft.com/office/powerpoint/2010/main" val="335715190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Orange - Char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CD8F1EC-6648-81BC-1586-779C4A379B35}"/>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3BA71108-6665-7855-E00D-EC9866636F30}"/>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A2CFFB3-CA76-D2E2-183A-6D7592C4F438}"/>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2F263DF-875B-AE9F-EB5A-A07EE946C059}"/>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Chart 1">
            <a:extLst>
              <a:ext uri="{FF2B5EF4-FFF2-40B4-BE49-F238E27FC236}">
                <a16:creationId xmlns:a16="http://schemas.microsoft.com/office/drawing/2014/main" id="{71172B64-5F15-7CA4-3F87-DB0DA7CED7F4}"/>
              </a:ext>
            </a:extLst>
          </p:cNvPr>
          <p:cNvGraphicFramePr/>
          <p:nvPr userDrawn="1">
            <p:extLst>
              <p:ext uri="{D42A27DB-BD31-4B8C-83A1-F6EECF244321}">
                <p14:modId xmlns:p14="http://schemas.microsoft.com/office/powerpoint/2010/main" val="352741672"/>
              </p:ext>
            </p:extLst>
          </p:nvPr>
        </p:nvGraphicFramePr>
        <p:xfrm>
          <a:off x="376000" y="1842684"/>
          <a:ext cx="6056284" cy="436772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C29068C9-8CE5-7DEB-69B1-7F7231479D33}"/>
              </a:ext>
            </a:extLst>
          </p:cNvPr>
          <p:cNvGraphicFramePr/>
          <p:nvPr userDrawn="1">
            <p:extLst>
              <p:ext uri="{D42A27DB-BD31-4B8C-83A1-F6EECF244321}">
                <p14:modId xmlns:p14="http://schemas.microsoft.com/office/powerpoint/2010/main" val="2624775059"/>
              </p:ext>
            </p:extLst>
          </p:nvPr>
        </p:nvGraphicFramePr>
        <p:xfrm>
          <a:off x="5604706" y="1842684"/>
          <a:ext cx="6056284" cy="4367722"/>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a:extLst>
              <a:ext uri="{FF2B5EF4-FFF2-40B4-BE49-F238E27FC236}">
                <a16:creationId xmlns:a16="http://schemas.microsoft.com/office/drawing/2014/main" id="{85436C86-8DE4-02CB-96FE-F182EE735C8C}"/>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graphicFrame>
        <p:nvGraphicFramePr>
          <p:cNvPr id="5" name="Chart 4">
            <a:extLst>
              <a:ext uri="{FF2B5EF4-FFF2-40B4-BE49-F238E27FC236}">
                <a16:creationId xmlns:a16="http://schemas.microsoft.com/office/drawing/2014/main" id="{8DCFD0CF-822D-E27E-A786-8057364DE35B}"/>
              </a:ext>
            </a:extLst>
          </p:cNvPr>
          <p:cNvGraphicFramePr/>
          <p:nvPr userDrawn="1">
            <p:extLst>
              <p:ext uri="{D42A27DB-BD31-4B8C-83A1-F6EECF244321}">
                <p14:modId xmlns:p14="http://schemas.microsoft.com/office/powerpoint/2010/main" val="4251172761"/>
              </p:ext>
            </p:extLst>
          </p:nvPr>
        </p:nvGraphicFramePr>
        <p:xfrm>
          <a:off x="376000" y="1995084"/>
          <a:ext cx="6056284" cy="436772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Chart 9">
            <a:extLst>
              <a:ext uri="{FF2B5EF4-FFF2-40B4-BE49-F238E27FC236}">
                <a16:creationId xmlns:a16="http://schemas.microsoft.com/office/drawing/2014/main" id="{E5441AE3-7A4E-39EE-5C6D-83F8AE9CB6C9}"/>
              </a:ext>
            </a:extLst>
          </p:cNvPr>
          <p:cNvGraphicFramePr/>
          <p:nvPr userDrawn="1">
            <p:extLst>
              <p:ext uri="{D42A27DB-BD31-4B8C-83A1-F6EECF244321}">
                <p14:modId xmlns:p14="http://schemas.microsoft.com/office/powerpoint/2010/main" val="1130682913"/>
              </p:ext>
            </p:extLst>
          </p:nvPr>
        </p:nvGraphicFramePr>
        <p:xfrm>
          <a:off x="5604706" y="1995084"/>
          <a:ext cx="6056284" cy="4367722"/>
        </p:xfrm>
        <a:graphic>
          <a:graphicData uri="http://schemas.openxmlformats.org/drawingml/2006/chart">
            <c:chart xmlns:c="http://schemas.openxmlformats.org/drawingml/2006/chart" xmlns:r="http://schemas.openxmlformats.org/officeDocument/2006/relationships" r:id="rId6"/>
          </a:graphicData>
        </a:graphic>
      </p:graphicFrame>
      <p:sp>
        <p:nvSpPr>
          <p:cNvPr id="7" name="Title Placeholder 1">
            <a:extLst>
              <a:ext uri="{FF2B5EF4-FFF2-40B4-BE49-F238E27FC236}">
                <a16:creationId xmlns:a16="http://schemas.microsoft.com/office/drawing/2014/main" id="{920E5166-6C8E-4888-723A-41841B96E7FE}"/>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1928467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3" Type="http://schemas.openxmlformats.org/officeDocument/2006/relationships/slideLayout" Target="../slideLayouts/slideLayout46.xml"/><Relationship Id="rId21" Type="http://schemas.openxmlformats.org/officeDocument/2006/relationships/slideLayout" Target="../slideLayouts/slideLayout64.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3" Type="http://schemas.openxmlformats.org/officeDocument/2006/relationships/slideLayout" Target="../slideLayouts/slideLayout67.xml"/><Relationship Id="rId21" Type="http://schemas.openxmlformats.org/officeDocument/2006/relationships/slideLayout" Target="../slideLayouts/slideLayout85.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slideLayout" Target="../slideLayouts/slideLayout84.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19" Type="http://schemas.openxmlformats.org/officeDocument/2006/relationships/slideLayout" Target="../slideLayouts/slideLayout83.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18" Type="http://schemas.openxmlformats.org/officeDocument/2006/relationships/slideLayout" Target="../slideLayouts/slideLayout103.xml"/><Relationship Id="rId3" Type="http://schemas.openxmlformats.org/officeDocument/2006/relationships/slideLayout" Target="../slideLayouts/slideLayout88.xml"/><Relationship Id="rId21" Type="http://schemas.openxmlformats.org/officeDocument/2006/relationships/slideLayout" Target="../slideLayouts/slideLayout106.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0" Type="http://schemas.openxmlformats.org/officeDocument/2006/relationships/slideLayout" Target="../slideLayouts/slideLayout105.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10" Type="http://schemas.openxmlformats.org/officeDocument/2006/relationships/slideLayout" Target="../slideLayouts/slideLayout95.xml"/><Relationship Id="rId19" Type="http://schemas.openxmlformats.org/officeDocument/2006/relationships/slideLayout" Target="../slideLayouts/slideLayout104.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18" Type="http://schemas.openxmlformats.org/officeDocument/2006/relationships/slideLayout" Target="../slideLayouts/slideLayout124.xml"/><Relationship Id="rId3" Type="http://schemas.openxmlformats.org/officeDocument/2006/relationships/slideLayout" Target="../slideLayouts/slideLayout109.xml"/><Relationship Id="rId21" Type="http://schemas.openxmlformats.org/officeDocument/2006/relationships/slideLayout" Target="../slideLayouts/slideLayout127.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17" Type="http://schemas.openxmlformats.org/officeDocument/2006/relationships/slideLayout" Target="../slideLayouts/slideLayout123.xml"/><Relationship Id="rId2" Type="http://schemas.openxmlformats.org/officeDocument/2006/relationships/slideLayout" Target="../slideLayouts/slideLayout108.xml"/><Relationship Id="rId16" Type="http://schemas.openxmlformats.org/officeDocument/2006/relationships/slideLayout" Target="../slideLayouts/slideLayout122.xml"/><Relationship Id="rId20" Type="http://schemas.openxmlformats.org/officeDocument/2006/relationships/slideLayout" Target="../slideLayouts/slideLayout126.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5" Type="http://schemas.openxmlformats.org/officeDocument/2006/relationships/slideLayout" Target="../slideLayouts/slideLayout121.xml"/><Relationship Id="rId10" Type="http://schemas.openxmlformats.org/officeDocument/2006/relationships/slideLayout" Target="../slideLayouts/slideLayout116.xml"/><Relationship Id="rId19" Type="http://schemas.openxmlformats.org/officeDocument/2006/relationships/slideLayout" Target="../slideLayouts/slideLayout125.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 Id="rId22"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9B9339-EC3D-6AD9-BA53-D23BB5BFF5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D9F159B-173E-E3AF-6B64-EEEA580A5C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7BAF35D-0357-0E52-5278-0EEF0B05E0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Overpass Medium" pitchFamily="2" charset="77"/>
              </a:defRPr>
            </a:lvl1pPr>
          </a:lstStyle>
          <a:p>
            <a:fld id="{EAC9E0BD-37DE-0443-A18F-A17364FA392C}" type="datetimeFigureOut">
              <a:rPr lang="en-US" smtClean="0"/>
              <a:pPr/>
              <a:t>6/16/2025</a:t>
            </a:fld>
            <a:endParaRPr lang="en-US"/>
          </a:p>
        </p:txBody>
      </p:sp>
      <p:sp>
        <p:nvSpPr>
          <p:cNvPr id="5" name="Footer Placeholder 4">
            <a:extLst>
              <a:ext uri="{FF2B5EF4-FFF2-40B4-BE49-F238E27FC236}">
                <a16:creationId xmlns:a16="http://schemas.microsoft.com/office/drawing/2014/main" id="{373563A0-243E-3937-869F-AE3C271F3D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Overpass Medium" pitchFamily="2" charset="77"/>
              </a:defRPr>
            </a:lvl1pPr>
          </a:lstStyle>
          <a:p>
            <a:endParaRPr lang="en-US"/>
          </a:p>
        </p:txBody>
      </p:sp>
      <p:sp>
        <p:nvSpPr>
          <p:cNvPr id="6" name="Slide Number Placeholder 5">
            <a:extLst>
              <a:ext uri="{FF2B5EF4-FFF2-40B4-BE49-F238E27FC236}">
                <a16:creationId xmlns:a16="http://schemas.microsoft.com/office/drawing/2014/main" id="{728FEC45-D353-175B-4815-DF82F27BB6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Overpass Medium" pitchFamily="2" charset="77"/>
              </a:defRPr>
            </a:lvl1pPr>
          </a:lstStyle>
          <a:p>
            <a:fld id="{87593010-F1F1-0541-AB60-F8446A5A0F93}" type="slidenum">
              <a:rPr lang="en-US" smtClean="0"/>
              <a:pPr/>
              <a:t>‹#›</a:t>
            </a:fld>
            <a:endParaRPr lang="en-US"/>
          </a:p>
        </p:txBody>
      </p:sp>
    </p:spTree>
    <p:extLst>
      <p:ext uri="{BB962C8B-B14F-4D97-AF65-F5344CB8AC3E}">
        <p14:creationId xmlns:p14="http://schemas.microsoft.com/office/powerpoint/2010/main" val="232483573"/>
      </p:ext>
    </p:extLst>
  </p:cSld>
  <p:clrMap bg1="lt1" tx1="dk1" bg2="lt2" tx2="dk2" accent1="accent1" accent2="accent2" accent3="accent3" accent4="accent4" accent5="accent5" accent6="accent6" hlink="hlink" folHlink="folHlink"/>
  <p:sldLayoutIdLst>
    <p:sldLayoutId id="2147483691" r:id="rId1"/>
    <p:sldLayoutId id="2147483649" r:id="rId2"/>
    <p:sldLayoutId id="2147483661" r:id="rId3"/>
    <p:sldLayoutId id="2147483692" r:id="rId4"/>
    <p:sldLayoutId id="2147483697" r:id="rId5"/>
    <p:sldLayoutId id="2147483694" r:id="rId6"/>
    <p:sldLayoutId id="2147483695" r:id="rId7"/>
    <p:sldLayoutId id="2147483696" r:id="rId8"/>
    <p:sldLayoutId id="2147483650" r:id="rId9"/>
    <p:sldLayoutId id="2147483671" r:id="rId10"/>
    <p:sldLayoutId id="2147483672" r:id="rId11"/>
    <p:sldLayoutId id="2147483812" r:id="rId12"/>
    <p:sldLayoutId id="2147483673" r:id="rId13"/>
    <p:sldLayoutId id="2147483676" r:id="rId14"/>
    <p:sldLayoutId id="2147483677" r:id="rId15"/>
    <p:sldLayoutId id="2147483678" r:id="rId16"/>
    <p:sldLayoutId id="2147483722" r:id="rId17"/>
    <p:sldLayoutId id="2147483718" r:id="rId18"/>
    <p:sldLayoutId id="2147483723" r:id="rId19"/>
    <p:sldLayoutId id="2147483719" r:id="rId20"/>
    <p:sldLayoutId id="2147483674" r:id="rId21"/>
    <p:sldLayoutId id="2147483813" r:id="rId22"/>
  </p:sldLayoutIdLst>
  <p:txStyles>
    <p:titleStyle>
      <a:lvl1pPr algn="l" defTabSz="914400" rtl="0" eaLnBrk="1" latinLnBrk="0" hangingPunct="1">
        <a:lnSpc>
          <a:spcPct val="90000"/>
        </a:lnSpc>
        <a:spcBef>
          <a:spcPct val="0"/>
        </a:spcBef>
        <a:buNone/>
        <a:defRPr sz="4400" kern="1200">
          <a:solidFill>
            <a:schemeClr val="tx1"/>
          </a:solidFill>
          <a:latin typeface="Overpass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Overpass Medium" pitchFamily="2" charset="77"/>
          <a:ea typeface="Inter" panose="020B05020300000000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9B9339-EC3D-6AD9-BA53-D23BB5BFF5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D9F159B-173E-E3AF-6B64-EEEA580A5C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7BAF35D-0357-0E52-5278-0EEF0B05E0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Overpass Medium" pitchFamily="2" charset="77"/>
              </a:defRPr>
            </a:lvl1pPr>
          </a:lstStyle>
          <a:p>
            <a:fld id="{EAC9E0BD-37DE-0443-A18F-A17364FA392C}" type="datetimeFigureOut">
              <a:rPr lang="en-US" smtClean="0"/>
              <a:pPr/>
              <a:t>6/16/2025</a:t>
            </a:fld>
            <a:endParaRPr lang="en-US"/>
          </a:p>
        </p:txBody>
      </p:sp>
      <p:sp>
        <p:nvSpPr>
          <p:cNvPr id="5" name="Footer Placeholder 4">
            <a:extLst>
              <a:ext uri="{FF2B5EF4-FFF2-40B4-BE49-F238E27FC236}">
                <a16:creationId xmlns:a16="http://schemas.microsoft.com/office/drawing/2014/main" id="{373563A0-243E-3937-869F-AE3C271F3D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Overpass Medium" pitchFamily="2" charset="77"/>
              </a:defRPr>
            </a:lvl1pPr>
          </a:lstStyle>
          <a:p>
            <a:endParaRPr lang="en-US"/>
          </a:p>
        </p:txBody>
      </p:sp>
      <p:sp>
        <p:nvSpPr>
          <p:cNvPr id="6" name="Slide Number Placeholder 5">
            <a:extLst>
              <a:ext uri="{FF2B5EF4-FFF2-40B4-BE49-F238E27FC236}">
                <a16:creationId xmlns:a16="http://schemas.microsoft.com/office/drawing/2014/main" id="{728FEC45-D353-175B-4815-DF82F27BB6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Overpass Medium" pitchFamily="2" charset="77"/>
              </a:defRPr>
            </a:lvl1pPr>
          </a:lstStyle>
          <a:p>
            <a:fld id="{87593010-F1F1-0541-AB60-F8446A5A0F93}" type="slidenum">
              <a:rPr lang="en-US" smtClean="0"/>
              <a:pPr/>
              <a:t>‹#›</a:t>
            </a:fld>
            <a:endParaRPr lang="en-US"/>
          </a:p>
        </p:txBody>
      </p:sp>
    </p:spTree>
    <p:extLst>
      <p:ext uri="{BB962C8B-B14F-4D97-AF65-F5344CB8AC3E}">
        <p14:creationId xmlns:p14="http://schemas.microsoft.com/office/powerpoint/2010/main" val="315411662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5" r:id="rId12"/>
    <p:sldLayoutId id="2147483710" r:id="rId13"/>
    <p:sldLayoutId id="2147483711" r:id="rId14"/>
    <p:sldLayoutId id="2147483712" r:id="rId15"/>
    <p:sldLayoutId id="2147483713" r:id="rId16"/>
    <p:sldLayoutId id="2147483720" r:id="rId17"/>
    <p:sldLayoutId id="2147483716" r:id="rId18"/>
    <p:sldLayoutId id="2147483717" r:id="rId19"/>
    <p:sldLayoutId id="2147483721" r:id="rId20"/>
    <p:sldLayoutId id="2147483714" r:id="rId21"/>
  </p:sldLayoutIdLst>
  <p:txStyles>
    <p:titleStyle>
      <a:lvl1pPr algn="l" defTabSz="914400" rtl="0" eaLnBrk="1" latinLnBrk="0" hangingPunct="1">
        <a:lnSpc>
          <a:spcPct val="90000"/>
        </a:lnSpc>
        <a:spcBef>
          <a:spcPct val="0"/>
        </a:spcBef>
        <a:buNone/>
        <a:defRPr sz="4400" kern="1200">
          <a:solidFill>
            <a:schemeClr val="tx1"/>
          </a:solidFill>
          <a:latin typeface="Overpass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Overpass Medium" pitchFamily="2" charset="77"/>
          <a:ea typeface="Inter" panose="020B05020300000000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9B9339-EC3D-6AD9-BA53-D23BB5BFF5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D9F159B-173E-E3AF-6B64-EEEA580A5C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7BAF35D-0357-0E52-5278-0EEF0B05E0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Overpass Medium" pitchFamily="2" charset="77"/>
              </a:defRPr>
            </a:lvl1pPr>
          </a:lstStyle>
          <a:p>
            <a:fld id="{EAC9E0BD-37DE-0443-A18F-A17364FA392C}" type="datetimeFigureOut">
              <a:rPr lang="en-US" smtClean="0"/>
              <a:pPr/>
              <a:t>6/16/2025</a:t>
            </a:fld>
            <a:endParaRPr lang="en-US"/>
          </a:p>
        </p:txBody>
      </p:sp>
      <p:sp>
        <p:nvSpPr>
          <p:cNvPr id="5" name="Footer Placeholder 4">
            <a:extLst>
              <a:ext uri="{FF2B5EF4-FFF2-40B4-BE49-F238E27FC236}">
                <a16:creationId xmlns:a16="http://schemas.microsoft.com/office/drawing/2014/main" id="{373563A0-243E-3937-869F-AE3C271F3D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Overpass Medium" pitchFamily="2" charset="77"/>
              </a:defRPr>
            </a:lvl1pPr>
          </a:lstStyle>
          <a:p>
            <a:endParaRPr lang="en-US"/>
          </a:p>
        </p:txBody>
      </p:sp>
      <p:sp>
        <p:nvSpPr>
          <p:cNvPr id="6" name="Slide Number Placeholder 5">
            <a:extLst>
              <a:ext uri="{FF2B5EF4-FFF2-40B4-BE49-F238E27FC236}">
                <a16:creationId xmlns:a16="http://schemas.microsoft.com/office/drawing/2014/main" id="{728FEC45-D353-175B-4815-DF82F27BB6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Overpass Medium" pitchFamily="2" charset="77"/>
              </a:defRPr>
            </a:lvl1pPr>
          </a:lstStyle>
          <a:p>
            <a:fld id="{87593010-F1F1-0541-AB60-F8446A5A0F93}" type="slidenum">
              <a:rPr lang="en-US" smtClean="0"/>
              <a:pPr/>
              <a:t>‹#›</a:t>
            </a:fld>
            <a:endParaRPr lang="en-US"/>
          </a:p>
        </p:txBody>
      </p:sp>
    </p:spTree>
    <p:extLst>
      <p:ext uri="{BB962C8B-B14F-4D97-AF65-F5344CB8AC3E}">
        <p14:creationId xmlns:p14="http://schemas.microsoft.com/office/powerpoint/2010/main" val="250671386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44" r:id="rId20"/>
    <p:sldLayoutId id="2147483745" r:id="rId21"/>
  </p:sldLayoutIdLst>
  <p:txStyles>
    <p:titleStyle>
      <a:lvl1pPr algn="l" defTabSz="914400" rtl="0" eaLnBrk="1" latinLnBrk="0" hangingPunct="1">
        <a:lnSpc>
          <a:spcPct val="90000"/>
        </a:lnSpc>
        <a:spcBef>
          <a:spcPct val="0"/>
        </a:spcBef>
        <a:buNone/>
        <a:defRPr sz="4400" kern="1200">
          <a:solidFill>
            <a:schemeClr val="tx1"/>
          </a:solidFill>
          <a:latin typeface="Overpass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Overpass Medium" pitchFamily="2" charset="77"/>
          <a:ea typeface="Inter" panose="020B05020300000000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9B9339-EC3D-6AD9-BA53-D23BB5BFF5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D9F159B-173E-E3AF-6B64-EEEA580A5C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7BAF35D-0357-0E52-5278-0EEF0B05E0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Overpass Medium" pitchFamily="2" charset="77"/>
              </a:defRPr>
            </a:lvl1pPr>
          </a:lstStyle>
          <a:p>
            <a:fld id="{EAC9E0BD-37DE-0443-A18F-A17364FA392C}" type="datetimeFigureOut">
              <a:rPr lang="en-US" smtClean="0"/>
              <a:pPr/>
              <a:t>6/16/2025</a:t>
            </a:fld>
            <a:endParaRPr lang="en-US"/>
          </a:p>
        </p:txBody>
      </p:sp>
      <p:sp>
        <p:nvSpPr>
          <p:cNvPr id="5" name="Footer Placeholder 4">
            <a:extLst>
              <a:ext uri="{FF2B5EF4-FFF2-40B4-BE49-F238E27FC236}">
                <a16:creationId xmlns:a16="http://schemas.microsoft.com/office/drawing/2014/main" id="{373563A0-243E-3937-869F-AE3C271F3D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Overpass Medium" pitchFamily="2" charset="77"/>
              </a:defRPr>
            </a:lvl1pPr>
          </a:lstStyle>
          <a:p>
            <a:endParaRPr lang="en-US"/>
          </a:p>
        </p:txBody>
      </p:sp>
      <p:sp>
        <p:nvSpPr>
          <p:cNvPr id="6" name="Slide Number Placeholder 5">
            <a:extLst>
              <a:ext uri="{FF2B5EF4-FFF2-40B4-BE49-F238E27FC236}">
                <a16:creationId xmlns:a16="http://schemas.microsoft.com/office/drawing/2014/main" id="{728FEC45-D353-175B-4815-DF82F27BB6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Overpass Medium" pitchFamily="2" charset="77"/>
              </a:defRPr>
            </a:lvl1pPr>
          </a:lstStyle>
          <a:p>
            <a:fld id="{87593010-F1F1-0541-AB60-F8446A5A0F93}" type="slidenum">
              <a:rPr lang="en-US" smtClean="0"/>
              <a:pPr/>
              <a:t>‹#›</a:t>
            </a:fld>
            <a:endParaRPr lang="en-US"/>
          </a:p>
        </p:txBody>
      </p:sp>
    </p:spTree>
    <p:extLst>
      <p:ext uri="{BB962C8B-B14F-4D97-AF65-F5344CB8AC3E}">
        <p14:creationId xmlns:p14="http://schemas.microsoft.com/office/powerpoint/2010/main" val="4028291531"/>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Lst>
  <p:txStyles>
    <p:titleStyle>
      <a:lvl1pPr algn="l" defTabSz="914400" rtl="0" eaLnBrk="1" latinLnBrk="0" hangingPunct="1">
        <a:lnSpc>
          <a:spcPct val="90000"/>
        </a:lnSpc>
        <a:spcBef>
          <a:spcPct val="0"/>
        </a:spcBef>
        <a:buNone/>
        <a:defRPr sz="4400" kern="1200">
          <a:solidFill>
            <a:schemeClr val="tx1"/>
          </a:solidFill>
          <a:latin typeface="Overpass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Overpass Medium" pitchFamily="2" charset="77"/>
          <a:ea typeface="Inter" panose="020B05020300000000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9B9339-EC3D-6AD9-BA53-D23BB5BFF5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D9F159B-173E-E3AF-6B64-EEEA580A5C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7BAF35D-0357-0E52-5278-0EEF0B05E0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Overpass Medium" pitchFamily="2" charset="77"/>
              </a:defRPr>
            </a:lvl1pPr>
          </a:lstStyle>
          <a:p>
            <a:fld id="{EAC9E0BD-37DE-0443-A18F-A17364FA392C}" type="datetimeFigureOut">
              <a:rPr lang="en-US" smtClean="0"/>
              <a:pPr/>
              <a:t>6/16/2025</a:t>
            </a:fld>
            <a:endParaRPr lang="en-US"/>
          </a:p>
        </p:txBody>
      </p:sp>
      <p:sp>
        <p:nvSpPr>
          <p:cNvPr id="5" name="Footer Placeholder 4">
            <a:extLst>
              <a:ext uri="{FF2B5EF4-FFF2-40B4-BE49-F238E27FC236}">
                <a16:creationId xmlns:a16="http://schemas.microsoft.com/office/drawing/2014/main" id="{373563A0-243E-3937-869F-AE3C271F3D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Overpass Medium" pitchFamily="2" charset="77"/>
              </a:defRPr>
            </a:lvl1pPr>
          </a:lstStyle>
          <a:p>
            <a:endParaRPr lang="en-US"/>
          </a:p>
        </p:txBody>
      </p:sp>
      <p:sp>
        <p:nvSpPr>
          <p:cNvPr id="6" name="Slide Number Placeholder 5">
            <a:extLst>
              <a:ext uri="{FF2B5EF4-FFF2-40B4-BE49-F238E27FC236}">
                <a16:creationId xmlns:a16="http://schemas.microsoft.com/office/drawing/2014/main" id="{728FEC45-D353-175B-4815-DF82F27BB6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Overpass Medium" pitchFamily="2" charset="77"/>
              </a:defRPr>
            </a:lvl1pPr>
          </a:lstStyle>
          <a:p>
            <a:fld id="{87593010-F1F1-0541-AB60-F8446A5A0F93}" type="slidenum">
              <a:rPr lang="en-US" smtClean="0"/>
              <a:pPr/>
              <a:t>‹#›</a:t>
            </a:fld>
            <a:endParaRPr lang="en-US"/>
          </a:p>
        </p:txBody>
      </p:sp>
    </p:spTree>
    <p:extLst>
      <p:ext uri="{BB962C8B-B14F-4D97-AF65-F5344CB8AC3E}">
        <p14:creationId xmlns:p14="http://schemas.microsoft.com/office/powerpoint/2010/main" val="3587675571"/>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 id="2147483786" r:id="rId18"/>
    <p:sldLayoutId id="2147483787" r:id="rId19"/>
    <p:sldLayoutId id="2147483788" r:id="rId20"/>
    <p:sldLayoutId id="2147483789" r:id="rId21"/>
  </p:sldLayoutIdLst>
  <p:txStyles>
    <p:titleStyle>
      <a:lvl1pPr algn="l" defTabSz="914400" rtl="0" eaLnBrk="1" latinLnBrk="0" hangingPunct="1">
        <a:lnSpc>
          <a:spcPct val="90000"/>
        </a:lnSpc>
        <a:spcBef>
          <a:spcPct val="0"/>
        </a:spcBef>
        <a:buNone/>
        <a:defRPr sz="4400" kern="1200">
          <a:solidFill>
            <a:schemeClr val="tx1"/>
          </a:solidFill>
          <a:latin typeface="Overpass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Overpass Medium" pitchFamily="2" charset="77"/>
          <a:ea typeface="Inter" panose="020B05020300000000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9B9339-EC3D-6AD9-BA53-D23BB5BFF5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D9F159B-173E-E3AF-6B64-EEEA580A5C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7BAF35D-0357-0E52-5278-0EEF0B05E0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Overpass Medium" pitchFamily="2" charset="77"/>
              </a:defRPr>
            </a:lvl1pPr>
          </a:lstStyle>
          <a:p>
            <a:fld id="{EAC9E0BD-37DE-0443-A18F-A17364FA392C}" type="datetimeFigureOut">
              <a:rPr lang="en-US" smtClean="0"/>
              <a:pPr/>
              <a:t>6/16/2025</a:t>
            </a:fld>
            <a:endParaRPr lang="en-US"/>
          </a:p>
        </p:txBody>
      </p:sp>
      <p:sp>
        <p:nvSpPr>
          <p:cNvPr id="5" name="Footer Placeholder 4">
            <a:extLst>
              <a:ext uri="{FF2B5EF4-FFF2-40B4-BE49-F238E27FC236}">
                <a16:creationId xmlns:a16="http://schemas.microsoft.com/office/drawing/2014/main" id="{373563A0-243E-3937-869F-AE3C271F3D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Overpass Medium" pitchFamily="2" charset="77"/>
              </a:defRPr>
            </a:lvl1pPr>
          </a:lstStyle>
          <a:p>
            <a:endParaRPr lang="en-US"/>
          </a:p>
        </p:txBody>
      </p:sp>
      <p:sp>
        <p:nvSpPr>
          <p:cNvPr id="6" name="Slide Number Placeholder 5">
            <a:extLst>
              <a:ext uri="{FF2B5EF4-FFF2-40B4-BE49-F238E27FC236}">
                <a16:creationId xmlns:a16="http://schemas.microsoft.com/office/drawing/2014/main" id="{728FEC45-D353-175B-4815-DF82F27BB6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Overpass Medium" pitchFamily="2" charset="77"/>
              </a:defRPr>
            </a:lvl1pPr>
          </a:lstStyle>
          <a:p>
            <a:fld id="{87593010-F1F1-0541-AB60-F8446A5A0F93}" type="slidenum">
              <a:rPr lang="en-US" smtClean="0"/>
              <a:pPr/>
              <a:t>‹#›</a:t>
            </a:fld>
            <a:endParaRPr lang="en-US"/>
          </a:p>
        </p:txBody>
      </p:sp>
    </p:spTree>
    <p:extLst>
      <p:ext uri="{BB962C8B-B14F-4D97-AF65-F5344CB8AC3E}">
        <p14:creationId xmlns:p14="http://schemas.microsoft.com/office/powerpoint/2010/main" val="849391701"/>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 id="2147483808" r:id="rId18"/>
    <p:sldLayoutId id="2147483809" r:id="rId19"/>
    <p:sldLayoutId id="2147483810" r:id="rId20"/>
    <p:sldLayoutId id="2147483811" r:id="rId21"/>
  </p:sldLayoutIdLst>
  <p:txStyles>
    <p:titleStyle>
      <a:lvl1pPr algn="l" defTabSz="914400" rtl="0" eaLnBrk="1" latinLnBrk="0" hangingPunct="1">
        <a:lnSpc>
          <a:spcPct val="90000"/>
        </a:lnSpc>
        <a:spcBef>
          <a:spcPct val="0"/>
        </a:spcBef>
        <a:buNone/>
        <a:defRPr sz="4400" kern="1200">
          <a:solidFill>
            <a:schemeClr val="tx1"/>
          </a:solidFill>
          <a:latin typeface="Overpass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Overpass Medium" pitchFamily="2" charset="77"/>
          <a:ea typeface="Inter" panose="020B05020300000000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115.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53.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hyperlink" Target="https://orcid.org/0000-0001-5984-2032" TargetMode="External"/><Relationship Id="rId2" Type="http://schemas.openxmlformats.org/officeDocument/2006/relationships/image" Target="../media/image14.jpeg"/><Relationship Id="rId1" Type="http://schemas.openxmlformats.org/officeDocument/2006/relationships/slideLayout" Target="../slideLayouts/slideLayout13.xml"/><Relationship Id="rId5" Type="http://schemas.openxmlformats.org/officeDocument/2006/relationships/hyperlink" Target="https://orcid.org/0000-0002-3672-1462" TargetMode="External"/><Relationship Id="rId4" Type="http://schemas.openxmlformats.org/officeDocument/2006/relationships/image" Target="../media/image15.jpeg"/></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94.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1.xml"/><Relationship Id="rId1" Type="http://schemas.openxmlformats.org/officeDocument/2006/relationships/slideLayout" Target="../slideLayouts/slideLayout102.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115.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53.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2.xml"/><Relationship Id="rId1" Type="http://schemas.openxmlformats.org/officeDocument/2006/relationships/slideLayout" Target="../slideLayouts/slideLayout60.xml"/></Relationships>
</file>

<file path=ppt/slides/_rels/slide34.xml.rels><?xml version="1.0" encoding="UTF-8" standalone="yes"?>
<Relationships xmlns="http://schemas.openxmlformats.org/package/2006/relationships"><Relationship Id="rId8" Type="http://schemas.openxmlformats.org/officeDocument/2006/relationships/hyperlink" Target="https://www.inclusiveemployers.co.uk/blog/quick-guide-to-allyship/" TargetMode="External"/><Relationship Id="rId3" Type="http://schemas.openxmlformats.org/officeDocument/2006/relationships/hyperlink" Target="https://doi.org./10.22024/UniKent/01.02.109489" TargetMode="External"/><Relationship Id="rId7" Type="http://schemas.openxmlformats.org/officeDocument/2006/relationships/hyperlink" Target="https://doi.org/10.18552/jorma.v2i1.764" TargetMode="External"/><Relationship Id="rId2" Type="http://schemas.openxmlformats.org/officeDocument/2006/relationships/notesSlide" Target="../notesSlides/notesSlide33.xml"/><Relationship Id="rId1" Type="http://schemas.openxmlformats.org/officeDocument/2006/relationships/slideLayout" Target="../slideLayouts/slideLayout52.xml"/><Relationship Id="rId6" Type="http://schemas.openxmlformats.org/officeDocument/2006/relationships/hyperlink" Target="https://eur01.safelinks.protection.outlook.com/?url=https%3A%2F%2Felifesciences.org%2Farticles%2F92365&amp;data=05%7C02%7CJ.S.Leigh%40kent.ac.uk%7Cc7ba2346d2864228e84208dd146028c0%7C51a9fa563f32449aa7213e3f49aa5e9a%7C0%7C0%7C638689125411508529%7CUnknown%7CTWFpbGZsb3d8eyJFbXB0eU1hcGkiOnRydWUsIlYiOiIwLjAuMDAwMCIsIlAiOiJXaW4zMiIsIkFOIjoiTWFpbCIsIldUIjoyfQ%3D%3D%7C0%7C%7C%7C&amp;sdata=iAE8axsEgyf36o9x0%2Buf%2FVV5BNUtQMM39o6aX9wpRi8%3D&amp;reserved=0" TargetMode="External"/><Relationship Id="rId5" Type="http://schemas.openxmlformats.org/officeDocument/2006/relationships/hyperlink" Target="https://eur01.safelinks.protection.outlook.com/?url=https%3A%2F%2Fjournals.sagepub.com%2Fdoi%2F10.1177%2F01417789241232664&amp;data=05%7C02%7CJ.S.Leigh%40kent.ac.uk%7Cc7ba2346d2864228e84208dd146028c0%7C51a9fa563f32449aa7213e3f49aa5e9a%7C0%7C0%7C638689125411497501%7CUnknown%7CTWFpbGZsb3d8eyJFbXB0eU1hcGkiOnRydWUsIlYiOiIwLjAuMDAwMCIsIlAiOiJXaW4zMiIsIkFOIjoiTWFpbCIsIldUIjoyfQ%3D%3D%7C0%7C%7C%7C&amp;sdata=eTV4OfRITxQYCnvf0asAuQVzKqj%2BS1WEA1f8u6EVnlw%3D&amp;reserved=0" TargetMode="External"/><Relationship Id="rId10" Type="http://schemas.openxmlformats.org/officeDocument/2006/relationships/hyperlink" Target="https://www.lancaster.ac.uk/work-foundation/publications/the-disability-gap-insecure-work-in-the-uk#:~:text=This%20new%20analysis%20estimates%20that,to%20experience%20severely%20insecure%20work." TargetMode="External"/><Relationship Id="rId4" Type="http://schemas.openxmlformats.org/officeDocument/2006/relationships/hyperlink" Target="https://doi.org/10.1039/D5SC00205B" TargetMode="External"/><Relationship Id="rId9" Type="http://schemas.openxmlformats.org/officeDocument/2006/relationships/hyperlink" Target="https://www.disabilityrightsuk.org/news/green-paper-published-%E2%80%93-%C2%A35-billion-cuts-proposed-scrapping-wca-and-changed-pip-assessment?srsltid=AfmBOooxpyZRtpQMuUXrdQCooWNxmth_KfLGr-08Wn-Gp1XyBLI3h-EK"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16.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hyperlink" Target="https://www.ebony.com/black-women-april-2025-job-loss-bls-report/" TargetMode="External"/><Relationship Id="rId2" Type="http://schemas.openxmlformats.org/officeDocument/2006/relationships/notesSlide" Target="../notesSlides/notesSlide4.xml"/><Relationship Id="rId1" Type="http://schemas.openxmlformats.org/officeDocument/2006/relationships/slideLayout" Target="../slideLayouts/slideLayout116.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3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52.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jpeg"/><Relationship Id="rId4" Type="http://schemas.openxmlformats.org/officeDocument/2006/relationships/image" Target="../media/image26.jpeg"/><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hyperlink" Target="https://www.tandfonline.com/doi/full/10.1080/13562517.2024.2326403#d1e226" TargetMode="External"/><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hyperlink" Target="https://qmucu.org/qmul-transformation/uk-he-shrinking/" TargetMode="External"/><Relationship Id="rId5" Type="http://schemas.openxmlformats.org/officeDocument/2006/relationships/hyperlink" Target="https://www.timeshighereducation.com/depth/uks-redundancy-crisis-four-views-front-line" TargetMode="External"/><Relationship Id="rId4" Type="http://schemas.openxmlformats.org/officeDocument/2006/relationships/hyperlink" Target="https://www.uea.ac.uk/about/news/article/restructuring-affects-staff-well-being-regardless-of-job-cut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8FE4A7E-C6C6-7866-82E1-1A7FB3F73BAB}"/>
              </a:ext>
            </a:extLst>
          </p:cNvPr>
          <p:cNvSpPr>
            <a:spLocks noGrp="1"/>
          </p:cNvSpPr>
          <p:nvPr>
            <p:ph type="title"/>
          </p:nvPr>
        </p:nvSpPr>
        <p:spPr>
          <a:xfrm>
            <a:off x="437557" y="1801039"/>
            <a:ext cx="6665746" cy="1470854"/>
          </a:xfrm>
        </p:spPr>
        <p:txBody>
          <a:bodyPr/>
          <a:lstStyle/>
          <a:p>
            <a:pPr>
              <a:lnSpc>
                <a:spcPct val="100000"/>
              </a:lnSpc>
            </a:pPr>
            <a:r>
              <a:rPr lang="en-GB" sz="3600" dirty="0">
                <a:effectLst/>
                <a:latin typeface="Arial" panose="020B0604020202020204" pitchFamily="34" charset="0"/>
                <a:ea typeface="DengXian" panose="02010600030101010101" pitchFamily="2" charset="-122"/>
              </a:rPr>
              <a:t>EDIA: Equality, Diversity, Inclusion and Adversity</a:t>
            </a:r>
            <a:endParaRPr lang="en-US" sz="3600" dirty="0"/>
          </a:p>
        </p:txBody>
      </p:sp>
      <p:sp>
        <p:nvSpPr>
          <p:cNvPr id="6" name="Text Placeholder 5">
            <a:extLst>
              <a:ext uri="{FF2B5EF4-FFF2-40B4-BE49-F238E27FC236}">
                <a16:creationId xmlns:a16="http://schemas.microsoft.com/office/drawing/2014/main" id="{971E9888-C094-ECB7-0479-51D2A2DDD668}"/>
              </a:ext>
            </a:extLst>
          </p:cNvPr>
          <p:cNvSpPr>
            <a:spLocks noGrp="1"/>
          </p:cNvSpPr>
          <p:nvPr>
            <p:ph type="body" sz="quarter" idx="10"/>
          </p:nvPr>
        </p:nvSpPr>
        <p:spPr>
          <a:xfrm>
            <a:off x="437557" y="3266109"/>
            <a:ext cx="6246616" cy="943546"/>
          </a:xfrm>
        </p:spPr>
        <p:txBody>
          <a:bodyPr>
            <a:noAutofit/>
          </a:bodyPr>
          <a:lstStyle/>
          <a:p>
            <a:pPr>
              <a:lnSpc>
                <a:spcPct val="100000"/>
              </a:lnSpc>
            </a:pPr>
            <a:r>
              <a:rPr lang="en-GB" sz="2000" dirty="0">
                <a:effectLst/>
                <a:latin typeface="Arial" panose="020B0604020202020204" pitchFamily="34" charset="0"/>
                <a:ea typeface="DengXian" panose="02010600030101010101" pitchFamily="2" charset="-122"/>
              </a:rPr>
              <a:t>Nurturing an inclusive research culture in the face of sector wide challenges</a:t>
            </a:r>
            <a:endParaRPr lang="en-US" sz="2000" dirty="0"/>
          </a:p>
        </p:txBody>
      </p:sp>
      <p:sp>
        <p:nvSpPr>
          <p:cNvPr id="2" name="Text Placeholder 5">
            <a:extLst>
              <a:ext uri="{FF2B5EF4-FFF2-40B4-BE49-F238E27FC236}">
                <a16:creationId xmlns:a16="http://schemas.microsoft.com/office/drawing/2014/main" id="{07C7AB44-44D6-91C8-C41F-1782050D8C90}"/>
              </a:ext>
            </a:extLst>
          </p:cNvPr>
          <p:cNvSpPr txBox="1">
            <a:spLocks/>
          </p:cNvSpPr>
          <p:nvPr/>
        </p:nvSpPr>
        <p:spPr>
          <a:xfrm>
            <a:off x="437557" y="4520188"/>
            <a:ext cx="6246616" cy="46837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i="0" kern="1200">
                <a:solidFill>
                  <a:schemeClr val="tx1"/>
                </a:solidFill>
                <a:latin typeface="Overpass SemiBold" pitchFamily="2" charset="77"/>
                <a:ea typeface="Inter" panose="020B05020300000000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Overpass Medium" pitchFamily="2" charset="77"/>
                <a:ea typeface="Inter" panose="020B05020300000000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a:latin typeface="Arial" panose="020B0604020202020204" pitchFamily="34" charset="0"/>
                <a:ea typeface="DengXian" panose="02010600030101010101" pitchFamily="2" charset="-122"/>
              </a:rPr>
              <a:t>Josie Caplehorne and Dr Jennifer Leigh</a:t>
            </a:r>
            <a:endParaRPr lang="en-US" sz="2000"/>
          </a:p>
        </p:txBody>
      </p:sp>
      <p:pic>
        <p:nvPicPr>
          <p:cNvPr id="10" name="Picture Placeholder 9">
            <a:extLst>
              <a:ext uri="{FF2B5EF4-FFF2-40B4-BE49-F238E27FC236}">
                <a16:creationId xmlns:a16="http://schemas.microsoft.com/office/drawing/2014/main" id="{E85481C3-B876-DA7C-9F34-1A7BA46D5CB2}"/>
              </a:ext>
              <a:ext uri="{C183D7F6-B498-43B3-948B-1728B52AA6E4}">
                <adec:decorative xmlns:adec="http://schemas.microsoft.com/office/drawing/2017/decorative" val="1"/>
              </a:ext>
            </a:extLst>
          </p:cNvPr>
          <p:cNvPicPr>
            <a:picLocks noGrp="1" noChangeAspect="1"/>
          </p:cNvPicPr>
          <p:nvPr>
            <p:ph type="pic" sz="quarter" idx="11"/>
          </p:nvPr>
        </p:nvPicPr>
        <p:blipFill>
          <a:blip r:embed="rId3"/>
          <a:srcRect t="2569" b="2569"/>
          <a:stretch>
            <a:fillRect/>
          </a:stretch>
        </p:blipFill>
        <p:spPr/>
      </p:pic>
      <p:sp>
        <p:nvSpPr>
          <p:cNvPr id="14" name="Parallelogram 13">
            <a:extLst>
              <a:ext uri="{FF2B5EF4-FFF2-40B4-BE49-F238E27FC236}">
                <a16:creationId xmlns:a16="http://schemas.microsoft.com/office/drawing/2014/main" id="{3455E7C6-F27F-9F9E-84AF-08D13D16C3A2}"/>
              </a:ext>
              <a:ext uri="{C183D7F6-B498-43B3-948B-1728B52AA6E4}">
                <adec:decorative xmlns:adec="http://schemas.microsoft.com/office/drawing/2017/decorative" val="1"/>
              </a:ext>
            </a:extLst>
          </p:cNvPr>
          <p:cNvSpPr/>
          <p:nvPr/>
        </p:nvSpPr>
        <p:spPr>
          <a:xfrm flipV="1">
            <a:off x="10666407" y="-701652"/>
            <a:ext cx="2690171" cy="2743618"/>
          </a:xfrm>
          <a:prstGeom prst="parallelogram">
            <a:avLst>
              <a:gd name="adj" fmla="val 52517"/>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B8F3328-9D72-8E35-6B0F-97E704B475D6}"/>
              </a:ext>
              <a:ext uri="{C183D7F6-B498-43B3-948B-1728B52AA6E4}">
                <adec:decorative xmlns:adec="http://schemas.microsoft.com/office/drawing/2017/decorative" val="1"/>
              </a:ext>
            </a:extLst>
          </p:cNvPr>
          <p:cNvSpPr/>
          <p:nvPr/>
        </p:nvSpPr>
        <p:spPr>
          <a:xfrm>
            <a:off x="7866190" y="1286561"/>
            <a:ext cx="514478" cy="514478"/>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FC1AA25-F4AB-B306-0436-E02EE848221E}"/>
              </a:ext>
              <a:ext uri="{C183D7F6-B498-43B3-948B-1728B52AA6E4}">
                <adec:decorative xmlns:adec="http://schemas.microsoft.com/office/drawing/2017/decorative" val="1"/>
              </a:ext>
            </a:extLst>
          </p:cNvPr>
          <p:cNvSpPr/>
          <p:nvPr/>
        </p:nvSpPr>
        <p:spPr>
          <a:xfrm>
            <a:off x="6684173" y="-4023"/>
            <a:ext cx="1182017" cy="13233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16F7DA0-AE96-2C4D-14D8-4D2EF1AB08BE}"/>
              </a:ext>
              <a:ext uri="{C183D7F6-B498-43B3-948B-1728B52AA6E4}">
                <adec:decorative xmlns:adec="http://schemas.microsoft.com/office/drawing/2017/decorative" val="1"/>
              </a:ext>
            </a:extLst>
          </p:cNvPr>
          <p:cNvSpPr/>
          <p:nvPr/>
        </p:nvSpPr>
        <p:spPr>
          <a:xfrm>
            <a:off x="7369661" y="6325588"/>
            <a:ext cx="1182017" cy="5691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65941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D2BA31E4-0526-855C-747D-2127887EE173}"/>
              </a:ext>
            </a:extLst>
          </p:cNvPr>
          <p:cNvSpPr>
            <a:spLocks noGrp="1"/>
          </p:cNvSpPr>
          <p:nvPr>
            <p:ph type="title"/>
          </p:nvPr>
        </p:nvSpPr>
        <p:spPr>
          <a:xfrm>
            <a:off x="671173" y="596385"/>
            <a:ext cx="7312874" cy="1062598"/>
          </a:xfrm>
        </p:spPr>
        <p:txBody>
          <a:bodyPr vert="horz" lIns="91440" tIns="45720" rIns="91440" bIns="45720" rtlCol="0" anchor="b">
            <a:noAutofit/>
          </a:bodyPr>
          <a:lstStyle/>
          <a:p>
            <a:r>
              <a:rPr lang="en-GB" dirty="0"/>
              <a:t>Inequality of adversity</a:t>
            </a:r>
          </a:p>
        </p:txBody>
      </p:sp>
      <p:pic>
        <p:nvPicPr>
          <p:cNvPr id="15" name="Picture Placeholder 14" descr="Two people running a race. The person in the lead has no barriers in front or behind them. The person losing the race has racing hurdles behind them and in front of them.">
            <a:extLst>
              <a:ext uri="{FF2B5EF4-FFF2-40B4-BE49-F238E27FC236}">
                <a16:creationId xmlns:a16="http://schemas.microsoft.com/office/drawing/2014/main" id="{1C87CCC5-A1A0-7AE2-7E77-ABC2E59F24E2}"/>
              </a:ext>
            </a:extLst>
          </p:cNvPr>
          <p:cNvPicPr>
            <a:picLocks noGrp="1" noChangeAspect="1"/>
          </p:cNvPicPr>
          <p:nvPr>
            <p:ph type="pic" sz="quarter" idx="4294967295"/>
          </p:nvPr>
        </p:nvPicPr>
        <p:blipFill>
          <a:blip r:embed="rId3"/>
          <a:srcRect l="-37" r="274"/>
          <a:stretch/>
        </p:blipFill>
        <p:spPr>
          <a:xfrm>
            <a:off x="0" y="2544763"/>
            <a:ext cx="12192000" cy="4313237"/>
          </a:xfrm>
        </p:spPr>
      </p:pic>
      <p:sp>
        <p:nvSpPr>
          <p:cNvPr id="2" name="Content Placeholder 1">
            <a:extLst>
              <a:ext uri="{FF2B5EF4-FFF2-40B4-BE49-F238E27FC236}">
                <a16:creationId xmlns:a16="http://schemas.microsoft.com/office/drawing/2014/main" id="{28F16C88-E744-20D5-ACCB-B9D6AC092014}"/>
              </a:ext>
            </a:extLst>
          </p:cNvPr>
          <p:cNvSpPr>
            <a:spLocks noGrp="1"/>
          </p:cNvSpPr>
          <p:nvPr>
            <p:ph idx="1"/>
          </p:nvPr>
        </p:nvSpPr>
        <p:spPr>
          <a:xfrm>
            <a:off x="671173" y="1908463"/>
            <a:ext cx="10963094" cy="1272600"/>
          </a:xfrm>
        </p:spPr>
        <p:txBody>
          <a:bodyPr>
            <a:normAutofit fontScale="70000" lnSpcReduction="20000"/>
          </a:bodyPr>
          <a:lstStyle/>
          <a:p>
            <a:pPr marL="0" indent="0">
              <a:lnSpc>
                <a:spcPct val="170000"/>
              </a:lnSpc>
              <a:buNone/>
            </a:pPr>
            <a:r>
              <a:rPr lang="en-GB" sz="3500" b="1" dirty="0"/>
              <a:t>Adversity and instability in any sector impacts everyone, but it does not impact everyone equally</a:t>
            </a:r>
          </a:p>
          <a:p>
            <a:endParaRPr lang="en-GB" dirty="0"/>
          </a:p>
        </p:txBody>
      </p:sp>
    </p:spTree>
    <p:extLst>
      <p:ext uri="{BB962C8B-B14F-4D97-AF65-F5344CB8AC3E}">
        <p14:creationId xmlns:p14="http://schemas.microsoft.com/office/powerpoint/2010/main" val="29502553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13DE959C-EBC3-DB0D-DADB-3278634154A7}"/>
            </a:ext>
          </a:extLst>
        </p:cNvPr>
        <p:cNvGrpSpPr/>
        <p:nvPr/>
      </p:nvGrpSpPr>
      <p:grpSpPr>
        <a:xfrm>
          <a:off x="0" y="0"/>
          <a:ext cx="0" cy="0"/>
          <a:chOff x="0" y="0"/>
          <a:chExt cx="0" cy="0"/>
        </a:xfrm>
      </p:grpSpPr>
      <p:pic>
        <p:nvPicPr>
          <p:cNvPr id="13" name="Content Placeholder 9" descr="Men: 66% of applicants, 68% of awardees&#10;vs  &#10;Women: 32% of applicants, 30% of awardees&#10;&#10;White: 70% of applicants and 74% of awardees &#10;vs&#10;Minority Ethnic: 20% of applicants, 17% of awardees&#10;Black: 4% applicants, 3% awardees &#10;">
            <a:extLst>
              <a:ext uri="{FF2B5EF4-FFF2-40B4-BE49-F238E27FC236}">
                <a16:creationId xmlns:a16="http://schemas.microsoft.com/office/drawing/2014/main" id="{990A8793-968B-F8BD-48BF-A83B103733A6}"/>
              </a:ext>
            </a:extLst>
          </p:cNvPr>
          <p:cNvPicPr>
            <a:picLocks noChangeAspect="1"/>
          </p:cNvPicPr>
          <p:nvPr/>
        </p:nvPicPr>
        <p:blipFill>
          <a:blip r:embed="rId3"/>
          <a:stretch>
            <a:fillRect/>
          </a:stretch>
        </p:blipFill>
        <p:spPr>
          <a:xfrm>
            <a:off x="-199639" y="-112295"/>
            <a:ext cx="12391639" cy="6970295"/>
          </a:xfrm>
          <a:prstGeom prst="rect">
            <a:avLst/>
          </a:prstGeom>
        </p:spPr>
      </p:pic>
      <p:pic>
        <p:nvPicPr>
          <p:cNvPr id="10" name="Content Placeholder 9" descr="Men: 66% of applicants, 68% of awardees&#10;vs  &#10;Women: 32% of applicants, 30% of awardees&#10;&#10;White: 70% of applicants and 74% of awardees &#10;vs&#10;Minority Ethnic: 20% of applicants, 17% of awardees&#10;Black: 4% applicants, 3% awardees &#10;">
            <a:extLst>
              <a:ext uri="{FF2B5EF4-FFF2-40B4-BE49-F238E27FC236}">
                <a16:creationId xmlns:a16="http://schemas.microsoft.com/office/drawing/2014/main" id="{04E52615-11D9-8A06-527D-37F968FE910D}"/>
              </a:ext>
            </a:extLst>
          </p:cNvPr>
          <p:cNvPicPr>
            <a:picLocks noGrp="1" noChangeAspect="1"/>
          </p:cNvPicPr>
          <p:nvPr>
            <p:ph idx="1"/>
          </p:nvPr>
        </p:nvPicPr>
        <p:blipFill>
          <a:blip r:embed="rId3"/>
          <a:stretch>
            <a:fillRect/>
          </a:stretch>
        </p:blipFill>
        <p:spPr>
          <a:xfrm>
            <a:off x="-199636" y="-112295"/>
            <a:ext cx="12391639" cy="6970295"/>
          </a:xfrm>
          <a:solidFill>
            <a:schemeClr val="accent2">
              <a:lumMod val="20000"/>
              <a:lumOff val="80000"/>
            </a:schemeClr>
          </a:solidFill>
        </p:spPr>
      </p:pic>
      <p:sp>
        <p:nvSpPr>
          <p:cNvPr id="2" name="Title 1">
            <a:extLst>
              <a:ext uri="{FF2B5EF4-FFF2-40B4-BE49-F238E27FC236}">
                <a16:creationId xmlns:a16="http://schemas.microsoft.com/office/drawing/2014/main" id="{54DFE041-6828-BF2E-2C3C-5A6F1383E6AD}"/>
              </a:ext>
            </a:extLst>
          </p:cNvPr>
          <p:cNvSpPr>
            <a:spLocks noGrp="1"/>
          </p:cNvSpPr>
          <p:nvPr>
            <p:ph type="title"/>
          </p:nvPr>
        </p:nvSpPr>
        <p:spPr>
          <a:xfrm>
            <a:off x="503238" y="339712"/>
            <a:ext cx="2865604" cy="653005"/>
          </a:xfrm>
        </p:spPr>
        <p:txBody>
          <a:bodyPr/>
          <a:lstStyle/>
          <a:p>
            <a:r>
              <a:rPr lang="en-US" dirty="0"/>
              <a:t>UKRI data 2016-2022</a:t>
            </a:r>
          </a:p>
        </p:txBody>
      </p:sp>
    </p:spTree>
    <p:extLst>
      <p:ext uri="{BB962C8B-B14F-4D97-AF65-F5344CB8AC3E}">
        <p14:creationId xmlns:p14="http://schemas.microsoft.com/office/powerpoint/2010/main" val="5083369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D3519076-7592-2871-84B0-5433A1B9F4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2FAC4C-2C5F-2EC0-2395-9A137599A2BE}"/>
              </a:ext>
            </a:extLst>
          </p:cNvPr>
          <p:cNvSpPr>
            <a:spLocks noGrp="1"/>
          </p:cNvSpPr>
          <p:nvPr>
            <p:ph type="title"/>
          </p:nvPr>
        </p:nvSpPr>
        <p:spPr/>
        <p:txBody>
          <a:bodyPr/>
          <a:lstStyle/>
          <a:p>
            <a:r>
              <a:rPr lang="en-US" err="1"/>
              <a:t>Intersefctionally</a:t>
            </a:r>
            <a:r>
              <a:rPr lang="en-US"/>
              <a:t>:</a:t>
            </a:r>
            <a:br>
              <a:rPr lang="en-US"/>
            </a:br>
            <a:endParaRPr lang="en-US"/>
          </a:p>
        </p:txBody>
      </p:sp>
      <p:pic>
        <p:nvPicPr>
          <p:cNvPr id="10" name="Content Placeholder 9" descr="Intersectionally&#10;White men: &#10;46% of applicants, 49% of awardees&#10;Black women, disabled women, disabled men: &#10; 1% of both applicants and awardees&#10;">
            <a:extLst>
              <a:ext uri="{FF2B5EF4-FFF2-40B4-BE49-F238E27FC236}">
                <a16:creationId xmlns:a16="http://schemas.microsoft.com/office/drawing/2014/main" id="{045AB587-91DE-098F-BFC1-28698EF7B418}"/>
              </a:ext>
            </a:extLst>
          </p:cNvPr>
          <p:cNvPicPr>
            <a:picLocks noGrp="1" noChangeAspect="1"/>
          </p:cNvPicPr>
          <p:nvPr>
            <p:ph idx="1"/>
          </p:nvPr>
        </p:nvPicPr>
        <p:blipFill>
          <a:blip r:embed="rId3"/>
          <a:stretch>
            <a:fillRect/>
          </a:stretch>
        </p:blipFill>
        <p:spPr>
          <a:xfrm>
            <a:off x="0" y="3"/>
            <a:ext cx="12192000" cy="6857998"/>
          </a:xfrm>
        </p:spPr>
      </p:pic>
    </p:spTree>
    <p:extLst>
      <p:ext uri="{BB962C8B-B14F-4D97-AF65-F5344CB8AC3E}">
        <p14:creationId xmlns:p14="http://schemas.microsoft.com/office/powerpoint/2010/main" val="14206831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C97D8-0D28-606C-37C8-7805DFE9EFF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dirty="0"/>
              <a:t>Insecure work in the United Kingdom and the disability insecurity gap, 2022</a:t>
            </a:r>
          </a:p>
        </p:txBody>
      </p:sp>
      <p:pic>
        <p:nvPicPr>
          <p:cNvPr id="6" name="Picture Placeholder 5" descr="A graph of insecure work in the United Kingdom and the disability insecurity gap 2022. Severely insecure work: Disabled workers 27%, non disabled workers 19%. Low or moderately insecure work: Disabled workers and non disabled workers 34%. Secure work: Disabled works 39%, non disabled workers 47%.">
            <a:extLst>
              <a:ext uri="{FF2B5EF4-FFF2-40B4-BE49-F238E27FC236}">
                <a16:creationId xmlns:a16="http://schemas.microsoft.com/office/drawing/2014/main" id="{574D70C7-2994-E96F-6529-02094B4CBC24}"/>
              </a:ext>
            </a:extLst>
          </p:cNvPr>
          <p:cNvPicPr>
            <a:picLocks noGrp="1" noChangeAspect="1"/>
          </p:cNvPicPr>
          <p:nvPr>
            <p:ph type="pic" sz="quarter" idx="11"/>
          </p:nvPr>
        </p:nvPicPr>
        <p:blipFill>
          <a:blip r:embed="rId3"/>
          <a:srcRect t="4153" b="4153"/>
          <a:stretch/>
        </p:blipFill>
        <p:spPr>
          <a:xfrm>
            <a:off x="-7190" y="193"/>
            <a:ext cx="12210303" cy="6857616"/>
          </a:xfrm>
          <a:noFill/>
        </p:spPr>
      </p:pic>
    </p:spTree>
    <p:extLst>
      <p:ext uri="{BB962C8B-B14F-4D97-AF65-F5344CB8AC3E}">
        <p14:creationId xmlns:p14="http://schemas.microsoft.com/office/powerpoint/2010/main" val="3515131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F4A483-7531-DA23-566E-51A5555F3985}"/>
              </a:ext>
            </a:extLst>
          </p:cNvPr>
          <p:cNvSpPr>
            <a:spLocks noGrp="1"/>
          </p:cNvSpPr>
          <p:nvPr>
            <p:ph type="title"/>
          </p:nvPr>
        </p:nvSpPr>
        <p:spPr>
          <a:xfrm>
            <a:off x="490094" y="583941"/>
            <a:ext cx="11127288" cy="821113"/>
          </a:xfrm>
        </p:spPr>
        <p:txBody>
          <a:bodyPr/>
          <a:lstStyle/>
          <a:p>
            <a:pPr>
              <a:lnSpc>
                <a:spcPct val="100000"/>
              </a:lnSpc>
            </a:pPr>
            <a:r>
              <a:rPr lang="en-GB" sz="4500" dirty="0"/>
              <a:t>Disabled (intersectional) workers</a:t>
            </a:r>
          </a:p>
        </p:txBody>
      </p:sp>
      <p:sp>
        <p:nvSpPr>
          <p:cNvPr id="2" name="Content Placeholder 1">
            <a:extLst>
              <a:ext uri="{FF2B5EF4-FFF2-40B4-BE49-F238E27FC236}">
                <a16:creationId xmlns:a16="http://schemas.microsoft.com/office/drawing/2014/main" id="{7910099F-1902-893F-9EC0-8C9BED76BB97}"/>
              </a:ext>
            </a:extLst>
          </p:cNvPr>
          <p:cNvSpPr>
            <a:spLocks noGrp="1"/>
          </p:cNvSpPr>
          <p:nvPr>
            <p:ph idx="1"/>
          </p:nvPr>
        </p:nvSpPr>
        <p:spPr>
          <a:xfrm>
            <a:off x="490094" y="1540728"/>
            <a:ext cx="11211812" cy="5145677"/>
          </a:xfrm>
        </p:spPr>
        <p:txBody>
          <a:bodyPr>
            <a:normAutofit fontScale="92500" lnSpcReduction="20000"/>
          </a:bodyPr>
          <a:lstStyle/>
          <a:p>
            <a:pPr marL="0" indent="0">
              <a:lnSpc>
                <a:spcPct val="150000"/>
              </a:lnSpc>
              <a:buNone/>
            </a:pPr>
            <a:r>
              <a:rPr lang="en-GB" sz="2100" b="1" dirty="0">
                <a:solidFill>
                  <a:srgbClr val="1E1F1F"/>
                </a:solidFill>
                <a:latin typeface="Overpass (Medium)"/>
              </a:rPr>
              <a:t>A report from the University of Lancaster has found that:</a:t>
            </a:r>
            <a:endParaRPr lang="en-GB" sz="2100" b="1" i="0" dirty="0">
              <a:solidFill>
                <a:srgbClr val="1E1F1F"/>
              </a:solidFill>
              <a:effectLst/>
              <a:latin typeface="Overpass (Medium)"/>
            </a:endParaRPr>
          </a:p>
          <a:p>
            <a:pPr>
              <a:lnSpc>
                <a:spcPct val="150000"/>
              </a:lnSpc>
            </a:pPr>
            <a:r>
              <a:rPr lang="en-GB" sz="2100" b="0" i="0" dirty="0">
                <a:solidFill>
                  <a:srgbClr val="1E1F1F"/>
                </a:solidFill>
                <a:effectLst/>
                <a:latin typeface="Overpass (Medium)"/>
              </a:rPr>
              <a:t>27% of disabled workers (1.3 million) in severely insecure work in the UK, compared to 19% of non-disabled workers</a:t>
            </a:r>
          </a:p>
          <a:p>
            <a:pPr>
              <a:lnSpc>
                <a:spcPct val="150000"/>
              </a:lnSpc>
            </a:pPr>
            <a:r>
              <a:rPr lang="en-GB" sz="2100" dirty="0">
                <a:solidFill>
                  <a:srgbClr val="1E1F1F"/>
                </a:solidFill>
                <a:latin typeface="Overpass (Medium)"/>
              </a:rPr>
              <a:t>S</a:t>
            </a:r>
            <a:r>
              <a:rPr lang="en-GB" sz="2100" b="0" i="0" dirty="0">
                <a:solidFill>
                  <a:srgbClr val="1E1F1F"/>
                </a:solidFill>
                <a:effectLst/>
                <a:latin typeface="Overpass (Medium)"/>
              </a:rPr>
              <a:t>everely insecure work can worsen a disabled worker’s health and prospects of gaining secure employment</a:t>
            </a:r>
          </a:p>
          <a:p>
            <a:pPr algn="l" fontAlgn="base">
              <a:lnSpc>
                <a:spcPct val="150000"/>
              </a:lnSpc>
              <a:buFont typeface="Arial" panose="020B0604020202020204" pitchFamily="34" charset="0"/>
              <a:buChar char="•"/>
            </a:pPr>
            <a:r>
              <a:rPr lang="en-GB" sz="2100" b="0" i="0" dirty="0">
                <a:solidFill>
                  <a:srgbClr val="1E1F1F"/>
                </a:solidFill>
                <a:effectLst/>
                <a:latin typeface="Overpass (Medium)"/>
              </a:rPr>
              <a:t>Disabled women face dual disadvantage and are approximately 2.2 times more likely to be in severely insecure work than disabled men</a:t>
            </a:r>
          </a:p>
          <a:p>
            <a:pPr algn="l" fontAlgn="base">
              <a:lnSpc>
                <a:spcPct val="150000"/>
              </a:lnSpc>
              <a:buFont typeface="Arial" panose="020B0604020202020204" pitchFamily="34" charset="0"/>
              <a:buChar char="•"/>
            </a:pPr>
            <a:r>
              <a:rPr lang="en-GB" sz="2100" b="0" i="0" dirty="0">
                <a:solidFill>
                  <a:srgbClr val="1E1F1F"/>
                </a:solidFill>
                <a:effectLst/>
                <a:latin typeface="Overpass (Medium)"/>
              </a:rPr>
              <a:t>Disabled workers from ethnic minority backgrounds are more likely to be in severely insecure work relative to white disabled workers (29% versus 26%)</a:t>
            </a:r>
          </a:p>
          <a:p>
            <a:pPr algn="l" fontAlgn="base">
              <a:lnSpc>
                <a:spcPct val="150000"/>
              </a:lnSpc>
              <a:buFont typeface="Arial" panose="020B0604020202020204" pitchFamily="34" charset="0"/>
              <a:buChar char="•"/>
            </a:pPr>
            <a:r>
              <a:rPr lang="en-GB" sz="2100" b="0" i="0" dirty="0">
                <a:solidFill>
                  <a:srgbClr val="1E1F1F"/>
                </a:solidFill>
                <a:effectLst/>
                <a:latin typeface="Overpass (Medium)"/>
              </a:rPr>
              <a:t>One in three autistic workers (38%) and a quarter of people with mental health conditions (28%) are in severely insecure work compared to 20% with other disabilities and conditions.</a:t>
            </a:r>
          </a:p>
          <a:p>
            <a:pPr>
              <a:lnSpc>
                <a:spcPct val="100000"/>
              </a:lnSpc>
            </a:pPr>
            <a:endParaRPr lang="en-GB" dirty="0">
              <a:solidFill>
                <a:srgbClr val="1E1F1F"/>
              </a:solidFill>
              <a:latin typeface="+mn-lt"/>
            </a:endParaRPr>
          </a:p>
        </p:txBody>
      </p:sp>
    </p:spTree>
    <p:extLst>
      <p:ext uri="{BB962C8B-B14F-4D97-AF65-F5344CB8AC3E}">
        <p14:creationId xmlns:p14="http://schemas.microsoft.com/office/powerpoint/2010/main" val="20674384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D66C7-2E39-6F33-8F2E-032506A1BC4D}"/>
              </a:ext>
            </a:extLst>
          </p:cNvPr>
          <p:cNvSpPr>
            <a:spLocks noGrp="1"/>
          </p:cNvSpPr>
          <p:nvPr>
            <p:ph type="title"/>
          </p:nvPr>
        </p:nvSpPr>
        <p:spPr>
          <a:xfrm>
            <a:off x="671173" y="596385"/>
            <a:ext cx="8877776" cy="653005"/>
          </a:xfrm>
        </p:spPr>
        <p:txBody>
          <a:bodyPr/>
          <a:lstStyle/>
          <a:p>
            <a:r>
              <a:rPr lang="en-GB" dirty="0"/>
              <a:t>Inaccessible cultures in HE</a:t>
            </a:r>
          </a:p>
        </p:txBody>
      </p:sp>
      <p:sp>
        <p:nvSpPr>
          <p:cNvPr id="12" name="Speech Bubble: Rectangle with Corners Rounded 11">
            <a:extLst>
              <a:ext uri="{FF2B5EF4-FFF2-40B4-BE49-F238E27FC236}">
                <a16:creationId xmlns:a16="http://schemas.microsoft.com/office/drawing/2014/main" id="{A754DD01-C9BB-E5B3-12D2-43248248D0E0}"/>
              </a:ext>
            </a:extLst>
          </p:cNvPr>
          <p:cNvSpPr/>
          <p:nvPr/>
        </p:nvSpPr>
        <p:spPr>
          <a:xfrm>
            <a:off x="180861" y="1390749"/>
            <a:ext cx="6707050" cy="1861699"/>
          </a:xfrm>
          <a:prstGeom prst="wedgeRoundRectCallout">
            <a:avLst>
              <a:gd name="adj1" fmla="val -41211"/>
              <a:gd name="adj2" fmla="val 69989"/>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nSpc>
                <a:spcPct val="100000"/>
              </a:lnSpc>
              <a:buNone/>
            </a:pPr>
            <a:r>
              <a:rPr lang="en-US" sz="1600">
                <a:latin typeface="+mn-lt"/>
                <a:cs typeface="Arial"/>
              </a:rPr>
              <a:t>“I…cannot work the long hours…I did before I was unwell. … This makes it extremely challenging to be as productive as I used to be. I am certain…this will affect my ability to publish and “keep up” with my contemporaries, and…I suspect that this will affect how I am compared to others when applying for a permanent academic role and grants.”</a:t>
            </a:r>
            <a:endParaRPr lang="en-US" sz="1600">
              <a:latin typeface="+mn-lt"/>
            </a:endParaRPr>
          </a:p>
        </p:txBody>
      </p:sp>
      <p:sp>
        <p:nvSpPr>
          <p:cNvPr id="16" name="Speech Bubble: Rectangle with Corners Rounded 15">
            <a:extLst>
              <a:ext uri="{FF2B5EF4-FFF2-40B4-BE49-F238E27FC236}">
                <a16:creationId xmlns:a16="http://schemas.microsoft.com/office/drawing/2014/main" id="{E762EB82-5647-B8FA-373C-6F5EF9C10EC5}"/>
              </a:ext>
            </a:extLst>
          </p:cNvPr>
          <p:cNvSpPr/>
          <p:nvPr/>
        </p:nvSpPr>
        <p:spPr>
          <a:xfrm>
            <a:off x="7364632" y="1620568"/>
            <a:ext cx="4406572" cy="834696"/>
          </a:xfrm>
          <a:prstGeom prst="wedgeRoundRectCallout">
            <a:avLst>
              <a:gd name="adj1" fmla="val -43790"/>
              <a:gd name="adj2" fmla="val 74074"/>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600" b="0" i="0" u="none" strike="noStrike">
                <a:solidFill>
                  <a:schemeClr val="bg1"/>
                </a:solidFill>
                <a:effectLst/>
              </a:rPr>
              <a:t>“I would really struggle to stay studying in a lab now” </a:t>
            </a:r>
            <a:r>
              <a:rPr lang="en-GB" sz="1600" b="0" i="1" u="none" strike="noStrike">
                <a:solidFill>
                  <a:schemeClr val="bg1"/>
                </a:solidFill>
                <a:effectLst/>
              </a:rPr>
              <a:t>Senior clinical scientist</a:t>
            </a:r>
          </a:p>
        </p:txBody>
      </p:sp>
      <p:sp>
        <p:nvSpPr>
          <p:cNvPr id="17" name="Speech Bubble: Rectangle with Corners Rounded 16">
            <a:extLst>
              <a:ext uri="{FF2B5EF4-FFF2-40B4-BE49-F238E27FC236}">
                <a16:creationId xmlns:a16="http://schemas.microsoft.com/office/drawing/2014/main" id="{551153EE-B5C8-59E9-C3D0-3B88F71B8828}"/>
              </a:ext>
            </a:extLst>
          </p:cNvPr>
          <p:cNvSpPr/>
          <p:nvPr/>
        </p:nvSpPr>
        <p:spPr>
          <a:xfrm>
            <a:off x="1381369" y="3769785"/>
            <a:ext cx="5315065" cy="834696"/>
          </a:xfrm>
          <a:prstGeom prst="wedgeRoundRectCallout">
            <a:avLst>
              <a:gd name="adj1" fmla="val -43790"/>
              <a:gd name="adj2" fmla="val 74074"/>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nSpc>
                <a:spcPct val="100000"/>
              </a:lnSpc>
              <a:buNone/>
            </a:pPr>
            <a:r>
              <a:rPr lang="en-US" sz="1600">
                <a:latin typeface="+mn-lt"/>
                <a:cs typeface="Arial"/>
              </a:rPr>
              <a:t>“Ivory tower ableism is not accepting of illnesses, and there is a culture of not taking holidays or sick leave” </a:t>
            </a:r>
            <a:r>
              <a:rPr lang="en-US" sz="1600" i="1">
                <a:latin typeface="+mn-lt"/>
                <a:cs typeface="Arial"/>
              </a:rPr>
              <a:t>PhD student</a:t>
            </a:r>
            <a:endParaRPr lang="en-US" sz="1600" i="1">
              <a:latin typeface="+mn-lt"/>
            </a:endParaRPr>
          </a:p>
        </p:txBody>
      </p:sp>
      <p:sp>
        <p:nvSpPr>
          <p:cNvPr id="21" name="Speech Bubble: Rectangle with Corners Rounded 20">
            <a:extLst>
              <a:ext uri="{FF2B5EF4-FFF2-40B4-BE49-F238E27FC236}">
                <a16:creationId xmlns:a16="http://schemas.microsoft.com/office/drawing/2014/main" id="{EA40AC1D-62ED-D997-4562-2351177B7B12}"/>
              </a:ext>
            </a:extLst>
          </p:cNvPr>
          <p:cNvSpPr/>
          <p:nvPr/>
        </p:nvSpPr>
        <p:spPr>
          <a:xfrm>
            <a:off x="7124700" y="2931368"/>
            <a:ext cx="4886439" cy="1676834"/>
          </a:xfrm>
          <a:prstGeom prst="wedgeRoundRectCallout">
            <a:avLst>
              <a:gd name="adj1" fmla="val -43790"/>
              <a:gd name="adj2" fmla="val 74074"/>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600" b="0" i="0" u="none" strike="noStrike">
                <a:solidFill>
                  <a:schemeClr val="bg1"/>
                </a:solidFill>
                <a:effectLst/>
                <a:latin typeface="+mn-lt"/>
              </a:rPr>
              <a:t>Covid levelled the playing field. What I had asked for over many years, to work from home, became the norm and I didn’t need to fight for it anymore. Now it’s only about disabled people again, I’m back to fighting -  and its exhausting” </a:t>
            </a:r>
          </a:p>
          <a:p>
            <a:r>
              <a:rPr lang="en-GB" sz="1600" i="1">
                <a:solidFill>
                  <a:schemeClr val="bg1"/>
                </a:solidFill>
              </a:rPr>
              <a:t>Professional Services</a:t>
            </a:r>
            <a:endParaRPr lang="en-GB" sz="1600" b="0" i="1" u="none" strike="noStrike">
              <a:solidFill>
                <a:schemeClr val="bg1"/>
              </a:solidFill>
              <a:effectLst/>
              <a:latin typeface="+mn-lt"/>
            </a:endParaRPr>
          </a:p>
        </p:txBody>
      </p:sp>
      <p:sp>
        <p:nvSpPr>
          <p:cNvPr id="20" name="Speech Bubble: Rectangle with Corners Rounded 19">
            <a:extLst>
              <a:ext uri="{FF2B5EF4-FFF2-40B4-BE49-F238E27FC236}">
                <a16:creationId xmlns:a16="http://schemas.microsoft.com/office/drawing/2014/main" id="{4CD0D923-453B-3242-1993-6D1ED290D326}"/>
              </a:ext>
            </a:extLst>
          </p:cNvPr>
          <p:cNvSpPr/>
          <p:nvPr/>
        </p:nvSpPr>
        <p:spPr>
          <a:xfrm>
            <a:off x="623622" y="5002835"/>
            <a:ext cx="5821528" cy="1363706"/>
          </a:xfrm>
          <a:prstGeom prst="wedgeRoundRectCallout">
            <a:avLst>
              <a:gd name="adj1" fmla="val -43790"/>
              <a:gd name="adj2" fmla="val 74074"/>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nSpc>
                <a:spcPct val="100000"/>
              </a:lnSpc>
              <a:buNone/>
            </a:pPr>
            <a:r>
              <a:rPr lang="en-US" sz="1600">
                <a:latin typeface="+mn-lt"/>
                <a:cs typeface="Arial"/>
              </a:rPr>
              <a:t>“Constant change has caused me to feel terrified of redundancy. </a:t>
            </a:r>
            <a:r>
              <a:rPr lang="en-US" sz="1600">
                <a:cs typeface="Arial"/>
              </a:rPr>
              <a:t>Commuting, the only real option I’ll have if I lose my job, will take a negative toll on my already ill health. I lose sleep worrying about it as I know I won’t cope” </a:t>
            </a:r>
          </a:p>
          <a:p>
            <a:pPr marL="0" indent="0">
              <a:lnSpc>
                <a:spcPct val="100000"/>
              </a:lnSpc>
              <a:buNone/>
            </a:pPr>
            <a:r>
              <a:rPr lang="en-US" sz="1600" i="1">
                <a:latin typeface="+mn-lt"/>
                <a:cs typeface="Arial"/>
              </a:rPr>
              <a:t>Professional Servic</a:t>
            </a:r>
            <a:r>
              <a:rPr lang="en-US" sz="1600" i="1">
                <a:cs typeface="Arial"/>
              </a:rPr>
              <a:t>es</a:t>
            </a:r>
            <a:endParaRPr lang="en-US" sz="1600" i="1">
              <a:latin typeface="+mn-lt"/>
            </a:endParaRPr>
          </a:p>
        </p:txBody>
      </p:sp>
      <p:sp>
        <p:nvSpPr>
          <p:cNvPr id="15" name="Speech Bubble: Rectangle with Corners Rounded 14">
            <a:extLst>
              <a:ext uri="{FF2B5EF4-FFF2-40B4-BE49-F238E27FC236}">
                <a16:creationId xmlns:a16="http://schemas.microsoft.com/office/drawing/2014/main" id="{543D5C69-CA03-7FAF-5B16-7C5132F7BC56}"/>
              </a:ext>
            </a:extLst>
          </p:cNvPr>
          <p:cNvSpPr/>
          <p:nvPr/>
        </p:nvSpPr>
        <p:spPr>
          <a:xfrm>
            <a:off x="7124699" y="5317924"/>
            <a:ext cx="4886439" cy="1048617"/>
          </a:xfrm>
          <a:prstGeom prst="wedgeRoundRectCallout">
            <a:avLst>
              <a:gd name="adj1" fmla="val -43790"/>
              <a:gd name="adj2" fmla="val 74074"/>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600" b="0" i="0" u="none" strike="noStrike">
                <a:solidFill>
                  <a:schemeClr val="bg1"/>
                </a:solidFill>
                <a:effectLst/>
                <a:latin typeface="+mn-lt"/>
              </a:rPr>
              <a:t>“I stayed at the same university because of support, but will there be consequences for that?” “Yes”</a:t>
            </a:r>
          </a:p>
          <a:p>
            <a:r>
              <a:rPr lang="en-GB" sz="1600" b="0" i="1" u="none" strike="noStrike">
                <a:solidFill>
                  <a:schemeClr val="bg1"/>
                </a:solidFill>
                <a:effectLst/>
                <a:latin typeface="+mn-lt"/>
              </a:rPr>
              <a:t>PDRA (Post Doctoral Research Associate)</a:t>
            </a:r>
            <a:endParaRPr lang="en-US" sz="1600" i="1">
              <a:solidFill>
                <a:schemeClr val="bg1"/>
              </a:solidFill>
              <a:latin typeface="+mn-lt"/>
            </a:endParaRPr>
          </a:p>
        </p:txBody>
      </p:sp>
    </p:spTree>
    <p:extLst>
      <p:ext uri="{BB962C8B-B14F-4D97-AF65-F5344CB8AC3E}">
        <p14:creationId xmlns:p14="http://schemas.microsoft.com/office/powerpoint/2010/main" val="22283120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756997-A12A-393F-6FF8-247EF6724861}"/>
              </a:ext>
            </a:extLst>
          </p:cNvPr>
          <p:cNvSpPr>
            <a:spLocks noGrp="1"/>
          </p:cNvSpPr>
          <p:nvPr>
            <p:ph type="title"/>
          </p:nvPr>
        </p:nvSpPr>
        <p:spPr>
          <a:xfrm>
            <a:off x="722901" y="544133"/>
            <a:ext cx="8118476" cy="840529"/>
          </a:xfrm>
        </p:spPr>
        <p:txBody>
          <a:bodyPr/>
          <a:lstStyle/>
          <a:p>
            <a:r>
              <a:rPr lang="en-GB" sz="5400" dirty="0"/>
              <a:t>Burdens</a:t>
            </a:r>
          </a:p>
        </p:txBody>
      </p:sp>
      <p:sp>
        <p:nvSpPr>
          <p:cNvPr id="9" name="Content Placeholder 8">
            <a:extLst>
              <a:ext uri="{FF2B5EF4-FFF2-40B4-BE49-F238E27FC236}">
                <a16:creationId xmlns:a16="http://schemas.microsoft.com/office/drawing/2014/main" id="{2660031B-6130-F4E4-78BF-0292F03234C9}"/>
              </a:ext>
            </a:extLst>
          </p:cNvPr>
          <p:cNvSpPr>
            <a:spLocks noGrp="1"/>
          </p:cNvSpPr>
          <p:nvPr>
            <p:ph idx="1"/>
          </p:nvPr>
        </p:nvSpPr>
        <p:spPr>
          <a:xfrm>
            <a:off x="352697" y="1653041"/>
            <a:ext cx="5277395" cy="4384430"/>
          </a:xfrm>
        </p:spPr>
        <p:txBody>
          <a:bodyPr>
            <a:normAutofit/>
          </a:bodyPr>
          <a:lstStyle/>
          <a:p>
            <a:pPr indent="0">
              <a:lnSpc>
                <a:spcPct val="100000"/>
              </a:lnSpc>
              <a:spcAft>
                <a:spcPts val="600"/>
              </a:spcAft>
              <a:buNone/>
            </a:pPr>
            <a:r>
              <a:rPr lang="en-GB" sz="2200" dirty="0">
                <a:solidFill>
                  <a:srgbClr val="000000"/>
                </a:solidFill>
                <a:effectLst/>
                <a:latin typeface="+mn-lt"/>
                <a:ea typeface="Montserrat" pitchFamily="2" charset="77"/>
                <a:cs typeface="Calibri" panose="020F0502020204030204" pitchFamily="34" charset="0"/>
              </a:rPr>
              <a:t>Just because I am disabled, it does not mean I am not capable. No, it is not true that my [visual impairment / hearing impairment / physical disability / neurodivergence / mental health / chronic pain</a:t>
            </a:r>
            <a:r>
              <a:rPr lang="en-GB" sz="2200" b="1" dirty="0">
                <a:solidFill>
                  <a:srgbClr val="000000"/>
                </a:solidFill>
                <a:effectLst/>
                <a:latin typeface="+mn-lt"/>
                <a:ea typeface="Montserrat" pitchFamily="2" charset="77"/>
                <a:cs typeface="Calibri" panose="020F0502020204030204" pitchFamily="34" charset="0"/>
              </a:rPr>
              <a:t>*</a:t>
            </a:r>
            <a:r>
              <a:rPr lang="en-GB" sz="2200" dirty="0">
                <a:solidFill>
                  <a:srgbClr val="000000"/>
                </a:solidFill>
                <a:effectLst/>
                <a:latin typeface="+mn-lt"/>
                <a:ea typeface="Montserrat" pitchFamily="2" charset="77"/>
                <a:cs typeface="Calibri" panose="020F0502020204030204" pitchFamily="34" charset="0"/>
              </a:rPr>
              <a:t>] means that I do not belong in science. Yes, I can still do my job. No, I cannot work the 70+ hours a week that seems to be necessary in academia right now, but that is because it is inhumane. Not because I am disabled.</a:t>
            </a:r>
            <a:endParaRPr lang="en-GB" sz="2200" dirty="0">
              <a:solidFill>
                <a:srgbClr val="000000"/>
              </a:solidFill>
              <a:latin typeface="+mn-lt"/>
              <a:ea typeface="Montserrat" pitchFamily="2" charset="77"/>
            </a:endParaRPr>
          </a:p>
          <a:p>
            <a:pPr indent="0">
              <a:lnSpc>
                <a:spcPct val="100000"/>
              </a:lnSpc>
              <a:spcAft>
                <a:spcPts val="600"/>
              </a:spcAft>
              <a:buNone/>
            </a:pPr>
            <a:r>
              <a:rPr lang="en-GB" sz="2200" b="1" dirty="0">
                <a:solidFill>
                  <a:srgbClr val="000000"/>
                </a:solidFill>
                <a:effectLst/>
                <a:latin typeface="+mn-lt"/>
                <a:ea typeface="Montserrat" pitchFamily="2" charset="77"/>
                <a:cs typeface="Calibri" panose="020F0502020204030204" pitchFamily="34" charset="0"/>
              </a:rPr>
              <a:t>*please delete as applicable</a:t>
            </a:r>
            <a:endParaRPr lang="en-GB" sz="2200" dirty="0">
              <a:solidFill>
                <a:srgbClr val="000000"/>
              </a:solidFill>
              <a:effectLst/>
              <a:latin typeface="+mn-lt"/>
              <a:ea typeface="Arial" panose="020B0604020202020204" pitchFamily="34" charset="0"/>
            </a:endParaRPr>
          </a:p>
        </p:txBody>
      </p:sp>
      <p:pic>
        <p:nvPicPr>
          <p:cNvPr id="11" name="Picture Placeholder 10" descr="A cartoon by Crippen. A man in a wheelchair is held in a glass display cabinet, with the exhibit description of 'Danger Live Specimen'. Men in white coats are observing the 'exhibit' and are saying 'You know sometimes Professor, I swear he understands everything we say!'">
            <a:extLst>
              <a:ext uri="{FF2B5EF4-FFF2-40B4-BE49-F238E27FC236}">
                <a16:creationId xmlns:a16="http://schemas.microsoft.com/office/drawing/2014/main" id="{B7CEDC35-65F8-FB54-33C0-5AB212443124}"/>
              </a:ext>
            </a:extLst>
          </p:cNvPr>
          <p:cNvPicPr>
            <a:picLocks noGrp="1" noChangeAspect="1"/>
          </p:cNvPicPr>
          <p:nvPr>
            <p:ph type="pic" sz="quarter" idx="11"/>
          </p:nvPr>
        </p:nvPicPr>
        <p:blipFill>
          <a:blip r:embed="rId3"/>
          <a:srcRect l="-81" r="161"/>
          <a:stretch/>
        </p:blipFill>
        <p:spPr>
          <a:xfrm>
            <a:off x="5843452" y="1724297"/>
            <a:ext cx="5995851" cy="4313174"/>
          </a:xfrm>
          <a:prstGeom prst="rect">
            <a:avLst/>
          </a:prstGeom>
        </p:spPr>
      </p:pic>
    </p:spTree>
    <p:extLst>
      <p:ext uri="{BB962C8B-B14F-4D97-AF65-F5344CB8AC3E}">
        <p14:creationId xmlns:p14="http://schemas.microsoft.com/office/powerpoint/2010/main" val="1018972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124787-0A65-434E-AA2D-67DD034B33B3}"/>
              </a:ext>
            </a:extLst>
          </p:cNvPr>
          <p:cNvSpPr>
            <a:spLocks noGrp="1"/>
          </p:cNvSpPr>
          <p:nvPr>
            <p:ph type="title"/>
          </p:nvPr>
        </p:nvSpPr>
        <p:spPr>
          <a:xfrm>
            <a:off x="671172" y="596385"/>
            <a:ext cx="8812461" cy="653005"/>
          </a:xfrm>
        </p:spPr>
        <p:txBody>
          <a:bodyPr/>
          <a:lstStyle/>
          <a:p>
            <a:r>
              <a:rPr lang="en-GB" dirty="0"/>
              <a:t>“Social Model of Disability”</a:t>
            </a:r>
          </a:p>
        </p:txBody>
      </p:sp>
      <p:sp>
        <p:nvSpPr>
          <p:cNvPr id="2" name="Content Placeholder 1">
            <a:extLst>
              <a:ext uri="{FF2B5EF4-FFF2-40B4-BE49-F238E27FC236}">
                <a16:creationId xmlns:a16="http://schemas.microsoft.com/office/drawing/2014/main" id="{5FECB78E-1690-25AF-6C47-F659E898BE4D}"/>
              </a:ext>
            </a:extLst>
          </p:cNvPr>
          <p:cNvSpPr>
            <a:spLocks noGrp="1"/>
          </p:cNvSpPr>
          <p:nvPr>
            <p:ph idx="1"/>
          </p:nvPr>
        </p:nvSpPr>
        <p:spPr>
          <a:xfrm>
            <a:off x="775676" y="1552926"/>
            <a:ext cx="7101227" cy="4863114"/>
          </a:xfrm>
        </p:spPr>
        <p:txBody>
          <a:bodyPr>
            <a:normAutofit/>
          </a:bodyPr>
          <a:lstStyle/>
          <a:p>
            <a:pPr algn="l" fontAlgn="base">
              <a:lnSpc>
                <a:spcPct val="170000"/>
              </a:lnSpc>
              <a:buNone/>
            </a:pPr>
            <a:r>
              <a:rPr lang="en-GB" sz="2500" b="0" i="0" dirty="0">
                <a:solidFill>
                  <a:srgbClr val="121212"/>
                </a:solidFill>
                <a:effectLst/>
                <a:latin typeface="+mn-lt"/>
              </a:rPr>
              <a:t>“I did want to provide an alternative, more optimistic picture that wasn’t about simply seeing disability as purely tragic, disabled people as unemployable and so on. It was about having an optimistic view of what disabled people could achieve if many of the barriers they faced were removed.”</a:t>
            </a:r>
          </a:p>
          <a:p>
            <a:pPr algn="l" fontAlgn="base">
              <a:lnSpc>
                <a:spcPct val="170000"/>
              </a:lnSpc>
              <a:buNone/>
            </a:pPr>
            <a:r>
              <a:rPr lang="en-GB" sz="2500" dirty="0">
                <a:solidFill>
                  <a:srgbClr val="121212"/>
                </a:solidFill>
                <a:latin typeface="+mn-lt"/>
              </a:rPr>
              <a:t>Professor Mike Oliver (1945 – 2019)</a:t>
            </a:r>
            <a:endParaRPr lang="en-GB" sz="2500" b="0" i="0" dirty="0">
              <a:solidFill>
                <a:srgbClr val="121212"/>
              </a:solidFill>
              <a:effectLst/>
              <a:latin typeface="+mn-lt"/>
            </a:endParaRPr>
          </a:p>
        </p:txBody>
      </p:sp>
      <p:pic>
        <p:nvPicPr>
          <p:cNvPr id="7" name="Picture Placeholder 6" descr="Professor Mike Oliver">
            <a:extLst>
              <a:ext uri="{FF2B5EF4-FFF2-40B4-BE49-F238E27FC236}">
                <a16:creationId xmlns:a16="http://schemas.microsoft.com/office/drawing/2014/main" id="{82780ECD-F83C-3DD1-19E2-38C92480006F}"/>
              </a:ext>
            </a:extLst>
          </p:cNvPr>
          <p:cNvPicPr>
            <a:picLocks noGrp="1" noChangeAspect="1"/>
          </p:cNvPicPr>
          <p:nvPr>
            <p:ph type="pic" sz="quarter" idx="4294967295"/>
          </p:nvPr>
        </p:nvPicPr>
        <p:blipFill>
          <a:blip r:embed="rId3"/>
          <a:srcRect l="2608" r="11722"/>
          <a:stretch/>
        </p:blipFill>
        <p:spPr>
          <a:xfrm>
            <a:off x="7292975" y="2700338"/>
            <a:ext cx="4899025" cy="4157662"/>
          </a:xfrm>
        </p:spPr>
      </p:pic>
    </p:spTree>
    <p:extLst>
      <p:ext uri="{BB962C8B-B14F-4D97-AF65-F5344CB8AC3E}">
        <p14:creationId xmlns:p14="http://schemas.microsoft.com/office/powerpoint/2010/main" val="5641553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DD221055-02FC-8861-657B-A421EA72F34F}"/>
              </a:ext>
            </a:extLst>
          </p:cNvPr>
          <p:cNvSpPr>
            <a:spLocks noGrp="1"/>
          </p:cNvSpPr>
          <p:nvPr>
            <p:ph type="title"/>
          </p:nvPr>
        </p:nvSpPr>
        <p:spPr>
          <a:xfrm>
            <a:off x="646771" y="772613"/>
            <a:ext cx="11127288" cy="821113"/>
          </a:xfrm>
        </p:spPr>
        <p:txBody>
          <a:bodyPr/>
          <a:lstStyle/>
          <a:p>
            <a:pPr>
              <a:lnSpc>
                <a:spcPct val="100000"/>
              </a:lnSpc>
            </a:pPr>
            <a:r>
              <a:rPr lang="en-GB" sz="4500" dirty="0"/>
              <a:t>Are the odds stacked against us?</a:t>
            </a:r>
          </a:p>
        </p:txBody>
      </p:sp>
      <p:sp>
        <p:nvSpPr>
          <p:cNvPr id="2" name="Content Placeholder 1">
            <a:extLst>
              <a:ext uri="{FF2B5EF4-FFF2-40B4-BE49-F238E27FC236}">
                <a16:creationId xmlns:a16="http://schemas.microsoft.com/office/drawing/2014/main" id="{9E6CA52C-A87C-6789-8E6A-C4917EFBAA29}"/>
              </a:ext>
            </a:extLst>
          </p:cNvPr>
          <p:cNvSpPr>
            <a:spLocks noGrp="1"/>
          </p:cNvSpPr>
          <p:nvPr>
            <p:ph idx="1"/>
          </p:nvPr>
        </p:nvSpPr>
        <p:spPr>
          <a:xfrm>
            <a:off x="646771" y="1715698"/>
            <a:ext cx="4861932" cy="4369689"/>
          </a:xfrm>
        </p:spPr>
        <p:txBody>
          <a:bodyPr>
            <a:normAutofit/>
          </a:bodyPr>
          <a:lstStyle/>
          <a:p>
            <a:pPr marL="0" indent="0">
              <a:lnSpc>
                <a:spcPct val="150000"/>
              </a:lnSpc>
              <a:buNone/>
            </a:pPr>
            <a:r>
              <a:rPr lang="en-GB" sz="2800"/>
              <a:t>“I’m not disabled or differently-abled or specially-abled or exceptionally-abled. I’m an accountant in a wheelchair.”</a:t>
            </a:r>
          </a:p>
          <a:p>
            <a:pPr marL="0" indent="0">
              <a:lnSpc>
                <a:spcPct val="150000"/>
              </a:lnSpc>
              <a:buNone/>
            </a:pPr>
            <a:r>
              <a:rPr lang="en-GB" sz="2800"/>
              <a:t>© Randy </a:t>
            </a:r>
            <a:r>
              <a:rPr lang="en-GB" sz="2800" err="1"/>
              <a:t>Glasbergen</a:t>
            </a:r>
            <a:endParaRPr lang="en-GB" sz="2800"/>
          </a:p>
        </p:txBody>
      </p:sp>
      <p:pic>
        <p:nvPicPr>
          <p:cNvPr id="7170" name="Picture 2" descr="Cartoon by Randy Glasbergen. A person in a wheelchair is talking to a person standing over them, and is saying &quot;I'm not disabled or differently-abled or specially-abled or exceptionally-abled. I'm an accountant in a wheelchair.">
            <a:extLst>
              <a:ext uri="{FF2B5EF4-FFF2-40B4-BE49-F238E27FC236}">
                <a16:creationId xmlns:a16="http://schemas.microsoft.com/office/drawing/2014/main" id="{DF27C4A4-92A5-256D-BAC1-DD874AF2438B}"/>
              </a:ext>
            </a:extLst>
          </p:cNvPr>
          <p:cNvPicPr>
            <a:picLocks noGrp="1" noChangeAspect="1" noChangeArrowheads="1"/>
          </p:cNvPicPr>
          <p:nvPr>
            <p:ph type="pic" sz="quarter" idx="11"/>
          </p:nvPr>
        </p:nvPicPr>
        <p:blipFill rotWithShape="1">
          <a:blip r:embed="rId3">
            <a:extLst>
              <a:ext uri="{28A0092B-C50C-407E-A947-70E740481C1C}">
                <a14:useLocalDpi xmlns:a14="http://schemas.microsoft.com/office/drawing/2010/main" val="0"/>
              </a:ext>
            </a:extLst>
          </a:blip>
          <a:srcRect l="983" r="141"/>
          <a:stretch/>
        </p:blipFill>
        <p:spPr bwMode="auto">
          <a:xfrm>
            <a:off x="6361799" y="1704547"/>
            <a:ext cx="5027313" cy="4369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57292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E59A46-6466-CC1A-99CB-403BF46D66B1}"/>
              </a:ext>
            </a:extLst>
          </p:cNvPr>
          <p:cNvSpPr>
            <a:spLocks noGrp="1"/>
          </p:cNvSpPr>
          <p:nvPr>
            <p:ph type="title"/>
          </p:nvPr>
        </p:nvSpPr>
        <p:spPr>
          <a:xfrm>
            <a:off x="355264" y="815572"/>
            <a:ext cx="4476479" cy="5226856"/>
          </a:xfrm>
        </p:spPr>
        <p:txBody>
          <a:bodyPr/>
          <a:lstStyle/>
          <a:p>
            <a:pPr>
              <a:lnSpc>
                <a:spcPct val="100000"/>
              </a:lnSpc>
            </a:pPr>
            <a:r>
              <a:rPr lang="en-US" sz="4800" dirty="0"/>
              <a:t>Stranger than fiction: That lying conniving disabled snitch… Burn, burn, burn the witch!</a:t>
            </a:r>
            <a:br>
              <a:rPr lang="en-US" dirty="0"/>
            </a:br>
            <a:endParaRPr lang="en-GB" dirty="0"/>
          </a:p>
        </p:txBody>
      </p:sp>
      <p:pic>
        <p:nvPicPr>
          <p:cNvPr id="5" name="Picture Placeholder 4" descr="A screenshot of the artilce 'Stranger than fiction, that lying, conniving, disabled snitch....burn, burn, burn the witch!">
            <a:extLst>
              <a:ext uri="{FF2B5EF4-FFF2-40B4-BE49-F238E27FC236}">
                <a16:creationId xmlns:a16="http://schemas.microsoft.com/office/drawing/2014/main" id="{D4F09C26-EBCD-A27E-69DB-3C6FBB2400EF}"/>
              </a:ext>
            </a:extLst>
          </p:cNvPr>
          <p:cNvPicPr>
            <a:picLocks noGrp="1" noChangeAspect="1"/>
          </p:cNvPicPr>
          <p:nvPr>
            <p:ph type="pic" sz="quarter" idx="11"/>
          </p:nvPr>
        </p:nvPicPr>
        <p:blipFill>
          <a:blip r:embed="rId3"/>
          <a:srcRect l="2320" r="3640"/>
          <a:stretch/>
        </p:blipFill>
        <p:spPr>
          <a:xfrm>
            <a:off x="4831743" y="522513"/>
            <a:ext cx="7004993" cy="5812973"/>
          </a:xfrm>
          <a:prstGeom prst="rect">
            <a:avLst/>
          </a:prstGeom>
        </p:spPr>
      </p:pic>
    </p:spTree>
    <p:extLst>
      <p:ext uri="{BB962C8B-B14F-4D97-AF65-F5344CB8AC3E}">
        <p14:creationId xmlns:p14="http://schemas.microsoft.com/office/powerpoint/2010/main" val="14748755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4732DD-9757-587A-BD56-8744F8FD6285}"/>
              </a:ext>
            </a:extLst>
          </p:cNvPr>
          <p:cNvSpPr>
            <a:spLocks noGrp="1"/>
          </p:cNvSpPr>
          <p:nvPr>
            <p:ph type="title"/>
          </p:nvPr>
        </p:nvSpPr>
        <p:spPr>
          <a:xfrm>
            <a:off x="725855" y="523028"/>
            <a:ext cx="7312874" cy="653005"/>
          </a:xfrm>
        </p:spPr>
        <p:txBody>
          <a:bodyPr/>
          <a:lstStyle/>
          <a:p>
            <a:r>
              <a:rPr lang="en-GB"/>
              <a:t>A little bit about us</a:t>
            </a:r>
          </a:p>
        </p:txBody>
      </p:sp>
      <p:pic>
        <p:nvPicPr>
          <p:cNvPr id="26" name="Picture 25" descr="Josie Caplehorne">
            <a:extLst>
              <a:ext uri="{FF2B5EF4-FFF2-40B4-BE49-F238E27FC236}">
                <a16:creationId xmlns:a16="http://schemas.microsoft.com/office/drawing/2014/main" id="{BA4D8C1F-B2A5-F553-4C0C-15CA8EB5F7D6}"/>
              </a:ext>
            </a:extLst>
          </p:cNvPr>
          <p:cNvPicPr>
            <a:picLocks noChangeAspect="1"/>
          </p:cNvPicPr>
          <p:nvPr/>
        </p:nvPicPr>
        <p:blipFill>
          <a:blip r:embed="rId2"/>
          <a:stretch>
            <a:fillRect/>
          </a:stretch>
        </p:blipFill>
        <p:spPr>
          <a:xfrm>
            <a:off x="725855" y="1748785"/>
            <a:ext cx="1783080" cy="178308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1" name="Text Placeholder 8">
            <a:extLst>
              <a:ext uri="{FF2B5EF4-FFF2-40B4-BE49-F238E27FC236}">
                <a16:creationId xmlns:a16="http://schemas.microsoft.com/office/drawing/2014/main" id="{BD3B46BF-4E04-9128-9F42-5E2FBED324FC}"/>
              </a:ext>
            </a:extLst>
          </p:cNvPr>
          <p:cNvSpPr txBox="1">
            <a:spLocks/>
          </p:cNvSpPr>
          <p:nvPr/>
        </p:nvSpPr>
        <p:spPr>
          <a:xfrm>
            <a:off x="2712092" y="1748786"/>
            <a:ext cx="8493803" cy="178307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100" kern="1200">
                <a:solidFill>
                  <a:schemeClr val="tx1"/>
                </a:solidFill>
                <a:latin typeface="Overpass Medium" pitchFamily="2" charset="77"/>
                <a:ea typeface="Inter" panose="020B05020300000000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Overpass Medium" pitchFamily="2" charset="77"/>
                <a:ea typeface="Inter" panose="020B05020300000000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z="1800" b="1">
                <a:latin typeface="+mn-lt"/>
                <a:ea typeface="DengXian" panose="02010600030101010101" pitchFamily="2" charset="-122"/>
              </a:rPr>
              <a:t>Josie Caplehorne (She/Her)</a:t>
            </a:r>
          </a:p>
          <a:p>
            <a:pPr marL="0" indent="0">
              <a:lnSpc>
                <a:spcPct val="100000"/>
              </a:lnSpc>
              <a:buNone/>
            </a:pPr>
            <a:r>
              <a:rPr lang="en-GB" sz="1800">
                <a:latin typeface="+mn-lt"/>
                <a:ea typeface="DengXian" panose="02010600030101010101" pitchFamily="2" charset="-122"/>
              </a:rPr>
              <a:t>Research and Innovation Support Manager (Culture and Governance), University of Kent</a:t>
            </a:r>
          </a:p>
          <a:p>
            <a:pPr marL="0" indent="0">
              <a:lnSpc>
                <a:spcPct val="100000"/>
              </a:lnSpc>
              <a:buNone/>
            </a:pPr>
            <a:r>
              <a:rPr lang="en-GB" sz="1800">
                <a:latin typeface="+mn-lt"/>
                <a:ea typeface="DengXian" panose="02010600030101010101" pitchFamily="2" charset="-122"/>
              </a:rPr>
              <a:t>Staff Disability Network Co-Chair, University of Kent</a:t>
            </a:r>
          </a:p>
          <a:p>
            <a:pPr marL="0" indent="0">
              <a:lnSpc>
                <a:spcPct val="100000"/>
              </a:lnSpc>
              <a:buNone/>
            </a:pPr>
            <a:r>
              <a:rPr lang="en-GB" sz="1800" b="1">
                <a:latin typeface="+mn-lt"/>
                <a:ea typeface="DengXian" panose="02010600030101010101" pitchFamily="2" charset="-122"/>
                <a:hlinkClick r:id="rId3"/>
              </a:rPr>
              <a:t>ORCiD: 0000-0001-5984-2032</a:t>
            </a:r>
            <a:endParaRPr lang="en-GB" sz="1800" b="1">
              <a:latin typeface="+mn-lt"/>
              <a:ea typeface="DengXian" panose="02010600030101010101" pitchFamily="2" charset="-122"/>
            </a:endParaRPr>
          </a:p>
        </p:txBody>
      </p:sp>
      <p:pic>
        <p:nvPicPr>
          <p:cNvPr id="1029" name="Picture 5" descr="Jennifer Leigh - Embodied Academics ...">
            <a:extLst>
              <a:ext uri="{FF2B5EF4-FFF2-40B4-BE49-F238E27FC236}">
                <a16:creationId xmlns:a16="http://schemas.microsoft.com/office/drawing/2014/main" id="{DCDEACF8-6D2A-FA0B-A054-1C4EFEFAAC6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105" r="12105" b="8235"/>
          <a:stretch/>
        </p:blipFill>
        <p:spPr bwMode="auto">
          <a:xfrm>
            <a:off x="725855" y="4085989"/>
            <a:ext cx="1783081" cy="178308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6" name="Text Placeholder 8">
            <a:extLst>
              <a:ext uri="{FF2B5EF4-FFF2-40B4-BE49-F238E27FC236}">
                <a16:creationId xmlns:a16="http://schemas.microsoft.com/office/drawing/2014/main" id="{34802F33-D6AD-CE17-FB63-C1C79C1C3E55}"/>
              </a:ext>
            </a:extLst>
          </p:cNvPr>
          <p:cNvSpPr txBox="1">
            <a:spLocks/>
          </p:cNvSpPr>
          <p:nvPr/>
        </p:nvSpPr>
        <p:spPr>
          <a:xfrm>
            <a:off x="2712092" y="4085989"/>
            <a:ext cx="8976325" cy="208196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100" kern="1200">
                <a:solidFill>
                  <a:schemeClr val="tx1"/>
                </a:solidFill>
                <a:latin typeface="Overpass Medium" pitchFamily="2" charset="77"/>
                <a:ea typeface="Inter" panose="020B05020300000000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Overpass Medium" pitchFamily="2" charset="77"/>
                <a:ea typeface="Inter" panose="020B05020300000000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z="1800" b="1">
                <a:latin typeface="+mn-lt"/>
                <a:ea typeface="DengXian"/>
              </a:rPr>
              <a:t>Jennifer Leigh (She/Her)</a:t>
            </a:r>
          </a:p>
          <a:p>
            <a:pPr marL="0" indent="0">
              <a:lnSpc>
                <a:spcPct val="100000"/>
              </a:lnSpc>
              <a:buNone/>
            </a:pPr>
            <a:r>
              <a:rPr lang="en-GB" sz="1800">
                <a:latin typeface="+mn-lt"/>
                <a:ea typeface="DengXian" panose="02010600030101010101" pitchFamily="2" charset="-122"/>
              </a:rPr>
              <a:t>Reader, School of Social Sciences, University of Kent</a:t>
            </a:r>
          </a:p>
          <a:p>
            <a:pPr marL="0" indent="0">
              <a:lnSpc>
                <a:spcPct val="100000"/>
              </a:lnSpc>
              <a:buNone/>
            </a:pPr>
            <a:r>
              <a:rPr lang="en-GB" sz="1800">
                <a:latin typeface="+mn-lt"/>
                <a:ea typeface="DengXian" panose="02010600030101010101" pitchFamily="2" charset="-122"/>
              </a:rPr>
              <a:t>Honorary Professor, Department of Chemistry, University of Liverpool</a:t>
            </a:r>
          </a:p>
          <a:p>
            <a:pPr marL="0" indent="0">
              <a:lnSpc>
                <a:spcPct val="100000"/>
              </a:lnSpc>
              <a:buNone/>
            </a:pPr>
            <a:r>
              <a:rPr lang="en-GB" sz="1800">
                <a:latin typeface="+mn-lt"/>
                <a:ea typeface="DengXian" panose="02010600030101010101" pitchFamily="2" charset="-122"/>
              </a:rPr>
              <a:t>Staff Disability Network Co-Chair, University of Kent</a:t>
            </a:r>
          </a:p>
          <a:p>
            <a:pPr marL="0" indent="0">
              <a:lnSpc>
                <a:spcPct val="100000"/>
              </a:lnSpc>
              <a:buNone/>
            </a:pPr>
            <a:r>
              <a:rPr lang="en-GB" sz="1800" b="1">
                <a:latin typeface="+mn-lt"/>
                <a:ea typeface="DengXian" panose="02010600030101010101" pitchFamily="2" charset="-122"/>
                <a:hlinkClick r:id="rId5"/>
              </a:rPr>
              <a:t>ORCiD: 0000-0002-3672-1462</a:t>
            </a:r>
            <a:endParaRPr lang="en-GB" sz="1800" b="1">
              <a:latin typeface="+mn-lt"/>
              <a:ea typeface="DengXian" panose="02010600030101010101" pitchFamily="2" charset="-122"/>
            </a:endParaRPr>
          </a:p>
          <a:p>
            <a:pPr>
              <a:lnSpc>
                <a:spcPct val="100000"/>
              </a:lnSpc>
            </a:pPr>
            <a:endParaRPr lang="en-GB" sz="1600">
              <a:latin typeface="+mn-lt"/>
              <a:ea typeface="DengXian" panose="02010600030101010101" pitchFamily="2" charset="-122"/>
            </a:endParaRPr>
          </a:p>
          <a:p>
            <a:pPr>
              <a:lnSpc>
                <a:spcPct val="100000"/>
              </a:lnSpc>
            </a:pPr>
            <a:endParaRPr lang="en-GB" sz="1600">
              <a:latin typeface="+mn-lt"/>
            </a:endParaRPr>
          </a:p>
        </p:txBody>
      </p:sp>
    </p:spTree>
    <p:extLst>
      <p:ext uri="{BB962C8B-B14F-4D97-AF65-F5344CB8AC3E}">
        <p14:creationId xmlns:p14="http://schemas.microsoft.com/office/powerpoint/2010/main" val="23629168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8000" r="-38000"/>
          </a:stretch>
        </a:blip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3CBE4ED3-C95F-FC12-A8BD-908DFED22FE2}"/>
              </a:ext>
              <a:ext uri="{C183D7F6-B498-43B3-948B-1728B52AA6E4}">
                <adec:decorative xmlns:adec="http://schemas.microsoft.com/office/drawing/2017/decorative" val="1"/>
              </a:ext>
            </a:extLst>
          </p:cNvPr>
          <p:cNvPicPr>
            <a:picLocks noGrp="1" noChangeAspect="1"/>
          </p:cNvPicPr>
          <p:nvPr>
            <p:ph idx="1"/>
          </p:nvPr>
        </p:nvPicPr>
        <p:blipFill>
          <a:blip r:embed="rId4"/>
          <a:stretch/>
        </p:blipFill>
        <p:spPr>
          <a:xfrm>
            <a:off x="2952206" y="1380811"/>
            <a:ext cx="5460274" cy="5107544"/>
          </a:xfrm>
          <a:prstGeom prst="rect">
            <a:avLst/>
          </a:prstGeom>
          <a:ln>
            <a:noFill/>
          </a:ln>
          <a:effectLst>
            <a:softEdge rad="317500"/>
          </a:effectLst>
        </p:spPr>
      </p:pic>
      <p:sp>
        <p:nvSpPr>
          <p:cNvPr id="5" name="Title 4">
            <a:extLst>
              <a:ext uri="{FF2B5EF4-FFF2-40B4-BE49-F238E27FC236}">
                <a16:creationId xmlns:a16="http://schemas.microsoft.com/office/drawing/2014/main" id="{6A76967C-08EE-2F60-2813-B91347548A03}"/>
              </a:ext>
            </a:extLst>
          </p:cNvPr>
          <p:cNvSpPr>
            <a:spLocks noGrp="1"/>
          </p:cNvSpPr>
          <p:nvPr>
            <p:ph type="title"/>
          </p:nvPr>
        </p:nvSpPr>
        <p:spPr>
          <a:xfrm>
            <a:off x="671173" y="531071"/>
            <a:ext cx="9217410" cy="653005"/>
          </a:xfrm>
        </p:spPr>
        <p:txBody>
          <a:bodyPr/>
          <a:lstStyle/>
          <a:p>
            <a:r>
              <a:rPr lang="en-US" dirty="0"/>
              <a:t>A </a:t>
            </a:r>
            <a:r>
              <a:rPr lang="en-US" dirty="0" err="1"/>
              <a:t>PanEthnography</a:t>
            </a:r>
            <a:r>
              <a:rPr lang="en-US" dirty="0"/>
              <a:t> of witches</a:t>
            </a:r>
            <a:endParaRPr lang="en-GB" dirty="0"/>
          </a:p>
        </p:txBody>
      </p:sp>
    </p:spTree>
    <p:extLst>
      <p:ext uri="{BB962C8B-B14F-4D97-AF65-F5344CB8AC3E}">
        <p14:creationId xmlns:p14="http://schemas.microsoft.com/office/powerpoint/2010/main" val="14989900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D706E-525C-B14E-FA94-C379B6ACC12B}"/>
              </a:ext>
            </a:extLst>
          </p:cNvPr>
          <p:cNvSpPr>
            <a:spLocks noGrp="1"/>
          </p:cNvSpPr>
          <p:nvPr>
            <p:ph type="title"/>
          </p:nvPr>
        </p:nvSpPr>
        <p:spPr>
          <a:xfrm>
            <a:off x="1064712" y="-653005"/>
            <a:ext cx="7312874" cy="653005"/>
          </a:xfrm>
        </p:spPr>
        <p:txBody>
          <a:bodyPr vert="horz" lIns="91440" tIns="45720" rIns="91440" bIns="45720" rtlCol="0" anchor="b">
            <a:noAutofit/>
          </a:bodyPr>
          <a:lstStyle/>
          <a:p>
            <a:r>
              <a:rPr lang="en-GB" dirty="0"/>
              <a:t>Inclusive behaviours versus exclusionary behaviours</a:t>
            </a:r>
          </a:p>
        </p:txBody>
      </p:sp>
      <p:sp>
        <p:nvSpPr>
          <p:cNvPr id="12" name="Content Placeholder 1">
            <a:extLst>
              <a:ext uri="{FF2B5EF4-FFF2-40B4-BE49-F238E27FC236}">
                <a16:creationId xmlns:a16="http://schemas.microsoft.com/office/drawing/2014/main" id="{4D70B7E9-AD6D-EC83-D120-9F42DE55FB6A}"/>
              </a:ext>
            </a:extLst>
          </p:cNvPr>
          <p:cNvSpPr txBox="1">
            <a:spLocks/>
          </p:cNvSpPr>
          <p:nvPr/>
        </p:nvSpPr>
        <p:spPr>
          <a:xfrm>
            <a:off x="2097314" y="529772"/>
            <a:ext cx="3482545" cy="6068270"/>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Overpass Medium" pitchFamily="2" charset="77"/>
                <a:ea typeface="Inter" panose="020B05020300000000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GB" sz="2000">
                <a:solidFill>
                  <a:schemeClr val="bg1"/>
                </a:solidFill>
              </a:rPr>
              <a:t>Acceptance</a:t>
            </a:r>
          </a:p>
          <a:p>
            <a:pPr>
              <a:lnSpc>
                <a:spcPct val="150000"/>
              </a:lnSpc>
            </a:pPr>
            <a:r>
              <a:rPr lang="en-GB" sz="2000">
                <a:solidFill>
                  <a:schemeClr val="bg1"/>
                </a:solidFill>
              </a:rPr>
              <a:t>Accessible (by design)</a:t>
            </a:r>
          </a:p>
          <a:p>
            <a:pPr>
              <a:lnSpc>
                <a:spcPct val="150000"/>
              </a:lnSpc>
            </a:pPr>
            <a:r>
              <a:rPr lang="en-GB" sz="2000">
                <a:solidFill>
                  <a:schemeClr val="bg1"/>
                </a:solidFill>
              </a:rPr>
              <a:t>Advocacy</a:t>
            </a:r>
          </a:p>
          <a:p>
            <a:pPr>
              <a:lnSpc>
                <a:spcPct val="150000"/>
              </a:lnSpc>
            </a:pPr>
            <a:r>
              <a:rPr lang="en-GB" sz="1900">
                <a:solidFill>
                  <a:schemeClr val="bg1"/>
                </a:solidFill>
              </a:rPr>
              <a:t>Allyship</a:t>
            </a:r>
          </a:p>
          <a:p>
            <a:pPr>
              <a:lnSpc>
                <a:spcPct val="150000"/>
              </a:lnSpc>
            </a:pPr>
            <a:r>
              <a:rPr lang="en-GB" sz="2000">
                <a:solidFill>
                  <a:schemeClr val="bg1"/>
                </a:solidFill>
              </a:rPr>
              <a:t>Belonging</a:t>
            </a:r>
          </a:p>
          <a:p>
            <a:pPr>
              <a:lnSpc>
                <a:spcPct val="150000"/>
              </a:lnSpc>
            </a:pPr>
            <a:r>
              <a:rPr lang="en-GB" sz="2000">
                <a:solidFill>
                  <a:schemeClr val="bg1"/>
                </a:solidFill>
              </a:rPr>
              <a:t>Community</a:t>
            </a:r>
          </a:p>
          <a:p>
            <a:pPr>
              <a:lnSpc>
                <a:spcPct val="150000"/>
              </a:lnSpc>
            </a:pPr>
            <a:r>
              <a:rPr lang="en-GB" sz="2000">
                <a:solidFill>
                  <a:schemeClr val="bg1"/>
                </a:solidFill>
              </a:rPr>
              <a:t>Equity</a:t>
            </a:r>
          </a:p>
          <a:p>
            <a:pPr>
              <a:lnSpc>
                <a:spcPct val="150000"/>
              </a:lnSpc>
            </a:pPr>
            <a:r>
              <a:rPr lang="en-GB" sz="2000">
                <a:solidFill>
                  <a:schemeClr val="bg1"/>
                </a:solidFill>
              </a:rPr>
              <a:t>Inclusive Practices</a:t>
            </a:r>
          </a:p>
          <a:p>
            <a:pPr>
              <a:lnSpc>
                <a:spcPct val="150000"/>
              </a:lnSpc>
            </a:pPr>
            <a:r>
              <a:rPr lang="en-GB" sz="2000">
                <a:solidFill>
                  <a:schemeClr val="bg1"/>
                </a:solidFill>
              </a:rPr>
              <a:t>Kindness</a:t>
            </a:r>
          </a:p>
          <a:p>
            <a:pPr>
              <a:lnSpc>
                <a:spcPct val="150000"/>
              </a:lnSpc>
            </a:pPr>
            <a:r>
              <a:rPr lang="en-GB" sz="2000">
                <a:solidFill>
                  <a:schemeClr val="bg1"/>
                </a:solidFill>
              </a:rPr>
              <a:t>Learning</a:t>
            </a:r>
          </a:p>
          <a:p>
            <a:pPr>
              <a:lnSpc>
                <a:spcPct val="150000"/>
              </a:lnSpc>
            </a:pPr>
            <a:r>
              <a:rPr lang="en-GB" sz="2000">
                <a:solidFill>
                  <a:schemeClr val="bg1"/>
                </a:solidFill>
              </a:rPr>
              <a:t>Positive culture</a:t>
            </a:r>
          </a:p>
          <a:p>
            <a:pPr>
              <a:lnSpc>
                <a:spcPct val="150000"/>
              </a:lnSpc>
            </a:pPr>
            <a:r>
              <a:rPr lang="en-GB" sz="2000">
                <a:solidFill>
                  <a:schemeClr val="bg1"/>
                </a:solidFill>
              </a:rPr>
              <a:t>Value</a:t>
            </a:r>
          </a:p>
          <a:p>
            <a:pPr>
              <a:lnSpc>
                <a:spcPct val="150000"/>
              </a:lnSpc>
            </a:pPr>
            <a:endParaRPr lang="en-GB" sz="2800">
              <a:solidFill>
                <a:schemeClr val="bg1"/>
              </a:solidFill>
            </a:endParaRPr>
          </a:p>
        </p:txBody>
      </p:sp>
      <p:sp>
        <p:nvSpPr>
          <p:cNvPr id="7" name="Content Placeholder 1">
            <a:extLst>
              <a:ext uri="{FF2B5EF4-FFF2-40B4-BE49-F238E27FC236}">
                <a16:creationId xmlns:a16="http://schemas.microsoft.com/office/drawing/2014/main" id="{FF0961CD-1622-C5AB-5153-AF95723F4891}"/>
              </a:ext>
            </a:extLst>
          </p:cNvPr>
          <p:cNvSpPr>
            <a:spLocks noGrp="1"/>
          </p:cNvSpPr>
          <p:nvPr>
            <p:ph idx="1"/>
          </p:nvPr>
        </p:nvSpPr>
        <p:spPr>
          <a:xfrm>
            <a:off x="7806916" y="529772"/>
            <a:ext cx="3482545" cy="6235185"/>
          </a:xfrm>
        </p:spPr>
        <p:txBody>
          <a:bodyPr>
            <a:normAutofit fontScale="62500" lnSpcReduction="20000"/>
          </a:bodyPr>
          <a:lstStyle/>
          <a:p>
            <a:pPr>
              <a:lnSpc>
                <a:spcPct val="150000"/>
              </a:lnSpc>
            </a:pPr>
            <a:r>
              <a:rPr lang="en-GB" sz="2800">
                <a:solidFill>
                  <a:schemeClr val="bg1"/>
                </a:solidFill>
              </a:rPr>
              <a:t>Assumptions</a:t>
            </a:r>
          </a:p>
          <a:p>
            <a:pPr>
              <a:lnSpc>
                <a:spcPct val="150000"/>
              </a:lnSpc>
            </a:pPr>
            <a:r>
              <a:rPr lang="en-GB" sz="2800">
                <a:solidFill>
                  <a:schemeClr val="bg1"/>
                </a:solidFill>
              </a:rPr>
              <a:t>Blame</a:t>
            </a:r>
          </a:p>
          <a:p>
            <a:pPr>
              <a:lnSpc>
                <a:spcPct val="150000"/>
              </a:lnSpc>
            </a:pPr>
            <a:r>
              <a:rPr lang="en-GB" sz="2800">
                <a:solidFill>
                  <a:schemeClr val="bg1"/>
                </a:solidFill>
              </a:rPr>
              <a:t>Bullying &amp; Harassment</a:t>
            </a:r>
          </a:p>
          <a:p>
            <a:pPr>
              <a:lnSpc>
                <a:spcPct val="150000"/>
              </a:lnSpc>
            </a:pPr>
            <a:r>
              <a:rPr lang="en-GB" sz="2800">
                <a:solidFill>
                  <a:schemeClr val="bg1"/>
                </a:solidFill>
              </a:rPr>
              <a:t>Discrimination</a:t>
            </a:r>
          </a:p>
          <a:p>
            <a:pPr>
              <a:lnSpc>
                <a:spcPct val="150000"/>
              </a:lnSpc>
            </a:pPr>
            <a:r>
              <a:rPr lang="en-GB" sz="2800">
                <a:solidFill>
                  <a:schemeClr val="bg1"/>
                </a:solidFill>
              </a:rPr>
              <a:t>Exclusionary Practices</a:t>
            </a:r>
          </a:p>
          <a:p>
            <a:pPr>
              <a:lnSpc>
                <a:spcPct val="150000"/>
              </a:lnSpc>
            </a:pPr>
            <a:r>
              <a:rPr lang="en-GB" sz="2800">
                <a:solidFill>
                  <a:schemeClr val="bg1"/>
                </a:solidFill>
              </a:rPr>
              <a:t>Hate</a:t>
            </a:r>
          </a:p>
          <a:p>
            <a:pPr>
              <a:lnSpc>
                <a:spcPct val="150000"/>
              </a:lnSpc>
            </a:pPr>
            <a:r>
              <a:rPr lang="en-GB" sz="2800">
                <a:solidFill>
                  <a:schemeClr val="bg1"/>
                </a:solidFill>
              </a:rPr>
              <a:t>Inaccessibility</a:t>
            </a:r>
          </a:p>
          <a:p>
            <a:pPr>
              <a:lnSpc>
                <a:spcPct val="150000"/>
              </a:lnSpc>
            </a:pPr>
            <a:r>
              <a:rPr lang="en-GB" sz="2800">
                <a:solidFill>
                  <a:schemeClr val="bg1"/>
                </a:solidFill>
              </a:rPr>
              <a:t>Inequity</a:t>
            </a:r>
          </a:p>
          <a:p>
            <a:pPr>
              <a:lnSpc>
                <a:spcPct val="150000"/>
              </a:lnSpc>
            </a:pPr>
            <a:r>
              <a:rPr lang="en-GB" sz="2800">
                <a:solidFill>
                  <a:schemeClr val="bg1"/>
                </a:solidFill>
              </a:rPr>
              <a:t>Intolerance</a:t>
            </a:r>
          </a:p>
          <a:p>
            <a:pPr>
              <a:lnSpc>
                <a:spcPct val="150000"/>
              </a:lnSpc>
            </a:pPr>
            <a:r>
              <a:rPr lang="en-GB" sz="2800">
                <a:solidFill>
                  <a:schemeClr val="bg1"/>
                </a:solidFill>
              </a:rPr>
              <a:t>Scapegoating</a:t>
            </a:r>
          </a:p>
          <a:p>
            <a:pPr>
              <a:lnSpc>
                <a:spcPct val="150000"/>
              </a:lnSpc>
            </a:pPr>
            <a:r>
              <a:rPr lang="en-GB" sz="2800">
                <a:solidFill>
                  <a:schemeClr val="bg1"/>
                </a:solidFill>
              </a:rPr>
              <a:t>Toxic culture</a:t>
            </a:r>
          </a:p>
          <a:p>
            <a:pPr>
              <a:lnSpc>
                <a:spcPct val="150000"/>
              </a:lnSpc>
            </a:pPr>
            <a:r>
              <a:rPr lang="en-GB" sz="2800">
                <a:solidFill>
                  <a:schemeClr val="bg1"/>
                </a:solidFill>
              </a:rPr>
              <a:t>(Un)Conscious Biases</a:t>
            </a:r>
          </a:p>
          <a:p>
            <a:pPr>
              <a:lnSpc>
                <a:spcPct val="150000"/>
              </a:lnSpc>
            </a:pPr>
            <a:endParaRPr lang="en-GB" sz="2800">
              <a:solidFill>
                <a:schemeClr val="bg1"/>
              </a:solidFill>
            </a:endParaRPr>
          </a:p>
          <a:p>
            <a:pPr>
              <a:lnSpc>
                <a:spcPct val="150000"/>
              </a:lnSpc>
            </a:pPr>
            <a:endParaRPr lang="en-GB" sz="2800">
              <a:solidFill>
                <a:schemeClr val="bg1"/>
              </a:solidFill>
            </a:endParaRPr>
          </a:p>
        </p:txBody>
      </p:sp>
    </p:spTree>
    <p:extLst>
      <p:ext uri="{BB962C8B-B14F-4D97-AF65-F5344CB8AC3E}">
        <p14:creationId xmlns:p14="http://schemas.microsoft.com/office/powerpoint/2010/main" val="14789640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4000" t="-11000" b="-11000"/>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9C7220-ECF9-DACE-ADDD-53677E8873EB}"/>
              </a:ext>
            </a:extLst>
          </p:cNvPr>
          <p:cNvSpPr>
            <a:spLocks noGrp="1"/>
          </p:cNvSpPr>
          <p:nvPr>
            <p:ph type="title" idx="4294967295"/>
          </p:nvPr>
        </p:nvSpPr>
        <p:spPr>
          <a:xfrm>
            <a:off x="3778795" y="725487"/>
            <a:ext cx="7289800" cy="5407025"/>
          </a:xfrm>
        </p:spPr>
        <p:txBody>
          <a:bodyPr>
            <a:normAutofit/>
          </a:bodyPr>
          <a:lstStyle/>
          <a:p>
            <a:pPr>
              <a:lnSpc>
                <a:spcPct val="150000"/>
              </a:lnSpc>
            </a:pPr>
            <a:r>
              <a:rPr lang="en-GB" sz="4500" dirty="0">
                <a:solidFill>
                  <a:srgbClr val="FDEFE7"/>
                </a:solidFill>
                <a:latin typeface="Overpass Medium"/>
              </a:rPr>
              <a:t>What (and who) do we lose when equality, Diversity, Inclusion, and Accessibility (EDIA) is a 'nice to' not a 'need to' have?</a:t>
            </a:r>
            <a:endParaRPr lang="en-GB" sz="4500" dirty="0">
              <a:solidFill>
                <a:srgbClr val="FDEFE7"/>
              </a:solidFill>
            </a:endParaRPr>
          </a:p>
        </p:txBody>
      </p:sp>
    </p:spTree>
    <p:extLst>
      <p:ext uri="{BB962C8B-B14F-4D97-AF65-F5344CB8AC3E}">
        <p14:creationId xmlns:p14="http://schemas.microsoft.com/office/powerpoint/2010/main" val="40415557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8652D-AA0B-2941-8147-88F4D7365F46}"/>
              </a:ext>
            </a:extLst>
          </p:cNvPr>
          <p:cNvSpPr>
            <a:spLocks noGrp="1"/>
          </p:cNvSpPr>
          <p:nvPr>
            <p:ph type="title"/>
          </p:nvPr>
        </p:nvSpPr>
        <p:spPr>
          <a:xfrm>
            <a:off x="517214" y="404814"/>
            <a:ext cx="9788060" cy="1382727"/>
          </a:xfrm>
        </p:spPr>
        <p:txBody>
          <a:bodyPr/>
          <a:lstStyle/>
          <a:p>
            <a:r>
              <a:rPr lang="en-GB" dirty="0"/>
              <a:t>“A loss of fairness, justice, and humanity”</a:t>
            </a:r>
          </a:p>
        </p:txBody>
      </p:sp>
      <p:sp>
        <p:nvSpPr>
          <p:cNvPr id="3" name="Content Placeholder 2">
            <a:extLst>
              <a:ext uri="{FF2B5EF4-FFF2-40B4-BE49-F238E27FC236}">
                <a16:creationId xmlns:a16="http://schemas.microsoft.com/office/drawing/2014/main" id="{0F0E53E6-FDA2-3D74-2B02-222BE5742D9B}"/>
              </a:ext>
            </a:extLst>
          </p:cNvPr>
          <p:cNvSpPr>
            <a:spLocks noGrp="1"/>
          </p:cNvSpPr>
          <p:nvPr>
            <p:ph idx="1"/>
          </p:nvPr>
        </p:nvSpPr>
        <p:spPr>
          <a:xfrm>
            <a:off x="363256" y="1966586"/>
            <a:ext cx="9281786" cy="4891413"/>
          </a:xfrm>
        </p:spPr>
        <p:txBody>
          <a:bodyPr>
            <a:normAutofit lnSpcReduction="10000"/>
          </a:bodyPr>
          <a:lstStyle/>
          <a:p>
            <a:r>
              <a:rPr lang="en-GB" sz="2000" dirty="0">
                <a:solidFill>
                  <a:srgbClr val="001D35"/>
                </a:solidFill>
                <a:latin typeface="+mn-lt"/>
              </a:rPr>
              <a:t>A fundamental breakdown of our society</a:t>
            </a:r>
          </a:p>
          <a:p>
            <a:r>
              <a:rPr lang="en-GB" sz="2000" dirty="0">
                <a:solidFill>
                  <a:srgbClr val="001D35"/>
                </a:solidFill>
                <a:latin typeface="+mn-lt"/>
              </a:rPr>
              <a:t>Social division and polarising rhetoric exacerbated</a:t>
            </a:r>
          </a:p>
          <a:p>
            <a:r>
              <a:rPr lang="en-GB" sz="2000" dirty="0">
                <a:solidFill>
                  <a:srgbClr val="001D35"/>
                </a:solidFill>
                <a:latin typeface="+mn-lt"/>
              </a:rPr>
              <a:t>Victim blaming resurfacing as the norm, harassment tolerated and excused</a:t>
            </a:r>
          </a:p>
          <a:p>
            <a:r>
              <a:rPr lang="en-GB" sz="2000" dirty="0">
                <a:solidFill>
                  <a:srgbClr val="001D35"/>
                </a:solidFill>
                <a:latin typeface="+mn-lt"/>
              </a:rPr>
              <a:t>Marginalised individuals and communities blamed and living in fear</a:t>
            </a:r>
          </a:p>
          <a:p>
            <a:r>
              <a:rPr lang="en-GB" sz="2000" dirty="0">
                <a:solidFill>
                  <a:srgbClr val="001D35"/>
                </a:solidFill>
                <a:latin typeface="+mn-lt"/>
              </a:rPr>
              <a:t>Healthcare systems failing to meet the needs of everyone</a:t>
            </a:r>
          </a:p>
          <a:p>
            <a:r>
              <a:rPr lang="en-GB" sz="2000" dirty="0">
                <a:solidFill>
                  <a:srgbClr val="001D35"/>
                </a:solidFill>
                <a:latin typeface="+mn-lt"/>
              </a:rPr>
              <a:t>Increased unemployment due to barriers to access or stay in work:</a:t>
            </a:r>
          </a:p>
          <a:p>
            <a:pPr lvl="1"/>
            <a:r>
              <a:rPr lang="en-GB" sz="2000" b="0" dirty="0">
                <a:solidFill>
                  <a:srgbClr val="001D35"/>
                </a:solidFill>
                <a:latin typeface="+mn-lt"/>
              </a:rPr>
              <a:t>wasted talent</a:t>
            </a:r>
          </a:p>
          <a:p>
            <a:pPr lvl="1"/>
            <a:r>
              <a:rPr lang="en-GB" sz="2000" b="0" dirty="0">
                <a:solidFill>
                  <a:srgbClr val="001D35"/>
                </a:solidFill>
                <a:latin typeface="+mn-lt"/>
              </a:rPr>
              <a:t>reduced innovation, stagnation of creativity, and a decline in workplace productivity</a:t>
            </a:r>
          </a:p>
          <a:p>
            <a:pPr lvl="1"/>
            <a:r>
              <a:rPr lang="en-GB" sz="2000" b="0" dirty="0">
                <a:solidFill>
                  <a:srgbClr val="001D35"/>
                </a:solidFill>
                <a:latin typeface="+mn-lt"/>
              </a:rPr>
              <a:t>narrower perspectives and lost opportunities for problem solving and collaboration</a:t>
            </a:r>
          </a:p>
          <a:p>
            <a:pPr lvl="1"/>
            <a:r>
              <a:rPr lang="en-GB" sz="2000" b="0" dirty="0">
                <a:solidFill>
                  <a:srgbClr val="001D35"/>
                </a:solidFill>
                <a:latin typeface="+mn-lt"/>
              </a:rPr>
              <a:t>Increased social welfare payments due to unemployment/employment barriers</a:t>
            </a:r>
          </a:p>
          <a:p>
            <a:r>
              <a:rPr lang="en-GB" sz="2000" b="0" dirty="0">
                <a:solidFill>
                  <a:srgbClr val="001D35"/>
                </a:solidFill>
                <a:latin typeface="+mn-lt"/>
              </a:rPr>
              <a:t>Hindering of social and economic progress</a:t>
            </a:r>
          </a:p>
          <a:p>
            <a:r>
              <a:rPr lang="en-GB" sz="2000" dirty="0">
                <a:solidFill>
                  <a:srgbClr val="001D35"/>
                </a:solidFill>
                <a:latin typeface="+mn-lt"/>
              </a:rPr>
              <a:t>Criminal injustices and, at their worst, war</a:t>
            </a:r>
          </a:p>
          <a:p>
            <a:endParaRPr lang="en-GB" sz="2000" b="0" dirty="0">
              <a:solidFill>
                <a:srgbClr val="001D35"/>
              </a:solidFill>
              <a:latin typeface="Google Sans"/>
            </a:endParaRPr>
          </a:p>
          <a:p>
            <a:pPr marL="0" indent="0">
              <a:buNone/>
            </a:pPr>
            <a:endParaRPr lang="en-GB" dirty="0">
              <a:solidFill>
                <a:srgbClr val="001D35"/>
              </a:solidFill>
              <a:latin typeface="Google Sans"/>
            </a:endParaRPr>
          </a:p>
        </p:txBody>
      </p:sp>
      <p:pic>
        <p:nvPicPr>
          <p:cNvPr id="9" name="Picture 8">
            <a:extLst>
              <a:ext uri="{FF2B5EF4-FFF2-40B4-BE49-F238E27FC236}">
                <a16:creationId xmlns:a16="http://schemas.microsoft.com/office/drawing/2014/main" id="{C14AA639-B838-EE94-9E46-1BA92B29714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359934" y="1599653"/>
            <a:ext cx="4666789" cy="5070457"/>
          </a:xfrm>
          <a:prstGeom prst="rect">
            <a:avLst/>
          </a:prstGeom>
        </p:spPr>
      </p:pic>
    </p:spTree>
    <p:extLst>
      <p:ext uri="{BB962C8B-B14F-4D97-AF65-F5344CB8AC3E}">
        <p14:creationId xmlns:p14="http://schemas.microsoft.com/office/powerpoint/2010/main" val="31985247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1000"/>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D6EBB9-8759-1506-3D64-69466E191022}"/>
              </a:ext>
            </a:extLst>
          </p:cNvPr>
          <p:cNvSpPr>
            <a:spLocks noGrp="1"/>
          </p:cNvSpPr>
          <p:nvPr>
            <p:ph type="title"/>
          </p:nvPr>
        </p:nvSpPr>
        <p:spPr>
          <a:xfrm>
            <a:off x="688590" y="418011"/>
            <a:ext cx="9994650" cy="6439989"/>
          </a:xfrm>
        </p:spPr>
        <p:txBody>
          <a:bodyPr/>
          <a:lstStyle/>
          <a:p>
            <a:pPr>
              <a:lnSpc>
                <a:spcPct val="150000"/>
              </a:lnSpc>
            </a:pPr>
            <a:r>
              <a:rPr lang="en-GB" sz="11000" b="1" dirty="0"/>
              <a:t>How can </a:t>
            </a:r>
            <a:br>
              <a:rPr lang="en-GB" sz="11000" b="1" dirty="0"/>
            </a:br>
            <a:r>
              <a:rPr lang="en-GB" sz="11000" b="1" dirty="0"/>
              <a:t>I help? </a:t>
            </a:r>
            <a:br>
              <a:rPr lang="en-GB" sz="11000" b="1" dirty="0"/>
            </a:br>
            <a:r>
              <a:rPr lang="en-GB" sz="3200" b="1" dirty="0"/>
              <a:t>(Testimonials to read and return to)</a:t>
            </a:r>
          </a:p>
        </p:txBody>
      </p:sp>
    </p:spTree>
    <p:extLst>
      <p:ext uri="{BB962C8B-B14F-4D97-AF65-F5344CB8AC3E}">
        <p14:creationId xmlns:p14="http://schemas.microsoft.com/office/powerpoint/2010/main" val="11274238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59FB42-BA8F-BBB8-6274-06E0D28F80B8}"/>
              </a:ext>
            </a:extLst>
          </p:cNvPr>
          <p:cNvSpPr>
            <a:spLocks noGrp="1"/>
          </p:cNvSpPr>
          <p:nvPr>
            <p:ph type="title"/>
          </p:nvPr>
        </p:nvSpPr>
        <p:spPr/>
        <p:txBody>
          <a:bodyPr/>
          <a:lstStyle/>
          <a:p>
            <a:r>
              <a:rPr lang="en-GB" dirty="0"/>
              <a:t>“It took so little effort”</a:t>
            </a:r>
          </a:p>
        </p:txBody>
      </p:sp>
      <p:sp>
        <p:nvSpPr>
          <p:cNvPr id="2" name="Content Placeholder 1">
            <a:extLst>
              <a:ext uri="{FF2B5EF4-FFF2-40B4-BE49-F238E27FC236}">
                <a16:creationId xmlns:a16="http://schemas.microsoft.com/office/drawing/2014/main" id="{92B71A3E-E477-75A7-395D-40BC12F6B1B6}"/>
              </a:ext>
            </a:extLst>
          </p:cNvPr>
          <p:cNvSpPr>
            <a:spLocks noGrp="1"/>
          </p:cNvSpPr>
          <p:nvPr>
            <p:ph idx="1"/>
          </p:nvPr>
        </p:nvSpPr>
        <p:spPr>
          <a:xfrm>
            <a:off x="671173" y="1704792"/>
            <a:ext cx="10095978" cy="4313675"/>
          </a:xfrm>
        </p:spPr>
        <p:txBody>
          <a:bodyPr>
            <a:normAutofit fontScale="92500"/>
          </a:bodyPr>
          <a:lstStyle/>
          <a:p>
            <a:pPr marL="0" indent="0">
              <a:lnSpc>
                <a:spcPct val="100000"/>
              </a:lnSpc>
              <a:buNone/>
            </a:pPr>
            <a:r>
              <a:rPr lang="en-GB" sz="2200" dirty="0">
                <a:solidFill>
                  <a:srgbClr val="000000"/>
                </a:solidFill>
                <a:effectLst/>
                <a:latin typeface="+mn-lt"/>
                <a:ea typeface="Montserrat" pitchFamily="2" charset="77"/>
                <a:cs typeface="Calibri" panose="020F0502020204030204" pitchFamily="34" charset="0"/>
              </a:rPr>
              <a:t>“I didn’t have to ask for accessible versions of forms – they just were. Paperwork was sent…before meetings…and scheduled in core hours (10-2)…there was always a hybrid option.</a:t>
            </a:r>
          </a:p>
          <a:p>
            <a:pPr marL="0" indent="0">
              <a:lnSpc>
                <a:spcPct val="100000"/>
              </a:lnSpc>
              <a:buNone/>
            </a:pPr>
            <a:r>
              <a:rPr lang="en-GB" sz="2200" dirty="0">
                <a:solidFill>
                  <a:srgbClr val="000000"/>
                </a:solidFill>
                <a:effectLst/>
                <a:latin typeface="+mn-lt"/>
                <a:ea typeface="Montserrat" pitchFamily="2" charset="77"/>
                <a:cs typeface="Calibri" panose="020F0502020204030204" pitchFamily="34" charset="0"/>
              </a:rPr>
              <a:t>They don’t use heavy air fresheners or cleaning chemicals. The lifts work and…automatic door access everywhere. </a:t>
            </a:r>
            <a:r>
              <a:rPr lang="en-GB" sz="2200" dirty="0">
                <a:solidFill>
                  <a:srgbClr val="000000"/>
                </a:solidFill>
                <a:latin typeface="+mn-lt"/>
                <a:ea typeface="Montserrat" pitchFamily="2" charset="77"/>
                <a:cs typeface="Calibri" panose="020F0502020204030204" pitchFamily="34" charset="0"/>
              </a:rPr>
              <a:t>[My] </a:t>
            </a:r>
            <a:r>
              <a:rPr lang="en-GB" sz="2200" dirty="0">
                <a:solidFill>
                  <a:srgbClr val="000000"/>
                </a:solidFill>
                <a:effectLst/>
                <a:latin typeface="+mn-lt"/>
                <a:ea typeface="Montserrat" pitchFamily="2" charset="77"/>
                <a:cs typeface="Calibri" panose="020F0502020204030204" pitchFamily="34" charset="0"/>
              </a:rPr>
              <a:t>mentor…knew about disability, and what they didn’t know they…found out. They made sure that I wasn’t left out of the ‘politicking’ in the department and at a disadvantage.</a:t>
            </a:r>
          </a:p>
          <a:p>
            <a:pPr marL="0" indent="0">
              <a:lnSpc>
                <a:spcPct val="100000"/>
              </a:lnSpc>
              <a:buNone/>
            </a:pPr>
            <a:r>
              <a:rPr lang="en-GB" sz="2200" dirty="0">
                <a:solidFill>
                  <a:srgbClr val="000000"/>
                </a:solidFill>
                <a:effectLst/>
                <a:latin typeface="+mn-lt"/>
                <a:ea typeface="Montserrat" pitchFamily="2" charset="77"/>
                <a:cs typeface="Calibri" panose="020F0502020204030204" pitchFamily="34" charset="0"/>
              </a:rPr>
              <a:t>They checked I had recognition for the extra labour…mentoring others and chairing the disability staff network. I was consulted before equipment and software were ordered to check accessibility. Everyone has access to a quiet space if they don’t want to work in the hot-desk area. Everyone can work from home…You don’t have to say why or justify it and you’re never asked to justify a disability. For the first time I wasn’t scared to disclose or ask for reasonable adjustments. It’s as though they trust us! And you know what? It means that we work harder. Everyone is more productive. We care more, because it feels like they care about us too.”</a:t>
            </a:r>
            <a:endParaRPr lang="en-GB" sz="2200" dirty="0">
              <a:solidFill>
                <a:srgbClr val="000000"/>
              </a:solidFill>
              <a:effectLst/>
              <a:latin typeface="+mn-lt"/>
              <a:ea typeface="Arial" panose="020B0604020202020204" pitchFamily="34" charset="0"/>
            </a:endParaRPr>
          </a:p>
          <a:p>
            <a:endParaRPr lang="en-GB" dirty="0"/>
          </a:p>
        </p:txBody>
      </p:sp>
    </p:spTree>
    <p:extLst>
      <p:ext uri="{BB962C8B-B14F-4D97-AF65-F5344CB8AC3E}">
        <p14:creationId xmlns:p14="http://schemas.microsoft.com/office/powerpoint/2010/main" val="28534492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83098A-0C06-5D3F-286D-7C9B0A1B043A}"/>
              </a:ext>
            </a:extLst>
          </p:cNvPr>
          <p:cNvSpPr>
            <a:spLocks noGrp="1"/>
          </p:cNvSpPr>
          <p:nvPr>
            <p:ph type="title"/>
          </p:nvPr>
        </p:nvSpPr>
        <p:spPr>
          <a:xfrm>
            <a:off x="671172" y="901185"/>
            <a:ext cx="9687674" cy="927615"/>
          </a:xfrm>
        </p:spPr>
        <p:txBody>
          <a:bodyPr/>
          <a:lstStyle/>
          <a:p>
            <a:r>
              <a:rPr lang="en-GB" dirty="0"/>
              <a:t>Remote interviews</a:t>
            </a:r>
          </a:p>
        </p:txBody>
      </p:sp>
      <p:sp>
        <p:nvSpPr>
          <p:cNvPr id="2" name="Content Placeholder 1">
            <a:extLst>
              <a:ext uri="{FF2B5EF4-FFF2-40B4-BE49-F238E27FC236}">
                <a16:creationId xmlns:a16="http://schemas.microsoft.com/office/drawing/2014/main" id="{A7A17519-9847-8839-5CD9-A4C15A0A6365}"/>
              </a:ext>
            </a:extLst>
          </p:cNvPr>
          <p:cNvSpPr>
            <a:spLocks noGrp="1"/>
          </p:cNvSpPr>
          <p:nvPr>
            <p:ph idx="1"/>
          </p:nvPr>
        </p:nvSpPr>
        <p:spPr>
          <a:xfrm>
            <a:off x="671172" y="2240369"/>
            <a:ext cx="10095978" cy="4313675"/>
          </a:xfrm>
        </p:spPr>
        <p:txBody>
          <a:bodyPr>
            <a:normAutofit/>
          </a:bodyPr>
          <a:lstStyle/>
          <a:p>
            <a:pPr marL="0" indent="0">
              <a:lnSpc>
                <a:spcPct val="100000"/>
              </a:lnSpc>
              <a:buNone/>
            </a:pPr>
            <a:r>
              <a:rPr lang="en-GB" sz="3000" dirty="0">
                <a:latin typeface="+mn-lt"/>
              </a:rPr>
              <a:t>"Being able to interview remotely has made a huge difference on the opportunities I could pursue. The financial and time cost of travel is often prohibitive for applicants who would be quite happy to relocate if they had an offer. I feel that sometimes being willing to travel for an interview is seen as being more committed or being more passionate about a role, but I do not think this is a fair perception, especially in the current job market.”</a:t>
            </a:r>
          </a:p>
        </p:txBody>
      </p:sp>
    </p:spTree>
    <p:extLst>
      <p:ext uri="{BB962C8B-B14F-4D97-AF65-F5344CB8AC3E}">
        <p14:creationId xmlns:p14="http://schemas.microsoft.com/office/powerpoint/2010/main" val="36328925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267F58-DFCF-3ED7-7158-E23DF7C0FFFB}"/>
              </a:ext>
            </a:extLst>
          </p:cNvPr>
          <p:cNvSpPr>
            <a:spLocks noGrp="1"/>
          </p:cNvSpPr>
          <p:nvPr>
            <p:ph type="title"/>
          </p:nvPr>
        </p:nvSpPr>
        <p:spPr>
          <a:xfrm>
            <a:off x="671173" y="883768"/>
            <a:ext cx="9570107" cy="1249832"/>
          </a:xfrm>
        </p:spPr>
        <p:txBody>
          <a:bodyPr/>
          <a:lstStyle/>
          <a:p>
            <a:r>
              <a:rPr lang="en-GB" dirty="0"/>
              <a:t>Sharing interview questions in advance</a:t>
            </a:r>
          </a:p>
        </p:txBody>
      </p:sp>
      <p:sp>
        <p:nvSpPr>
          <p:cNvPr id="2" name="Content Placeholder 1">
            <a:extLst>
              <a:ext uri="{FF2B5EF4-FFF2-40B4-BE49-F238E27FC236}">
                <a16:creationId xmlns:a16="http://schemas.microsoft.com/office/drawing/2014/main" id="{317AC7C4-3BE5-51DD-A77D-371A0AB2750B}"/>
              </a:ext>
            </a:extLst>
          </p:cNvPr>
          <p:cNvSpPr>
            <a:spLocks noGrp="1"/>
          </p:cNvSpPr>
          <p:nvPr>
            <p:ph idx="1"/>
          </p:nvPr>
        </p:nvSpPr>
        <p:spPr>
          <a:xfrm>
            <a:off x="671173" y="2788920"/>
            <a:ext cx="10095978" cy="3077147"/>
          </a:xfrm>
        </p:spPr>
        <p:txBody>
          <a:bodyPr>
            <a:normAutofit fontScale="92500" lnSpcReduction="20000"/>
          </a:bodyPr>
          <a:lstStyle/>
          <a:p>
            <a:pPr>
              <a:lnSpc>
                <a:spcPct val="150000"/>
              </a:lnSpc>
              <a:buNone/>
            </a:pPr>
            <a:r>
              <a:rPr lang="en-GB" sz="3200" dirty="0">
                <a:effectLst/>
                <a:latin typeface="+mn-lt"/>
              </a:rPr>
              <a:t>“For me - having the topics that we would discuss was really helpful - made the interview prep feel less daunting and achievable. Also really helped my anxiety in the days leading up to the interview because I knew I wasn't going to get a question that I hadn't had the time to prep for etc.”</a:t>
            </a:r>
          </a:p>
          <a:p>
            <a:pPr>
              <a:lnSpc>
                <a:spcPct val="150000"/>
              </a:lnSpc>
              <a:buNone/>
            </a:pPr>
            <a:endParaRPr lang="en-GB" sz="3200" dirty="0">
              <a:latin typeface="+mn-lt"/>
            </a:endParaRPr>
          </a:p>
        </p:txBody>
      </p:sp>
    </p:spTree>
    <p:extLst>
      <p:ext uri="{BB962C8B-B14F-4D97-AF65-F5344CB8AC3E}">
        <p14:creationId xmlns:p14="http://schemas.microsoft.com/office/powerpoint/2010/main" val="14879385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ACFB82-FFE9-5BBA-D1D7-D928395924EB}"/>
              </a:ext>
            </a:extLst>
          </p:cNvPr>
          <p:cNvSpPr>
            <a:spLocks noGrp="1"/>
          </p:cNvSpPr>
          <p:nvPr>
            <p:ph type="title"/>
          </p:nvPr>
        </p:nvSpPr>
        <p:spPr>
          <a:xfrm>
            <a:off x="671173" y="596385"/>
            <a:ext cx="9099844" cy="653005"/>
          </a:xfrm>
        </p:spPr>
        <p:txBody>
          <a:bodyPr/>
          <a:lstStyle/>
          <a:p>
            <a:r>
              <a:rPr lang="en-GB" dirty="0"/>
              <a:t>Living with hearing loss in a shared office</a:t>
            </a:r>
          </a:p>
        </p:txBody>
      </p:sp>
      <p:sp>
        <p:nvSpPr>
          <p:cNvPr id="2" name="Content Placeholder 1">
            <a:extLst>
              <a:ext uri="{FF2B5EF4-FFF2-40B4-BE49-F238E27FC236}">
                <a16:creationId xmlns:a16="http://schemas.microsoft.com/office/drawing/2014/main" id="{98B3983C-AF52-63FE-B85A-7B469DD72B00}"/>
              </a:ext>
            </a:extLst>
          </p:cNvPr>
          <p:cNvSpPr>
            <a:spLocks noGrp="1"/>
          </p:cNvSpPr>
          <p:nvPr>
            <p:ph idx="1"/>
          </p:nvPr>
        </p:nvSpPr>
        <p:spPr>
          <a:xfrm>
            <a:off x="671173" y="2161992"/>
            <a:ext cx="10095978" cy="4313675"/>
          </a:xfrm>
        </p:spPr>
        <p:txBody>
          <a:bodyPr>
            <a:normAutofit/>
          </a:bodyPr>
          <a:lstStyle/>
          <a:p>
            <a:pPr marL="0" indent="0">
              <a:lnSpc>
                <a:spcPct val="150000"/>
              </a:lnSpc>
              <a:buNone/>
            </a:pPr>
            <a:r>
              <a:rPr lang="en-GB" sz="2800" dirty="0">
                <a:latin typeface="+mn-lt"/>
              </a:rPr>
              <a:t>“As I have hearing loss, the [office] layout was adapted [before I started working with the team] to not have colleagues back-to-back with each other. This is a very simple way to help with communication and making the day-to-day challenges easier in an office environment.”</a:t>
            </a:r>
          </a:p>
        </p:txBody>
      </p:sp>
    </p:spTree>
    <p:extLst>
      <p:ext uri="{BB962C8B-B14F-4D97-AF65-F5344CB8AC3E}">
        <p14:creationId xmlns:p14="http://schemas.microsoft.com/office/powerpoint/2010/main" val="5390852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E9BE23-84F6-F5BD-1FF1-8003B666A51E}"/>
              </a:ext>
            </a:extLst>
          </p:cNvPr>
          <p:cNvSpPr>
            <a:spLocks noGrp="1"/>
          </p:cNvSpPr>
          <p:nvPr>
            <p:ph type="title"/>
          </p:nvPr>
        </p:nvSpPr>
        <p:spPr>
          <a:xfrm>
            <a:off x="671173" y="751052"/>
            <a:ext cx="9439478" cy="988575"/>
          </a:xfrm>
        </p:spPr>
        <p:txBody>
          <a:bodyPr/>
          <a:lstStyle/>
          <a:p>
            <a:r>
              <a:rPr lang="en-GB" dirty="0"/>
              <a:t>Presentism is a privilege</a:t>
            </a:r>
          </a:p>
        </p:txBody>
      </p:sp>
      <p:sp>
        <p:nvSpPr>
          <p:cNvPr id="2" name="Content Placeholder 1">
            <a:extLst>
              <a:ext uri="{FF2B5EF4-FFF2-40B4-BE49-F238E27FC236}">
                <a16:creationId xmlns:a16="http://schemas.microsoft.com/office/drawing/2014/main" id="{B1DB2B77-F511-F2AF-67E3-427E5C26472C}"/>
              </a:ext>
            </a:extLst>
          </p:cNvPr>
          <p:cNvSpPr>
            <a:spLocks noGrp="1"/>
          </p:cNvSpPr>
          <p:nvPr>
            <p:ph idx="1"/>
          </p:nvPr>
        </p:nvSpPr>
        <p:spPr>
          <a:xfrm>
            <a:off x="671173" y="1739627"/>
            <a:ext cx="10095978" cy="4313675"/>
          </a:xfrm>
        </p:spPr>
        <p:txBody>
          <a:bodyPr>
            <a:normAutofit/>
          </a:bodyPr>
          <a:lstStyle/>
          <a:p>
            <a:pPr marL="0" indent="0">
              <a:lnSpc>
                <a:spcPct val="100000"/>
              </a:lnSpc>
              <a:buNone/>
            </a:pPr>
            <a:r>
              <a:rPr lang="en-GB" sz="2400" dirty="0">
                <a:latin typeface="+mn-lt"/>
              </a:rPr>
              <a:t>“Presentism should not be a marker of workplace success, but I was made to feel this way. Even after my Occupational Health team advised my manager that I should be able to have hybrid working (this was way before Covid normalised this), they went against their guidance and told me that “if you’re too ill to come into work, and need to work at home, then you should just be off sick.” Great! So, I can’t be the judge of how I feel? Can I not be trusted? And it really didn’t help my sickness record, even though I could have still worked, I just couldn’t walk from the car park to the building. A new manager literally changed my life for the better. They enabled hybrid working, helped me get the office furniture I needed, and just took a kindness approach. It made the world of difference to me, and I’ll forever be grateful for that.”</a:t>
            </a:r>
          </a:p>
        </p:txBody>
      </p:sp>
    </p:spTree>
    <p:extLst>
      <p:ext uri="{BB962C8B-B14F-4D97-AF65-F5344CB8AC3E}">
        <p14:creationId xmlns:p14="http://schemas.microsoft.com/office/powerpoint/2010/main" val="25060025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34A645-E0D1-1E0B-AE6A-147F62E1A915}"/>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A787AF85-9A9A-8FB5-0C92-2BC9BFCC8C9F}"/>
              </a:ext>
            </a:extLst>
          </p:cNvPr>
          <p:cNvSpPr>
            <a:spLocks noGrp="1"/>
          </p:cNvSpPr>
          <p:nvPr>
            <p:ph type="title"/>
          </p:nvPr>
        </p:nvSpPr>
        <p:spPr>
          <a:xfrm>
            <a:off x="399770" y="799359"/>
            <a:ext cx="10492008" cy="863057"/>
          </a:xfrm>
        </p:spPr>
        <p:txBody>
          <a:bodyPr/>
          <a:lstStyle/>
          <a:p>
            <a:r>
              <a:rPr lang="en-US" sz="5500"/>
              <a:t>Global war on the marginalised</a:t>
            </a:r>
          </a:p>
        </p:txBody>
      </p:sp>
      <p:sp>
        <p:nvSpPr>
          <p:cNvPr id="14" name="Content Placeholder 13">
            <a:extLst>
              <a:ext uri="{FF2B5EF4-FFF2-40B4-BE49-F238E27FC236}">
                <a16:creationId xmlns:a16="http://schemas.microsoft.com/office/drawing/2014/main" id="{81B02082-5402-7BA1-B6D5-FE7B1BEC8965}"/>
              </a:ext>
            </a:extLst>
          </p:cNvPr>
          <p:cNvSpPr>
            <a:spLocks noGrp="1"/>
          </p:cNvSpPr>
          <p:nvPr>
            <p:ph idx="1"/>
          </p:nvPr>
        </p:nvSpPr>
        <p:spPr>
          <a:xfrm>
            <a:off x="712287" y="1851643"/>
            <a:ext cx="3056825" cy="4437645"/>
          </a:xfrm>
        </p:spPr>
        <p:txBody>
          <a:bodyPr>
            <a:noAutofit/>
          </a:bodyPr>
          <a:lstStyle/>
          <a:p>
            <a:pPr marL="0" indent="0">
              <a:lnSpc>
                <a:spcPct val="150000"/>
              </a:lnSpc>
              <a:buNone/>
            </a:pPr>
            <a:r>
              <a:rPr lang="en-GB" sz="2800" b="1"/>
              <a:t>Growing national and global toxic narrative is fuelling a war against equality, diversity, and inclusion</a:t>
            </a:r>
            <a:r>
              <a:rPr lang="en-GB" sz="2800"/>
              <a:t>.</a:t>
            </a:r>
          </a:p>
        </p:txBody>
      </p:sp>
      <p:pic>
        <p:nvPicPr>
          <p:cNvPr id="8" name="Picture Placeholder 7" descr="An array of headlines from the United Kingdom, and United States, about the financial cuts and policy changes for those with Protected Characteristics.">
            <a:extLst>
              <a:ext uri="{FF2B5EF4-FFF2-40B4-BE49-F238E27FC236}">
                <a16:creationId xmlns:a16="http://schemas.microsoft.com/office/drawing/2014/main" id="{1A5FCFE1-E517-6D3B-74C1-19023C366F65}"/>
              </a:ext>
            </a:extLst>
          </p:cNvPr>
          <p:cNvPicPr>
            <a:picLocks noGrp="1" noChangeAspect="1"/>
          </p:cNvPicPr>
          <p:nvPr>
            <p:ph type="pic" sz="quarter" idx="11"/>
          </p:nvPr>
        </p:nvPicPr>
        <p:blipFill>
          <a:blip r:embed="rId3"/>
          <a:srcRect l="-929" r="-1099"/>
          <a:stretch/>
        </p:blipFill>
        <p:spPr>
          <a:xfrm>
            <a:off x="4248615" y="1813193"/>
            <a:ext cx="7705260" cy="4914292"/>
          </a:xfrm>
          <a:prstGeom prst="rect">
            <a:avLst/>
          </a:prstGeom>
        </p:spPr>
      </p:pic>
    </p:spTree>
    <p:extLst>
      <p:ext uri="{BB962C8B-B14F-4D97-AF65-F5344CB8AC3E}">
        <p14:creationId xmlns:p14="http://schemas.microsoft.com/office/powerpoint/2010/main" val="32073819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91246E-9C12-C0E3-A036-A0BAE920EF1D}"/>
              </a:ext>
            </a:extLst>
          </p:cNvPr>
          <p:cNvSpPr>
            <a:spLocks noGrp="1"/>
          </p:cNvSpPr>
          <p:nvPr>
            <p:ph type="title"/>
          </p:nvPr>
        </p:nvSpPr>
        <p:spPr/>
        <p:txBody>
          <a:bodyPr/>
          <a:lstStyle/>
          <a:p>
            <a:r>
              <a:rPr lang="en-GB" dirty="0"/>
              <a:t>Parental leave</a:t>
            </a:r>
          </a:p>
        </p:txBody>
      </p:sp>
      <p:sp>
        <p:nvSpPr>
          <p:cNvPr id="2" name="Content Placeholder 1">
            <a:extLst>
              <a:ext uri="{FF2B5EF4-FFF2-40B4-BE49-F238E27FC236}">
                <a16:creationId xmlns:a16="http://schemas.microsoft.com/office/drawing/2014/main" id="{6DB47DD8-E5D5-F6BD-579D-F4E640769151}"/>
              </a:ext>
            </a:extLst>
          </p:cNvPr>
          <p:cNvSpPr>
            <a:spLocks noGrp="1"/>
          </p:cNvSpPr>
          <p:nvPr>
            <p:ph idx="1"/>
          </p:nvPr>
        </p:nvSpPr>
        <p:spPr/>
        <p:txBody>
          <a:bodyPr>
            <a:normAutofit/>
          </a:bodyPr>
          <a:lstStyle/>
          <a:p>
            <a:pPr marL="0" indent="0">
              <a:lnSpc>
                <a:spcPct val="100000"/>
              </a:lnSpc>
              <a:buNone/>
            </a:pPr>
            <a:r>
              <a:rPr lang="en-GB" sz="2800" dirty="0">
                <a:latin typeface="+mn-lt"/>
              </a:rPr>
              <a:t>“As a manager, I was able to introduce a new father to shared parental leave and facilitate him (and his wish) taking up this option.  He hadn't heard of shared parental leave as an option before and I was able to share my experiences.  He thanked me for my support and making it easy for him to feel he could step away and take the leave and the experience allowed him to bond with his child and support his partner.”</a:t>
            </a:r>
          </a:p>
        </p:txBody>
      </p:sp>
    </p:spTree>
    <p:extLst>
      <p:ext uri="{BB962C8B-B14F-4D97-AF65-F5344CB8AC3E}">
        <p14:creationId xmlns:p14="http://schemas.microsoft.com/office/powerpoint/2010/main" val="12691185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06A379-7823-DA6A-7ABF-20171D5C0202}"/>
              </a:ext>
            </a:extLst>
          </p:cNvPr>
          <p:cNvSpPr>
            <a:spLocks noGrp="1"/>
          </p:cNvSpPr>
          <p:nvPr>
            <p:ph type="title"/>
          </p:nvPr>
        </p:nvSpPr>
        <p:spPr/>
        <p:txBody>
          <a:bodyPr/>
          <a:lstStyle/>
          <a:p>
            <a:r>
              <a:rPr lang="en-GB" dirty="0"/>
              <a:t>Career progression</a:t>
            </a:r>
          </a:p>
        </p:txBody>
      </p:sp>
      <p:sp>
        <p:nvSpPr>
          <p:cNvPr id="2" name="Content Placeholder 1">
            <a:extLst>
              <a:ext uri="{FF2B5EF4-FFF2-40B4-BE49-F238E27FC236}">
                <a16:creationId xmlns:a16="http://schemas.microsoft.com/office/drawing/2014/main" id="{9A8823A7-3B41-BF35-3554-FA14DF2BFA31}"/>
              </a:ext>
            </a:extLst>
          </p:cNvPr>
          <p:cNvSpPr>
            <a:spLocks noGrp="1"/>
          </p:cNvSpPr>
          <p:nvPr>
            <p:ph idx="1"/>
          </p:nvPr>
        </p:nvSpPr>
        <p:spPr/>
        <p:txBody>
          <a:bodyPr>
            <a:normAutofit/>
          </a:bodyPr>
          <a:lstStyle/>
          <a:p>
            <a:pPr marL="0" indent="0">
              <a:lnSpc>
                <a:spcPct val="100000"/>
              </a:lnSpc>
              <a:buNone/>
            </a:pPr>
            <a:r>
              <a:rPr lang="en-GB" sz="2800" dirty="0">
                <a:latin typeface="+mn-lt"/>
              </a:rPr>
              <a:t>“An internal position came up and I was not sure whether to go for it. I had a meeting with the Head of School (</a:t>
            </a:r>
            <a:r>
              <a:rPr lang="en-GB" sz="2800" dirty="0" err="1">
                <a:latin typeface="+mn-lt"/>
              </a:rPr>
              <a:t>HoS</a:t>
            </a:r>
            <a:r>
              <a:rPr lang="en-GB" sz="2800" dirty="0">
                <a:latin typeface="+mn-lt"/>
              </a:rPr>
              <a:t>) but in the meantime my dad got very ill. The </a:t>
            </a:r>
            <a:r>
              <a:rPr lang="en-GB" sz="2800" dirty="0" err="1">
                <a:latin typeface="+mn-lt"/>
              </a:rPr>
              <a:t>HoS</a:t>
            </a:r>
            <a:r>
              <a:rPr lang="en-GB" sz="2800" dirty="0">
                <a:latin typeface="+mn-lt"/>
              </a:rPr>
              <a:t> offered to give me an extension to submit my application. In the meantime, my dad passed away and I fell pregnant (at the same time, I know.. life can be so unpredictable..). I ended up being off for 3 months. The </a:t>
            </a:r>
            <a:r>
              <a:rPr lang="en-GB" sz="2800" dirty="0" err="1">
                <a:latin typeface="+mn-lt"/>
              </a:rPr>
              <a:t>HoS</a:t>
            </a:r>
            <a:r>
              <a:rPr lang="en-GB" sz="2800" dirty="0">
                <a:latin typeface="+mn-lt"/>
              </a:rPr>
              <a:t> waited for me to come back from leave to arrange for the interviews to take place.”</a:t>
            </a:r>
          </a:p>
        </p:txBody>
      </p:sp>
    </p:spTree>
    <p:extLst>
      <p:ext uri="{BB962C8B-B14F-4D97-AF65-F5344CB8AC3E}">
        <p14:creationId xmlns:p14="http://schemas.microsoft.com/office/powerpoint/2010/main" val="25060629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37A015-8A72-0ECF-A5E8-8F675F114DDE}"/>
              </a:ext>
            </a:extLst>
          </p:cNvPr>
          <p:cNvSpPr>
            <a:spLocks noGrp="1"/>
          </p:cNvSpPr>
          <p:nvPr>
            <p:ph type="title"/>
          </p:nvPr>
        </p:nvSpPr>
        <p:spPr>
          <a:xfrm>
            <a:off x="689957" y="671336"/>
            <a:ext cx="9818148" cy="797700"/>
          </a:xfrm>
        </p:spPr>
        <p:txBody>
          <a:bodyPr anchor="t">
            <a:noAutofit/>
          </a:bodyPr>
          <a:lstStyle/>
          <a:p>
            <a:r>
              <a:rPr lang="en-GB" sz="4200" dirty="0"/>
              <a:t>Towards a fully inclusive environment</a:t>
            </a:r>
          </a:p>
        </p:txBody>
      </p:sp>
      <p:sp>
        <p:nvSpPr>
          <p:cNvPr id="2" name="Content Placeholder 1">
            <a:extLst>
              <a:ext uri="{FF2B5EF4-FFF2-40B4-BE49-F238E27FC236}">
                <a16:creationId xmlns:a16="http://schemas.microsoft.com/office/drawing/2014/main" id="{A49C3B85-EC74-5886-298B-CE350120C10C}"/>
              </a:ext>
            </a:extLst>
          </p:cNvPr>
          <p:cNvSpPr>
            <a:spLocks noGrp="1"/>
          </p:cNvSpPr>
          <p:nvPr>
            <p:ph idx="1"/>
          </p:nvPr>
        </p:nvSpPr>
        <p:spPr>
          <a:xfrm>
            <a:off x="1064712" y="1618938"/>
            <a:ext cx="5500980" cy="4673849"/>
          </a:xfrm>
        </p:spPr>
        <p:txBody>
          <a:bodyPr>
            <a:normAutofit lnSpcReduction="10000"/>
          </a:bodyPr>
          <a:lstStyle/>
          <a:p>
            <a:pPr marL="0" indent="0">
              <a:lnSpc>
                <a:spcPct val="100000"/>
              </a:lnSpc>
              <a:buNone/>
            </a:pPr>
            <a:r>
              <a:rPr lang="en-GB" sz="2400" dirty="0">
                <a:effectLst/>
                <a:latin typeface="+mn-lt"/>
              </a:rPr>
              <a:t>Without addressing threats and implementing strategies to retain a diverse…workforce, the</a:t>
            </a:r>
            <a:r>
              <a:rPr lang="en-GB" sz="2400" dirty="0">
                <a:latin typeface="+mn-lt"/>
              </a:rPr>
              <a:t> </a:t>
            </a:r>
            <a:r>
              <a:rPr lang="en-GB" sz="2400" dirty="0">
                <a:effectLst/>
                <a:latin typeface="+mn-lt"/>
              </a:rPr>
              <a:t>UK will lose talent and economic viability. It is more critical than ever to ensure all staff are</a:t>
            </a:r>
            <a:r>
              <a:rPr lang="en-GB" sz="2400" dirty="0">
                <a:latin typeface="+mn-lt"/>
              </a:rPr>
              <a:t> </a:t>
            </a:r>
            <a:r>
              <a:rPr lang="en-GB" sz="2400" dirty="0">
                <a:effectLst/>
                <a:latin typeface="+mn-lt"/>
              </a:rPr>
              <a:t>welcomed and all talents are encouraged. Inclusion is an action that will help secure future</a:t>
            </a:r>
            <a:r>
              <a:rPr lang="en-GB" sz="2400" dirty="0">
                <a:latin typeface="+mn-lt"/>
              </a:rPr>
              <a:t> </a:t>
            </a:r>
            <a:r>
              <a:rPr lang="en-GB" sz="2400" dirty="0">
                <a:effectLst/>
                <a:latin typeface="+mn-lt"/>
              </a:rPr>
              <a:t>economic growth. As such, it should not have to be justified. </a:t>
            </a:r>
            <a:br>
              <a:rPr lang="en-GB" dirty="0">
                <a:effectLst/>
              </a:rPr>
            </a:br>
            <a:br>
              <a:rPr lang="en-GB" dirty="0">
                <a:effectLst/>
              </a:rPr>
            </a:br>
            <a:r>
              <a:rPr lang="en-GB" sz="1400" dirty="0">
                <a:effectLst/>
              </a:rPr>
              <a:t>“Towards a fully inclusive environment for disabled people in STEMM: A NADSN White paper” 2025. Brewer, G.;</a:t>
            </a:r>
            <a:r>
              <a:rPr lang="en-GB" sz="1400" dirty="0" err="1">
                <a:effectLst/>
              </a:rPr>
              <a:t>Dimitriadi</a:t>
            </a:r>
            <a:r>
              <a:rPr lang="en-GB" sz="1400" dirty="0">
                <a:effectLst/>
              </a:rPr>
              <a:t>, Y.; </a:t>
            </a:r>
            <a:r>
              <a:rPr lang="en-GB" sz="1400" dirty="0" err="1">
                <a:effectLst/>
              </a:rPr>
              <a:t>Doddato</a:t>
            </a:r>
            <a:r>
              <a:rPr lang="en-GB" sz="1400" dirty="0">
                <a:effectLst/>
              </a:rPr>
              <a:t>, F.; Haroon, H.; Jolly, J.; Leigh, J.*; Mahaut-Smith, M.; Remnant, J.; Sarju, J.</a:t>
            </a:r>
            <a:br>
              <a:rPr lang="en-GB" dirty="0">
                <a:effectLst/>
              </a:rPr>
            </a:br>
            <a:br>
              <a:rPr lang="en-GB" dirty="0">
                <a:effectLst/>
              </a:rPr>
            </a:br>
            <a:endParaRPr lang="en-GB" dirty="0"/>
          </a:p>
        </p:txBody>
      </p:sp>
      <p:pic>
        <p:nvPicPr>
          <p:cNvPr id="11" name="Picture Placeholder 10">
            <a:extLst>
              <a:ext uri="{FF2B5EF4-FFF2-40B4-BE49-F238E27FC236}">
                <a16:creationId xmlns:a16="http://schemas.microsoft.com/office/drawing/2014/main" id="{9B561B8B-CD1F-CCC5-577C-C9BE5345A9C3}"/>
              </a:ext>
              <a:ext uri="{C183D7F6-B498-43B3-948B-1728B52AA6E4}">
                <adec:decorative xmlns:adec="http://schemas.microsoft.com/office/drawing/2017/decorative" val="1"/>
              </a:ext>
            </a:extLst>
          </p:cNvPr>
          <p:cNvPicPr>
            <a:picLocks noGrp="1" noChangeAspect="1"/>
          </p:cNvPicPr>
          <p:nvPr>
            <p:ph type="pic" sz="quarter" idx="11"/>
          </p:nvPr>
        </p:nvPicPr>
        <p:blipFill>
          <a:blip r:embed="rId3"/>
          <a:srcRect l="33179" r="33179"/>
          <a:stretch/>
        </p:blipFill>
        <p:spPr>
          <a:xfrm>
            <a:off x="7038047" y="1723869"/>
            <a:ext cx="4643316" cy="4313174"/>
          </a:xfrm>
          <a:noFill/>
        </p:spPr>
      </p:pic>
    </p:spTree>
    <p:extLst>
      <p:ext uri="{BB962C8B-B14F-4D97-AF65-F5344CB8AC3E}">
        <p14:creationId xmlns:p14="http://schemas.microsoft.com/office/powerpoint/2010/main" val="40374518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1000"/>
            <a:lum/>
          </a:blip>
          <a:srcRect/>
          <a:stretch>
            <a:fillRect t="-3000" b="-3000"/>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B75A16-ACC9-71C9-53CC-33D7A6368FAB}"/>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dirty="0"/>
              <a:t>Better together</a:t>
            </a:r>
          </a:p>
        </p:txBody>
      </p:sp>
    </p:spTree>
    <p:extLst>
      <p:ext uri="{BB962C8B-B14F-4D97-AF65-F5344CB8AC3E}">
        <p14:creationId xmlns:p14="http://schemas.microsoft.com/office/powerpoint/2010/main" val="6586601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3F2976-715C-8BB6-CF76-69F777CDBC1B}"/>
              </a:ext>
            </a:extLst>
          </p:cNvPr>
          <p:cNvSpPr>
            <a:spLocks noGrp="1"/>
          </p:cNvSpPr>
          <p:nvPr>
            <p:ph type="title"/>
          </p:nvPr>
        </p:nvSpPr>
        <p:spPr>
          <a:xfrm>
            <a:off x="671173" y="565213"/>
            <a:ext cx="9114095" cy="864280"/>
          </a:xfrm>
        </p:spPr>
        <p:txBody>
          <a:bodyPr/>
          <a:lstStyle/>
          <a:p>
            <a:r>
              <a:rPr lang="en-GB" dirty="0"/>
              <a:t>Some interesting reading</a:t>
            </a:r>
          </a:p>
        </p:txBody>
      </p:sp>
      <p:sp>
        <p:nvSpPr>
          <p:cNvPr id="2" name="Content Placeholder 1">
            <a:extLst>
              <a:ext uri="{FF2B5EF4-FFF2-40B4-BE49-F238E27FC236}">
                <a16:creationId xmlns:a16="http://schemas.microsoft.com/office/drawing/2014/main" id="{30352091-A325-1D7C-6F85-7C47B2051B30}"/>
              </a:ext>
            </a:extLst>
          </p:cNvPr>
          <p:cNvSpPr>
            <a:spLocks noGrp="1"/>
          </p:cNvSpPr>
          <p:nvPr>
            <p:ph idx="1"/>
          </p:nvPr>
        </p:nvSpPr>
        <p:spPr>
          <a:xfrm>
            <a:off x="671173" y="1658478"/>
            <a:ext cx="10095978" cy="4313675"/>
          </a:xfrm>
        </p:spPr>
        <p:txBody>
          <a:bodyPr>
            <a:normAutofit fontScale="92500" lnSpcReduction="10000"/>
          </a:bodyPr>
          <a:lstStyle/>
          <a:p>
            <a:endParaRPr lang="en-GB" dirty="0"/>
          </a:p>
          <a:p>
            <a:pPr>
              <a:lnSpc>
                <a:spcPct val="110000"/>
              </a:lnSpc>
            </a:pPr>
            <a:r>
              <a:rPr lang="en-GB" sz="2000" dirty="0">
                <a:effectLst/>
                <a:latin typeface="+mn-lt"/>
                <a:hlinkClick r:id="rId3" tooltip="https://doi.org./10.22024/unikent/01.02.109489"/>
              </a:rPr>
              <a:t>Towards a fully inclusive environment in STEMM for disabled people: A White Paper from NADSN</a:t>
            </a:r>
            <a:endParaRPr lang="en-GB" sz="2000" dirty="0">
              <a:effectLst/>
              <a:latin typeface="+mn-lt"/>
            </a:endParaRPr>
          </a:p>
          <a:p>
            <a:pPr>
              <a:lnSpc>
                <a:spcPct val="110000"/>
              </a:lnSpc>
              <a:buFont typeface="Arial" panose="020B0604020202020204" pitchFamily="34" charset="0"/>
              <a:buChar char="•"/>
            </a:pPr>
            <a:r>
              <a:rPr lang="en-GB" sz="2000" u="sng" dirty="0">
                <a:solidFill>
                  <a:srgbClr val="1E53A3"/>
                </a:solidFill>
                <a:effectLst/>
                <a:latin typeface="+mn-lt"/>
                <a:hlinkClick r:id="rId4" tooltip="https://doi.org/10.1039/d5sc00205b"/>
              </a:rPr>
              <a:t>Being a first-generation university graduate, the impact on a career in science</a:t>
            </a:r>
            <a:r>
              <a:rPr lang="en-GB" sz="2000" dirty="0">
                <a:solidFill>
                  <a:srgbClr val="1E53A3"/>
                </a:solidFill>
                <a:effectLst/>
                <a:latin typeface="+mn-lt"/>
              </a:rPr>
              <a:t> </a:t>
            </a:r>
            <a:r>
              <a:rPr lang="en-GB" sz="2000" i="1" dirty="0">
                <a:solidFill>
                  <a:srgbClr val="1E53A3"/>
                </a:solidFill>
                <a:effectLst/>
                <a:latin typeface="+mn-lt"/>
              </a:rPr>
              <a:t>Chemical Science</a:t>
            </a:r>
            <a:endParaRPr lang="en-GB" sz="2000" dirty="0">
              <a:latin typeface="+mn-lt"/>
            </a:endParaRPr>
          </a:p>
          <a:p>
            <a:pPr>
              <a:lnSpc>
                <a:spcPct val="110000"/>
              </a:lnSpc>
              <a:buFont typeface="Arial" panose="020B0604020202020204" pitchFamily="34" charset="0"/>
              <a:buChar char="•"/>
            </a:pPr>
            <a:r>
              <a:rPr lang="en-GB" sz="2000" u="sng" dirty="0">
                <a:solidFill>
                  <a:srgbClr val="1E53A3"/>
                </a:solidFill>
                <a:effectLst/>
                <a:latin typeface="+mn-lt"/>
                <a:hlinkClick r:id="rId5" tooltip="https://eur01.safelinks.protection.outlook.com/?url=https%3a%2f%2fjournals.sagepub.com%2fdoi%2f10.1177%2f01417789241232664&amp;data=05%7c02%7cj.s.leigh%40kent.ac.uk%7cc7ba2346d2864228e84208dd146028c0%7c51a9fa563f32449aa7213e3f49aa5e9a%7c0%7c0%7c638689125411497501%7cunknown%7ctwfpbgzsb3d8eyjfbxb0eu1hcgkionrydwusilyioiiwljaumdawmcisilaioijxaw4zmiisikfoijoitwfpbcisilduijoyfq%3d%3d%7c0%7c%7c%7c&amp;sdata=etv4ofritxqycnvf0asauqvzkqj%2bs1wea1f8u6evnlw%3d&amp;reserved=0"/>
              </a:rPr>
              <a:t>Stranger than fiction: That lying conniving, disabled snitch...burn, burn, burn the Witch!</a:t>
            </a:r>
            <a:r>
              <a:rPr lang="en-GB" sz="2000" dirty="0">
                <a:solidFill>
                  <a:srgbClr val="1E53A3"/>
                </a:solidFill>
                <a:effectLst/>
                <a:latin typeface="+mn-lt"/>
              </a:rPr>
              <a:t> </a:t>
            </a:r>
            <a:r>
              <a:rPr lang="en-GB" sz="2000" i="1" dirty="0">
                <a:solidFill>
                  <a:srgbClr val="1E53A3"/>
                </a:solidFill>
                <a:effectLst/>
                <a:latin typeface="+mn-lt"/>
              </a:rPr>
              <a:t>Feminist Review</a:t>
            </a:r>
            <a:endParaRPr lang="en-GB" sz="2000" dirty="0">
              <a:latin typeface="+mn-lt"/>
            </a:endParaRPr>
          </a:p>
          <a:p>
            <a:pPr>
              <a:lnSpc>
                <a:spcPct val="110000"/>
              </a:lnSpc>
              <a:buFont typeface="Arial" panose="020B0604020202020204" pitchFamily="34" charset="0"/>
              <a:buChar char="•"/>
            </a:pPr>
            <a:r>
              <a:rPr lang="en-GB" sz="2000" u="sng" dirty="0">
                <a:solidFill>
                  <a:srgbClr val="1E53A3"/>
                </a:solidFill>
                <a:effectLst/>
                <a:latin typeface="+mn-lt"/>
                <a:hlinkClick r:id="rId6" tooltip="https://eur01.safelinks.protection.outlook.com/?url=https%3a%2f%2felifesciences.org%2farticles%2f92365&amp;data=05%7c02%7cj.s.leigh%40kent.ac.uk%7cc7ba2346d2864228e84208dd146028c0%7c51a9fa563f32449aa7213e3f49aa5e9a%7c0%7c0%7c638689125411508529%7cunknown%7ctwfpbgzsb3d8eyjfbxb0eu1hcgkionrydwusilyioiiwljaumdawmcisilaioijxaw4zmiisikfoijoitwfpbcisilduijoyfq%3d%3d%7c0%7c%7c%7c&amp;sdata=iae8axsegyf36o9x0%2buf%2fvv5bnutqmm39o6ax9wpri8%3d&amp;reserved=0"/>
              </a:rPr>
              <a:t>Research culture: Using reflective practice to support doctoral students in the biosciences</a:t>
            </a:r>
            <a:r>
              <a:rPr lang="en-GB" sz="2000" dirty="0">
                <a:effectLst/>
                <a:latin typeface="+mn-lt"/>
              </a:rPr>
              <a:t> </a:t>
            </a:r>
            <a:r>
              <a:rPr lang="en-GB" sz="2000" i="1" dirty="0" err="1">
                <a:effectLst/>
                <a:latin typeface="+mn-lt"/>
              </a:rPr>
              <a:t>eLife</a:t>
            </a:r>
            <a:endParaRPr lang="en-GB" sz="2000" i="1" dirty="0">
              <a:effectLst/>
              <a:latin typeface="+mn-lt"/>
            </a:endParaRPr>
          </a:p>
          <a:p>
            <a:pPr>
              <a:lnSpc>
                <a:spcPct val="110000"/>
              </a:lnSpc>
              <a:buFont typeface="Arial" panose="020B0604020202020204" pitchFamily="34" charset="0"/>
              <a:buChar char="•"/>
            </a:pPr>
            <a:r>
              <a:rPr lang="en-GB" sz="2000" b="0" dirty="0">
                <a:solidFill>
                  <a:srgbClr val="4B4B4B"/>
                </a:solidFill>
                <a:effectLst/>
                <a:latin typeface="+mn-lt"/>
                <a:hlinkClick r:id="rId7"/>
              </a:rPr>
              <a:t>Ableism and exclusion: Challenging academic cultural norms in research communication </a:t>
            </a:r>
            <a:r>
              <a:rPr lang="en-GB" sz="2000" b="0" i="1" dirty="0">
                <a:effectLst/>
                <a:latin typeface="+mn-lt"/>
              </a:rPr>
              <a:t>Journal of Research Management and Administration</a:t>
            </a:r>
            <a:endParaRPr lang="en-GB" sz="2000" i="1" dirty="0">
              <a:effectLst/>
              <a:latin typeface="+mn-lt"/>
            </a:endParaRPr>
          </a:p>
          <a:p>
            <a:pPr>
              <a:lnSpc>
                <a:spcPct val="110000"/>
              </a:lnSpc>
              <a:buFont typeface="Arial" panose="020B0604020202020204" pitchFamily="34" charset="0"/>
              <a:buChar char="•"/>
            </a:pPr>
            <a:r>
              <a:rPr lang="en-GB" sz="2000" dirty="0">
                <a:latin typeface="+mn-lt"/>
                <a:hlinkClick r:id="rId8"/>
              </a:rPr>
              <a:t>How to be an effective ally </a:t>
            </a:r>
            <a:r>
              <a:rPr lang="en-GB" sz="2000" i="1" dirty="0">
                <a:latin typeface="+mn-lt"/>
              </a:rPr>
              <a:t>Inclusive Employers</a:t>
            </a:r>
          </a:p>
          <a:p>
            <a:pPr>
              <a:lnSpc>
                <a:spcPct val="110000"/>
              </a:lnSpc>
              <a:buFont typeface="Arial" panose="020B0604020202020204" pitchFamily="34" charset="0"/>
              <a:buChar char="•"/>
            </a:pPr>
            <a:r>
              <a:rPr lang="en-GB" sz="2000" dirty="0">
                <a:latin typeface="+mn-lt"/>
                <a:hlinkClick r:id="rId9"/>
              </a:rPr>
              <a:t>£5bn in cuts proposed  to WCA and PIP </a:t>
            </a:r>
            <a:r>
              <a:rPr lang="en-GB" sz="2000" i="1" dirty="0">
                <a:latin typeface="+mn-lt"/>
              </a:rPr>
              <a:t>Disability Rights UK</a:t>
            </a:r>
          </a:p>
          <a:p>
            <a:pPr>
              <a:lnSpc>
                <a:spcPct val="110000"/>
              </a:lnSpc>
              <a:buFont typeface="Arial" panose="020B0604020202020204" pitchFamily="34" charset="0"/>
              <a:buChar char="•"/>
            </a:pPr>
            <a:r>
              <a:rPr lang="en-GB" sz="2000" dirty="0">
                <a:latin typeface="+mn-lt"/>
                <a:hlinkClick r:id="rId10"/>
              </a:rPr>
              <a:t>University of Lancaster report on workplace job insecurity for disabled workers</a:t>
            </a:r>
            <a:endParaRPr lang="en-GB" sz="2000" dirty="0">
              <a:latin typeface="+mn-lt"/>
            </a:endParaRPr>
          </a:p>
          <a:p>
            <a:endParaRPr lang="en-GB" dirty="0"/>
          </a:p>
          <a:p>
            <a:endParaRPr lang="en-GB" dirty="0"/>
          </a:p>
        </p:txBody>
      </p:sp>
    </p:spTree>
    <p:extLst>
      <p:ext uri="{BB962C8B-B14F-4D97-AF65-F5344CB8AC3E}">
        <p14:creationId xmlns:p14="http://schemas.microsoft.com/office/powerpoint/2010/main" val="30237149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0546C1-C70C-DF68-A4C9-59BC8B1E9AAC}"/>
              </a:ext>
              <a:ext uri="{C183D7F6-B498-43B3-948B-1728B52AA6E4}">
                <adec:decorative xmlns:adec="http://schemas.microsoft.com/office/drawing/2017/decorative" val="1"/>
              </a:ext>
            </a:extLst>
          </p:cNvPr>
          <p:cNvSpPr txBox="1">
            <a:spLocks/>
          </p:cNvSpPr>
          <p:nvPr/>
        </p:nvSpPr>
        <p:spPr>
          <a:xfrm>
            <a:off x="445247" y="2893794"/>
            <a:ext cx="5650753"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sz="8800" b="1">
                <a:solidFill>
                  <a:schemeClr val="bg1"/>
                </a:solidFill>
                <a:latin typeface="Overpass" pitchFamily="2" charset="77"/>
              </a:rPr>
              <a:t>Thank </a:t>
            </a:r>
          </a:p>
          <a:p>
            <a:r>
              <a:rPr lang="en-GB" sz="8800" b="1">
                <a:solidFill>
                  <a:schemeClr val="bg1"/>
                </a:solidFill>
                <a:latin typeface="Overpass" pitchFamily="2" charset="77"/>
              </a:rPr>
              <a:t>you</a:t>
            </a:r>
            <a:endParaRPr lang="en-GB" sz="8800">
              <a:solidFill>
                <a:schemeClr val="bg1"/>
              </a:solidFill>
              <a:latin typeface="Overpass" pitchFamily="2" charset="77"/>
            </a:endParaRPr>
          </a:p>
        </p:txBody>
      </p:sp>
      <p:sp>
        <p:nvSpPr>
          <p:cNvPr id="3" name="Title 2">
            <a:extLst>
              <a:ext uri="{FF2B5EF4-FFF2-40B4-BE49-F238E27FC236}">
                <a16:creationId xmlns:a16="http://schemas.microsoft.com/office/drawing/2014/main" id="{7131F6F4-9B3F-4952-32C6-543111D2C691}"/>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a:t>Thank you</a:t>
            </a:r>
          </a:p>
        </p:txBody>
      </p:sp>
    </p:spTree>
    <p:extLst>
      <p:ext uri="{BB962C8B-B14F-4D97-AF65-F5344CB8AC3E}">
        <p14:creationId xmlns:p14="http://schemas.microsoft.com/office/powerpoint/2010/main" val="1711453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80FA68-3B90-E93E-5F94-0C07AF54499F}"/>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46DD8FF8-69CC-7F6E-7A4E-DFCF8CD551BF}"/>
              </a:ext>
            </a:extLst>
          </p:cNvPr>
          <p:cNvSpPr>
            <a:spLocks noGrp="1"/>
          </p:cNvSpPr>
          <p:nvPr>
            <p:ph type="title"/>
          </p:nvPr>
        </p:nvSpPr>
        <p:spPr>
          <a:xfrm>
            <a:off x="1064712" y="596385"/>
            <a:ext cx="8105414" cy="653005"/>
          </a:xfrm>
        </p:spPr>
        <p:txBody>
          <a:bodyPr/>
          <a:lstStyle/>
          <a:p>
            <a:r>
              <a:rPr lang="en-US" dirty="0" err="1"/>
              <a:t>Weaponising</a:t>
            </a:r>
            <a:r>
              <a:rPr lang="en-US" dirty="0"/>
              <a:t> equality (U.K)</a:t>
            </a:r>
          </a:p>
        </p:txBody>
      </p:sp>
      <p:sp>
        <p:nvSpPr>
          <p:cNvPr id="3" name="Content Placeholder 2">
            <a:extLst>
              <a:ext uri="{FF2B5EF4-FFF2-40B4-BE49-F238E27FC236}">
                <a16:creationId xmlns:a16="http://schemas.microsoft.com/office/drawing/2014/main" id="{BFB3ADAD-D399-DCF4-91E3-7C81045F1ACE}"/>
              </a:ext>
            </a:extLst>
          </p:cNvPr>
          <p:cNvSpPr>
            <a:spLocks noGrp="1"/>
          </p:cNvSpPr>
          <p:nvPr>
            <p:ph idx="1"/>
          </p:nvPr>
        </p:nvSpPr>
        <p:spPr>
          <a:xfrm>
            <a:off x="1064712" y="1778402"/>
            <a:ext cx="5031288" cy="4313675"/>
          </a:xfrm>
        </p:spPr>
        <p:txBody>
          <a:bodyPr>
            <a:normAutofit fontScale="92500" lnSpcReduction="20000"/>
          </a:bodyPr>
          <a:lstStyle/>
          <a:p>
            <a:pPr>
              <a:lnSpc>
                <a:spcPct val="120000"/>
              </a:lnSpc>
            </a:pPr>
            <a:r>
              <a:rPr lang="en-GB" dirty="0">
                <a:solidFill>
                  <a:srgbClr val="0B0C0C"/>
                </a:solidFill>
                <a:latin typeface="+mn-lt"/>
              </a:rPr>
              <a:t>Change to UK law </a:t>
            </a:r>
            <a:r>
              <a:rPr lang="en-GB" b="0" i="0" dirty="0">
                <a:solidFill>
                  <a:srgbClr val="0B0C0C"/>
                </a:solidFill>
                <a:effectLst/>
                <a:latin typeface="+mn-lt"/>
              </a:rPr>
              <a:t>to define women and men by their biology at birth, preventing trans people being recognised by law</a:t>
            </a:r>
          </a:p>
          <a:p>
            <a:pPr>
              <a:lnSpc>
                <a:spcPct val="120000"/>
              </a:lnSpc>
            </a:pPr>
            <a:r>
              <a:rPr lang="en-GB" dirty="0">
                <a:solidFill>
                  <a:srgbClr val="222222"/>
                </a:solidFill>
                <a:latin typeface="+mn-lt"/>
              </a:rPr>
              <a:t>UK Government mandated changes to el</a:t>
            </a:r>
            <a:r>
              <a:rPr lang="en-GB" b="0" i="0" dirty="0">
                <a:solidFill>
                  <a:srgbClr val="222222"/>
                </a:solidFill>
                <a:effectLst/>
                <a:latin typeface="+mn-lt"/>
              </a:rPr>
              <a:t>igibility for </a:t>
            </a:r>
            <a:r>
              <a:rPr lang="en-GB" dirty="0">
                <a:latin typeface="+mn-lt"/>
              </a:rPr>
              <a:t>Personal Independence Payments (PIP)</a:t>
            </a:r>
            <a:r>
              <a:rPr lang="en-GB" b="0" i="0" dirty="0">
                <a:solidFill>
                  <a:srgbClr val="222222"/>
                </a:solidFill>
                <a:effectLst/>
                <a:latin typeface="+mn-lt"/>
              </a:rPr>
              <a:t>and universal credit to save £5bn a year by 2030 and get more people into work.</a:t>
            </a:r>
            <a:endParaRPr lang="en-GB" dirty="0">
              <a:solidFill>
                <a:srgbClr val="222222"/>
              </a:solidFill>
              <a:latin typeface="+mn-lt"/>
            </a:endParaRPr>
          </a:p>
          <a:p>
            <a:pPr>
              <a:lnSpc>
                <a:spcPct val="120000"/>
              </a:lnSpc>
            </a:pPr>
            <a:r>
              <a:rPr lang="en-GB" b="0" i="0" dirty="0">
                <a:solidFill>
                  <a:srgbClr val="222222"/>
                </a:solidFill>
                <a:effectLst/>
                <a:latin typeface="+mn-lt"/>
              </a:rPr>
              <a:t>UK Department for Work and Pensions (DWP) planning two cost-cutting waves, making it much harder for disabled people to secure disability employment programme (Access To Work) support</a:t>
            </a:r>
          </a:p>
          <a:p>
            <a:pPr>
              <a:lnSpc>
                <a:spcPct val="120000"/>
              </a:lnSpc>
            </a:pPr>
            <a:r>
              <a:rPr lang="en-GB" dirty="0">
                <a:solidFill>
                  <a:srgbClr val="222222"/>
                </a:solidFill>
                <a:latin typeface="+mn-lt"/>
              </a:rPr>
              <a:t>Government ‘Keep Britain Working’ review </a:t>
            </a:r>
            <a:r>
              <a:rPr lang="en-GB" b="0" i="0" dirty="0">
                <a:solidFill>
                  <a:srgbClr val="0B0C0C"/>
                </a:solidFill>
                <a:effectLst/>
                <a:latin typeface="+mn-lt"/>
              </a:rPr>
              <a:t>tackling ‘health based economic inactivity and promoting healthy and inclusive workplaces’</a:t>
            </a:r>
          </a:p>
        </p:txBody>
      </p:sp>
      <p:grpSp>
        <p:nvGrpSpPr>
          <p:cNvPr id="15" name="Group 14">
            <a:extLst>
              <a:ext uri="{FF2B5EF4-FFF2-40B4-BE49-F238E27FC236}">
                <a16:creationId xmlns:a16="http://schemas.microsoft.com/office/drawing/2014/main" id="{F9D000EC-2F46-C34D-F1AB-7E05834EECEF}"/>
              </a:ext>
              <a:ext uri="{C183D7F6-B498-43B3-948B-1728B52AA6E4}">
                <adec:decorative xmlns:adec="http://schemas.microsoft.com/office/drawing/2017/decorative" val="1"/>
              </a:ext>
            </a:extLst>
          </p:cNvPr>
          <p:cNvGrpSpPr/>
          <p:nvPr/>
        </p:nvGrpSpPr>
        <p:grpSpPr>
          <a:xfrm>
            <a:off x="7850776" y="1436914"/>
            <a:ext cx="3629349" cy="4996652"/>
            <a:chOff x="7343775" y="0"/>
            <a:chExt cx="4848225" cy="6856286"/>
          </a:xfrm>
        </p:grpSpPr>
        <p:pic>
          <p:nvPicPr>
            <p:cNvPr id="11" name="Picture 10" descr="A brown and black sign&#10;&#10;AI-generated content may be incorrect.">
              <a:extLst>
                <a:ext uri="{FF2B5EF4-FFF2-40B4-BE49-F238E27FC236}">
                  <a16:creationId xmlns:a16="http://schemas.microsoft.com/office/drawing/2014/main" id="{BC16D900-ED8A-8D6F-6DCD-F5D935C6B967}"/>
                </a:ext>
              </a:extLst>
            </p:cNvPr>
            <p:cNvPicPr>
              <a:picLocks noChangeAspect="1"/>
            </p:cNvPicPr>
            <p:nvPr/>
          </p:nvPicPr>
          <p:blipFill>
            <a:blip r:embed="rId3"/>
            <a:stretch>
              <a:fillRect/>
            </a:stretch>
          </p:blipFill>
          <p:spPr>
            <a:xfrm>
              <a:off x="7343775" y="0"/>
              <a:ext cx="4848225" cy="6856286"/>
            </a:xfrm>
            <a:prstGeom prst="rect">
              <a:avLst/>
            </a:prstGeom>
          </p:spPr>
        </p:pic>
        <p:pic>
          <p:nvPicPr>
            <p:cNvPr id="12" name="Picture 11">
              <a:extLst>
                <a:ext uri="{FF2B5EF4-FFF2-40B4-BE49-F238E27FC236}">
                  <a16:creationId xmlns:a16="http://schemas.microsoft.com/office/drawing/2014/main" id="{198C598E-0804-86D9-7360-CBD73995CD9B}"/>
                </a:ext>
              </a:extLst>
            </p:cNvPr>
            <p:cNvPicPr>
              <a:picLocks noChangeAspect="1"/>
            </p:cNvPicPr>
            <p:nvPr/>
          </p:nvPicPr>
          <p:blipFill>
            <a:blip r:embed="rId4"/>
            <a:stretch>
              <a:fillRect/>
            </a:stretch>
          </p:blipFill>
          <p:spPr>
            <a:xfrm>
              <a:off x="8124824" y="2143125"/>
              <a:ext cx="3248025" cy="2933700"/>
            </a:xfrm>
            <a:prstGeom prst="rect">
              <a:avLst/>
            </a:prstGeom>
          </p:spPr>
        </p:pic>
      </p:grpSp>
    </p:spTree>
    <p:extLst>
      <p:ext uri="{BB962C8B-B14F-4D97-AF65-F5344CB8AC3E}">
        <p14:creationId xmlns:p14="http://schemas.microsoft.com/office/powerpoint/2010/main" val="17216869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EDBA0B-B70C-7E90-1D6A-10648C71BBE5}"/>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0B3974EA-4CCC-49A0-221B-8F511279F24A}"/>
              </a:ext>
            </a:extLst>
          </p:cNvPr>
          <p:cNvSpPr>
            <a:spLocks noGrp="1"/>
          </p:cNvSpPr>
          <p:nvPr>
            <p:ph type="title"/>
          </p:nvPr>
        </p:nvSpPr>
        <p:spPr>
          <a:xfrm>
            <a:off x="757646" y="729516"/>
            <a:ext cx="8902248" cy="653005"/>
          </a:xfrm>
        </p:spPr>
        <p:txBody>
          <a:bodyPr/>
          <a:lstStyle/>
          <a:p>
            <a:r>
              <a:rPr lang="en-US" dirty="0" err="1"/>
              <a:t>Weaponising</a:t>
            </a:r>
            <a:r>
              <a:rPr lang="en-US" dirty="0"/>
              <a:t> equality (Global)</a:t>
            </a:r>
          </a:p>
        </p:txBody>
      </p:sp>
      <p:sp>
        <p:nvSpPr>
          <p:cNvPr id="3" name="Content Placeholder 2">
            <a:extLst>
              <a:ext uri="{FF2B5EF4-FFF2-40B4-BE49-F238E27FC236}">
                <a16:creationId xmlns:a16="http://schemas.microsoft.com/office/drawing/2014/main" id="{35043E97-2C14-F668-F40C-9ABD6AC8D0B1}"/>
              </a:ext>
            </a:extLst>
          </p:cNvPr>
          <p:cNvSpPr>
            <a:spLocks noGrp="1"/>
          </p:cNvSpPr>
          <p:nvPr>
            <p:ph idx="1"/>
          </p:nvPr>
        </p:nvSpPr>
        <p:spPr>
          <a:xfrm>
            <a:off x="757646" y="1698172"/>
            <a:ext cx="5338354" cy="4594616"/>
          </a:xfrm>
        </p:spPr>
        <p:txBody>
          <a:bodyPr vert="horz" lIns="91440" tIns="45720" rIns="91440" bIns="45720" rtlCol="0" anchor="t">
            <a:normAutofit fontScale="92500" lnSpcReduction="20000"/>
          </a:bodyPr>
          <a:lstStyle/>
          <a:p>
            <a:pPr>
              <a:lnSpc>
                <a:spcPct val="120000"/>
              </a:lnSpc>
            </a:pPr>
            <a:r>
              <a:rPr lang="en-GB" b="0" i="0" dirty="0">
                <a:solidFill>
                  <a:srgbClr val="0B0C0C"/>
                </a:solidFill>
                <a:effectLst/>
                <a:latin typeface="+mn-lt"/>
              </a:rPr>
              <a:t>New Zealand’s populist party introduced bill to define women and men by their biology, preventing trans people being recognised by law</a:t>
            </a:r>
          </a:p>
          <a:p>
            <a:pPr>
              <a:lnSpc>
                <a:spcPct val="120000"/>
              </a:lnSpc>
            </a:pPr>
            <a:r>
              <a:rPr lang="en-GB" dirty="0">
                <a:solidFill>
                  <a:srgbClr val="0B0C0C"/>
                </a:solidFill>
                <a:latin typeface="+mn-lt"/>
              </a:rPr>
              <a:t>US Government defunding and erasing Equality, Diversity, and Inclusion (EDI) initiatives</a:t>
            </a:r>
          </a:p>
          <a:p>
            <a:pPr>
              <a:lnSpc>
                <a:spcPct val="120000"/>
              </a:lnSpc>
            </a:pPr>
            <a:r>
              <a:rPr lang="en-GB" dirty="0">
                <a:solidFill>
                  <a:srgbClr val="0B0C0C"/>
                </a:solidFill>
                <a:latin typeface="+mn-lt"/>
                <a:cs typeface="Calibri"/>
              </a:rPr>
              <a:t>106,000 Black women </a:t>
            </a:r>
            <a:r>
              <a:rPr lang="en-GB" dirty="0">
                <a:solidFill>
                  <a:srgbClr val="0B0C0C"/>
                </a:solidFill>
                <a:latin typeface="+mn-lt"/>
                <a:cs typeface="Calibri"/>
                <a:hlinkClick r:id="rId3"/>
              </a:rPr>
              <a:t>lost their jobs in the US</a:t>
            </a:r>
            <a:r>
              <a:rPr lang="en-GB" dirty="0">
                <a:solidFill>
                  <a:srgbClr val="0B0C0C"/>
                </a:solidFill>
                <a:latin typeface="+mn-lt"/>
                <a:cs typeface="Calibri"/>
              </a:rPr>
              <a:t> in April 2025</a:t>
            </a:r>
            <a:endParaRPr lang="en-GB" dirty="0">
              <a:solidFill>
                <a:srgbClr val="0B0C0C"/>
              </a:solidFill>
              <a:latin typeface="+mn-lt"/>
            </a:endParaRPr>
          </a:p>
          <a:p>
            <a:pPr>
              <a:lnSpc>
                <a:spcPct val="120000"/>
              </a:lnSpc>
            </a:pPr>
            <a:r>
              <a:rPr lang="en-GB" dirty="0">
                <a:solidFill>
                  <a:srgbClr val="0B0C0C"/>
                </a:solidFill>
                <a:latin typeface="+mn-lt"/>
              </a:rPr>
              <a:t>DOGE threatening education departments with funding cuts if they fail to stop and remove EDI initiatives</a:t>
            </a:r>
          </a:p>
          <a:p>
            <a:pPr>
              <a:lnSpc>
                <a:spcPct val="120000"/>
              </a:lnSpc>
            </a:pPr>
            <a:r>
              <a:rPr lang="en-GB" dirty="0">
                <a:solidFill>
                  <a:srgbClr val="0B0C0C"/>
                </a:solidFill>
                <a:latin typeface="+mn-lt"/>
              </a:rPr>
              <a:t>US Stop WOKE Act (Individual Freedom Act, 2022) – prevents teaching of topics such as race, gender, racism, and social privilege</a:t>
            </a:r>
          </a:p>
          <a:p>
            <a:pPr>
              <a:lnSpc>
                <a:spcPct val="120000"/>
              </a:lnSpc>
            </a:pPr>
            <a:r>
              <a:rPr lang="en-GB" dirty="0">
                <a:solidFill>
                  <a:srgbClr val="0B0C0C"/>
                </a:solidFill>
                <a:latin typeface="+mn-lt"/>
              </a:rPr>
              <a:t>Trump administration asking international companies to comply with their EDI bans</a:t>
            </a:r>
            <a:endParaRPr lang="en-GB" b="0" i="0" dirty="0">
              <a:solidFill>
                <a:srgbClr val="222222"/>
              </a:solidFill>
              <a:effectLst/>
              <a:latin typeface="+mn-lt"/>
            </a:endParaRPr>
          </a:p>
        </p:txBody>
      </p:sp>
      <p:pic>
        <p:nvPicPr>
          <p:cNvPr id="4" name="Picture 3">
            <a:extLst>
              <a:ext uri="{FF2B5EF4-FFF2-40B4-BE49-F238E27FC236}">
                <a16:creationId xmlns:a16="http://schemas.microsoft.com/office/drawing/2014/main" id="{38A4BA8B-D908-DE67-4DB1-D223AD87D3C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93308" y="2191496"/>
            <a:ext cx="6198692" cy="4416943"/>
          </a:xfrm>
          <a:prstGeom prst="rect">
            <a:avLst/>
          </a:prstGeom>
        </p:spPr>
      </p:pic>
    </p:spTree>
    <p:extLst>
      <p:ext uri="{BB962C8B-B14F-4D97-AF65-F5344CB8AC3E}">
        <p14:creationId xmlns:p14="http://schemas.microsoft.com/office/powerpoint/2010/main" val="27100049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678F0B-8D2A-24DB-3349-0F9519EBD747}"/>
              </a:ext>
            </a:extLst>
          </p:cNvPr>
          <p:cNvSpPr>
            <a:spLocks noGrp="1"/>
          </p:cNvSpPr>
          <p:nvPr>
            <p:ph type="title"/>
          </p:nvPr>
        </p:nvSpPr>
        <p:spPr>
          <a:xfrm>
            <a:off x="470232" y="705406"/>
            <a:ext cx="9935867" cy="1579235"/>
          </a:xfrm>
        </p:spPr>
        <p:txBody>
          <a:bodyPr/>
          <a:lstStyle/>
          <a:p>
            <a:pPr>
              <a:lnSpc>
                <a:spcPct val="100000"/>
              </a:lnSpc>
            </a:pPr>
            <a:r>
              <a:rPr lang="en-US" sz="4600" dirty="0"/>
              <a:t>Increased awareness of exclusionary practices in Higher Education</a:t>
            </a:r>
            <a:endParaRPr lang="en-GB" sz="4600" dirty="0"/>
          </a:p>
        </p:txBody>
      </p:sp>
      <p:grpSp>
        <p:nvGrpSpPr>
          <p:cNvPr id="2067" name="Group 2066" descr="The logos of Athena Swan, Disability Confident (Welsh and English), Armed Forces Covenant, London Living Wage Employer, Stonewall Diversity Champion, and Race Equality Charter">
            <a:extLst>
              <a:ext uri="{FF2B5EF4-FFF2-40B4-BE49-F238E27FC236}">
                <a16:creationId xmlns:a16="http://schemas.microsoft.com/office/drawing/2014/main" id="{78EE9722-D630-B395-27BA-5DB9465B5212}"/>
              </a:ext>
            </a:extLst>
          </p:cNvPr>
          <p:cNvGrpSpPr/>
          <p:nvPr/>
        </p:nvGrpSpPr>
        <p:grpSpPr>
          <a:xfrm>
            <a:off x="670408" y="2330712"/>
            <a:ext cx="10851184" cy="4357267"/>
            <a:chOff x="670408" y="2051312"/>
            <a:chExt cx="10851184" cy="4357267"/>
          </a:xfrm>
        </p:grpSpPr>
        <p:pic>
          <p:nvPicPr>
            <p:cNvPr id="24" name="Picture 4" descr="London Living Wage Employer logo">
              <a:extLst>
                <a:ext uri="{FF2B5EF4-FFF2-40B4-BE49-F238E27FC236}">
                  <a16:creationId xmlns:a16="http://schemas.microsoft.com/office/drawing/2014/main" id="{00B6B557-6DAF-9779-66DE-E1D3683BCD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353"/>
            <a:stretch/>
          </p:blipFill>
          <p:spPr bwMode="auto">
            <a:xfrm>
              <a:off x="1837955" y="4212741"/>
              <a:ext cx="2676444" cy="2195838"/>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descr="Race Equality Charter logo">
              <a:extLst>
                <a:ext uri="{FF2B5EF4-FFF2-40B4-BE49-F238E27FC236}">
                  <a16:creationId xmlns:a16="http://schemas.microsoft.com/office/drawing/2014/main" id="{0FED88C5-F9F7-A370-F7C0-31289079ED15}"/>
                </a:ext>
              </a:extLst>
            </p:cNvPr>
            <p:cNvGrpSpPr/>
            <p:nvPr/>
          </p:nvGrpSpPr>
          <p:grpSpPr>
            <a:xfrm>
              <a:off x="7729656" y="4466450"/>
              <a:ext cx="2676443" cy="1884845"/>
              <a:chOff x="269423" y="3596202"/>
              <a:chExt cx="3820288" cy="2665413"/>
            </a:xfrm>
          </p:grpSpPr>
          <p:pic>
            <p:nvPicPr>
              <p:cNvPr id="2052" name="Picture 4" descr="Charter logos of Race Equality Bronze, Athena Swan silver, London Living Wage">
                <a:extLst>
                  <a:ext uri="{FF2B5EF4-FFF2-40B4-BE49-F238E27FC236}">
                    <a16:creationId xmlns:a16="http://schemas.microsoft.com/office/drawing/2014/main" id="{C46139FE-7CFB-00DB-D66E-A5675BF7DA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8666"/>
              <a:stretch/>
            </p:blipFill>
            <p:spPr bwMode="auto">
              <a:xfrm>
                <a:off x="269423" y="3596202"/>
                <a:ext cx="3820288" cy="2665413"/>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FE47D6A1-BD85-481E-1A18-B66110A0BFB2}"/>
                  </a:ext>
                </a:extLst>
              </p:cNvPr>
              <p:cNvSpPr/>
              <p:nvPr/>
            </p:nvSpPr>
            <p:spPr>
              <a:xfrm>
                <a:off x="2720898" y="4696789"/>
                <a:ext cx="1294512" cy="455656"/>
              </a:xfrm>
              <a:prstGeom prst="rect">
                <a:avLst/>
              </a:prstGeom>
              <a:solidFill>
                <a:srgbClr val="F1EDF5"/>
              </a:solidFill>
              <a:ln>
                <a:solidFill>
                  <a:srgbClr val="F1EDF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055" name="Picture 2054" descr="Stonewall Diversity Champion logo">
              <a:extLst>
                <a:ext uri="{FF2B5EF4-FFF2-40B4-BE49-F238E27FC236}">
                  <a16:creationId xmlns:a16="http://schemas.microsoft.com/office/drawing/2014/main" id="{C59949D7-CC57-DD82-1D6B-2A323C17CEA8}"/>
                </a:ext>
              </a:extLst>
            </p:cNvPr>
            <p:cNvPicPr>
              <a:picLocks noChangeAspect="1"/>
            </p:cNvPicPr>
            <p:nvPr/>
          </p:nvPicPr>
          <p:blipFill>
            <a:blip r:embed="rId4"/>
            <a:stretch>
              <a:fillRect/>
            </a:stretch>
          </p:blipFill>
          <p:spPr>
            <a:xfrm>
              <a:off x="5003888" y="4157595"/>
              <a:ext cx="2184225" cy="1610866"/>
            </a:xfrm>
            <a:prstGeom prst="rect">
              <a:avLst/>
            </a:prstGeom>
          </p:spPr>
        </p:pic>
        <p:pic>
          <p:nvPicPr>
            <p:cNvPr id="2064" name="Picture 16" descr="Armed Forces Covenant logo">
              <a:extLst>
                <a:ext uri="{FF2B5EF4-FFF2-40B4-BE49-F238E27FC236}">
                  <a16:creationId xmlns:a16="http://schemas.microsoft.com/office/drawing/2014/main" id="{FFD13A94-9BB5-EC8B-2FBE-E114A8B6EF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64116" y="2051312"/>
              <a:ext cx="1257476" cy="1823340"/>
            </a:xfrm>
            <a:prstGeom prst="rect">
              <a:avLst/>
            </a:prstGeom>
            <a:noFill/>
            <a:extLst>
              <a:ext uri="{909E8E84-426E-40DD-AFC4-6F175D3DCCD1}">
                <a14:hiddenFill xmlns:a14="http://schemas.microsoft.com/office/drawing/2010/main">
                  <a:solidFill>
                    <a:srgbClr val="FFFFFF"/>
                  </a:solidFill>
                </a14:hiddenFill>
              </a:ext>
            </a:extLst>
          </p:spPr>
        </p:pic>
        <p:pic>
          <p:nvPicPr>
            <p:cNvPr id="2061" name="Picture 2060" descr="Athena Swan logo">
              <a:extLst>
                <a:ext uri="{FF2B5EF4-FFF2-40B4-BE49-F238E27FC236}">
                  <a16:creationId xmlns:a16="http://schemas.microsoft.com/office/drawing/2014/main" id="{C966A92A-8ABE-02A1-D039-9EA73C17451B}"/>
                </a:ext>
              </a:extLst>
            </p:cNvPr>
            <p:cNvPicPr>
              <a:picLocks noChangeAspect="1"/>
            </p:cNvPicPr>
            <p:nvPr/>
          </p:nvPicPr>
          <p:blipFill>
            <a:blip r:embed="rId6"/>
            <a:stretch>
              <a:fillRect/>
            </a:stretch>
          </p:blipFill>
          <p:spPr>
            <a:xfrm>
              <a:off x="670408" y="2408771"/>
              <a:ext cx="2453716" cy="1648878"/>
            </a:xfrm>
            <a:prstGeom prst="rect">
              <a:avLst/>
            </a:prstGeom>
          </p:spPr>
        </p:pic>
        <p:pic>
          <p:nvPicPr>
            <p:cNvPr id="2065" name="Picture 2064" descr="Disability Confident logo in Welsh and English">
              <a:extLst>
                <a:ext uri="{FF2B5EF4-FFF2-40B4-BE49-F238E27FC236}">
                  <a16:creationId xmlns:a16="http://schemas.microsoft.com/office/drawing/2014/main" id="{D8DC0EC5-80B5-623F-E1CE-0201D5CA0647}"/>
                </a:ext>
              </a:extLst>
            </p:cNvPr>
            <p:cNvPicPr>
              <a:picLocks noChangeAspect="1"/>
            </p:cNvPicPr>
            <p:nvPr/>
          </p:nvPicPr>
          <p:blipFill>
            <a:blip r:embed="rId7"/>
            <a:stretch>
              <a:fillRect/>
            </a:stretch>
          </p:blipFill>
          <p:spPr>
            <a:xfrm>
              <a:off x="3710193" y="2529112"/>
              <a:ext cx="5357685" cy="1159758"/>
            </a:xfrm>
            <a:prstGeom prst="rect">
              <a:avLst/>
            </a:prstGeom>
          </p:spPr>
        </p:pic>
      </p:grpSp>
    </p:spTree>
    <p:extLst>
      <p:ext uri="{BB962C8B-B14F-4D97-AF65-F5344CB8AC3E}">
        <p14:creationId xmlns:p14="http://schemas.microsoft.com/office/powerpoint/2010/main" val="29731313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0521CD2D-0FB9-35FD-9544-E76BB0C11511}"/>
              </a:ext>
            </a:extLst>
          </p:cNvPr>
          <p:cNvSpPr>
            <a:spLocks noGrp="1"/>
          </p:cNvSpPr>
          <p:nvPr>
            <p:ph type="title"/>
          </p:nvPr>
        </p:nvSpPr>
        <p:spPr>
          <a:xfrm>
            <a:off x="671173" y="596385"/>
            <a:ext cx="9060656" cy="653005"/>
          </a:xfrm>
        </p:spPr>
        <p:txBody>
          <a:bodyPr/>
          <a:lstStyle/>
          <a:p>
            <a:r>
              <a:rPr lang="en-US" dirty="0"/>
              <a:t>Adversity in Higher Education</a:t>
            </a:r>
          </a:p>
        </p:txBody>
      </p:sp>
      <p:sp>
        <p:nvSpPr>
          <p:cNvPr id="35" name="TextBox 34">
            <a:extLst>
              <a:ext uri="{FF2B5EF4-FFF2-40B4-BE49-F238E27FC236}">
                <a16:creationId xmlns:a16="http://schemas.microsoft.com/office/drawing/2014/main" id="{7FB03CD0-92C1-6AA2-841A-671E7A0BBB27}"/>
              </a:ext>
            </a:extLst>
          </p:cNvPr>
          <p:cNvSpPr txBox="1"/>
          <p:nvPr/>
        </p:nvSpPr>
        <p:spPr>
          <a:xfrm>
            <a:off x="666228" y="3099431"/>
            <a:ext cx="2526030" cy="584775"/>
          </a:xfrm>
          <a:prstGeom prst="rect">
            <a:avLst/>
          </a:prstGeom>
          <a:noFill/>
        </p:spPr>
        <p:txBody>
          <a:bodyPr wrap="square" rtlCol="0">
            <a:spAutoFit/>
          </a:bodyPr>
          <a:lstStyle/>
          <a:p>
            <a:r>
              <a:rPr lang="en-GB" sz="1600"/>
              <a:t>Significant impact on U.K. undergraduate recruitment </a:t>
            </a:r>
          </a:p>
        </p:txBody>
      </p:sp>
      <p:pic>
        <p:nvPicPr>
          <p:cNvPr id="18" name="Picture 17">
            <a:extLst>
              <a:ext uri="{FF2B5EF4-FFF2-40B4-BE49-F238E27FC236}">
                <a16:creationId xmlns:a16="http://schemas.microsoft.com/office/drawing/2014/main" id="{53F3024A-2799-D3D5-56AC-8EEE73B61EC5}"/>
              </a:ext>
              <a:ext uri="{C183D7F6-B498-43B3-948B-1728B52AA6E4}">
                <adec:decorative xmlns:adec="http://schemas.microsoft.com/office/drawing/2017/decorative" val="1"/>
              </a:ext>
            </a:extLst>
          </p:cNvPr>
          <p:cNvPicPr>
            <a:picLocks noChangeAspect="1"/>
          </p:cNvPicPr>
          <p:nvPr/>
        </p:nvPicPr>
        <p:blipFill>
          <a:blip r:embed="rId3"/>
          <a:srcRect l="19031" t="6687" r="22094" b="7344"/>
          <a:stretch/>
        </p:blipFill>
        <p:spPr>
          <a:xfrm>
            <a:off x="743943" y="1487533"/>
            <a:ext cx="2526030" cy="15807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6" name="TextBox 35">
            <a:extLst>
              <a:ext uri="{FF2B5EF4-FFF2-40B4-BE49-F238E27FC236}">
                <a16:creationId xmlns:a16="http://schemas.microsoft.com/office/drawing/2014/main" id="{4975C515-14D0-486B-1561-49D01512A31A}"/>
              </a:ext>
            </a:extLst>
          </p:cNvPr>
          <p:cNvSpPr txBox="1"/>
          <p:nvPr/>
        </p:nvSpPr>
        <p:spPr>
          <a:xfrm>
            <a:off x="3360421" y="3068313"/>
            <a:ext cx="2526030" cy="584775"/>
          </a:xfrm>
          <a:prstGeom prst="rect">
            <a:avLst/>
          </a:prstGeom>
          <a:noFill/>
        </p:spPr>
        <p:txBody>
          <a:bodyPr wrap="square" rtlCol="0">
            <a:spAutoFit/>
          </a:bodyPr>
          <a:lstStyle/>
          <a:p>
            <a:r>
              <a:rPr lang="en-GB" sz="1600"/>
              <a:t>Reliance on international student recruitment</a:t>
            </a:r>
          </a:p>
        </p:txBody>
      </p:sp>
      <p:pic>
        <p:nvPicPr>
          <p:cNvPr id="20" name="Picture 19">
            <a:extLst>
              <a:ext uri="{FF2B5EF4-FFF2-40B4-BE49-F238E27FC236}">
                <a16:creationId xmlns:a16="http://schemas.microsoft.com/office/drawing/2014/main" id="{0FFAE671-738D-8CB8-E915-AC65F6E614B9}"/>
              </a:ext>
              <a:ext uri="{C183D7F6-B498-43B3-948B-1728B52AA6E4}">
                <adec:decorative xmlns:adec="http://schemas.microsoft.com/office/drawing/2017/decorative" val="1"/>
              </a:ext>
            </a:extLst>
          </p:cNvPr>
          <p:cNvPicPr>
            <a:picLocks noChangeAspect="1"/>
          </p:cNvPicPr>
          <p:nvPr/>
        </p:nvPicPr>
        <p:blipFill>
          <a:blip r:embed="rId4"/>
          <a:srcRect l="18629" t="23617" b="1"/>
          <a:stretch/>
        </p:blipFill>
        <p:spPr>
          <a:xfrm>
            <a:off x="3447475" y="1474962"/>
            <a:ext cx="2526030" cy="15807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7" name="TextBox 36">
            <a:extLst>
              <a:ext uri="{FF2B5EF4-FFF2-40B4-BE49-F238E27FC236}">
                <a16:creationId xmlns:a16="http://schemas.microsoft.com/office/drawing/2014/main" id="{8EBE7DB0-6241-FB98-37D5-35856D75ACC5}"/>
              </a:ext>
            </a:extLst>
          </p:cNvPr>
          <p:cNvSpPr txBox="1"/>
          <p:nvPr/>
        </p:nvSpPr>
        <p:spPr>
          <a:xfrm>
            <a:off x="6077995" y="3055741"/>
            <a:ext cx="2526030" cy="584775"/>
          </a:xfrm>
          <a:prstGeom prst="rect">
            <a:avLst/>
          </a:prstGeom>
          <a:noFill/>
        </p:spPr>
        <p:txBody>
          <a:bodyPr wrap="square" rtlCol="0">
            <a:spAutoFit/>
          </a:bodyPr>
          <a:lstStyle/>
          <a:p>
            <a:r>
              <a:rPr lang="en-GB" sz="1600"/>
              <a:t>Unsustainable funding model</a:t>
            </a:r>
          </a:p>
        </p:txBody>
      </p:sp>
      <p:pic>
        <p:nvPicPr>
          <p:cNvPr id="22" name="Picture 21">
            <a:extLst>
              <a:ext uri="{FF2B5EF4-FFF2-40B4-BE49-F238E27FC236}">
                <a16:creationId xmlns:a16="http://schemas.microsoft.com/office/drawing/2014/main" id="{C88CCA89-5335-08E4-4D5E-CAB57FC07142}"/>
              </a:ext>
              <a:ext uri="{C183D7F6-B498-43B3-948B-1728B52AA6E4}">
                <adec:decorative xmlns:adec="http://schemas.microsoft.com/office/drawing/2017/decorative" val="1"/>
              </a:ext>
            </a:extLst>
          </p:cNvPr>
          <p:cNvPicPr>
            <a:picLocks noChangeAspect="1"/>
          </p:cNvPicPr>
          <p:nvPr/>
        </p:nvPicPr>
        <p:blipFill>
          <a:blip r:embed="rId5"/>
          <a:srcRect l="4715" t="11452"/>
          <a:stretch/>
        </p:blipFill>
        <p:spPr>
          <a:xfrm>
            <a:off x="6151007" y="1487534"/>
            <a:ext cx="2567416" cy="15807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8" name="TextBox 37">
            <a:extLst>
              <a:ext uri="{FF2B5EF4-FFF2-40B4-BE49-F238E27FC236}">
                <a16:creationId xmlns:a16="http://schemas.microsoft.com/office/drawing/2014/main" id="{10BAD567-D3C0-9E5A-316E-5CB8D4A5ED04}"/>
              </a:ext>
            </a:extLst>
          </p:cNvPr>
          <p:cNvSpPr txBox="1"/>
          <p:nvPr/>
        </p:nvSpPr>
        <p:spPr>
          <a:xfrm>
            <a:off x="8886017" y="3068313"/>
            <a:ext cx="2526030" cy="584775"/>
          </a:xfrm>
          <a:prstGeom prst="rect">
            <a:avLst/>
          </a:prstGeom>
          <a:noFill/>
        </p:spPr>
        <p:txBody>
          <a:bodyPr wrap="square" rtlCol="0">
            <a:spAutoFit/>
          </a:bodyPr>
          <a:lstStyle/>
          <a:p>
            <a:r>
              <a:rPr lang="en-GB" sz="1600"/>
              <a:t>Scottish Government funding decreased in value</a:t>
            </a:r>
          </a:p>
        </p:txBody>
      </p:sp>
      <p:pic>
        <p:nvPicPr>
          <p:cNvPr id="31" name="Picture 30">
            <a:extLst>
              <a:ext uri="{FF2B5EF4-FFF2-40B4-BE49-F238E27FC236}">
                <a16:creationId xmlns:a16="http://schemas.microsoft.com/office/drawing/2014/main" id="{692EE76F-ADC4-9CA0-637B-D95E40C316FC}"/>
              </a:ext>
              <a:ext uri="{C183D7F6-B498-43B3-948B-1728B52AA6E4}">
                <adec:decorative xmlns:adec="http://schemas.microsoft.com/office/drawing/2017/decorative" val="1"/>
              </a:ext>
            </a:extLst>
          </p:cNvPr>
          <p:cNvPicPr>
            <a:picLocks noChangeAspect="1"/>
          </p:cNvPicPr>
          <p:nvPr/>
        </p:nvPicPr>
        <p:blipFill>
          <a:blip r:embed="rId6"/>
          <a:srcRect t="1" b="1286"/>
          <a:stretch/>
        </p:blipFill>
        <p:spPr>
          <a:xfrm>
            <a:off x="8886586" y="1487534"/>
            <a:ext cx="2526030" cy="15807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4" name="TextBox 43">
            <a:extLst>
              <a:ext uri="{FF2B5EF4-FFF2-40B4-BE49-F238E27FC236}">
                <a16:creationId xmlns:a16="http://schemas.microsoft.com/office/drawing/2014/main" id="{12CDE89E-F4DF-91D8-F0CA-A414FB4A8663}"/>
              </a:ext>
            </a:extLst>
          </p:cNvPr>
          <p:cNvSpPr txBox="1"/>
          <p:nvPr/>
        </p:nvSpPr>
        <p:spPr>
          <a:xfrm>
            <a:off x="721235" y="5519960"/>
            <a:ext cx="2526030" cy="830997"/>
          </a:xfrm>
          <a:prstGeom prst="rect">
            <a:avLst/>
          </a:prstGeom>
          <a:noFill/>
        </p:spPr>
        <p:txBody>
          <a:bodyPr wrap="square" rtlCol="0">
            <a:spAutoFit/>
          </a:bodyPr>
          <a:lstStyle/>
          <a:p>
            <a:r>
              <a:rPr lang="en-GB" sz="1600"/>
              <a:t>Ban on international taught postgraduate students bringing family</a:t>
            </a:r>
          </a:p>
        </p:txBody>
      </p:sp>
      <p:sp>
        <p:nvSpPr>
          <p:cNvPr id="45" name="TextBox 44">
            <a:extLst>
              <a:ext uri="{FF2B5EF4-FFF2-40B4-BE49-F238E27FC236}">
                <a16:creationId xmlns:a16="http://schemas.microsoft.com/office/drawing/2014/main" id="{0AD54A08-786F-190A-B345-9F37F4745645}"/>
              </a:ext>
            </a:extLst>
          </p:cNvPr>
          <p:cNvSpPr txBox="1"/>
          <p:nvPr/>
        </p:nvSpPr>
        <p:spPr>
          <a:xfrm>
            <a:off x="3436121" y="5495399"/>
            <a:ext cx="2526030" cy="830997"/>
          </a:xfrm>
          <a:prstGeom prst="rect">
            <a:avLst/>
          </a:prstGeom>
          <a:noFill/>
        </p:spPr>
        <p:txBody>
          <a:bodyPr wrap="square" rtlCol="0">
            <a:spAutoFit/>
          </a:bodyPr>
          <a:lstStyle/>
          <a:p>
            <a:r>
              <a:rPr lang="en-GB" sz="1600"/>
              <a:t>Increasing costs, with inflation pushing up prices across the board</a:t>
            </a:r>
          </a:p>
        </p:txBody>
      </p:sp>
      <p:pic>
        <p:nvPicPr>
          <p:cNvPr id="33" name="Picture 32">
            <a:extLst>
              <a:ext uri="{FF2B5EF4-FFF2-40B4-BE49-F238E27FC236}">
                <a16:creationId xmlns:a16="http://schemas.microsoft.com/office/drawing/2014/main" id="{C403E63A-E63F-4CAE-CF06-FB07E0E1679F}"/>
              </a:ext>
              <a:ext uri="{C183D7F6-B498-43B3-948B-1728B52AA6E4}">
                <adec:decorative xmlns:adec="http://schemas.microsoft.com/office/drawing/2017/decorative" val="1"/>
              </a:ext>
            </a:extLst>
          </p:cNvPr>
          <p:cNvPicPr>
            <a:picLocks noChangeAspect="1"/>
          </p:cNvPicPr>
          <p:nvPr/>
        </p:nvPicPr>
        <p:blipFill>
          <a:blip r:embed="rId7"/>
          <a:srcRect r="2369" b="9723"/>
          <a:stretch/>
        </p:blipFill>
        <p:spPr>
          <a:xfrm>
            <a:off x="3447475" y="3940328"/>
            <a:ext cx="2570509" cy="15807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6" name="TextBox 45">
            <a:extLst>
              <a:ext uri="{FF2B5EF4-FFF2-40B4-BE49-F238E27FC236}">
                <a16:creationId xmlns:a16="http://schemas.microsoft.com/office/drawing/2014/main" id="{7546C57F-53EE-78F4-7CA4-F1A69DAA202E}"/>
              </a:ext>
            </a:extLst>
          </p:cNvPr>
          <p:cNvSpPr txBox="1"/>
          <p:nvPr/>
        </p:nvSpPr>
        <p:spPr>
          <a:xfrm>
            <a:off x="6151007" y="5519959"/>
            <a:ext cx="2526030" cy="830997"/>
          </a:xfrm>
          <a:prstGeom prst="rect">
            <a:avLst/>
          </a:prstGeom>
          <a:noFill/>
        </p:spPr>
        <p:txBody>
          <a:bodyPr wrap="square" rtlCol="0">
            <a:spAutoFit/>
          </a:bodyPr>
          <a:lstStyle/>
          <a:p>
            <a:r>
              <a:rPr lang="en-GB" sz="1600"/>
              <a:t>Impact of increases to employer’s National Insurance payments</a:t>
            </a:r>
          </a:p>
        </p:txBody>
      </p:sp>
      <p:pic>
        <p:nvPicPr>
          <p:cNvPr id="24" name="Picture 23">
            <a:extLst>
              <a:ext uri="{FF2B5EF4-FFF2-40B4-BE49-F238E27FC236}">
                <a16:creationId xmlns:a16="http://schemas.microsoft.com/office/drawing/2014/main" id="{78FC56C9-BB17-65A3-39CB-83499B8C2EED}"/>
              </a:ext>
              <a:ext uri="{C183D7F6-B498-43B3-948B-1728B52AA6E4}">
                <adec:decorative xmlns:adec="http://schemas.microsoft.com/office/drawing/2017/decorative" val="1"/>
              </a:ext>
            </a:extLst>
          </p:cNvPr>
          <p:cNvPicPr>
            <a:picLocks noChangeAspect="1"/>
          </p:cNvPicPr>
          <p:nvPr/>
        </p:nvPicPr>
        <p:blipFill>
          <a:blip r:embed="rId8"/>
          <a:srcRect l="7006" t="2793" r="5867" b="16113"/>
          <a:stretch/>
        </p:blipFill>
        <p:spPr>
          <a:xfrm>
            <a:off x="6151007" y="3940328"/>
            <a:ext cx="2567416" cy="15807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9" name="TextBox 48">
            <a:extLst>
              <a:ext uri="{FF2B5EF4-FFF2-40B4-BE49-F238E27FC236}">
                <a16:creationId xmlns:a16="http://schemas.microsoft.com/office/drawing/2014/main" id="{805AFB84-A63D-8FBD-6BC3-7EB17DDCB21B}"/>
              </a:ext>
            </a:extLst>
          </p:cNvPr>
          <p:cNvSpPr txBox="1"/>
          <p:nvPr/>
        </p:nvSpPr>
        <p:spPr>
          <a:xfrm>
            <a:off x="8865893" y="5533947"/>
            <a:ext cx="2526030" cy="830997"/>
          </a:xfrm>
          <a:prstGeom prst="rect">
            <a:avLst/>
          </a:prstGeom>
          <a:noFill/>
        </p:spPr>
        <p:txBody>
          <a:bodyPr wrap="square" rtlCol="0">
            <a:spAutoFit/>
          </a:bodyPr>
          <a:lstStyle/>
          <a:p>
            <a:r>
              <a:rPr lang="en-GB" sz="1600"/>
              <a:t>Leadership not planning for the worst when things were at their best (or better)</a:t>
            </a:r>
          </a:p>
        </p:txBody>
      </p:sp>
      <p:pic>
        <p:nvPicPr>
          <p:cNvPr id="48" name="Picture 47">
            <a:extLst>
              <a:ext uri="{FF2B5EF4-FFF2-40B4-BE49-F238E27FC236}">
                <a16:creationId xmlns:a16="http://schemas.microsoft.com/office/drawing/2014/main" id="{17231D26-94ED-E023-1189-CE7CB940E60E}"/>
              </a:ext>
              <a:ext uri="{C183D7F6-B498-43B3-948B-1728B52AA6E4}">
                <adec:decorative xmlns:adec="http://schemas.microsoft.com/office/drawing/2017/decorative" val="1"/>
              </a:ext>
            </a:extLst>
          </p:cNvPr>
          <p:cNvPicPr>
            <a:picLocks noChangeAspect="1"/>
          </p:cNvPicPr>
          <p:nvPr/>
        </p:nvPicPr>
        <p:blipFill>
          <a:blip r:embed="rId9"/>
          <a:srcRect t="7012"/>
          <a:stretch/>
        </p:blipFill>
        <p:spPr>
          <a:xfrm>
            <a:off x="8886586" y="3940328"/>
            <a:ext cx="2567415" cy="15826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3C518819-1788-6C61-98DA-E8E8097830F6}"/>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742904" y="3940328"/>
            <a:ext cx="2527069" cy="15936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476601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270E5-DFE8-D442-0E05-53ABCB0440EF}"/>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87AD9559-939E-7EA1-BA25-970565ECF7D8}"/>
              </a:ext>
            </a:extLst>
          </p:cNvPr>
          <p:cNvSpPr>
            <a:spLocks noGrp="1"/>
          </p:cNvSpPr>
          <p:nvPr>
            <p:ph type="title"/>
          </p:nvPr>
        </p:nvSpPr>
        <p:spPr>
          <a:xfrm>
            <a:off x="749544" y="756341"/>
            <a:ext cx="9305922" cy="653005"/>
          </a:xfrm>
        </p:spPr>
        <p:txBody>
          <a:bodyPr/>
          <a:lstStyle/>
          <a:p>
            <a:r>
              <a:rPr lang="en-US" dirty="0"/>
              <a:t>Instability in Higher Education</a:t>
            </a:r>
          </a:p>
        </p:txBody>
      </p:sp>
      <p:sp>
        <p:nvSpPr>
          <p:cNvPr id="14" name="Content Placeholder 13">
            <a:extLst>
              <a:ext uri="{FF2B5EF4-FFF2-40B4-BE49-F238E27FC236}">
                <a16:creationId xmlns:a16="http://schemas.microsoft.com/office/drawing/2014/main" id="{72A02076-637D-F452-69E1-97E65A141846}"/>
              </a:ext>
            </a:extLst>
          </p:cNvPr>
          <p:cNvSpPr>
            <a:spLocks noGrp="1"/>
          </p:cNvSpPr>
          <p:nvPr>
            <p:ph idx="1"/>
          </p:nvPr>
        </p:nvSpPr>
        <p:spPr>
          <a:xfrm>
            <a:off x="557837" y="1620723"/>
            <a:ext cx="11076325" cy="4948519"/>
          </a:xfrm>
        </p:spPr>
        <p:txBody>
          <a:bodyPr vert="horz" lIns="91440" tIns="45720" rIns="91440" bIns="45720" rtlCol="0" anchor="t">
            <a:normAutofit lnSpcReduction="10000"/>
          </a:bodyPr>
          <a:lstStyle/>
          <a:p>
            <a:pPr marL="0" indent="0">
              <a:buNone/>
            </a:pPr>
            <a:endParaRPr lang="en-GB" sz="1800"/>
          </a:p>
          <a:p>
            <a:pPr>
              <a:lnSpc>
                <a:spcPct val="120000"/>
              </a:lnSpc>
            </a:pPr>
            <a:r>
              <a:rPr lang="en-US" sz="2100">
                <a:latin typeface="Overpass Medium"/>
                <a:hlinkClick r:id="rId3"/>
              </a:rPr>
              <a:t>Casualisation of working conditions are systemic across Higher Education</a:t>
            </a:r>
            <a:r>
              <a:rPr lang="en-US" sz="2100">
                <a:latin typeface="Overpass Medium"/>
              </a:rPr>
              <a:t> and compound inequalities</a:t>
            </a:r>
          </a:p>
          <a:p>
            <a:pPr>
              <a:lnSpc>
                <a:spcPct val="120000"/>
              </a:lnSpc>
            </a:pPr>
            <a:r>
              <a:rPr lang="en-US" sz="2100"/>
              <a:t>Cycles of restructuring and redundancies have a </a:t>
            </a:r>
            <a:r>
              <a:rPr lang="en-US" sz="2100" b="0">
                <a:hlinkClick r:id="rId4"/>
              </a:rPr>
              <a:t>negative effect on welfare of employees regardless of jobs losses</a:t>
            </a:r>
            <a:endParaRPr lang="en-US" sz="2100" b="0"/>
          </a:p>
          <a:p>
            <a:pPr>
              <a:lnSpc>
                <a:spcPct val="120000"/>
              </a:lnSpc>
            </a:pPr>
            <a:r>
              <a:rPr lang="en-US" sz="2100"/>
              <a:t>Loss of departments, degree programmes, and highly experienced staff</a:t>
            </a:r>
          </a:p>
          <a:p>
            <a:pPr>
              <a:lnSpc>
                <a:spcPct val="120000"/>
              </a:lnSpc>
            </a:pPr>
            <a:r>
              <a:rPr lang="en-US" sz="2100" b="0">
                <a:hlinkClick r:id="rId5"/>
              </a:rPr>
              <a:t>Confused and divergent messaging – student is a customer, not a scholar</a:t>
            </a:r>
            <a:endParaRPr lang="en-US" sz="2100" b="0"/>
          </a:p>
          <a:p>
            <a:pPr>
              <a:lnSpc>
                <a:spcPct val="120000"/>
              </a:lnSpc>
            </a:pPr>
            <a:r>
              <a:rPr lang="en-US" sz="2100" b="0"/>
              <a:t>Lack of support for unfunded research projects and the inequalities that are further compounded</a:t>
            </a:r>
          </a:p>
          <a:p>
            <a:pPr>
              <a:lnSpc>
                <a:spcPct val="100000"/>
              </a:lnSpc>
            </a:pPr>
            <a:r>
              <a:rPr lang="en-US" sz="2100">
                <a:hlinkClick r:id="rId6"/>
              </a:rPr>
              <a:t>UK Higher Education shrinkage</a:t>
            </a:r>
            <a:endParaRPr lang="en-US" sz="2100"/>
          </a:p>
          <a:p>
            <a:pPr>
              <a:lnSpc>
                <a:spcPct val="100000"/>
              </a:lnSpc>
            </a:pPr>
            <a:r>
              <a:rPr lang="en-US" sz="2100"/>
              <a:t>US restrictions impacting research and innovation projects across the globe – increased workloads on project leads/co-leads to pick up the pieces</a:t>
            </a:r>
          </a:p>
          <a:p>
            <a:pPr>
              <a:lnSpc>
                <a:spcPct val="100000"/>
              </a:lnSpc>
            </a:pPr>
            <a:endParaRPr lang="en-US"/>
          </a:p>
          <a:p>
            <a:pPr>
              <a:lnSpc>
                <a:spcPct val="100000"/>
              </a:lnSpc>
            </a:pPr>
            <a:endParaRPr lang="en-US"/>
          </a:p>
        </p:txBody>
      </p:sp>
    </p:spTree>
    <p:extLst>
      <p:ext uri="{BB962C8B-B14F-4D97-AF65-F5344CB8AC3E}">
        <p14:creationId xmlns:p14="http://schemas.microsoft.com/office/powerpoint/2010/main" val="20770373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F4E58-2575-5039-5490-0278010411AD}"/>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dirty="0"/>
              <a:t>Identity visibility and intersectionality</a:t>
            </a:r>
          </a:p>
        </p:txBody>
      </p:sp>
      <p:pic>
        <p:nvPicPr>
          <p:cNvPr id="7" name="Picture Placeholder 6" descr="Kimberlé Crenshaw">
            <a:extLst>
              <a:ext uri="{FF2B5EF4-FFF2-40B4-BE49-F238E27FC236}">
                <a16:creationId xmlns:a16="http://schemas.microsoft.com/office/drawing/2014/main" id="{C6D54BFA-3870-61A3-E403-7C58641058DC}"/>
              </a:ext>
            </a:extLst>
          </p:cNvPr>
          <p:cNvPicPr>
            <a:picLocks noGrp="1" noChangeAspect="1"/>
          </p:cNvPicPr>
          <p:nvPr>
            <p:ph type="pic" sz="quarter" idx="11"/>
          </p:nvPr>
        </p:nvPicPr>
        <p:blipFill>
          <a:blip r:embed="rId3"/>
          <a:srcRect t="7878" b="7878"/>
          <a:stretch>
            <a:fillRect/>
          </a:stretch>
        </p:blipFill>
        <p:spPr/>
      </p:pic>
      <p:sp>
        <p:nvSpPr>
          <p:cNvPr id="8" name="Content Placeholder 1">
            <a:extLst>
              <a:ext uri="{FF2B5EF4-FFF2-40B4-BE49-F238E27FC236}">
                <a16:creationId xmlns:a16="http://schemas.microsoft.com/office/drawing/2014/main" id="{37F848B6-4018-B2BE-5D98-A7610E36B440}"/>
              </a:ext>
            </a:extLst>
          </p:cNvPr>
          <p:cNvSpPr txBox="1">
            <a:spLocks/>
          </p:cNvSpPr>
          <p:nvPr/>
        </p:nvSpPr>
        <p:spPr>
          <a:xfrm>
            <a:off x="730176" y="1097242"/>
            <a:ext cx="3741463" cy="46635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Overpass Medium" pitchFamily="2" charset="77"/>
                <a:ea typeface="Inter" panose="020B05020300000000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4000" spc="-50" dirty="0">
                <a:ea typeface="+mj-ea"/>
                <a:cs typeface="+mj-cs"/>
              </a:rPr>
              <a:t>“Identity is not always visible, but it is always intersectional”</a:t>
            </a:r>
          </a:p>
          <a:p>
            <a:pPr marL="0" indent="0">
              <a:lnSpc>
                <a:spcPct val="150000"/>
              </a:lnSpc>
              <a:buNone/>
            </a:pPr>
            <a:r>
              <a:rPr lang="en-GB" sz="2400" b="0" i="0" dirty="0" err="1">
                <a:solidFill>
                  <a:srgbClr val="101418"/>
                </a:solidFill>
                <a:effectLst/>
                <a:latin typeface="Overpass (Medium)"/>
              </a:rPr>
              <a:t>Kimberlé</a:t>
            </a:r>
            <a:r>
              <a:rPr lang="en-GB" sz="2400" b="0" i="0" dirty="0">
                <a:solidFill>
                  <a:srgbClr val="101418"/>
                </a:solidFill>
                <a:effectLst/>
                <a:latin typeface="Overpass (Medium)"/>
              </a:rPr>
              <a:t> Crenshaw, 1989</a:t>
            </a:r>
            <a:endParaRPr lang="en-US" sz="4000" spc="-50" dirty="0">
              <a:ea typeface="+mj-ea"/>
              <a:cs typeface="+mj-cs"/>
            </a:endParaRPr>
          </a:p>
        </p:txBody>
      </p:sp>
    </p:spTree>
    <p:extLst>
      <p:ext uri="{BB962C8B-B14F-4D97-AF65-F5344CB8AC3E}">
        <p14:creationId xmlns:p14="http://schemas.microsoft.com/office/powerpoint/2010/main" val="2569326777"/>
      </p:ext>
    </p:extLst>
  </p:cSld>
  <p:clrMapOvr>
    <a:masterClrMapping/>
  </p:clrMapOvr>
</p:sld>
</file>

<file path=ppt/theme/theme1.xml><?xml version="1.0" encoding="utf-8"?>
<a:theme xmlns:a="http://schemas.openxmlformats.org/drawingml/2006/main" name="Purple Set ">
  <a:themeElements>
    <a:clrScheme name="Kent Colours ">
      <a:dk1>
        <a:srgbClr val="00050E"/>
      </a:dk1>
      <a:lt1>
        <a:srgbClr val="FFFFFF"/>
      </a:lt1>
      <a:dk2>
        <a:srgbClr val="000000"/>
      </a:dk2>
      <a:lt2>
        <a:srgbClr val="FEFFFE"/>
      </a:lt2>
      <a:accent1>
        <a:srgbClr val="012F66"/>
      </a:accent1>
      <a:accent2>
        <a:srgbClr val="784D9A"/>
      </a:accent2>
      <a:accent3>
        <a:srgbClr val="E5007D"/>
      </a:accent3>
      <a:accent4>
        <a:srgbClr val="E21E2B"/>
      </a:accent4>
      <a:accent5>
        <a:srgbClr val="EA5C0B"/>
      </a:accent5>
      <a:accent6>
        <a:srgbClr val="FEDD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ent_Template_v3" id="{7BA4AA8C-3FE5-684B-9E60-C2D60E8F3CA0}" vid="{26152A61-6228-3440-8B72-D3D316DE81F5}"/>
    </a:ext>
  </a:extLst>
</a:theme>
</file>

<file path=ppt/theme/theme2.xml><?xml version="1.0" encoding="utf-8"?>
<a:theme xmlns:a="http://schemas.openxmlformats.org/drawingml/2006/main" name="Blue Set ">
  <a:themeElements>
    <a:clrScheme name="Kent Colours ">
      <a:dk1>
        <a:srgbClr val="00050E"/>
      </a:dk1>
      <a:lt1>
        <a:srgbClr val="FFFFFF"/>
      </a:lt1>
      <a:dk2>
        <a:srgbClr val="000000"/>
      </a:dk2>
      <a:lt2>
        <a:srgbClr val="FEFFFE"/>
      </a:lt2>
      <a:accent1>
        <a:srgbClr val="012F66"/>
      </a:accent1>
      <a:accent2>
        <a:srgbClr val="784D9A"/>
      </a:accent2>
      <a:accent3>
        <a:srgbClr val="E5007D"/>
      </a:accent3>
      <a:accent4>
        <a:srgbClr val="E21E2B"/>
      </a:accent4>
      <a:accent5>
        <a:srgbClr val="EA5C0B"/>
      </a:accent5>
      <a:accent6>
        <a:srgbClr val="FEDD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ent_Template_v3" id="{7BA4AA8C-3FE5-684B-9E60-C2D60E8F3CA0}" vid="{7E211ECC-1833-7F4A-8251-8C3FFE68B2AB}"/>
    </a:ext>
  </a:extLst>
</a:theme>
</file>

<file path=ppt/theme/theme3.xml><?xml version="1.0" encoding="utf-8"?>
<a:theme xmlns:a="http://schemas.openxmlformats.org/drawingml/2006/main" name="Green Set ">
  <a:themeElements>
    <a:clrScheme name="Kent Colours ">
      <a:dk1>
        <a:srgbClr val="00050E"/>
      </a:dk1>
      <a:lt1>
        <a:srgbClr val="FFFFFF"/>
      </a:lt1>
      <a:dk2>
        <a:srgbClr val="000000"/>
      </a:dk2>
      <a:lt2>
        <a:srgbClr val="FEFFFE"/>
      </a:lt2>
      <a:accent1>
        <a:srgbClr val="012F66"/>
      </a:accent1>
      <a:accent2>
        <a:srgbClr val="784D9A"/>
      </a:accent2>
      <a:accent3>
        <a:srgbClr val="E5007D"/>
      </a:accent3>
      <a:accent4>
        <a:srgbClr val="E21E2B"/>
      </a:accent4>
      <a:accent5>
        <a:srgbClr val="EA5C0B"/>
      </a:accent5>
      <a:accent6>
        <a:srgbClr val="FEDD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ent_Template_v3" id="{7BA4AA8C-3FE5-684B-9E60-C2D60E8F3CA0}" vid="{B5919466-AA53-F84D-95DE-A44E0F5D1BFD}"/>
    </a:ext>
  </a:extLst>
</a:theme>
</file>

<file path=ppt/theme/theme4.xml><?xml version="1.0" encoding="utf-8"?>
<a:theme xmlns:a="http://schemas.openxmlformats.org/drawingml/2006/main" name="Pink Set ">
  <a:themeElements>
    <a:clrScheme name="Kent Colours ">
      <a:dk1>
        <a:srgbClr val="00050E"/>
      </a:dk1>
      <a:lt1>
        <a:srgbClr val="FFFFFF"/>
      </a:lt1>
      <a:dk2>
        <a:srgbClr val="000000"/>
      </a:dk2>
      <a:lt2>
        <a:srgbClr val="FEFFFE"/>
      </a:lt2>
      <a:accent1>
        <a:srgbClr val="012F66"/>
      </a:accent1>
      <a:accent2>
        <a:srgbClr val="784D9A"/>
      </a:accent2>
      <a:accent3>
        <a:srgbClr val="E5007D"/>
      </a:accent3>
      <a:accent4>
        <a:srgbClr val="E21E2B"/>
      </a:accent4>
      <a:accent5>
        <a:srgbClr val="EA5C0B"/>
      </a:accent5>
      <a:accent6>
        <a:srgbClr val="FEDD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ent_Template_v3" id="{7BA4AA8C-3FE5-684B-9E60-C2D60E8F3CA0}" vid="{A73B16A2-4F09-5847-8FAE-4DAA33944566}"/>
    </a:ext>
  </a:extLst>
</a:theme>
</file>

<file path=ppt/theme/theme5.xml><?xml version="1.0" encoding="utf-8"?>
<a:theme xmlns:a="http://schemas.openxmlformats.org/drawingml/2006/main" name="Orange Set">
  <a:themeElements>
    <a:clrScheme name="Kent Colours ">
      <a:dk1>
        <a:srgbClr val="00050E"/>
      </a:dk1>
      <a:lt1>
        <a:srgbClr val="FFFFFF"/>
      </a:lt1>
      <a:dk2>
        <a:srgbClr val="000000"/>
      </a:dk2>
      <a:lt2>
        <a:srgbClr val="FEFFFE"/>
      </a:lt2>
      <a:accent1>
        <a:srgbClr val="012F66"/>
      </a:accent1>
      <a:accent2>
        <a:srgbClr val="784D9A"/>
      </a:accent2>
      <a:accent3>
        <a:srgbClr val="E5007D"/>
      </a:accent3>
      <a:accent4>
        <a:srgbClr val="E21E2B"/>
      </a:accent4>
      <a:accent5>
        <a:srgbClr val="EA5C0B"/>
      </a:accent5>
      <a:accent6>
        <a:srgbClr val="FEDD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ent_Template_v3" id="{7BA4AA8C-3FE5-684B-9E60-C2D60E8F3CA0}" vid="{2895D1A4-F719-6F4E-B4B7-F882D3ED96B9}"/>
    </a:ext>
  </a:extLst>
</a:theme>
</file>

<file path=ppt/theme/theme6.xml><?xml version="1.0" encoding="utf-8"?>
<a:theme xmlns:a="http://schemas.openxmlformats.org/drawingml/2006/main" name="Red Set">
  <a:themeElements>
    <a:clrScheme name="Kent Colours ">
      <a:dk1>
        <a:srgbClr val="00050E"/>
      </a:dk1>
      <a:lt1>
        <a:srgbClr val="FFFFFF"/>
      </a:lt1>
      <a:dk2>
        <a:srgbClr val="000000"/>
      </a:dk2>
      <a:lt2>
        <a:srgbClr val="FEFFFE"/>
      </a:lt2>
      <a:accent1>
        <a:srgbClr val="012F66"/>
      </a:accent1>
      <a:accent2>
        <a:srgbClr val="784D9A"/>
      </a:accent2>
      <a:accent3>
        <a:srgbClr val="E5007D"/>
      </a:accent3>
      <a:accent4>
        <a:srgbClr val="E21E2B"/>
      </a:accent4>
      <a:accent5>
        <a:srgbClr val="EA5C0B"/>
      </a:accent5>
      <a:accent6>
        <a:srgbClr val="FEDD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ent_Template_v3" id="{7BA4AA8C-3FE5-684B-9E60-C2D60E8F3CA0}" vid="{2675C3A3-B5E7-9940-9188-078FE9439201}"/>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05445A33AFAEC419A41B44D69E6129F" ma:contentTypeVersion="17" ma:contentTypeDescription="Create a new document." ma:contentTypeScope="" ma:versionID="1f72eb2a40284821dcf313b61316b216">
  <xsd:schema xmlns:xsd="http://www.w3.org/2001/XMLSchema" xmlns:xs="http://www.w3.org/2001/XMLSchema" xmlns:p="http://schemas.microsoft.com/office/2006/metadata/properties" xmlns:ns2="997cdd1e-e429-4b09-99d2-d895aefd500f" xmlns:ns3="a3ce718d-f813-4adc-8824-5d044fc7674a" targetNamespace="http://schemas.microsoft.com/office/2006/metadata/properties" ma:root="true" ma:fieldsID="172625b91df44b366c0f07ffcd48531a" ns2:_="" ns3:_="">
    <xsd:import namespace="997cdd1e-e429-4b09-99d2-d895aefd500f"/>
    <xsd:import namespace="a3ce718d-f813-4adc-8824-5d044fc7674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DateandTime"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7cdd1e-e429-4b09-99d2-d895aefd500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DateandTime" ma:index="21" nillable="true" ma:displayName="Date and Time" ma:format="DateOnly" ma:internalName="DateandTime">
      <xsd:simpleType>
        <xsd:restriction base="dms:DateTime"/>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7ad60de0-1a06-47ac-a17b-03c64138ab1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3ce718d-f813-4adc-8824-5d044fc7674a"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6002303e-3aac-4036-a93f-05678b6d1e37}" ma:internalName="TaxCatchAll" ma:showField="CatchAllData" ma:web="a3ce718d-f813-4adc-8824-5d044fc7674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94D288D-3A56-47E1-9EF5-5D2B82965B08}">
  <ds:schemaRefs>
    <ds:schemaRef ds:uri="997cdd1e-e429-4b09-99d2-d895aefd500f"/>
    <ds:schemaRef ds:uri="a3ce718d-f813-4adc-8824-5d044fc7674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C53C3EF-67CA-4DD1-A0EB-945AFAB1C684}">
  <ds:schemaRefs>
    <ds:schemaRef ds:uri="http://schemas.microsoft.com/sharepoint/v3/contenttype/forms"/>
  </ds:schemaRefs>
</ds:datastoreItem>
</file>

<file path=docMetadata/LabelInfo.xml><?xml version="1.0" encoding="utf-8"?>
<clbl:labelList xmlns:clbl="http://schemas.microsoft.com/office/2020/mipLabelMetadata">
  <clbl:label id="{51a9fa56-3f32-449a-a721-3e3f49aa5e9a}" enabled="0" method="" siteId="{51a9fa56-3f32-449a-a721-3e3f49aa5e9a}" removed="1"/>
</clbl:labelList>
</file>

<file path=docProps/app.xml><?xml version="1.0" encoding="utf-8"?>
<Properties xmlns="http://schemas.openxmlformats.org/officeDocument/2006/extended-properties" xmlns:vt="http://schemas.openxmlformats.org/officeDocument/2006/docPropsVTypes">
  <Template>Purple Set </Template>
  <TotalTime>0</TotalTime>
  <Words>4548</Words>
  <Application>Microsoft Office PowerPoint</Application>
  <PresentationFormat>Widescreen</PresentationFormat>
  <Paragraphs>225</Paragraphs>
  <Slides>35</Slides>
  <Notes>34</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35</vt:i4>
      </vt:variant>
    </vt:vector>
  </HeadingPairs>
  <TitlesOfParts>
    <vt:vector size="50" baseType="lpstr">
      <vt:lpstr>Arial</vt:lpstr>
      <vt:lpstr>Calibri</vt:lpstr>
      <vt:lpstr>Overpass Medium</vt:lpstr>
      <vt:lpstr>Overpass SemiBold</vt:lpstr>
      <vt:lpstr>Overpass</vt:lpstr>
      <vt:lpstr>Open Sans</vt:lpstr>
      <vt:lpstr>Overpass (Medium)</vt:lpstr>
      <vt:lpstr>Google Sans</vt:lpstr>
      <vt:lpstr>Source Sans Pro</vt:lpstr>
      <vt:lpstr>Purple Set </vt:lpstr>
      <vt:lpstr>Blue Set </vt:lpstr>
      <vt:lpstr>Green Set </vt:lpstr>
      <vt:lpstr>Pink Set </vt:lpstr>
      <vt:lpstr>Orange Set</vt:lpstr>
      <vt:lpstr>Red Set</vt:lpstr>
      <vt:lpstr>EDIA: Equality, Diversity, Inclusion and Adversity</vt:lpstr>
      <vt:lpstr>A little bit about us</vt:lpstr>
      <vt:lpstr>Global war on the marginalised</vt:lpstr>
      <vt:lpstr>Weaponising equality (U.K)</vt:lpstr>
      <vt:lpstr>Weaponising equality (Global)</vt:lpstr>
      <vt:lpstr>Increased awareness of exclusionary practices in Higher Education</vt:lpstr>
      <vt:lpstr>Adversity in Higher Education</vt:lpstr>
      <vt:lpstr>Instability in Higher Education</vt:lpstr>
      <vt:lpstr>Identity visibility and intersectionality</vt:lpstr>
      <vt:lpstr>Inequality of adversity</vt:lpstr>
      <vt:lpstr>UKRI data 2016-2022</vt:lpstr>
      <vt:lpstr>Intersefctionally: </vt:lpstr>
      <vt:lpstr>Insecure work in the United Kingdom and the disability insecurity gap, 2022</vt:lpstr>
      <vt:lpstr>Disabled (intersectional) workers</vt:lpstr>
      <vt:lpstr>Inaccessible cultures in HE</vt:lpstr>
      <vt:lpstr>Burdens</vt:lpstr>
      <vt:lpstr>“Social Model of Disability”</vt:lpstr>
      <vt:lpstr>Are the odds stacked against us?</vt:lpstr>
      <vt:lpstr>Stranger than fiction: That lying conniving disabled snitch… Burn, burn, burn the witch! </vt:lpstr>
      <vt:lpstr>A PanEthnography of witches</vt:lpstr>
      <vt:lpstr>Inclusive behaviours versus exclusionary behaviours</vt:lpstr>
      <vt:lpstr>What (and who) do we lose when equality, Diversity, Inclusion, and Accessibility (EDIA) is a 'nice to' not a 'need to' have?</vt:lpstr>
      <vt:lpstr>“A loss of fairness, justice, and humanity”</vt:lpstr>
      <vt:lpstr>How can  I help?  (Testimonials to read and return to)</vt:lpstr>
      <vt:lpstr>“It took so little effort”</vt:lpstr>
      <vt:lpstr>Remote interviews</vt:lpstr>
      <vt:lpstr>Sharing interview questions in advance</vt:lpstr>
      <vt:lpstr>Living with hearing loss in a shared office</vt:lpstr>
      <vt:lpstr>Presentism is a privilege</vt:lpstr>
      <vt:lpstr>Parental leave</vt:lpstr>
      <vt:lpstr>Career progression</vt:lpstr>
      <vt:lpstr>Towards a fully inclusive environment</vt:lpstr>
      <vt:lpstr>Better together</vt:lpstr>
      <vt:lpstr>Some interesting reading</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Seawright</dc:creator>
  <cp:lastModifiedBy>Josie Caplehorne</cp:lastModifiedBy>
  <cp:revision>6</cp:revision>
  <dcterms:created xsi:type="dcterms:W3CDTF">2022-08-26T15:47:55Z</dcterms:created>
  <dcterms:modified xsi:type="dcterms:W3CDTF">2025-06-17T11:39:50Z</dcterms:modified>
</cp:coreProperties>
</file>