
<file path=[Content_Types].xml><?xml version="1.0" encoding="utf-8"?>
<Types xmlns="http://schemas.openxmlformats.org/package/2006/content-types">
  <Default Extension="crdownload" ContentType="image/png"/>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74" r:id="rId3"/>
    <p:sldId id="258" r:id="rId4"/>
    <p:sldId id="352" r:id="rId5"/>
    <p:sldId id="271" r:id="rId6"/>
    <p:sldId id="339" r:id="rId7"/>
    <p:sldId id="273" r:id="rId8"/>
    <p:sldId id="356" r:id="rId9"/>
    <p:sldId id="345" r:id="rId10"/>
    <p:sldId id="346" r:id="rId11"/>
    <p:sldId id="357" r:id="rId12"/>
    <p:sldId id="355" r:id="rId13"/>
    <p:sldId id="358" r:id="rId14"/>
    <p:sldId id="290" r:id="rId15"/>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BA6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FFD52A-FC3F-447C-B5E1-4756104ECFB6}" v="17" dt="2024-04-05T07:14:06.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p:cViewPr varScale="1">
        <p:scale>
          <a:sx n="69" d="100"/>
          <a:sy n="69" d="100"/>
        </p:scale>
        <p:origin x="78" y="7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a Mikelyte" userId="fee4c092-730e-466d-a1bf-216af8c61467" providerId="ADAL" clId="{CDFFD52A-FC3F-447C-B5E1-4756104ECFB6}"/>
    <pc:docChg chg="undo custSel addSld delSld modSld">
      <pc:chgData name="Rasa Mikelyte" userId="fee4c092-730e-466d-a1bf-216af8c61467" providerId="ADAL" clId="{CDFFD52A-FC3F-447C-B5E1-4756104ECFB6}" dt="2024-04-05T07:14:37.367" v="261" actId="1076"/>
      <pc:docMkLst>
        <pc:docMk/>
      </pc:docMkLst>
      <pc:sldChg chg="modSp mod">
        <pc:chgData name="Rasa Mikelyte" userId="fee4c092-730e-466d-a1bf-216af8c61467" providerId="ADAL" clId="{CDFFD52A-FC3F-447C-B5E1-4756104ECFB6}" dt="2024-03-25T19:04:12.203" v="6" actId="1076"/>
        <pc:sldMkLst>
          <pc:docMk/>
          <pc:sldMk cId="0" sldId="273"/>
        </pc:sldMkLst>
        <pc:spChg chg="mod">
          <ac:chgData name="Rasa Mikelyte" userId="fee4c092-730e-466d-a1bf-216af8c61467" providerId="ADAL" clId="{CDFFD52A-FC3F-447C-B5E1-4756104ECFB6}" dt="2024-03-25T19:04:12.203" v="6" actId="1076"/>
          <ac:spMkLst>
            <pc:docMk/>
            <pc:sldMk cId="0" sldId="273"/>
            <ac:spMk id="3339" creationId="{00000000-0000-0000-0000-000000000000}"/>
          </ac:spMkLst>
        </pc:spChg>
        <pc:spChg chg="mod">
          <ac:chgData name="Rasa Mikelyte" userId="fee4c092-730e-466d-a1bf-216af8c61467" providerId="ADAL" clId="{CDFFD52A-FC3F-447C-B5E1-4756104ECFB6}" dt="2024-03-25T19:03:59.151" v="2" actId="207"/>
          <ac:spMkLst>
            <pc:docMk/>
            <pc:sldMk cId="0" sldId="273"/>
            <ac:spMk id="3405" creationId="{7354DAC7-AEAE-986B-A8BA-64A1FCB0EF8C}"/>
          </ac:spMkLst>
        </pc:spChg>
        <pc:spChg chg="mod">
          <ac:chgData name="Rasa Mikelyte" userId="fee4c092-730e-466d-a1bf-216af8c61467" providerId="ADAL" clId="{CDFFD52A-FC3F-447C-B5E1-4756104ECFB6}" dt="2024-03-25T19:04:04.033" v="4" actId="20577"/>
          <ac:spMkLst>
            <pc:docMk/>
            <pc:sldMk cId="0" sldId="273"/>
            <ac:spMk id="3409" creationId="{9A34C030-404E-78D3-A7FA-6D82B5990821}"/>
          </ac:spMkLst>
        </pc:spChg>
      </pc:sldChg>
      <pc:sldChg chg="addSp delSp modSp mod">
        <pc:chgData name="Rasa Mikelyte" userId="fee4c092-730e-466d-a1bf-216af8c61467" providerId="ADAL" clId="{CDFFD52A-FC3F-447C-B5E1-4756104ECFB6}" dt="2024-04-01T08:01:44.259" v="134" actId="1036"/>
        <pc:sldMkLst>
          <pc:docMk/>
          <pc:sldMk cId="165394745" sldId="339"/>
        </pc:sldMkLst>
        <pc:picChg chg="add mod modCrop">
          <ac:chgData name="Rasa Mikelyte" userId="fee4c092-730e-466d-a1bf-216af8c61467" providerId="ADAL" clId="{CDFFD52A-FC3F-447C-B5E1-4756104ECFB6}" dt="2024-04-01T07:58:16.165" v="96" actId="14100"/>
          <ac:picMkLst>
            <pc:docMk/>
            <pc:sldMk cId="165394745" sldId="339"/>
            <ac:picMk id="14" creationId="{717BA66B-4AE9-508F-4EA2-C1818AF56F18}"/>
          </ac:picMkLst>
        </pc:picChg>
        <pc:picChg chg="add mod">
          <ac:chgData name="Rasa Mikelyte" userId="fee4c092-730e-466d-a1bf-216af8c61467" providerId="ADAL" clId="{CDFFD52A-FC3F-447C-B5E1-4756104ECFB6}" dt="2024-04-01T07:58:48.801" v="107" actId="1036"/>
          <ac:picMkLst>
            <pc:docMk/>
            <pc:sldMk cId="165394745" sldId="339"/>
            <ac:picMk id="15" creationId="{85813615-1CEB-510E-C7C0-3EDE8F36A5E9}"/>
          </ac:picMkLst>
        </pc:picChg>
        <pc:picChg chg="add mod">
          <ac:chgData name="Rasa Mikelyte" userId="fee4c092-730e-466d-a1bf-216af8c61467" providerId="ADAL" clId="{CDFFD52A-FC3F-447C-B5E1-4756104ECFB6}" dt="2024-04-01T07:59:04.184" v="111" actId="14100"/>
          <ac:picMkLst>
            <pc:docMk/>
            <pc:sldMk cId="165394745" sldId="339"/>
            <ac:picMk id="16" creationId="{6FA3FDC2-8071-5CA7-0BF3-B44383403911}"/>
          </ac:picMkLst>
        </pc:picChg>
        <pc:picChg chg="add mod">
          <ac:chgData name="Rasa Mikelyte" userId="fee4c092-730e-466d-a1bf-216af8c61467" providerId="ADAL" clId="{CDFFD52A-FC3F-447C-B5E1-4756104ECFB6}" dt="2024-04-01T07:59:13.305" v="113" actId="1076"/>
          <ac:picMkLst>
            <pc:docMk/>
            <pc:sldMk cId="165394745" sldId="339"/>
            <ac:picMk id="17" creationId="{C42EF106-A261-C5CD-A79A-2B66ECC5FA48}"/>
          </ac:picMkLst>
        </pc:picChg>
        <pc:picChg chg="add mod">
          <ac:chgData name="Rasa Mikelyte" userId="fee4c092-730e-466d-a1bf-216af8c61467" providerId="ADAL" clId="{CDFFD52A-FC3F-447C-B5E1-4756104ECFB6}" dt="2024-04-01T08:01:44.259" v="134" actId="1036"/>
          <ac:picMkLst>
            <pc:docMk/>
            <pc:sldMk cId="165394745" sldId="339"/>
            <ac:picMk id="18" creationId="{F3241A67-DB92-4564-6FDD-0BD1DEBC580C}"/>
          </ac:picMkLst>
        </pc:picChg>
        <pc:picChg chg="mod modCrop">
          <ac:chgData name="Rasa Mikelyte" userId="fee4c092-730e-466d-a1bf-216af8c61467" providerId="ADAL" clId="{CDFFD52A-FC3F-447C-B5E1-4756104ECFB6}" dt="2024-04-01T08:00:25.519" v="117" actId="18131"/>
          <ac:picMkLst>
            <pc:docMk/>
            <pc:sldMk cId="165394745" sldId="339"/>
            <ac:picMk id="570" creationId="{B603788B-C2D9-8A55-CDA7-8DF14AE568DD}"/>
          </ac:picMkLst>
        </pc:picChg>
        <pc:picChg chg="del">
          <ac:chgData name="Rasa Mikelyte" userId="fee4c092-730e-466d-a1bf-216af8c61467" providerId="ADAL" clId="{CDFFD52A-FC3F-447C-B5E1-4756104ECFB6}" dt="2024-04-01T07:55:43.059" v="78" actId="478"/>
          <ac:picMkLst>
            <pc:docMk/>
            <pc:sldMk cId="165394745" sldId="339"/>
            <ac:picMk id="572" creationId="{B4B6D66B-0623-4611-10A6-0C411DDB47E9}"/>
          </ac:picMkLst>
        </pc:picChg>
        <pc:picChg chg="del">
          <ac:chgData name="Rasa Mikelyte" userId="fee4c092-730e-466d-a1bf-216af8c61467" providerId="ADAL" clId="{CDFFD52A-FC3F-447C-B5E1-4756104ECFB6}" dt="2024-04-01T08:00:36.031" v="120" actId="478"/>
          <ac:picMkLst>
            <pc:docMk/>
            <pc:sldMk cId="165394745" sldId="339"/>
            <ac:picMk id="574" creationId="{46AADFCD-B5A0-74BE-01B2-4770F745988C}"/>
          </ac:picMkLst>
        </pc:picChg>
        <pc:picChg chg="del">
          <ac:chgData name="Rasa Mikelyte" userId="fee4c092-730e-466d-a1bf-216af8c61467" providerId="ADAL" clId="{CDFFD52A-FC3F-447C-B5E1-4756104ECFB6}" dt="2024-04-01T07:55:45.469" v="79" actId="478"/>
          <ac:picMkLst>
            <pc:docMk/>
            <pc:sldMk cId="165394745" sldId="339"/>
            <ac:picMk id="575" creationId="{40FE26BA-0217-5171-0C10-75451184DCEB}"/>
          </ac:picMkLst>
        </pc:picChg>
        <pc:picChg chg="del">
          <ac:chgData name="Rasa Mikelyte" userId="fee4c092-730e-466d-a1bf-216af8c61467" providerId="ADAL" clId="{CDFFD52A-FC3F-447C-B5E1-4756104ECFB6}" dt="2024-04-01T07:55:47.440" v="80" actId="478"/>
          <ac:picMkLst>
            <pc:docMk/>
            <pc:sldMk cId="165394745" sldId="339"/>
            <ac:picMk id="630" creationId="{41E2CEF8-C1FF-5DBD-909F-D4201262D1DD}"/>
          </ac:picMkLst>
        </pc:picChg>
        <pc:picChg chg="del">
          <ac:chgData name="Rasa Mikelyte" userId="fee4c092-730e-466d-a1bf-216af8c61467" providerId="ADAL" clId="{CDFFD52A-FC3F-447C-B5E1-4756104ECFB6}" dt="2024-04-01T07:55:51.202" v="81" actId="478"/>
          <ac:picMkLst>
            <pc:docMk/>
            <pc:sldMk cId="165394745" sldId="339"/>
            <ac:picMk id="657" creationId="{03969C7C-2D1F-DF5F-4CD4-6FD271664A8B}"/>
          </ac:picMkLst>
        </pc:picChg>
      </pc:sldChg>
      <pc:sldChg chg="del">
        <pc:chgData name="Rasa Mikelyte" userId="fee4c092-730e-466d-a1bf-216af8c61467" providerId="ADAL" clId="{CDFFD52A-FC3F-447C-B5E1-4756104ECFB6}" dt="2024-03-25T19:04:18.398" v="7" actId="47"/>
        <pc:sldMkLst>
          <pc:docMk/>
          <pc:sldMk cId="2302341778" sldId="342"/>
        </pc:sldMkLst>
      </pc:sldChg>
      <pc:sldChg chg="del">
        <pc:chgData name="Rasa Mikelyte" userId="fee4c092-730e-466d-a1bf-216af8c61467" providerId="ADAL" clId="{CDFFD52A-FC3F-447C-B5E1-4756104ECFB6}" dt="2024-03-25T19:03:07.481" v="1" actId="47"/>
        <pc:sldMkLst>
          <pc:docMk/>
          <pc:sldMk cId="0" sldId="343"/>
        </pc:sldMkLst>
      </pc:sldChg>
      <pc:sldChg chg="modSp mod">
        <pc:chgData name="Rasa Mikelyte" userId="fee4c092-730e-466d-a1bf-216af8c61467" providerId="ADAL" clId="{CDFFD52A-FC3F-447C-B5E1-4756104ECFB6}" dt="2024-04-01T08:03:38.613" v="149" actId="1036"/>
        <pc:sldMkLst>
          <pc:docMk/>
          <pc:sldMk cId="1082225581" sldId="345"/>
        </pc:sldMkLst>
        <pc:spChg chg="mod">
          <ac:chgData name="Rasa Mikelyte" userId="fee4c092-730e-466d-a1bf-216af8c61467" providerId="ADAL" clId="{CDFFD52A-FC3F-447C-B5E1-4756104ECFB6}" dt="2024-04-01T08:03:38.613" v="149" actId="1036"/>
          <ac:spMkLst>
            <pc:docMk/>
            <pc:sldMk cId="1082225581" sldId="345"/>
            <ac:spMk id="6" creationId="{70B9A522-47B1-709D-5A80-383A6E6A837B}"/>
          </ac:spMkLst>
        </pc:spChg>
      </pc:sldChg>
      <pc:sldChg chg="modSp mod">
        <pc:chgData name="Rasa Mikelyte" userId="fee4c092-730e-466d-a1bf-216af8c61467" providerId="ADAL" clId="{CDFFD52A-FC3F-447C-B5E1-4756104ECFB6}" dt="2024-04-01T08:03:11.825" v="142" actId="1035"/>
        <pc:sldMkLst>
          <pc:docMk/>
          <pc:sldMk cId="1906497530" sldId="346"/>
        </pc:sldMkLst>
        <pc:spChg chg="mod">
          <ac:chgData name="Rasa Mikelyte" userId="fee4c092-730e-466d-a1bf-216af8c61467" providerId="ADAL" clId="{CDFFD52A-FC3F-447C-B5E1-4756104ECFB6}" dt="2024-04-01T08:03:11.825" v="142" actId="1035"/>
          <ac:spMkLst>
            <pc:docMk/>
            <pc:sldMk cId="1906497530" sldId="346"/>
            <ac:spMk id="6" creationId="{70B9A522-47B1-709D-5A80-383A6E6A837B}"/>
          </ac:spMkLst>
        </pc:spChg>
      </pc:sldChg>
      <pc:sldChg chg="del">
        <pc:chgData name="Rasa Mikelyte" userId="fee4c092-730e-466d-a1bf-216af8c61467" providerId="ADAL" clId="{CDFFD52A-FC3F-447C-B5E1-4756104ECFB6}" dt="2024-03-25T19:16:50.488" v="44" actId="47"/>
        <pc:sldMkLst>
          <pc:docMk/>
          <pc:sldMk cId="2955441174" sldId="348"/>
        </pc:sldMkLst>
      </pc:sldChg>
      <pc:sldChg chg="del">
        <pc:chgData name="Rasa Mikelyte" userId="fee4c092-730e-466d-a1bf-216af8c61467" providerId="ADAL" clId="{CDFFD52A-FC3F-447C-B5E1-4756104ECFB6}" dt="2024-03-25T19:16:55.708" v="45" actId="47"/>
        <pc:sldMkLst>
          <pc:docMk/>
          <pc:sldMk cId="637555233" sldId="349"/>
        </pc:sldMkLst>
      </pc:sldChg>
      <pc:sldChg chg="del">
        <pc:chgData name="Rasa Mikelyte" userId="fee4c092-730e-466d-a1bf-216af8c61467" providerId="ADAL" clId="{CDFFD52A-FC3F-447C-B5E1-4756104ECFB6}" dt="2024-03-25T19:08:55.242" v="42" actId="47"/>
        <pc:sldMkLst>
          <pc:docMk/>
          <pc:sldMk cId="149968627" sldId="350"/>
        </pc:sldMkLst>
      </pc:sldChg>
      <pc:sldChg chg="del">
        <pc:chgData name="Rasa Mikelyte" userId="fee4c092-730e-466d-a1bf-216af8c61467" providerId="ADAL" clId="{CDFFD52A-FC3F-447C-B5E1-4756104ECFB6}" dt="2024-03-25T18:56:10.371" v="0" actId="2696"/>
        <pc:sldMkLst>
          <pc:docMk/>
          <pc:sldMk cId="3596706287" sldId="351"/>
        </pc:sldMkLst>
      </pc:sldChg>
      <pc:sldChg chg="add del">
        <pc:chgData name="Rasa Mikelyte" userId="fee4c092-730e-466d-a1bf-216af8c61467" providerId="ADAL" clId="{CDFFD52A-FC3F-447C-B5E1-4756104ECFB6}" dt="2024-04-01T08:09:04.301" v="150" actId="47"/>
        <pc:sldMkLst>
          <pc:docMk/>
          <pc:sldMk cId="521332396" sldId="353"/>
        </pc:sldMkLst>
      </pc:sldChg>
      <pc:sldChg chg="modSp mod">
        <pc:chgData name="Rasa Mikelyte" userId="fee4c092-730e-466d-a1bf-216af8c61467" providerId="ADAL" clId="{CDFFD52A-FC3F-447C-B5E1-4756104ECFB6}" dt="2024-03-25T19:07:26.098" v="41" actId="1076"/>
        <pc:sldMkLst>
          <pc:docMk/>
          <pc:sldMk cId="1570079849" sldId="356"/>
        </pc:sldMkLst>
        <pc:spChg chg="mod">
          <ac:chgData name="Rasa Mikelyte" userId="fee4c092-730e-466d-a1bf-216af8c61467" providerId="ADAL" clId="{CDFFD52A-FC3F-447C-B5E1-4756104ECFB6}" dt="2024-03-25T19:07:02.777" v="36" actId="1076"/>
          <ac:spMkLst>
            <pc:docMk/>
            <pc:sldMk cId="1570079849" sldId="356"/>
            <ac:spMk id="10" creationId="{957B49E5-9F0F-C136-43AA-F3D39AC692F9}"/>
          </ac:spMkLst>
        </pc:spChg>
        <pc:spChg chg="mod">
          <ac:chgData name="Rasa Mikelyte" userId="fee4c092-730e-466d-a1bf-216af8c61467" providerId="ADAL" clId="{CDFFD52A-FC3F-447C-B5E1-4756104ECFB6}" dt="2024-03-25T19:07:26.098" v="41" actId="1076"/>
          <ac:spMkLst>
            <pc:docMk/>
            <pc:sldMk cId="1570079849" sldId="356"/>
            <ac:spMk id="12" creationId="{574213AC-4B53-5AED-783A-6EF308644317}"/>
          </ac:spMkLst>
        </pc:spChg>
        <pc:spChg chg="mod ord">
          <ac:chgData name="Rasa Mikelyte" userId="fee4c092-730e-466d-a1bf-216af8c61467" providerId="ADAL" clId="{CDFFD52A-FC3F-447C-B5E1-4756104ECFB6}" dt="2024-03-25T19:06:47.913" v="32" actId="1076"/>
          <ac:spMkLst>
            <pc:docMk/>
            <pc:sldMk cId="1570079849" sldId="356"/>
            <ac:spMk id="14" creationId="{F9FAD0FB-7BA3-8A48-8BDA-51486694CD0C}"/>
          </ac:spMkLst>
        </pc:spChg>
        <pc:spChg chg="mod ord">
          <ac:chgData name="Rasa Mikelyte" userId="fee4c092-730e-466d-a1bf-216af8c61467" providerId="ADAL" clId="{CDFFD52A-FC3F-447C-B5E1-4756104ECFB6}" dt="2024-03-25T19:06:52.876" v="33" actId="171"/>
          <ac:spMkLst>
            <pc:docMk/>
            <pc:sldMk cId="1570079849" sldId="356"/>
            <ac:spMk id="16" creationId="{9BF8D293-DC3D-BB0C-0390-E8BC7D53344E}"/>
          </ac:spMkLst>
        </pc:spChg>
        <pc:spChg chg="mod">
          <ac:chgData name="Rasa Mikelyte" userId="fee4c092-730e-466d-a1bf-216af8c61467" providerId="ADAL" clId="{CDFFD52A-FC3F-447C-B5E1-4756104ECFB6}" dt="2024-03-25T19:05:24.026" v="15" actId="1076"/>
          <ac:spMkLst>
            <pc:docMk/>
            <pc:sldMk cId="1570079849" sldId="356"/>
            <ac:spMk id="17" creationId="{CA4C125B-5394-E27F-07A8-756443CBAD48}"/>
          </ac:spMkLst>
        </pc:spChg>
        <pc:spChg chg="mod">
          <ac:chgData name="Rasa Mikelyte" userId="fee4c092-730e-466d-a1bf-216af8c61467" providerId="ADAL" clId="{CDFFD52A-FC3F-447C-B5E1-4756104ECFB6}" dt="2024-03-25T19:05:24.026" v="15" actId="1076"/>
          <ac:spMkLst>
            <pc:docMk/>
            <pc:sldMk cId="1570079849" sldId="356"/>
            <ac:spMk id="18" creationId="{DA4A7BB4-47A7-122D-A32E-5B34FA750AA9}"/>
          </ac:spMkLst>
        </pc:spChg>
        <pc:spChg chg="mod">
          <ac:chgData name="Rasa Mikelyte" userId="fee4c092-730e-466d-a1bf-216af8c61467" providerId="ADAL" clId="{CDFFD52A-FC3F-447C-B5E1-4756104ECFB6}" dt="2024-03-25T19:05:35.894" v="18" actId="1076"/>
          <ac:spMkLst>
            <pc:docMk/>
            <pc:sldMk cId="1570079849" sldId="356"/>
            <ac:spMk id="19" creationId="{74F7E095-5BBB-944E-BDA4-860DE2DF9438}"/>
          </ac:spMkLst>
        </pc:spChg>
        <pc:spChg chg="mod">
          <ac:chgData name="Rasa Mikelyte" userId="fee4c092-730e-466d-a1bf-216af8c61467" providerId="ADAL" clId="{CDFFD52A-FC3F-447C-B5E1-4756104ECFB6}" dt="2024-03-25T19:05:29.687" v="17" actId="1076"/>
          <ac:spMkLst>
            <pc:docMk/>
            <pc:sldMk cId="1570079849" sldId="356"/>
            <ac:spMk id="21" creationId="{1A7098A2-6B71-A847-6921-C05E0D329135}"/>
          </ac:spMkLst>
        </pc:spChg>
        <pc:spChg chg="mod">
          <ac:chgData name="Rasa Mikelyte" userId="fee4c092-730e-466d-a1bf-216af8c61467" providerId="ADAL" clId="{CDFFD52A-FC3F-447C-B5E1-4756104ECFB6}" dt="2024-03-25T19:05:29.687" v="17" actId="1076"/>
          <ac:spMkLst>
            <pc:docMk/>
            <pc:sldMk cId="1570079849" sldId="356"/>
            <ac:spMk id="22" creationId="{54CA6E60-3525-3A5E-E766-C7F0C892F05E}"/>
          </ac:spMkLst>
        </pc:spChg>
        <pc:picChg chg="mod">
          <ac:chgData name="Rasa Mikelyte" userId="fee4c092-730e-466d-a1bf-216af8c61467" providerId="ADAL" clId="{CDFFD52A-FC3F-447C-B5E1-4756104ECFB6}" dt="2024-03-25T19:04:48.546" v="11" actId="1076"/>
          <ac:picMkLst>
            <pc:docMk/>
            <pc:sldMk cId="1570079849" sldId="356"/>
            <ac:picMk id="3" creationId="{5D70FEA2-7F0F-25C5-F60E-3BD28B898A1E}"/>
          </ac:picMkLst>
        </pc:picChg>
        <pc:picChg chg="mod">
          <ac:chgData name="Rasa Mikelyte" userId="fee4c092-730e-466d-a1bf-216af8c61467" providerId="ADAL" clId="{CDFFD52A-FC3F-447C-B5E1-4756104ECFB6}" dt="2024-03-25T19:07:06.113" v="38" actId="1076"/>
          <ac:picMkLst>
            <pc:docMk/>
            <pc:sldMk cId="1570079849" sldId="356"/>
            <ac:picMk id="13" creationId="{959E1F3E-3BC7-EF68-E9CF-4069B353CF09}"/>
          </ac:picMkLst>
        </pc:picChg>
      </pc:sldChg>
      <pc:sldChg chg="modSp mod">
        <pc:chgData name="Rasa Mikelyte" userId="fee4c092-730e-466d-a1bf-216af8c61467" providerId="ADAL" clId="{CDFFD52A-FC3F-447C-B5E1-4756104ECFB6}" dt="2024-03-25T19:17:41.057" v="76" actId="20577"/>
        <pc:sldMkLst>
          <pc:docMk/>
          <pc:sldMk cId="2894976471" sldId="357"/>
        </pc:sldMkLst>
        <pc:spChg chg="mod">
          <ac:chgData name="Rasa Mikelyte" userId="fee4c092-730e-466d-a1bf-216af8c61467" providerId="ADAL" clId="{CDFFD52A-FC3F-447C-B5E1-4756104ECFB6}" dt="2024-03-25T19:17:41.057" v="76" actId="20577"/>
          <ac:spMkLst>
            <pc:docMk/>
            <pc:sldMk cId="2894976471" sldId="357"/>
            <ac:spMk id="2" creationId="{43848466-F666-1F7A-EC49-C5F0886920CF}"/>
          </ac:spMkLst>
        </pc:spChg>
      </pc:sldChg>
      <pc:sldChg chg="addSp delSp modSp new mod">
        <pc:chgData name="Rasa Mikelyte" userId="fee4c092-730e-466d-a1bf-216af8c61467" providerId="ADAL" clId="{CDFFD52A-FC3F-447C-B5E1-4756104ECFB6}" dt="2024-04-05T07:14:37.367" v="261" actId="1076"/>
        <pc:sldMkLst>
          <pc:docMk/>
          <pc:sldMk cId="2238358415" sldId="358"/>
        </pc:sldMkLst>
        <pc:spChg chg="mod">
          <ac:chgData name="Rasa Mikelyte" userId="fee4c092-730e-466d-a1bf-216af8c61467" providerId="ADAL" clId="{CDFFD52A-FC3F-447C-B5E1-4756104ECFB6}" dt="2024-04-01T08:21:37.407" v="212" actId="1076"/>
          <ac:spMkLst>
            <pc:docMk/>
            <pc:sldMk cId="2238358415" sldId="358"/>
            <ac:spMk id="2" creationId="{3A1C7303-4A97-214A-EDFE-7C609D617E3F}"/>
          </ac:spMkLst>
        </pc:spChg>
        <pc:picChg chg="add mod">
          <ac:chgData name="Rasa Mikelyte" userId="fee4c092-730e-466d-a1bf-216af8c61467" providerId="ADAL" clId="{CDFFD52A-FC3F-447C-B5E1-4756104ECFB6}" dt="2024-04-02T20:22:53.616" v="251" actId="1035"/>
          <ac:picMkLst>
            <pc:docMk/>
            <pc:sldMk cId="2238358415" sldId="358"/>
            <ac:picMk id="4" creationId="{BE98EAA3-4F69-FD95-E131-20F72BC8F365}"/>
          </ac:picMkLst>
        </pc:picChg>
        <pc:picChg chg="add mod">
          <ac:chgData name="Rasa Mikelyte" userId="fee4c092-730e-466d-a1bf-216af8c61467" providerId="ADAL" clId="{CDFFD52A-FC3F-447C-B5E1-4756104ECFB6}" dt="2024-04-05T07:14:37.367" v="261" actId="1076"/>
          <ac:picMkLst>
            <pc:docMk/>
            <pc:sldMk cId="2238358415" sldId="358"/>
            <ac:picMk id="5" creationId="{AF1669FE-5C16-3101-1117-0D2FEB2E8EB5}"/>
          </ac:picMkLst>
        </pc:picChg>
        <pc:picChg chg="add mod">
          <ac:chgData name="Rasa Mikelyte" userId="fee4c092-730e-466d-a1bf-216af8c61467" providerId="ADAL" clId="{CDFFD52A-FC3F-447C-B5E1-4756104ECFB6}" dt="2024-04-02T20:22:53.616" v="251" actId="1035"/>
          <ac:picMkLst>
            <pc:docMk/>
            <pc:sldMk cId="2238358415" sldId="358"/>
            <ac:picMk id="6" creationId="{D8BDA9F8-C5E3-CFEA-61B8-6447CDAD2C02}"/>
          </ac:picMkLst>
        </pc:picChg>
        <pc:picChg chg="add del mod">
          <ac:chgData name="Rasa Mikelyte" userId="fee4c092-730e-466d-a1bf-216af8c61467" providerId="ADAL" clId="{CDFFD52A-FC3F-447C-B5E1-4756104ECFB6}" dt="2024-04-05T07:13:52.079" v="252" actId="478"/>
          <ac:picMkLst>
            <pc:docMk/>
            <pc:sldMk cId="2238358415" sldId="358"/>
            <ac:picMk id="8" creationId="{70846A27-DCE3-7D5D-670A-04B3008C1915}"/>
          </ac:picMkLst>
        </pc:picChg>
      </pc:sldChg>
    </pc:docChg>
  </pc:docChgLst>
  <pc:docChgLst>
    <pc:chgData name="Rasa Mikelyte" userId="fee4c092-730e-466d-a1bf-216af8c61467" providerId="ADAL" clId="{B394B1FD-FC90-448C-81C6-F565D7F799A3}"/>
    <pc:docChg chg="undo redo custSel addSld delSld modSld sldOrd">
      <pc:chgData name="Rasa Mikelyte" userId="fee4c092-730e-466d-a1bf-216af8c61467" providerId="ADAL" clId="{B394B1FD-FC90-448C-81C6-F565D7F799A3}" dt="2024-03-25T14:03:12.486" v="4497"/>
      <pc:docMkLst>
        <pc:docMk/>
      </pc:docMkLst>
      <pc:sldChg chg="addSp delSp modSp mod">
        <pc:chgData name="Rasa Mikelyte" userId="fee4c092-730e-466d-a1bf-216af8c61467" providerId="ADAL" clId="{B394B1FD-FC90-448C-81C6-F565D7F799A3}" dt="2024-03-24T14:28:42.473" v="17" actId="20577"/>
        <pc:sldMkLst>
          <pc:docMk/>
          <pc:sldMk cId="0" sldId="257"/>
        </pc:sldMkLst>
        <pc:spChg chg="mod">
          <ac:chgData name="Rasa Mikelyte" userId="fee4c092-730e-466d-a1bf-216af8c61467" providerId="ADAL" clId="{B394B1FD-FC90-448C-81C6-F565D7F799A3}" dt="2024-03-24T14:28:42.473" v="17" actId="20577"/>
          <ac:spMkLst>
            <pc:docMk/>
            <pc:sldMk cId="0" sldId="257"/>
            <ac:spMk id="4" creationId="{30D192AB-54DC-3823-6F89-4D22045E39F2}"/>
          </ac:spMkLst>
        </pc:spChg>
        <pc:spChg chg="mod">
          <ac:chgData name="Rasa Mikelyte" userId="fee4c092-730e-466d-a1bf-216af8c61467" providerId="ADAL" clId="{B394B1FD-FC90-448C-81C6-F565D7F799A3}" dt="2024-03-24T14:28:26.804" v="13" actId="14100"/>
          <ac:spMkLst>
            <pc:docMk/>
            <pc:sldMk cId="0" sldId="257"/>
            <ac:spMk id="5" creationId="{4ADEF754-C67A-FF69-36A9-3DEFF4FB77DD}"/>
          </ac:spMkLst>
        </pc:spChg>
        <pc:spChg chg="mod">
          <ac:chgData name="Rasa Mikelyte" userId="fee4c092-730e-466d-a1bf-216af8c61467" providerId="ADAL" clId="{B394B1FD-FC90-448C-81C6-F565D7F799A3}" dt="2024-03-24T14:28:09.149" v="10" actId="14100"/>
          <ac:spMkLst>
            <pc:docMk/>
            <pc:sldMk cId="0" sldId="257"/>
            <ac:spMk id="1410" creationId="{00000000-0000-0000-0000-000000000000}"/>
          </ac:spMkLst>
        </pc:spChg>
        <pc:grpChg chg="mod">
          <ac:chgData name="Rasa Mikelyte" userId="fee4c092-730e-466d-a1bf-216af8c61467" providerId="ADAL" clId="{B394B1FD-FC90-448C-81C6-F565D7F799A3}" dt="2024-03-24T14:28:33.381" v="14" actId="1076"/>
          <ac:grpSpMkLst>
            <pc:docMk/>
            <pc:sldMk cId="0" sldId="257"/>
            <ac:grpSpMk id="1412" creationId="{00000000-0000-0000-0000-000000000000}"/>
          </ac:grpSpMkLst>
        </pc:grpChg>
        <pc:picChg chg="add del mod">
          <ac:chgData name="Rasa Mikelyte" userId="fee4c092-730e-466d-a1bf-216af8c61467" providerId="ADAL" clId="{B394B1FD-FC90-448C-81C6-F565D7F799A3}" dt="2024-03-23T19:55:39.815" v="5" actId="478"/>
          <ac:picMkLst>
            <pc:docMk/>
            <pc:sldMk cId="0" sldId="257"/>
            <ac:picMk id="6" creationId="{6356FF5E-6355-E3D4-E5B0-5A82B617F1F1}"/>
          </ac:picMkLst>
        </pc:picChg>
      </pc:sldChg>
      <pc:sldChg chg="addSp delSp modSp add mod ord modTransition modAnim">
        <pc:chgData name="Rasa Mikelyte" userId="fee4c092-730e-466d-a1bf-216af8c61467" providerId="ADAL" clId="{B394B1FD-FC90-448C-81C6-F565D7F799A3}" dt="2024-03-25T13:48:29.906" v="4410"/>
        <pc:sldMkLst>
          <pc:docMk/>
          <pc:sldMk cId="0" sldId="258"/>
        </pc:sldMkLst>
        <pc:spChg chg="mod">
          <ac:chgData name="Rasa Mikelyte" userId="fee4c092-730e-466d-a1bf-216af8c61467" providerId="ADAL" clId="{B394B1FD-FC90-448C-81C6-F565D7F799A3}" dt="2024-03-24T15:28:28.651" v="492" actId="1076"/>
          <ac:spMkLst>
            <pc:docMk/>
            <pc:sldMk cId="0" sldId="258"/>
            <ac:spMk id="1789" creationId="{00000000-0000-0000-0000-000000000000}"/>
          </ac:spMkLst>
        </pc:spChg>
        <pc:spChg chg="mod">
          <ac:chgData name="Rasa Mikelyte" userId="fee4c092-730e-466d-a1bf-216af8c61467" providerId="ADAL" clId="{B394B1FD-FC90-448C-81C6-F565D7F799A3}" dt="2024-03-24T15:30:39.877" v="528" actId="1076"/>
          <ac:spMkLst>
            <pc:docMk/>
            <pc:sldMk cId="0" sldId="258"/>
            <ac:spMk id="1814" creationId="{DFE49A35-BE1B-6767-4F89-C8C9EB528847}"/>
          </ac:spMkLst>
        </pc:spChg>
        <pc:picChg chg="add del mod">
          <ac:chgData name="Rasa Mikelyte" userId="fee4c092-730e-466d-a1bf-216af8c61467" providerId="ADAL" clId="{B394B1FD-FC90-448C-81C6-F565D7F799A3}" dt="2024-03-25T13:48:29.906" v="4410"/>
          <ac:picMkLst>
            <pc:docMk/>
            <pc:sldMk cId="0" sldId="258"/>
            <ac:picMk id="2" creationId="{7A9D4AC6-DD7E-E30E-2703-9086DA0C2A2E}"/>
          </ac:picMkLst>
        </pc:picChg>
        <pc:picChg chg="add mod">
          <ac:chgData name="Rasa Mikelyte" userId="fee4c092-730e-466d-a1bf-216af8c61467" providerId="ADAL" clId="{B394B1FD-FC90-448C-81C6-F565D7F799A3}" dt="2024-03-25T13:38:55.522" v="4390"/>
          <ac:picMkLst>
            <pc:docMk/>
            <pc:sldMk cId="0" sldId="258"/>
            <ac:picMk id="3" creationId="{0C22DFF8-EC94-9240-153B-38D2F6975511}"/>
          </ac:picMkLst>
        </pc:picChg>
        <pc:picChg chg="add mod">
          <ac:chgData name="Rasa Mikelyte" userId="fee4c092-730e-466d-a1bf-216af8c61467" providerId="ADAL" clId="{B394B1FD-FC90-448C-81C6-F565D7F799A3}" dt="2024-03-25T13:40:27.630" v="4392"/>
          <ac:picMkLst>
            <pc:docMk/>
            <pc:sldMk cId="0" sldId="258"/>
            <ac:picMk id="7" creationId="{6E309FB1-C80A-9414-D21C-03D6C93741B0}"/>
          </ac:picMkLst>
        </pc:picChg>
        <pc:picChg chg="add mod">
          <ac:chgData name="Rasa Mikelyte" userId="fee4c092-730e-466d-a1bf-216af8c61467" providerId="ADAL" clId="{B394B1FD-FC90-448C-81C6-F565D7F799A3}" dt="2024-03-25T13:42:07.703" v="4404"/>
          <ac:picMkLst>
            <pc:docMk/>
            <pc:sldMk cId="0" sldId="258"/>
            <ac:picMk id="11" creationId="{9490129F-CBA5-7299-E88C-14490F3B7053}"/>
          </ac:picMkLst>
        </pc:picChg>
        <pc:picChg chg="add mod">
          <ac:chgData name="Rasa Mikelyte" userId="fee4c092-730e-466d-a1bf-216af8c61467" providerId="ADAL" clId="{B394B1FD-FC90-448C-81C6-F565D7F799A3}" dt="2024-03-25T13:47:30.670" v="4409"/>
          <ac:picMkLst>
            <pc:docMk/>
            <pc:sldMk cId="0" sldId="258"/>
            <ac:picMk id="14" creationId="{3064659E-65F4-AEFE-014D-4A555FA7A0B9}"/>
          </ac:picMkLst>
        </pc:picChg>
        <pc:picChg chg="add mod">
          <ac:chgData name="Rasa Mikelyte" userId="fee4c092-730e-466d-a1bf-216af8c61467" providerId="ADAL" clId="{B394B1FD-FC90-448C-81C6-F565D7F799A3}" dt="2024-03-25T13:48:29.906" v="4410"/>
          <ac:picMkLst>
            <pc:docMk/>
            <pc:sldMk cId="0" sldId="258"/>
            <ac:picMk id="17" creationId="{C66CF6D1-2BD2-F88A-4D7C-81B981883D56}"/>
          </ac:picMkLst>
        </pc:picChg>
      </pc:sldChg>
      <pc:sldChg chg="add del">
        <pc:chgData name="Rasa Mikelyte" userId="fee4c092-730e-466d-a1bf-216af8c61467" providerId="ADAL" clId="{B394B1FD-FC90-448C-81C6-F565D7F799A3}" dt="2024-03-24T15:38:16.257" v="1039" actId="47"/>
        <pc:sldMkLst>
          <pc:docMk/>
          <pc:sldMk cId="0" sldId="261"/>
        </pc:sldMkLst>
      </pc:sldChg>
      <pc:sldChg chg="addSp delSp modSp add del mod ord modNotes">
        <pc:chgData name="Rasa Mikelyte" userId="fee4c092-730e-466d-a1bf-216af8c61467" providerId="ADAL" clId="{B394B1FD-FC90-448C-81C6-F565D7F799A3}" dt="2024-03-24T17:48:28.936" v="3013" actId="47"/>
        <pc:sldMkLst>
          <pc:docMk/>
          <pc:sldMk cId="0" sldId="262"/>
        </pc:sldMkLst>
        <pc:spChg chg="add mod">
          <ac:chgData name="Rasa Mikelyte" userId="fee4c092-730e-466d-a1bf-216af8c61467" providerId="ADAL" clId="{B394B1FD-FC90-448C-81C6-F565D7F799A3}" dt="2024-03-24T15:19:24.251" v="372" actId="120"/>
          <ac:spMkLst>
            <pc:docMk/>
            <pc:sldMk cId="0" sldId="262"/>
            <ac:spMk id="2" creationId="{47159FCE-08D1-1475-01A6-59D09574EC55}"/>
          </ac:spMkLst>
        </pc:spChg>
        <pc:spChg chg="add del mod">
          <ac:chgData name="Rasa Mikelyte" userId="fee4c092-730e-466d-a1bf-216af8c61467" providerId="ADAL" clId="{B394B1FD-FC90-448C-81C6-F565D7F799A3}" dt="2024-03-24T15:14:35.147" v="346" actId="478"/>
          <ac:spMkLst>
            <pc:docMk/>
            <pc:sldMk cId="0" sldId="262"/>
            <ac:spMk id="4" creationId="{E575A1DB-B77D-1FCC-1CF7-41A8117D0A11}"/>
          </ac:spMkLst>
        </pc:spChg>
        <pc:spChg chg="del">
          <ac:chgData name="Rasa Mikelyte" userId="fee4c092-730e-466d-a1bf-216af8c61467" providerId="ADAL" clId="{B394B1FD-FC90-448C-81C6-F565D7F799A3}" dt="2024-03-24T15:14:32.319" v="345" actId="478"/>
          <ac:spMkLst>
            <pc:docMk/>
            <pc:sldMk cId="0" sldId="262"/>
            <ac:spMk id="2334" creationId="{00000000-0000-0000-0000-000000000000}"/>
          </ac:spMkLst>
        </pc:spChg>
        <pc:spChg chg="mod">
          <ac:chgData name="Rasa Mikelyte" userId="fee4c092-730e-466d-a1bf-216af8c61467" providerId="ADAL" clId="{B394B1FD-FC90-448C-81C6-F565D7F799A3}" dt="2024-03-24T15:19:44.364" v="380" actId="403"/>
          <ac:spMkLst>
            <pc:docMk/>
            <pc:sldMk cId="0" sldId="262"/>
            <ac:spMk id="2335" creationId="{00000000-0000-0000-0000-000000000000}"/>
          </ac:spMkLst>
        </pc:spChg>
      </pc:sldChg>
      <pc:sldChg chg="addSp delSp modSp add del mod">
        <pc:chgData name="Rasa Mikelyte" userId="fee4c092-730e-466d-a1bf-216af8c61467" providerId="ADAL" clId="{B394B1FD-FC90-448C-81C6-F565D7F799A3}" dt="2024-03-24T18:08:00.334" v="3769" actId="20577"/>
        <pc:sldMkLst>
          <pc:docMk/>
          <pc:sldMk cId="0" sldId="271"/>
        </pc:sldMkLst>
        <pc:spChg chg="add del mod">
          <ac:chgData name="Rasa Mikelyte" userId="fee4c092-730e-466d-a1bf-216af8c61467" providerId="ADAL" clId="{B394B1FD-FC90-448C-81C6-F565D7F799A3}" dt="2024-03-24T15:56:38.731" v="1159" actId="478"/>
          <ac:spMkLst>
            <pc:docMk/>
            <pc:sldMk cId="0" sldId="271"/>
            <ac:spMk id="3" creationId="{BEBA29E8-163F-0BDD-6855-0DF9B7836098}"/>
          </ac:spMkLst>
        </pc:spChg>
        <pc:spChg chg="add del mod">
          <ac:chgData name="Rasa Mikelyte" userId="fee4c092-730e-466d-a1bf-216af8c61467" providerId="ADAL" clId="{B394B1FD-FC90-448C-81C6-F565D7F799A3}" dt="2024-03-24T15:56:38.731" v="1159" actId="478"/>
          <ac:spMkLst>
            <pc:docMk/>
            <pc:sldMk cId="0" sldId="271"/>
            <ac:spMk id="5" creationId="{CB16CA01-2CED-D7D9-FC8D-37FFB5923B19}"/>
          </ac:spMkLst>
        </pc:spChg>
        <pc:spChg chg="add mod">
          <ac:chgData name="Rasa Mikelyte" userId="fee4c092-730e-466d-a1bf-216af8c61467" providerId="ADAL" clId="{B394B1FD-FC90-448C-81C6-F565D7F799A3}" dt="2024-03-24T15:58:20.235" v="1176" actId="14100"/>
          <ac:spMkLst>
            <pc:docMk/>
            <pc:sldMk cId="0" sldId="271"/>
            <ac:spMk id="6" creationId="{FC486271-19F0-3A5D-11EF-4FADB766A93B}"/>
          </ac:spMkLst>
        </pc:spChg>
        <pc:spChg chg="add mod">
          <ac:chgData name="Rasa Mikelyte" userId="fee4c092-730e-466d-a1bf-216af8c61467" providerId="ADAL" clId="{B394B1FD-FC90-448C-81C6-F565D7F799A3}" dt="2024-03-24T15:58:15.942" v="1175" actId="1038"/>
          <ac:spMkLst>
            <pc:docMk/>
            <pc:sldMk cId="0" sldId="271"/>
            <ac:spMk id="7" creationId="{3196F3C9-9524-7F78-111D-69EFCF72220D}"/>
          </ac:spMkLst>
        </pc:spChg>
        <pc:spChg chg="add mod">
          <ac:chgData name="Rasa Mikelyte" userId="fee4c092-730e-466d-a1bf-216af8c61467" providerId="ADAL" clId="{B394B1FD-FC90-448C-81C6-F565D7F799A3}" dt="2024-03-24T15:58:27.011" v="1177" actId="14100"/>
          <ac:spMkLst>
            <pc:docMk/>
            <pc:sldMk cId="0" sldId="271"/>
            <ac:spMk id="8" creationId="{6FD57C28-EADE-8907-5E6C-09437F3EEAAB}"/>
          </ac:spMkLst>
        </pc:spChg>
        <pc:spChg chg="add mod">
          <ac:chgData name="Rasa Mikelyte" userId="fee4c092-730e-466d-a1bf-216af8c61467" providerId="ADAL" clId="{B394B1FD-FC90-448C-81C6-F565D7F799A3}" dt="2024-03-24T18:08:00.334" v="3769" actId="20577"/>
          <ac:spMkLst>
            <pc:docMk/>
            <pc:sldMk cId="0" sldId="271"/>
            <ac:spMk id="9" creationId="{691898B4-126F-192B-85FC-5BB5654E94EA}"/>
          </ac:spMkLst>
        </pc:spChg>
        <pc:spChg chg="del">
          <ac:chgData name="Rasa Mikelyte" userId="fee4c092-730e-466d-a1bf-216af8c61467" providerId="ADAL" clId="{B394B1FD-FC90-448C-81C6-F565D7F799A3}" dt="2024-03-24T15:56:35.681" v="1158" actId="478"/>
          <ac:spMkLst>
            <pc:docMk/>
            <pc:sldMk cId="0" sldId="271"/>
            <ac:spMk id="3086" creationId="{00000000-0000-0000-0000-000000000000}"/>
          </ac:spMkLst>
        </pc:spChg>
        <pc:spChg chg="del">
          <ac:chgData name="Rasa Mikelyte" userId="fee4c092-730e-466d-a1bf-216af8c61467" providerId="ADAL" clId="{B394B1FD-FC90-448C-81C6-F565D7F799A3}" dt="2024-03-24T15:56:35.681" v="1158" actId="478"/>
          <ac:spMkLst>
            <pc:docMk/>
            <pc:sldMk cId="0" sldId="271"/>
            <ac:spMk id="3087" creationId="{00000000-0000-0000-0000-000000000000}"/>
          </ac:spMkLst>
        </pc:spChg>
      </pc:sldChg>
      <pc:sldChg chg="addSp delSp modSp add mod">
        <pc:chgData name="Rasa Mikelyte" userId="fee4c092-730e-466d-a1bf-216af8c61467" providerId="ADAL" clId="{B394B1FD-FC90-448C-81C6-F565D7F799A3}" dt="2024-03-24T16:32:22.222" v="1987" actId="1076"/>
        <pc:sldMkLst>
          <pc:docMk/>
          <pc:sldMk cId="0" sldId="273"/>
        </pc:sldMkLst>
        <pc:spChg chg="add mod">
          <ac:chgData name="Rasa Mikelyte" userId="fee4c092-730e-466d-a1bf-216af8c61467" providerId="ADAL" clId="{B394B1FD-FC90-448C-81C6-F565D7F799A3}" dt="2024-03-24T16:10:31.113" v="1214"/>
          <ac:spMkLst>
            <pc:docMk/>
            <pc:sldMk cId="0" sldId="273"/>
            <ac:spMk id="3" creationId="{EC33000E-A483-3AC0-0680-706BF83CFF08}"/>
          </ac:spMkLst>
        </pc:spChg>
        <pc:spChg chg="add mod">
          <ac:chgData name="Rasa Mikelyte" userId="fee4c092-730e-466d-a1bf-216af8c61467" providerId="ADAL" clId="{B394B1FD-FC90-448C-81C6-F565D7F799A3}" dt="2024-03-24T16:10:31.113" v="1214"/>
          <ac:spMkLst>
            <pc:docMk/>
            <pc:sldMk cId="0" sldId="273"/>
            <ac:spMk id="4" creationId="{A7D9AD4A-4596-EAA3-78F5-A2EB622EA067}"/>
          </ac:spMkLst>
        </pc:spChg>
        <pc:spChg chg="add mod">
          <ac:chgData name="Rasa Mikelyte" userId="fee4c092-730e-466d-a1bf-216af8c61467" providerId="ADAL" clId="{B394B1FD-FC90-448C-81C6-F565D7F799A3}" dt="2024-03-24T16:10:31.113" v="1214"/>
          <ac:spMkLst>
            <pc:docMk/>
            <pc:sldMk cId="0" sldId="273"/>
            <ac:spMk id="5" creationId="{5CFBF7E6-9BBF-890C-744B-9384E98D6B66}"/>
          </ac:spMkLst>
        </pc:spChg>
        <pc:spChg chg="add mod">
          <ac:chgData name="Rasa Mikelyte" userId="fee4c092-730e-466d-a1bf-216af8c61467" providerId="ADAL" clId="{B394B1FD-FC90-448C-81C6-F565D7F799A3}" dt="2024-03-24T16:10:31.113" v="1214"/>
          <ac:spMkLst>
            <pc:docMk/>
            <pc:sldMk cId="0" sldId="273"/>
            <ac:spMk id="6" creationId="{7C8D2F7B-7BC0-4118-207D-71D6F78C5A27}"/>
          </ac:spMkLst>
        </pc:spChg>
        <pc:spChg chg="add mod">
          <ac:chgData name="Rasa Mikelyte" userId="fee4c092-730e-466d-a1bf-216af8c61467" providerId="ADAL" clId="{B394B1FD-FC90-448C-81C6-F565D7F799A3}" dt="2024-03-24T16:10:31.113" v="1214"/>
          <ac:spMkLst>
            <pc:docMk/>
            <pc:sldMk cId="0" sldId="273"/>
            <ac:spMk id="7" creationId="{8EF3F705-BE0B-E47F-5EB2-FD3381F4BF0C}"/>
          </ac:spMkLst>
        </pc:spChg>
        <pc:spChg chg="add mod">
          <ac:chgData name="Rasa Mikelyte" userId="fee4c092-730e-466d-a1bf-216af8c61467" providerId="ADAL" clId="{B394B1FD-FC90-448C-81C6-F565D7F799A3}" dt="2024-03-24T16:10:31.113" v="1214"/>
          <ac:spMkLst>
            <pc:docMk/>
            <pc:sldMk cId="0" sldId="273"/>
            <ac:spMk id="8" creationId="{0C7934F1-89A4-9F57-049E-ECC88319958B}"/>
          </ac:spMkLst>
        </pc:spChg>
        <pc:spChg chg="mod">
          <ac:chgData name="Rasa Mikelyte" userId="fee4c092-730e-466d-a1bf-216af8c61467" providerId="ADAL" clId="{B394B1FD-FC90-448C-81C6-F565D7F799A3}" dt="2024-03-24T16:10:31.113" v="1214"/>
          <ac:spMkLst>
            <pc:docMk/>
            <pc:sldMk cId="0" sldId="273"/>
            <ac:spMk id="10" creationId="{4D216C3A-2B1E-2EE9-21A4-71D393635DD2}"/>
          </ac:spMkLst>
        </pc:spChg>
        <pc:spChg chg="mod">
          <ac:chgData name="Rasa Mikelyte" userId="fee4c092-730e-466d-a1bf-216af8c61467" providerId="ADAL" clId="{B394B1FD-FC90-448C-81C6-F565D7F799A3}" dt="2024-03-24T16:10:31.113" v="1214"/>
          <ac:spMkLst>
            <pc:docMk/>
            <pc:sldMk cId="0" sldId="273"/>
            <ac:spMk id="11" creationId="{CD8A6694-1B54-78C9-A583-AFE837F10C73}"/>
          </ac:spMkLst>
        </pc:spChg>
        <pc:spChg chg="mod">
          <ac:chgData name="Rasa Mikelyte" userId="fee4c092-730e-466d-a1bf-216af8c61467" providerId="ADAL" clId="{B394B1FD-FC90-448C-81C6-F565D7F799A3}" dt="2024-03-24T16:10:31.113" v="1214"/>
          <ac:spMkLst>
            <pc:docMk/>
            <pc:sldMk cId="0" sldId="273"/>
            <ac:spMk id="12" creationId="{72B81528-0B2B-EC73-9720-01CA1362341F}"/>
          </ac:spMkLst>
        </pc:spChg>
        <pc:spChg chg="mod">
          <ac:chgData name="Rasa Mikelyte" userId="fee4c092-730e-466d-a1bf-216af8c61467" providerId="ADAL" clId="{B394B1FD-FC90-448C-81C6-F565D7F799A3}" dt="2024-03-24T16:10:31.113" v="1214"/>
          <ac:spMkLst>
            <pc:docMk/>
            <pc:sldMk cId="0" sldId="273"/>
            <ac:spMk id="13" creationId="{64433BA0-9397-5793-4349-ABEB206CC5CA}"/>
          </ac:spMkLst>
        </pc:spChg>
        <pc:spChg chg="mod">
          <ac:chgData name="Rasa Mikelyte" userId="fee4c092-730e-466d-a1bf-216af8c61467" providerId="ADAL" clId="{B394B1FD-FC90-448C-81C6-F565D7F799A3}" dt="2024-03-24T16:10:31.113" v="1214"/>
          <ac:spMkLst>
            <pc:docMk/>
            <pc:sldMk cId="0" sldId="273"/>
            <ac:spMk id="14" creationId="{89D76821-C6A1-373A-B6D7-6A296DB8C167}"/>
          </ac:spMkLst>
        </pc:spChg>
        <pc:spChg chg="mod">
          <ac:chgData name="Rasa Mikelyte" userId="fee4c092-730e-466d-a1bf-216af8c61467" providerId="ADAL" clId="{B394B1FD-FC90-448C-81C6-F565D7F799A3}" dt="2024-03-24T16:10:31.113" v="1214"/>
          <ac:spMkLst>
            <pc:docMk/>
            <pc:sldMk cId="0" sldId="273"/>
            <ac:spMk id="15" creationId="{0D73A8D7-E742-8712-8E6A-7CF4EC38A7BD}"/>
          </ac:spMkLst>
        </pc:spChg>
        <pc:spChg chg="mod">
          <ac:chgData name="Rasa Mikelyte" userId="fee4c092-730e-466d-a1bf-216af8c61467" providerId="ADAL" clId="{B394B1FD-FC90-448C-81C6-F565D7F799A3}" dt="2024-03-24T16:10:31.113" v="1214"/>
          <ac:spMkLst>
            <pc:docMk/>
            <pc:sldMk cId="0" sldId="273"/>
            <ac:spMk id="16" creationId="{F80947BF-E117-BD29-77AB-B96E717AB9E8}"/>
          </ac:spMkLst>
        </pc:spChg>
        <pc:spChg chg="mod">
          <ac:chgData name="Rasa Mikelyte" userId="fee4c092-730e-466d-a1bf-216af8c61467" providerId="ADAL" clId="{B394B1FD-FC90-448C-81C6-F565D7F799A3}" dt="2024-03-24T16:10:31.113" v="1214"/>
          <ac:spMkLst>
            <pc:docMk/>
            <pc:sldMk cId="0" sldId="273"/>
            <ac:spMk id="17" creationId="{66A7F7A0-2739-4553-A33E-3D6DCDCB4D59}"/>
          </ac:spMkLst>
        </pc:spChg>
        <pc:spChg chg="mod">
          <ac:chgData name="Rasa Mikelyte" userId="fee4c092-730e-466d-a1bf-216af8c61467" providerId="ADAL" clId="{B394B1FD-FC90-448C-81C6-F565D7F799A3}" dt="2024-03-24T16:10:31.113" v="1214"/>
          <ac:spMkLst>
            <pc:docMk/>
            <pc:sldMk cId="0" sldId="273"/>
            <ac:spMk id="18" creationId="{9B54F3BB-9E7F-FC41-04CD-C470D32C5FDE}"/>
          </ac:spMkLst>
        </pc:spChg>
        <pc:spChg chg="mod">
          <ac:chgData name="Rasa Mikelyte" userId="fee4c092-730e-466d-a1bf-216af8c61467" providerId="ADAL" clId="{B394B1FD-FC90-448C-81C6-F565D7F799A3}" dt="2024-03-24T16:10:31.113" v="1214"/>
          <ac:spMkLst>
            <pc:docMk/>
            <pc:sldMk cId="0" sldId="273"/>
            <ac:spMk id="19" creationId="{02CBDEF0-F557-5D13-A5AD-47AB4440277D}"/>
          </ac:spMkLst>
        </pc:spChg>
        <pc:spChg chg="mod">
          <ac:chgData name="Rasa Mikelyte" userId="fee4c092-730e-466d-a1bf-216af8c61467" providerId="ADAL" clId="{B394B1FD-FC90-448C-81C6-F565D7F799A3}" dt="2024-03-24T16:10:31.113" v="1214"/>
          <ac:spMkLst>
            <pc:docMk/>
            <pc:sldMk cId="0" sldId="273"/>
            <ac:spMk id="20" creationId="{E3ED1320-AAAF-5093-1764-643B99E42915}"/>
          </ac:spMkLst>
        </pc:spChg>
        <pc:spChg chg="mod">
          <ac:chgData name="Rasa Mikelyte" userId="fee4c092-730e-466d-a1bf-216af8c61467" providerId="ADAL" clId="{B394B1FD-FC90-448C-81C6-F565D7F799A3}" dt="2024-03-24T16:10:31.113" v="1214"/>
          <ac:spMkLst>
            <pc:docMk/>
            <pc:sldMk cId="0" sldId="273"/>
            <ac:spMk id="21" creationId="{83632F0D-48B8-4B34-7B4A-CA2568108C71}"/>
          </ac:spMkLst>
        </pc:spChg>
        <pc:spChg chg="mod">
          <ac:chgData name="Rasa Mikelyte" userId="fee4c092-730e-466d-a1bf-216af8c61467" providerId="ADAL" clId="{B394B1FD-FC90-448C-81C6-F565D7F799A3}" dt="2024-03-24T16:10:31.113" v="1214"/>
          <ac:spMkLst>
            <pc:docMk/>
            <pc:sldMk cId="0" sldId="273"/>
            <ac:spMk id="23" creationId="{AA42B2C2-DCAC-3294-4DAF-191DBE10BA44}"/>
          </ac:spMkLst>
        </pc:spChg>
        <pc:spChg chg="mod">
          <ac:chgData name="Rasa Mikelyte" userId="fee4c092-730e-466d-a1bf-216af8c61467" providerId="ADAL" clId="{B394B1FD-FC90-448C-81C6-F565D7F799A3}" dt="2024-03-24T16:10:31.113" v="1214"/>
          <ac:spMkLst>
            <pc:docMk/>
            <pc:sldMk cId="0" sldId="273"/>
            <ac:spMk id="24" creationId="{4F3A05F8-C800-E0FE-F6C0-6FE1BCF6EFF4}"/>
          </ac:spMkLst>
        </pc:spChg>
        <pc:spChg chg="mod">
          <ac:chgData name="Rasa Mikelyte" userId="fee4c092-730e-466d-a1bf-216af8c61467" providerId="ADAL" clId="{B394B1FD-FC90-448C-81C6-F565D7F799A3}" dt="2024-03-24T16:10:31.113" v="1214"/>
          <ac:spMkLst>
            <pc:docMk/>
            <pc:sldMk cId="0" sldId="273"/>
            <ac:spMk id="25" creationId="{5539C06A-F22B-7267-19F8-2E7CDF504893}"/>
          </ac:spMkLst>
        </pc:spChg>
        <pc:spChg chg="mod">
          <ac:chgData name="Rasa Mikelyte" userId="fee4c092-730e-466d-a1bf-216af8c61467" providerId="ADAL" clId="{B394B1FD-FC90-448C-81C6-F565D7F799A3}" dt="2024-03-24T16:10:31.113" v="1214"/>
          <ac:spMkLst>
            <pc:docMk/>
            <pc:sldMk cId="0" sldId="273"/>
            <ac:spMk id="26" creationId="{F169B42C-EE43-650E-B5FC-95783332FFEC}"/>
          </ac:spMkLst>
        </pc:spChg>
        <pc:spChg chg="mod">
          <ac:chgData name="Rasa Mikelyte" userId="fee4c092-730e-466d-a1bf-216af8c61467" providerId="ADAL" clId="{B394B1FD-FC90-448C-81C6-F565D7F799A3}" dt="2024-03-24T16:10:31.113" v="1214"/>
          <ac:spMkLst>
            <pc:docMk/>
            <pc:sldMk cId="0" sldId="273"/>
            <ac:spMk id="27" creationId="{7525698B-9672-C9AF-C19B-924285CD81E2}"/>
          </ac:spMkLst>
        </pc:spChg>
        <pc:spChg chg="mod">
          <ac:chgData name="Rasa Mikelyte" userId="fee4c092-730e-466d-a1bf-216af8c61467" providerId="ADAL" clId="{B394B1FD-FC90-448C-81C6-F565D7F799A3}" dt="2024-03-24T16:10:31.113" v="1214"/>
          <ac:spMkLst>
            <pc:docMk/>
            <pc:sldMk cId="0" sldId="273"/>
            <ac:spMk id="28" creationId="{F714AE60-12BE-3ED1-C22F-942F0C6F5B5E}"/>
          </ac:spMkLst>
        </pc:spChg>
        <pc:spChg chg="mod">
          <ac:chgData name="Rasa Mikelyte" userId="fee4c092-730e-466d-a1bf-216af8c61467" providerId="ADAL" clId="{B394B1FD-FC90-448C-81C6-F565D7F799A3}" dt="2024-03-24T16:10:31.113" v="1214"/>
          <ac:spMkLst>
            <pc:docMk/>
            <pc:sldMk cId="0" sldId="273"/>
            <ac:spMk id="29" creationId="{6FC71F8E-B94F-4E58-DB2C-113F3C152B62}"/>
          </ac:spMkLst>
        </pc:spChg>
        <pc:spChg chg="mod">
          <ac:chgData name="Rasa Mikelyte" userId="fee4c092-730e-466d-a1bf-216af8c61467" providerId="ADAL" clId="{B394B1FD-FC90-448C-81C6-F565D7F799A3}" dt="2024-03-24T16:10:31.113" v="1214"/>
          <ac:spMkLst>
            <pc:docMk/>
            <pc:sldMk cId="0" sldId="273"/>
            <ac:spMk id="30" creationId="{C1447BE9-2486-4620-BE5B-1E99DB762E85}"/>
          </ac:spMkLst>
        </pc:spChg>
        <pc:spChg chg="mod">
          <ac:chgData name="Rasa Mikelyte" userId="fee4c092-730e-466d-a1bf-216af8c61467" providerId="ADAL" clId="{B394B1FD-FC90-448C-81C6-F565D7F799A3}" dt="2024-03-24T16:10:31.113" v="1214"/>
          <ac:spMkLst>
            <pc:docMk/>
            <pc:sldMk cId="0" sldId="273"/>
            <ac:spMk id="31" creationId="{D099B3BB-D0C1-B7F8-0DBA-5A8180AE4FC5}"/>
          </ac:spMkLst>
        </pc:spChg>
        <pc:spChg chg="mod">
          <ac:chgData name="Rasa Mikelyte" userId="fee4c092-730e-466d-a1bf-216af8c61467" providerId="ADAL" clId="{B394B1FD-FC90-448C-81C6-F565D7F799A3}" dt="2024-03-24T16:10:31.113" v="1214"/>
          <ac:spMkLst>
            <pc:docMk/>
            <pc:sldMk cId="0" sldId="273"/>
            <ac:spMk id="3328" creationId="{D1BF8A54-0112-2042-A445-6BBC867B8D2F}"/>
          </ac:spMkLst>
        </pc:spChg>
        <pc:spChg chg="mod">
          <ac:chgData name="Rasa Mikelyte" userId="fee4c092-730e-466d-a1bf-216af8c61467" providerId="ADAL" clId="{B394B1FD-FC90-448C-81C6-F565D7F799A3}" dt="2024-03-24T16:10:31.113" v="1214"/>
          <ac:spMkLst>
            <pc:docMk/>
            <pc:sldMk cId="0" sldId="273"/>
            <ac:spMk id="3329" creationId="{E9C9E8E5-448B-FCB3-ED64-7D2F82A4729E}"/>
          </ac:spMkLst>
        </pc:spChg>
        <pc:spChg chg="mod">
          <ac:chgData name="Rasa Mikelyte" userId="fee4c092-730e-466d-a1bf-216af8c61467" providerId="ADAL" clId="{B394B1FD-FC90-448C-81C6-F565D7F799A3}" dt="2024-03-24T16:10:31.113" v="1214"/>
          <ac:spMkLst>
            <pc:docMk/>
            <pc:sldMk cId="0" sldId="273"/>
            <ac:spMk id="3330" creationId="{E58E98F4-43F8-763C-0D6C-CC3E293B710E}"/>
          </ac:spMkLst>
        </pc:spChg>
        <pc:spChg chg="mod">
          <ac:chgData name="Rasa Mikelyte" userId="fee4c092-730e-466d-a1bf-216af8c61467" providerId="ADAL" clId="{B394B1FD-FC90-448C-81C6-F565D7F799A3}" dt="2024-03-24T16:10:31.113" v="1214"/>
          <ac:spMkLst>
            <pc:docMk/>
            <pc:sldMk cId="0" sldId="273"/>
            <ac:spMk id="3331" creationId="{20843ACF-012D-300E-B8F2-C49AE2FCF205}"/>
          </ac:spMkLst>
        </pc:spChg>
        <pc:spChg chg="mod">
          <ac:chgData name="Rasa Mikelyte" userId="fee4c092-730e-466d-a1bf-216af8c61467" providerId="ADAL" clId="{B394B1FD-FC90-448C-81C6-F565D7F799A3}" dt="2024-03-24T16:10:31.113" v="1214"/>
          <ac:spMkLst>
            <pc:docMk/>
            <pc:sldMk cId="0" sldId="273"/>
            <ac:spMk id="3332" creationId="{F83C3E0A-1C98-AF02-2980-CD67B7A56FA5}"/>
          </ac:spMkLst>
        </pc:spChg>
        <pc:spChg chg="mod">
          <ac:chgData name="Rasa Mikelyte" userId="fee4c092-730e-466d-a1bf-216af8c61467" providerId="ADAL" clId="{B394B1FD-FC90-448C-81C6-F565D7F799A3}" dt="2024-03-24T16:10:31.113" v="1214"/>
          <ac:spMkLst>
            <pc:docMk/>
            <pc:sldMk cId="0" sldId="273"/>
            <ac:spMk id="3334" creationId="{5CFFC554-42B5-46B1-E372-1DE295106CC8}"/>
          </ac:spMkLst>
        </pc:spChg>
        <pc:spChg chg="mod">
          <ac:chgData name="Rasa Mikelyte" userId="fee4c092-730e-466d-a1bf-216af8c61467" providerId="ADAL" clId="{B394B1FD-FC90-448C-81C6-F565D7F799A3}" dt="2024-03-24T16:10:31.113" v="1214"/>
          <ac:spMkLst>
            <pc:docMk/>
            <pc:sldMk cId="0" sldId="273"/>
            <ac:spMk id="3335" creationId="{BECC7CCE-7A32-2B87-AB18-EC37C2E2196B}"/>
          </ac:spMkLst>
        </pc:spChg>
        <pc:spChg chg="mod">
          <ac:chgData name="Rasa Mikelyte" userId="fee4c092-730e-466d-a1bf-216af8c61467" providerId="ADAL" clId="{B394B1FD-FC90-448C-81C6-F565D7F799A3}" dt="2024-03-24T16:10:31.113" v="1214"/>
          <ac:spMkLst>
            <pc:docMk/>
            <pc:sldMk cId="0" sldId="273"/>
            <ac:spMk id="3336" creationId="{1273FB0E-B2EB-5858-93B0-5C48EC1E1AE3}"/>
          </ac:spMkLst>
        </pc:spChg>
        <pc:spChg chg="mod">
          <ac:chgData name="Rasa Mikelyte" userId="fee4c092-730e-466d-a1bf-216af8c61467" providerId="ADAL" clId="{B394B1FD-FC90-448C-81C6-F565D7F799A3}" dt="2024-03-24T16:10:31.113" v="1214"/>
          <ac:spMkLst>
            <pc:docMk/>
            <pc:sldMk cId="0" sldId="273"/>
            <ac:spMk id="3337" creationId="{868583C8-63D7-356F-3231-4AFAA7CE112A}"/>
          </ac:spMkLst>
        </pc:spChg>
        <pc:spChg chg="mod">
          <ac:chgData name="Rasa Mikelyte" userId="fee4c092-730e-466d-a1bf-216af8c61467" providerId="ADAL" clId="{B394B1FD-FC90-448C-81C6-F565D7F799A3}" dt="2024-03-24T16:10:31.113" v="1214"/>
          <ac:spMkLst>
            <pc:docMk/>
            <pc:sldMk cId="0" sldId="273"/>
            <ac:spMk id="3338" creationId="{1AB6F1EC-BD81-F99B-C3EF-E82C6C280B1B}"/>
          </ac:spMkLst>
        </pc:spChg>
        <pc:spChg chg="mod">
          <ac:chgData name="Rasa Mikelyte" userId="fee4c092-730e-466d-a1bf-216af8c61467" providerId="ADAL" clId="{B394B1FD-FC90-448C-81C6-F565D7F799A3}" dt="2024-03-24T16:31:42.547" v="1974" actId="1076"/>
          <ac:spMkLst>
            <pc:docMk/>
            <pc:sldMk cId="0" sldId="273"/>
            <ac:spMk id="3339"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0" creationId="{00000000-0000-0000-0000-000000000000}"/>
          </ac:spMkLst>
        </pc:spChg>
        <pc:spChg chg="del mod">
          <ac:chgData name="Rasa Mikelyte" userId="fee4c092-730e-466d-a1bf-216af8c61467" providerId="ADAL" clId="{B394B1FD-FC90-448C-81C6-F565D7F799A3}" dt="2024-03-24T16:06:22.410" v="1212" actId="478"/>
          <ac:spMkLst>
            <pc:docMk/>
            <pc:sldMk cId="0" sldId="273"/>
            <ac:spMk id="3341"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2"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3"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4"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5"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6"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7"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8"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49"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50"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51" creationId="{00000000-0000-0000-0000-000000000000}"/>
          </ac:spMkLst>
        </pc:spChg>
        <pc:spChg chg="del">
          <ac:chgData name="Rasa Mikelyte" userId="fee4c092-730e-466d-a1bf-216af8c61467" providerId="ADAL" clId="{B394B1FD-FC90-448C-81C6-F565D7F799A3}" dt="2024-03-24T16:06:22.410" v="1212" actId="478"/>
          <ac:spMkLst>
            <pc:docMk/>
            <pc:sldMk cId="0" sldId="273"/>
            <ac:spMk id="3352" creationId="{00000000-0000-0000-0000-000000000000}"/>
          </ac:spMkLst>
        </pc:spChg>
        <pc:spChg chg="mod">
          <ac:chgData name="Rasa Mikelyte" userId="fee4c092-730e-466d-a1bf-216af8c61467" providerId="ADAL" clId="{B394B1FD-FC90-448C-81C6-F565D7F799A3}" dt="2024-03-24T16:10:31.113" v="1214"/>
          <ac:spMkLst>
            <pc:docMk/>
            <pc:sldMk cId="0" sldId="273"/>
            <ac:spMk id="3356" creationId="{F9790F98-A769-BAF9-68F7-AC6AA8F458B7}"/>
          </ac:spMkLst>
        </pc:spChg>
        <pc:spChg chg="mod">
          <ac:chgData name="Rasa Mikelyte" userId="fee4c092-730e-466d-a1bf-216af8c61467" providerId="ADAL" clId="{B394B1FD-FC90-448C-81C6-F565D7F799A3}" dt="2024-03-24T16:10:31.113" v="1214"/>
          <ac:spMkLst>
            <pc:docMk/>
            <pc:sldMk cId="0" sldId="273"/>
            <ac:spMk id="3357" creationId="{AACAA68D-8234-9DCB-C8F1-ECABDCE84AD0}"/>
          </ac:spMkLst>
        </pc:spChg>
        <pc:spChg chg="mod">
          <ac:chgData name="Rasa Mikelyte" userId="fee4c092-730e-466d-a1bf-216af8c61467" providerId="ADAL" clId="{B394B1FD-FC90-448C-81C6-F565D7F799A3}" dt="2024-03-24T16:10:31.113" v="1214"/>
          <ac:spMkLst>
            <pc:docMk/>
            <pc:sldMk cId="0" sldId="273"/>
            <ac:spMk id="3358" creationId="{4C5A1A00-9782-9F76-BD8F-27FEE112F521}"/>
          </ac:spMkLst>
        </pc:spChg>
        <pc:spChg chg="mod">
          <ac:chgData name="Rasa Mikelyte" userId="fee4c092-730e-466d-a1bf-216af8c61467" providerId="ADAL" clId="{B394B1FD-FC90-448C-81C6-F565D7F799A3}" dt="2024-03-24T16:10:31.113" v="1214"/>
          <ac:spMkLst>
            <pc:docMk/>
            <pc:sldMk cId="0" sldId="273"/>
            <ac:spMk id="3359" creationId="{60E7F938-86E4-71DF-E3DB-06F03F41141E}"/>
          </ac:spMkLst>
        </pc:spChg>
        <pc:spChg chg="mod">
          <ac:chgData name="Rasa Mikelyte" userId="fee4c092-730e-466d-a1bf-216af8c61467" providerId="ADAL" clId="{B394B1FD-FC90-448C-81C6-F565D7F799A3}" dt="2024-03-24T16:10:31.113" v="1214"/>
          <ac:spMkLst>
            <pc:docMk/>
            <pc:sldMk cId="0" sldId="273"/>
            <ac:spMk id="3360" creationId="{CDC5D4E5-C241-D3FD-F327-49A280102063}"/>
          </ac:spMkLst>
        </pc:spChg>
        <pc:spChg chg="mod">
          <ac:chgData name="Rasa Mikelyte" userId="fee4c092-730e-466d-a1bf-216af8c61467" providerId="ADAL" clId="{B394B1FD-FC90-448C-81C6-F565D7F799A3}" dt="2024-03-24T16:10:31.113" v="1214"/>
          <ac:spMkLst>
            <pc:docMk/>
            <pc:sldMk cId="0" sldId="273"/>
            <ac:spMk id="3361" creationId="{73C2E7D4-1010-ADA9-8241-4FA2F8706091}"/>
          </ac:spMkLst>
        </pc:spChg>
        <pc:spChg chg="mod">
          <ac:chgData name="Rasa Mikelyte" userId="fee4c092-730e-466d-a1bf-216af8c61467" providerId="ADAL" clId="{B394B1FD-FC90-448C-81C6-F565D7F799A3}" dt="2024-03-24T16:10:31.113" v="1214"/>
          <ac:spMkLst>
            <pc:docMk/>
            <pc:sldMk cId="0" sldId="273"/>
            <ac:spMk id="3362" creationId="{1C18DC96-0F6C-5C8F-2D7B-2AB8110BE955}"/>
          </ac:spMkLst>
        </pc:spChg>
        <pc:spChg chg="add mod">
          <ac:chgData name="Rasa Mikelyte" userId="fee4c092-730e-466d-a1bf-216af8c61467" providerId="ADAL" clId="{B394B1FD-FC90-448C-81C6-F565D7F799A3}" dt="2024-03-24T16:10:41.524" v="1215"/>
          <ac:spMkLst>
            <pc:docMk/>
            <pc:sldMk cId="0" sldId="273"/>
            <ac:spMk id="3364" creationId="{14C2668E-40E7-43BB-D521-BE2FFCC64468}"/>
          </ac:spMkLst>
        </pc:spChg>
        <pc:spChg chg="add mod">
          <ac:chgData name="Rasa Mikelyte" userId="fee4c092-730e-466d-a1bf-216af8c61467" providerId="ADAL" clId="{B394B1FD-FC90-448C-81C6-F565D7F799A3}" dt="2024-03-24T16:10:41.524" v="1215"/>
          <ac:spMkLst>
            <pc:docMk/>
            <pc:sldMk cId="0" sldId="273"/>
            <ac:spMk id="3365" creationId="{992A5D35-2A9B-D002-D7C5-C890E2318062}"/>
          </ac:spMkLst>
        </pc:spChg>
        <pc:spChg chg="add mod">
          <ac:chgData name="Rasa Mikelyte" userId="fee4c092-730e-466d-a1bf-216af8c61467" providerId="ADAL" clId="{B394B1FD-FC90-448C-81C6-F565D7F799A3}" dt="2024-03-24T16:10:41.524" v="1215"/>
          <ac:spMkLst>
            <pc:docMk/>
            <pc:sldMk cId="0" sldId="273"/>
            <ac:spMk id="3366" creationId="{9E99C95E-519F-0894-F40F-0425C399FC6D}"/>
          </ac:spMkLst>
        </pc:spChg>
        <pc:spChg chg="add mod">
          <ac:chgData name="Rasa Mikelyte" userId="fee4c092-730e-466d-a1bf-216af8c61467" providerId="ADAL" clId="{B394B1FD-FC90-448C-81C6-F565D7F799A3}" dt="2024-03-24T16:10:41.524" v="1215"/>
          <ac:spMkLst>
            <pc:docMk/>
            <pc:sldMk cId="0" sldId="273"/>
            <ac:spMk id="3367" creationId="{42EEE385-AD0C-2E9F-F77C-98E61B258B21}"/>
          </ac:spMkLst>
        </pc:spChg>
        <pc:spChg chg="add mod">
          <ac:chgData name="Rasa Mikelyte" userId="fee4c092-730e-466d-a1bf-216af8c61467" providerId="ADAL" clId="{B394B1FD-FC90-448C-81C6-F565D7F799A3}" dt="2024-03-24T16:10:41.524" v="1215"/>
          <ac:spMkLst>
            <pc:docMk/>
            <pc:sldMk cId="0" sldId="273"/>
            <ac:spMk id="3368" creationId="{5FB37E5F-85FC-FC18-1FD0-BA1F74FEDA33}"/>
          </ac:spMkLst>
        </pc:spChg>
        <pc:spChg chg="add mod">
          <ac:chgData name="Rasa Mikelyte" userId="fee4c092-730e-466d-a1bf-216af8c61467" providerId="ADAL" clId="{B394B1FD-FC90-448C-81C6-F565D7F799A3}" dt="2024-03-24T16:10:41.524" v="1215"/>
          <ac:spMkLst>
            <pc:docMk/>
            <pc:sldMk cId="0" sldId="273"/>
            <ac:spMk id="3369" creationId="{986B666D-82F4-0668-8C22-85B4B1529436}"/>
          </ac:spMkLst>
        </pc:spChg>
        <pc:spChg chg="add mod">
          <ac:chgData name="Rasa Mikelyte" userId="fee4c092-730e-466d-a1bf-216af8c61467" providerId="ADAL" clId="{B394B1FD-FC90-448C-81C6-F565D7F799A3}" dt="2024-03-24T16:10:41.524" v="1215"/>
          <ac:spMkLst>
            <pc:docMk/>
            <pc:sldMk cId="0" sldId="273"/>
            <ac:spMk id="3370" creationId="{7D5AF954-E71C-24FD-5953-909F5BDB56B2}"/>
          </ac:spMkLst>
        </pc:spChg>
        <pc:spChg chg="add mod">
          <ac:chgData name="Rasa Mikelyte" userId="fee4c092-730e-466d-a1bf-216af8c61467" providerId="ADAL" clId="{B394B1FD-FC90-448C-81C6-F565D7F799A3}" dt="2024-03-24T16:10:41.524" v="1215"/>
          <ac:spMkLst>
            <pc:docMk/>
            <pc:sldMk cId="0" sldId="273"/>
            <ac:spMk id="3371" creationId="{7990384E-8C70-E13F-B1E6-5BE67E9B1D6D}"/>
          </ac:spMkLst>
        </pc:spChg>
        <pc:spChg chg="add mod">
          <ac:chgData name="Rasa Mikelyte" userId="fee4c092-730e-466d-a1bf-216af8c61467" providerId="ADAL" clId="{B394B1FD-FC90-448C-81C6-F565D7F799A3}" dt="2024-03-24T16:10:41.524" v="1215"/>
          <ac:spMkLst>
            <pc:docMk/>
            <pc:sldMk cId="0" sldId="273"/>
            <ac:spMk id="3372" creationId="{6622B0EA-1E77-3869-F803-660B2921D958}"/>
          </ac:spMkLst>
        </pc:spChg>
        <pc:spChg chg="add mod">
          <ac:chgData name="Rasa Mikelyte" userId="fee4c092-730e-466d-a1bf-216af8c61467" providerId="ADAL" clId="{B394B1FD-FC90-448C-81C6-F565D7F799A3}" dt="2024-03-24T16:10:41.524" v="1215"/>
          <ac:spMkLst>
            <pc:docMk/>
            <pc:sldMk cId="0" sldId="273"/>
            <ac:spMk id="3373" creationId="{80C033F6-D51B-C0F0-807A-FD659959F528}"/>
          </ac:spMkLst>
        </pc:spChg>
        <pc:spChg chg="add mod">
          <ac:chgData name="Rasa Mikelyte" userId="fee4c092-730e-466d-a1bf-216af8c61467" providerId="ADAL" clId="{B394B1FD-FC90-448C-81C6-F565D7F799A3}" dt="2024-03-24T16:10:41.524" v="1215"/>
          <ac:spMkLst>
            <pc:docMk/>
            <pc:sldMk cId="0" sldId="273"/>
            <ac:spMk id="3374" creationId="{1DF33F53-DF8F-5874-299B-F4E7B03BC7C0}"/>
          </ac:spMkLst>
        </pc:spChg>
        <pc:spChg chg="add mod">
          <ac:chgData name="Rasa Mikelyte" userId="fee4c092-730e-466d-a1bf-216af8c61467" providerId="ADAL" clId="{B394B1FD-FC90-448C-81C6-F565D7F799A3}" dt="2024-03-24T16:10:41.524" v="1215"/>
          <ac:spMkLst>
            <pc:docMk/>
            <pc:sldMk cId="0" sldId="273"/>
            <ac:spMk id="3375" creationId="{91DFA28D-088A-6B75-0B61-3A9661840A8D}"/>
          </ac:spMkLst>
        </pc:spChg>
        <pc:spChg chg="add mod">
          <ac:chgData name="Rasa Mikelyte" userId="fee4c092-730e-466d-a1bf-216af8c61467" providerId="ADAL" clId="{B394B1FD-FC90-448C-81C6-F565D7F799A3}" dt="2024-03-24T16:11:14.254" v="1241"/>
          <ac:spMkLst>
            <pc:docMk/>
            <pc:sldMk cId="0" sldId="273"/>
            <ac:spMk id="3377" creationId="{4AF750DA-DAAD-89E7-E843-B62E2A451A1E}"/>
          </ac:spMkLst>
        </pc:spChg>
        <pc:spChg chg="add mod">
          <ac:chgData name="Rasa Mikelyte" userId="fee4c092-730e-466d-a1bf-216af8c61467" providerId="ADAL" clId="{B394B1FD-FC90-448C-81C6-F565D7F799A3}" dt="2024-03-24T16:11:14.254" v="1241"/>
          <ac:spMkLst>
            <pc:docMk/>
            <pc:sldMk cId="0" sldId="273"/>
            <ac:spMk id="3378" creationId="{D84CEFE3-4A87-D13E-DB2D-1CC9FA689C69}"/>
          </ac:spMkLst>
        </pc:spChg>
        <pc:spChg chg="add mod">
          <ac:chgData name="Rasa Mikelyte" userId="fee4c092-730e-466d-a1bf-216af8c61467" providerId="ADAL" clId="{B394B1FD-FC90-448C-81C6-F565D7F799A3}" dt="2024-03-24T16:11:14.254" v="1241"/>
          <ac:spMkLst>
            <pc:docMk/>
            <pc:sldMk cId="0" sldId="273"/>
            <ac:spMk id="3379" creationId="{0A0016AF-4F6C-1A27-A282-3C5E4CEA27A0}"/>
          </ac:spMkLst>
        </pc:spChg>
        <pc:spChg chg="add mod">
          <ac:chgData name="Rasa Mikelyte" userId="fee4c092-730e-466d-a1bf-216af8c61467" providerId="ADAL" clId="{B394B1FD-FC90-448C-81C6-F565D7F799A3}" dt="2024-03-24T16:11:14.254" v="1241"/>
          <ac:spMkLst>
            <pc:docMk/>
            <pc:sldMk cId="0" sldId="273"/>
            <ac:spMk id="3380" creationId="{B1B43291-9F3D-500B-DE3C-35098105DC95}"/>
          </ac:spMkLst>
        </pc:spChg>
        <pc:spChg chg="add mod">
          <ac:chgData name="Rasa Mikelyte" userId="fee4c092-730e-466d-a1bf-216af8c61467" providerId="ADAL" clId="{B394B1FD-FC90-448C-81C6-F565D7F799A3}" dt="2024-03-24T16:11:14.254" v="1241"/>
          <ac:spMkLst>
            <pc:docMk/>
            <pc:sldMk cId="0" sldId="273"/>
            <ac:spMk id="3381" creationId="{BEF396FA-C691-BC1E-4EE1-9B341D08EAD7}"/>
          </ac:spMkLst>
        </pc:spChg>
        <pc:spChg chg="add mod">
          <ac:chgData name="Rasa Mikelyte" userId="fee4c092-730e-466d-a1bf-216af8c61467" providerId="ADAL" clId="{B394B1FD-FC90-448C-81C6-F565D7F799A3}" dt="2024-03-24T16:11:14.254" v="1241"/>
          <ac:spMkLst>
            <pc:docMk/>
            <pc:sldMk cId="0" sldId="273"/>
            <ac:spMk id="3382" creationId="{97A04503-315F-C120-C00A-2B0306DF2600}"/>
          </ac:spMkLst>
        </pc:spChg>
        <pc:spChg chg="add mod">
          <ac:chgData name="Rasa Mikelyte" userId="fee4c092-730e-466d-a1bf-216af8c61467" providerId="ADAL" clId="{B394B1FD-FC90-448C-81C6-F565D7F799A3}" dt="2024-03-24T16:11:14.254" v="1241"/>
          <ac:spMkLst>
            <pc:docMk/>
            <pc:sldMk cId="0" sldId="273"/>
            <ac:spMk id="3383" creationId="{7616603F-947A-12D3-84B3-E23F5D08D8CF}"/>
          </ac:spMkLst>
        </pc:spChg>
        <pc:spChg chg="add mod">
          <ac:chgData name="Rasa Mikelyte" userId="fee4c092-730e-466d-a1bf-216af8c61467" providerId="ADAL" clId="{B394B1FD-FC90-448C-81C6-F565D7F799A3}" dt="2024-03-24T16:11:14.254" v="1241"/>
          <ac:spMkLst>
            <pc:docMk/>
            <pc:sldMk cId="0" sldId="273"/>
            <ac:spMk id="3384" creationId="{810D032D-BC2E-C6AF-D790-B6248775729E}"/>
          </ac:spMkLst>
        </pc:spChg>
        <pc:spChg chg="add mod">
          <ac:chgData name="Rasa Mikelyte" userId="fee4c092-730e-466d-a1bf-216af8c61467" providerId="ADAL" clId="{B394B1FD-FC90-448C-81C6-F565D7F799A3}" dt="2024-03-24T16:11:14.254" v="1241"/>
          <ac:spMkLst>
            <pc:docMk/>
            <pc:sldMk cId="0" sldId="273"/>
            <ac:spMk id="3385" creationId="{A740FEEC-1731-4632-CCE1-10F60845BA9F}"/>
          </ac:spMkLst>
        </pc:spChg>
        <pc:spChg chg="add mod">
          <ac:chgData name="Rasa Mikelyte" userId="fee4c092-730e-466d-a1bf-216af8c61467" providerId="ADAL" clId="{B394B1FD-FC90-448C-81C6-F565D7F799A3}" dt="2024-03-24T16:11:14.254" v="1241"/>
          <ac:spMkLst>
            <pc:docMk/>
            <pc:sldMk cId="0" sldId="273"/>
            <ac:spMk id="3386" creationId="{88FC7258-B4A5-D454-4BB1-F7A837ABEB81}"/>
          </ac:spMkLst>
        </pc:spChg>
        <pc:spChg chg="add mod">
          <ac:chgData name="Rasa Mikelyte" userId="fee4c092-730e-466d-a1bf-216af8c61467" providerId="ADAL" clId="{B394B1FD-FC90-448C-81C6-F565D7F799A3}" dt="2024-03-24T16:11:14.254" v="1241"/>
          <ac:spMkLst>
            <pc:docMk/>
            <pc:sldMk cId="0" sldId="273"/>
            <ac:spMk id="3387" creationId="{4DF2303B-2C32-F11B-E2E2-4B4A90BCFD5B}"/>
          </ac:spMkLst>
        </pc:spChg>
        <pc:spChg chg="add mod">
          <ac:chgData name="Rasa Mikelyte" userId="fee4c092-730e-466d-a1bf-216af8c61467" providerId="ADAL" clId="{B394B1FD-FC90-448C-81C6-F565D7F799A3}" dt="2024-03-24T16:11:14.254" v="1241"/>
          <ac:spMkLst>
            <pc:docMk/>
            <pc:sldMk cId="0" sldId="273"/>
            <ac:spMk id="3388" creationId="{E42F63F2-96E5-404A-DE67-36957A83CCF7}"/>
          </ac:spMkLst>
        </pc:spChg>
        <pc:spChg chg="add mod">
          <ac:chgData name="Rasa Mikelyte" userId="fee4c092-730e-466d-a1bf-216af8c61467" providerId="ADAL" clId="{B394B1FD-FC90-448C-81C6-F565D7F799A3}" dt="2024-03-24T16:11:14.254" v="1241"/>
          <ac:spMkLst>
            <pc:docMk/>
            <pc:sldMk cId="0" sldId="273"/>
            <ac:spMk id="3389" creationId="{719D3A11-C5A7-1A08-F67A-6B46B1147653}"/>
          </ac:spMkLst>
        </pc:spChg>
        <pc:spChg chg="add mod">
          <ac:chgData name="Rasa Mikelyte" userId="fee4c092-730e-466d-a1bf-216af8c61467" providerId="ADAL" clId="{B394B1FD-FC90-448C-81C6-F565D7F799A3}" dt="2024-03-24T16:11:14.254" v="1241"/>
          <ac:spMkLst>
            <pc:docMk/>
            <pc:sldMk cId="0" sldId="273"/>
            <ac:spMk id="3390" creationId="{A6DAABE1-ACCC-961D-4163-94268140ACE3}"/>
          </ac:spMkLst>
        </pc:spChg>
        <pc:spChg chg="add mod">
          <ac:chgData name="Rasa Mikelyte" userId="fee4c092-730e-466d-a1bf-216af8c61467" providerId="ADAL" clId="{B394B1FD-FC90-448C-81C6-F565D7F799A3}" dt="2024-03-24T16:11:39.076" v="1267"/>
          <ac:spMkLst>
            <pc:docMk/>
            <pc:sldMk cId="0" sldId="273"/>
            <ac:spMk id="3392" creationId="{D1AABC0D-AF3D-BF6B-5054-ED68D568C39F}"/>
          </ac:spMkLst>
        </pc:spChg>
        <pc:spChg chg="add mod">
          <ac:chgData name="Rasa Mikelyte" userId="fee4c092-730e-466d-a1bf-216af8c61467" providerId="ADAL" clId="{B394B1FD-FC90-448C-81C6-F565D7F799A3}" dt="2024-03-24T16:11:39.076" v="1267"/>
          <ac:spMkLst>
            <pc:docMk/>
            <pc:sldMk cId="0" sldId="273"/>
            <ac:spMk id="3393" creationId="{D9FE09E2-2E29-DD5F-9A1D-68AD78E7ED37}"/>
          </ac:spMkLst>
        </pc:spChg>
        <pc:spChg chg="add mod">
          <ac:chgData name="Rasa Mikelyte" userId="fee4c092-730e-466d-a1bf-216af8c61467" providerId="ADAL" clId="{B394B1FD-FC90-448C-81C6-F565D7F799A3}" dt="2024-03-24T16:11:39.076" v="1267"/>
          <ac:spMkLst>
            <pc:docMk/>
            <pc:sldMk cId="0" sldId="273"/>
            <ac:spMk id="3394" creationId="{35B6E931-A8D2-D87E-E12D-AA4592D533C2}"/>
          </ac:spMkLst>
        </pc:spChg>
        <pc:spChg chg="add mod">
          <ac:chgData name="Rasa Mikelyte" userId="fee4c092-730e-466d-a1bf-216af8c61467" providerId="ADAL" clId="{B394B1FD-FC90-448C-81C6-F565D7F799A3}" dt="2024-03-24T16:11:39.076" v="1267"/>
          <ac:spMkLst>
            <pc:docMk/>
            <pc:sldMk cId="0" sldId="273"/>
            <ac:spMk id="3395" creationId="{EC0E6D54-C556-5538-3590-4E6EE575A977}"/>
          </ac:spMkLst>
        </pc:spChg>
        <pc:spChg chg="add mod">
          <ac:chgData name="Rasa Mikelyte" userId="fee4c092-730e-466d-a1bf-216af8c61467" providerId="ADAL" clId="{B394B1FD-FC90-448C-81C6-F565D7F799A3}" dt="2024-03-24T16:11:39.076" v="1267"/>
          <ac:spMkLst>
            <pc:docMk/>
            <pc:sldMk cId="0" sldId="273"/>
            <ac:spMk id="3396" creationId="{A1C8376A-8333-8E7E-915F-DD7763B09418}"/>
          </ac:spMkLst>
        </pc:spChg>
        <pc:spChg chg="add mod">
          <ac:chgData name="Rasa Mikelyte" userId="fee4c092-730e-466d-a1bf-216af8c61467" providerId="ADAL" clId="{B394B1FD-FC90-448C-81C6-F565D7F799A3}" dt="2024-03-24T16:11:39.076" v="1267"/>
          <ac:spMkLst>
            <pc:docMk/>
            <pc:sldMk cId="0" sldId="273"/>
            <ac:spMk id="3397" creationId="{F15DFC27-DC42-4B0C-400D-1EE9F295649D}"/>
          </ac:spMkLst>
        </pc:spChg>
        <pc:spChg chg="add mod">
          <ac:chgData name="Rasa Mikelyte" userId="fee4c092-730e-466d-a1bf-216af8c61467" providerId="ADAL" clId="{B394B1FD-FC90-448C-81C6-F565D7F799A3}" dt="2024-03-24T16:11:39.076" v="1267"/>
          <ac:spMkLst>
            <pc:docMk/>
            <pc:sldMk cId="0" sldId="273"/>
            <ac:spMk id="3398" creationId="{0635AB59-4985-51A9-A18D-14183D679EC7}"/>
          </ac:spMkLst>
        </pc:spChg>
        <pc:spChg chg="add mod">
          <ac:chgData name="Rasa Mikelyte" userId="fee4c092-730e-466d-a1bf-216af8c61467" providerId="ADAL" clId="{B394B1FD-FC90-448C-81C6-F565D7F799A3}" dt="2024-03-24T16:11:39.076" v="1267"/>
          <ac:spMkLst>
            <pc:docMk/>
            <pc:sldMk cId="0" sldId="273"/>
            <ac:spMk id="3399" creationId="{B5CD39D0-C145-16D5-C717-3F0240D8102D}"/>
          </ac:spMkLst>
        </pc:spChg>
        <pc:spChg chg="add mod">
          <ac:chgData name="Rasa Mikelyte" userId="fee4c092-730e-466d-a1bf-216af8c61467" providerId="ADAL" clId="{B394B1FD-FC90-448C-81C6-F565D7F799A3}" dt="2024-03-24T16:11:39.076" v="1267"/>
          <ac:spMkLst>
            <pc:docMk/>
            <pc:sldMk cId="0" sldId="273"/>
            <ac:spMk id="3400" creationId="{1160ED29-FFF2-B61F-F4DC-8F13CFFBF247}"/>
          </ac:spMkLst>
        </pc:spChg>
        <pc:spChg chg="add mod">
          <ac:chgData name="Rasa Mikelyte" userId="fee4c092-730e-466d-a1bf-216af8c61467" providerId="ADAL" clId="{B394B1FD-FC90-448C-81C6-F565D7F799A3}" dt="2024-03-24T16:11:39.076" v="1267"/>
          <ac:spMkLst>
            <pc:docMk/>
            <pc:sldMk cId="0" sldId="273"/>
            <ac:spMk id="3401" creationId="{092AF2DB-7488-91C2-D10E-60D91E42D77F}"/>
          </ac:spMkLst>
        </pc:spChg>
        <pc:spChg chg="add mod">
          <ac:chgData name="Rasa Mikelyte" userId="fee4c092-730e-466d-a1bf-216af8c61467" providerId="ADAL" clId="{B394B1FD-FC90-448C-81C6-F565D7F799A3}" dt="2024-03-24T16:11:39.076" v="1267"/>
          <ac:spMkLst>
            <pc:docMk/>
            <pc:sldMk cId="0" sldId="273"/>
            <ac:spMk id="3402" creationId="{5F106F76-81F5-ED40-349F-C75A405A61E9}"/>
          </ac:spMkLst>
        </pc:spChg>
        <pc:spChg chg="add mod">
          <ac:chgData name="Rasa Mikelyte" userId="fee4c092-730e-466d-a1bf-216af8c61467" providerId="ADAL" clId="{B394B1FD-FC90-448C-81C6-F565D7F799A3}" dt="2024-03-24T16:11:39.076" v="1267"/>
          <ac:spMkLst>
            <pc:docMk/>
            <pc:sldMk cId="0" sldId="273"/>
            <ac:spMk id="3403" creationId="{8A7F6122-B8D2-65A4-7AFB-A4447BD3AE97}"/>
          </ac:spMkLst>
        </pc:spChg>
        <pc:spChg chg="add mod">
          <ac:chgData name="Rasa Mikelyte" userId="fee4c092-730e-466d-a1bf-216af8c61467" providerId="ADAL" clId="{B394B1FD-FC90-448C-81C6-F565D7F799A3}" dt="2024-03-24T16:16:38.792" v="1488" actId="1036"/>
          <ac:spMkLst>
            <pc:docMk/>
            <pc:sldMk cId="0" sldId="273"/>
            <ac:spMk id="3404" creationId="{19520993-CC22-50EF-D7E4-7E5A5DB05116}"/>
          </ac:spMkLst>
        </pc:spChg>
        <pc:spChg chg="add mod">
          <ac:chgData name="Rasa Mikelyte" userId="fee4c092-730e-466d-a1bf-216af8c61467" providerId="ADAL" clId="{B394B1FD-FC90-448C-81C6-F565D7F799A3}" dt="2024-03-24T16:31:12.645" v="1962" actId="1076"/>
          <ac:spMkLst>
            <pc:docMk/>
            <pc:sldMk cId="0" sldId="273"/>
            <ac:spMk id="3405" creationId="{7354DAC7-AEAE-986B-A8BA-64A1FCB0EF8C}"/>
          </ac:spMkLst>
        </pc:spChg>
        <pc:spChg chg="add mod">
          <ac:chgData name="Rasa Mikelyte" userId="fee4c092-730e-466d-a1bf-216af8c61467" providerId="ADAL" clId="{B394B1FD-FC90-448C-81C6-F565D7F799A3}" dt="2024-03-24T16:16:38.792" v="1488" actId="1036"/>
          <ac:spMkLst>
            <pc:docMk/>
            <pc:sldMk cId="0" sldId="273"/>
            <ac:spMk id="3406" creationId="{12AA8B9E-3D89-8B0C-D5EA-05CC09AE51AE}"/>
          </ac:spMkLst>
        </pc:spChg>
        <pc:spChg chg="add mod">
          <ac:chgData name="Rasa Mikelyte" userId="fee4c092-730e-466d-a1bf-216af8c61467" providerId="ADAL" clId="{B394B1FD-FC90-448C-81C6-F565D7F799A3}" dt="2024-03-24T16:32:08.928" v="1985" actId="1036"/>
          <ac:spMkLst>
            <pc:docMk/>
            <pc:sldMk cId="0" sldId="273"/>
            <ac:spMk id="3408" creationId="{4085FC8E-9F8B-5C81-3C67-090D4ADD35CA}"/>
          </ac:spMkLst>
        </pc:spChg>
        <pc:spChg chg="add mod">
          <ac:chgData name="Rasa Mikelyte" userId="fee4c092-730e-466d-a1bf-216af8c61467" providerId="ADAL" clId="{B394B1FD-FC90-448C-81C6-F565D7F799A3}" dt="2024-03-24T16:32:22.222" v="1987" actId="1076"/>
          <ac:spMkLst>
            <pc:docMk/>
            <pc:sldMk cId="0" sldId="273"/>
            <ac:spMk id="3409" creationId="{9A34C030-404E-78D3-A7FA-6D82B5990821}"/>
          </ac:spMkLst>
        </pc:spChg>
        <pc:spChg chg="add mod">
          <ac:chgData name="Rasa Mikelyte" userId="fee4c092-730e-466d-a1bf-216af8c61467" providerId="ADAL" clId="{B394B1FD-FC90-448C-81C6-F565D7F799A3}" dt="2024-03-24T16:32:08.928" v="1985" actId="1036"/>
          <ac:spMkLst>
            <pc:docMk/>
            <pc:sldMk cId="0" sldId="273"/>
            <ac:spMk id="3410" creationId="{52B53F8F-CFF2-75BE-958E-4542C7B7EF6A}"/>
          </ac:spMkLst>
        </pc:spChg>
        <pc:grpChg chg="add mod">
          <ac:chgData name="Rasa Mikelyte" userId="fee4c092-730e-466d-a1bf-216af8c61467" providerId="ADAL" clId="{B394B1FD-FC90-448C-81C6-F565D7F799A3}" dt="2024-03-24T16:10:31.113" v="1214"/>
          <ac:grpSpMkLst>
            <pc:docMk/>
            <pc:sldMk cId="0" sldId="273"/>
            <ac:grpSpMk id="9" creationId="{2C9BBECD-5F2E-DE36-C40F-B13AEC413BDB}"/>
          </ac:grpSpMkLst>
        </pc:grpChg>
        <pc:grpChg chg="add mod">
          <ac:chgData name="Rasa Mikelyte" userId="fee4c092-730e-466d-a1bf-216af8c61467" providerId="ADAL" clId="{B394B1FD-FC90-448C-81C6-F565D7F799A3}" dt="2024-03-24T16:10:31.113" v="1214"/>
          <ac:grpSpMkLst>
            <pc:docMk/>
            <pc:sldMk cId="0" sldId="273"/>
            <ac:grpSpMk id="22" creationId="{7A9E38B0-3AB7-BC44-BD5A-C2B016971F10}"/>
          </ac:grpSpMkLst>
        </pc:grpChg>
        <pc:grpChg chg="add mod">
          <ac:chgData name="Rasa Mikelyte" userId="fee4c092-730e-466d-a1bf-216af8c61467" providerId="ADAL" clId="{B394B1FD-FC90-448C-81C6-F565D7F799A3}" dt="2024-03-24T16:10:31.113" v="1214"/>
          <ac:grpSpMkLst>
            <pc:docMk/>
            <pc:sldMk cId="0" sldId="273"/>
            <ac:grpSpMk id="3333" creationId="{E1810BE1-66B1-B07B-A181-6032444F05AE}"/>
          </ac:grpSpMkLst>
        </pc:grpChg>
        <pc:grpChg chg="del">
          <ac:chgData name="Rasa Mikelyte" userId="fee4c092-730e-466d-a1bf-216af8c61467" providerId="ADAL" clId="{B394B1FD-FC90-448C-81C6-F565D7F799A3}" dt="2024-03-24T16:06:22.410" v="1212" actId="478"/>
          <ac:grpSpMkLst>
            <pc:docMk/>
            <pc:sldMk cId="0" sldId="273"/>
            <ac:grpSpMk id="3353" creationId="{00000000-0000-0000-0000-000000000000}"/>
          </ac:grpSpMkLst>
        </pc:grpChg>
        <pc:grpChg chg="add mod">
          <ac:chgData name="Rasa Mikelyte" userId="fee4c092-730e-466d-a1bf-216af8c61467" providerId="ADAL" clId="{B394B1FD-FC90-448C-81C6-F565D7F799A3}" dt="2024-03-24T16:32:08.928" v="1985" actId="1036"/>
          <ac:grpSpMkLst>
            <pc:docMk/>
            <pc:sldMk cId="0" sldId="273"/>
            <ac:grpSpMk id="3363" creationId="{EDFD63E9-FC51-55A4-D3F6-A63A1EBB6BF2}"/>
          </ac:grpSpMkLst>
        </pc:grpChg>
        <pc:grpChg chg="add mod">
          <ac:chgData name="Rasa Mikelyte" userId="fee4c092-730e-466d-a1bf-216af8c61467" providerId="ADAL" clId="{B394B1FD-FC90-448C-81C6-F565D7F799A3}" dt="2024-03-24T16:32:08.928" v="1985" actId="1036"/>
          <ac:grpSpMkLst>
            <pc:docMk/>
            <pc:sldMk cId="0" sldId="273"/>
            <ac:grpSpMk id="3376" creationId="{08BEB1AE-8EA7-3082-7F7D-CC4AE84E7AFC}"/>
          </ac:grpSpMkLst>
        </pc:grpChg>
        <pc:grpChg chg="add mod">
          <ac:chgData name="Rasa Mikelyte" userId="fee4c092-730e-466d-a1bf-216af8c61467" providerId="ADAL" clId="{B394B1FD-FC90-448C-81C6-F565D7F799A3}" dt="2024-03-24T16:32:08.928" v="1985" actId="1036"/>
          <ac:grpSpMkLst>
            <pc:docMk/>
            <pc:sldMk cId="0" sldId="273"/>
            <ac:grpSpMk id="3391" creationId="{8C3E47D2-BF2C-02C9-B2E8-E4F20877795B}"/>
          </ac:grpSpMkLst>
        </pc:grpChg>
        <pc:graphicFrameChg chg="add mod">
          <ac:chgData name="Rasa Mikelyte" userId="fee4c092-730e-466d-a1bf-216af8c61467" providerId="ADAL" clId="{B394B1FD-FC90-448C-81C6-F565D7F799A3}" dt="2024-03-24T16:10:22.155" v="1213"/>
          <ac:graphicFrameMkLst>
            <pc:docMk/>
            <pc:sldMk cId="0" sldId="273"/>
            <ac:graphicFrameMk id="2" creationId="{B3C1C388-650A-30FA-E968-0950083B749D}"/>
          </ac:graphicFrameMkLst>
        </pc:graphicFrameChg>
      </pc:sldChg>
      <pc:sldChg chg="addSp delSp modSp add mod">
        <pc:chgData name="Rasa Mikelyte" userId="fee4c092-730e-466d-a1bf-216af8c61467" providerId="ADAL" clId="{B394B1FD-FC90-448C-81C6-F565D7F799A3}" dt="2024-03-24T18:25:05.008" v="3783" actId="20577"/>
        <pc:sldMkLst>
          <pc:docMk/>
          <pc:sldMk cId="0" sldId="274"/>
        </pc:sldMkLst>
        <pc:spChg chg="add del mod">
          <ac:chgData name="Rasa Mikelyte" userId="fee4c092-730e-466d-a1bf-216af8c61467" providerId="ADAL" clId="{B394B1FD-FC90-448C-81C6-F565D7F799A3}" dt="2024-03-24T14:29:35.061" v="28" actId="478"/>
          <ac:spMkLst>
            <pc:docMk/>
            <pc:sldMk cId="0" sldId="274"/>
            <ac:spMk id="3" creationId="{F087AAC3-0AFD-7193-0B25-80D4D3CE3A1E}"/>
          </ac:spMkLst>
        </pc:spChg>
        <pc:spChg chg="mod">
          <ac:chgData name="Rasa Mikelyte" userId="fee4c092-730e-466d-a1bf-216af8c61467" providerId="ADAL" clId="{B394B1FD-FC90-448C-81C6-F565D7F799A3}" dt="2024-03-24T18:25:05.008" v="3783" actId="20577"/>
          <ac:spMkLst>
            <pc:docMk/>
            <pc:sldMk cId="0" sldId="274"/>
            <ac:spMk id="3366" creationId="{00000000-0000-0000-0000-000000000000}"/>
          </ac:spMkLst>
        </pc:spChg>
        <pc:spChg chg="del">
          <ac:chgData name="Rasa Mikelyte" userId="fee4c092-730e-466d-a1bf-216af8c61467" providerId="ADAL" clId="{B394B1FD-FC90-448C-81C6-F565D7F799A3}" dt="2024-03-24T14:29:32.134" v="27" actId="478"/>
          <ac:spMkLst>
            <pc:docMk/>
            <pc:sldMk cId="0" sldId="274"/>
            <ac:spMk id="3367" creationId="{00000000-0000-0000-0000-000000000000}"/>
          </ac:spMkLst>
        </pc:spChg>
        <pc:grpChg chg="del">
          <ac:chgData name="Rasa Mikelyte" userId="fee4c092-730e-466d-a1bf-216af8c61467" providerId="ADAL" clId="{B394B1FD-FC90-448C-81C6-F565D7F799A3}" dt="2024-03-24T14:28:58.951" v="19" actId="478"/>
          <ac:grpSpMkLst>
            <pc:docMk/>
            <pc:sldMk cId="0" sldId="274"/>
            <ac:grpSpMk id="3360" creationId="{00000000-0000-0000-0000-000000000000}"/>
          </ac:grpSpMkLst>
        </pc:grpChg>
        <pc:picChg chg="del">
          <ac:chgData name="Rasa Mikelyte" userId="fee4c092-730e-466d-a1bf-216af8c61467" providerId="ADAL" clId="{B394B1FD-FC90-448C-81C6-F565D7F799A3}" dt="2024-03-24T14:28:58.951" v="19" actId="478"/>
          <ac:picMkLst>
            <pc:docMk/>
            <pc:sldMk cId="0" sldId="274"/>
            <ac:picMk id="3365" creationId="{00000000-0000-0000-0000-000000000000}"/>
          </ac:picMkLst>
        </pc:picChg>
      </pc:sldChg>
      <pc:sldChg chg="addSp delSp modSp del mod">
        <pc:chgData name="Rasa Mikelyte" userId="fee4c092-730e-466d-a1bf-216af8c61467" providerId="ADAL" clId="{B394B1FD-FC90-448C-81C6-F565D7F799A3}" dt="2024-03-24T15:58:33.243" v="1178" actId="47"/>
        <pc:sldMkLst>
          <pc:docMk/>
          <pc:sldMk cId="0" sldId="287"/>
        </pc:sldMkLst>
        <pc:spChg chg="add mod">
          <ac:chgData name="Rasa Mikelyte" userId="fee4c092-730e-466d-a1bf-216af8c61467" providerId="ADAL" clId="{B394B1FD-FC90-448C-81C6-F565D7F799A3}" dt="2024-03-24T15:52:18.107" v="1067" actId="20577"/>
          <ac:spMkLst>
            <pc:docMk/>
            <pc:sldMk cId="0" sldId="287"/>
            <ac:spMk id="3" creationId="{E9A63901-190C-4045-47CA-C5811D8D10E1}"/>
          </ac:spMkLst>
        </pc:spChg>
        <pc:spChg chg="add mod">
          <ac:chgData name="Rasa Mikelyte" userId="fee4c092-730e-466d-a1bf-216af8c61467" providerId="ADAL" clId="{B394B1FD-FC90-448C-81C6-F565D7F799A3}" dt="2024-03-24T15:53:04.340" v="1080" actId="20577"/>
          <ac:spMkLst>
            <pc:docMk/>
            <pc:sldMk cId="0" sldId="287"/>
            <ac:spMk id="4" creationId="{F7ECF2F4-0522-FF53-14AB-C0CB22F79824}"/>
          </ac:spMkLst>
        </pc:spChg>
        <pc:spChg chg="add mod">
          <ac:chgData name="Rasa Mikelyte" userId="fee4c092-730e-466d-a1bf-216af8c61467" providerId="ADAL" clId="{B394B1FD-FC90-448C-81C6-F565D7F799A3}" dt="2024-03-24T15:54:16.998" v="1154" actId="20577"/>
          <ac:spMkLst>
            <pc:docMk/>
            <pc:sldMk cId="0" sldId="287"/>
            <ac:spMk id="5" creationId="{B3100EFB-BC90-061F-E2F2-DC54018F846E}"/>
          </ac:spMkLst>
        </pc:spChg>
        <pc:spChg chg="mod">
          <ac:chgData name="Rasa Mikelyte" userId="fee4c092-730e-466d-a1bf-216af8c61467" providerId="ADAL" clId="{B394B1FD-FC90-448C-81C6-F565D7F799A3}" dt="2024-03-24T15:52:01.545" v="1060" actId="20577"/>
          <ac:spMkLst>
            <pc:docMk/>
            <pc:sldMk cId="0" sldId="287"/>
            <ac:spMk id="3680" creationId="{00000000-0000-0000-0000-000000000000}"/>
          </ac:spMkLst>
        </pc:spChg>
        <pc:graphicFrameChg chg="del">
          <ac:chgData name="Rasa Mikelyte" userId="fee4c092-730e-466d-a1bf-216af8c61467" providerId="ADAL" clId="{B394B1FD-FC90-448C-81C6-F565D7F799A3}" dt="2024-03-24T15:48:53.217" v="1044" actId="478"/>
          <ac:graphicFrameMkLst>
            <pc:docMk/>
            <pc:sldMk cId="0" sldId="287"/>
            <ac:graphicFrameMk id="3681" creationId="{00000000-0000-0000-0000-000000000000}"/>
          </ac:graphicFrameMkLst>
        </pc:graphicFrameChg>
        <pc:graphicFrameChg chg="del">
          <ac:chgData name="Rasa Mikelyte" userId="fee4c092-730e-466d-a1bf-216af8c61467" providerId="ADAL" clId="{B394B1FD-FC90-448C-81C6-F565D7F799A3}" dt="2024-03-24T15:48:53.217" v="1044" actId="478"/>
          <ac:graphicFrameMkLst>
            <pc:docMk/>
            <pc:sldMk cId="0" sldId="287"/>
            <ac:graphicFrameMk id="3682" creationId="{00000000-0000-0000-0000-000000000000}"/>
          </ac:graphicFrameMkLst>
        </pc:graphicFrameChg>
        <pc:graphicFrameChg chg="del">
          <ac:chgData name="Rasa Mikelyte" userId="fee4c092-730e-466d-a1bf-216af8c61467" providerId="ADAL" clId="{B394B1FD-FC90-448C-81C6-F565D7F799A3}" dt="2024-03-24T15:48:53.217" v="1044" actId="478"/>
          <ac:graphicFrameMkLst>
            <pc:docMk/>
            <pc:sldMk cId="0" sldId="287"/>
            <ac:graphicFrameMk id="3683" creationId="{00000000-0000-0000-0000-000000000000}"/>
          </ac:graphicFrameMkLst>
        </pc:graphicFrameChg>
        <pc:graphicFrameChg chg="del">
          <ac:chgData name="Rasa Mikelyte" userId="fee4c092-730e-466d-a1bf-216af8c61467" providerId="ADAL" clId="{B394B1FD-FC90-448C-81C6-F565D7F799A3}" dt="2024-03-24T15:48:53.217" v="1044" actId="478"/>
          <ac:graphicFrameMkLst>
            <pc:docMk/>
            <pc:sldMk cId="0" sldId="287"/>
            <ac:graphicFrameMk id="3684" creationId="{00000000-0000-0000-0000-000000000000}"/>
          </ac:graphicFrameMkLst>
        </pc:graphicFrameChg>
        <pc:graphicFrameChg chg="del">
          <ac:chgData name="Rasa Mikelyte" userId="fee4c092-730e-466d-a1bf-216af8c61467" providerId="ADAL" clId="{B394B1FD-FC90-448C-81C6-F565D7F799A3}" dt="2024-03-24T15:48:53.217" v="1044" actId="478"/>
          <ac:graphicFrameMkLst>
            <pc:docMk/>
            <pc:sldMk cId="0" sldId="287"/>
            <ac:graphicFrameMk id="3685" creationId="{00000000-0000-0000-0000-000000000000}"/>
          </ac:graphicFrameMkLst>
        </pc:graphicFrameChg>
        <pc:graphicFrameChg chg="del">
          <ac:chgData name="Rasa Mikelyte" userId="fee4c092-730e-466d-a1bf-216af8c61467" providerId="ADAL" clId="{B394B1FD-FC90-448C-81C6-F565D7F799A3}" dt="2024-03-24T15:48:53.217" v="1044" actId="478"/>
          <ac:graphicFrameMkLst>
            <pc:docMk/>
            <pc:sldMk cId="0" sldId="287"/>
            <ac:graphicFrameMk id="3686" creationId="{00000000-0000-0000-0000-000000000000}"/>
          </ac:graphicFrameMkLst>
        </pc:graphicFrameChg>
      </pc:sldChg>
      <pc:sldChg chg="addSp delSp modSp mod">
        <pc:chgData name="Rasa Mikelyte" userId="fee4c092-730e-466d-a1bf-216af8c61467" providerId="ADAL" clId="{B394B1FD-FC90-448C-81C6-F565D7F799A3}" dt="2024-03-24T16:04:33.948" v="1194" actId="1076"/>
        <pc:sldMkLst>
          <pc:docMk/>
          <pc:sldMk cId="0" sldId="290"/>
        </pc:sldMkLst>
        <pc:spChg chg="mod">
          <ac:chgData name="Rasa Mikelyte" userId="fee4c092-730e-466d-a1bf-216af8c61467" providerId="ADAL" clId="{B394B1FD-FC90-448C-81C6-F565D7F799A3}" dt="2024-03-24T15:11:22.555" v="338"/>
          <ac:spMkLst>
            <pc:docMk/>
            <pc:sldMk cId="0" sldId="290"/>
            <ac:spMk id="8" creationId="{251A1F1F-283D-1190-4CD9-76619F8D4042}"/>
          </ac:spMkLst>
        </pc:spChg>
        <pc:spChg chg="mod">
          <ac:chgData name="Rasa Mikelyte" userId="fee4c092-730e-466d-a1bf-216af8c61467" providerId="ADAL" clId="{B394B1FD-FC90-448C-81C6-F565D7F799A3}" dt="2024-03-24T15:11:22.555" v="338"/>
          <ac:spMkLst>
            <pc:docMk/>
            <pc:sldMk cId="0" sldId="290"/>
            <ac:spMk id="9" creationId="{3F103836-5911-2D49-AC78-91D5A08831D1}"/>
          </ac:spMkLst>
        </pc:spChg>
        <pc:spChg chg="mod">
          <ac:chgData name="Rasa Mikelyte" userId="fee4c092-730e-466d-a1bf-216af8c61467" providerId="ADAL" clId="{B394B1FD-FC90-448C-81C6-F565D7F799A3}" dt="2024-03-24T15:11:22.555" v="338"/>
          <ac:spMkLst>
            <pc:docMk/>
            <pc:sldMk cId="0" sldId="290"/>
            <ac:spMk id="10" creationId="{E56BC78E-7A4E-2D4E-C9D0-CEDBBA4C1FC6}"/>
          </ac:spMkLst>
        </pc:spChg>
        <pc:spChg chg="mod">
          <ac:chgData name="Rasa Mikelyte" userId="fee4c092-730e-466d-a1bf-216af8c61467" providerId="ADAL" clId="{B394B1FD-FC90-448C-81C6-F565D7F799A3}" dt="2024-03-24T15:11:22.555" v="338"/>
          <ac:spMkLst>
            <pc:docMk/>
            <pc:sldMk cId="0" sldId="290"/>
            <ac:spMk id="14" creationId="{9BF92109-1164-B41F-6824-9188EE0B5757}"/>
          </ac:spMkLst>
        </pc:spChg>
        <pc:spChg chg="mod">
          <ac:chgData name="Rasa Mikelyte" userId="fee4c092-730e-466d-a1bf-216af8c61467" providerId="ADAL" clId="{B394B1FD-FC90-448C-81C6-F565D7F799A3}" dt="2024-03-24T15:11:22.555" v="338"/>
          <ac:spMkLst>
            <pc:docMk/>
            <pc:sldMk cId="0" sldId="290"/>
            <ac:spMk id="15" creationId="{128BE063-49E1-3650-3A3E-189D7BB330B5}"/>
          </ac:spMkLst>
        </pc:spChg>
        <pc:spChg chg="mod">
          <ac:chgData name="Rasa Mikelyte" userId="fee4c092-730e-466d-a1bf-216af8c61467" providerId="ADAL" clId="{B394B1FD-FC90-448C-81C6-F565D7F799A3}" dt="2024-03-24T15:11:22.555" v="338"/>
          <ac:spMkLst>
            <pc:docMk/>
            <pc:sldMk cId="0" sldId="290"/>
            <ac:spMk id="16" creationId="{8B7687FA-24D9-A158-281E-384750B7E0AF}"/>
          </ac:spMkLst>
        </pc:spChg>
        <pc:spChg chg="mod">
          <ac:chgData name="Rasa Mikelyte" userId="fee4c092-730e-466d-a1bf-216af8c61467" providerId="ADAL" clId="{B394B1FD-FC90-448C-81C6-F565D7F799A3}" dt="2024-03-24T15:11:22.555" v="338"/>
          <ac:spMkLst>
            <pc:docMk/>
            <pc:sldMk cId="0" sldId="290"/>
            <ac:spMk id="17" creationId="{97B4EB2B-631D-476D-647E-392212DF052B}"/>
          </ac:spMkLst>
        </pc:spChg>
        <pc:spChg chg="mod">
          <ac:chgData name="Rasa Mikelyte" userId="fee4c092-730e-466d-a1bf-216af8c61467" providerId="ADAL" clId="{B394B1FD-FC90-448C-81C6-F565D7F799A3}" dt="2024-03-24T15:11:22.555" v="338"/>
          <ac:spMkLst>
            <pc:docMk/>
            <pc:sldMk cId="0" sldId="290"/>
            <ac:spMk id="18" creationId="{F28B0660-BCED-28A3-6393-A30F149D7511}"/>
          </ac:spMkLst>
        </pc:spChg>
        <pc:spChg chg="mod">
          <ac:chgData name="Rasa Mikelyte" userId="fee4c092-730e-466d-a1bf-216af8c61467" providerId="ADAL" clId="{B394B1FD-FC90-448C-81C6-F565D7F799A3}" dt="2024-03-24T15:11:22.555" v="338"/>
          <ac:spMkLst>
            <pc:docMk/>
            <pc:sldMk cId="0" sldId="290"/>
            <ac:spMk id="19" creationId="{157B122B-89A5-A62E-3DB1-6430724F97D3}"/>
          </ac:spMkLst>
        </pc:spChg>
        <pc:spChg chg="mod">
          <ac:chgData name="Rasa Mikelyte" userId="fee4c092-730e-466d-a1bf-216af8c61467" providerId="ADAL" clId="{B394B1FD-FC90-448C-81C6-F565D7F799A3}" dt="2024-03-24T15:11:22.555" v="338"/>
          <ac:spMkLst>
            <pc:docMk/>
            <pc:sldMk cId="0" sldId="290"/>
            <ac:spMk id="20" creationId="{C763E22B-1D6C-4953-B513-232C26975446}"/>
          </ac:spMkLst>
        </pc:spChg>
        <pc:spChg chg="mod">
          <ac:chgData name="Rasa Mikelyte" userId="fee4c092-730e-466d-a1bf-216af8c61467" providerId="ADAL" clId="{B394B1FD-FC90-448C-81C6-F565D7F799A3}" dt="2024-03-24T15:11:22.555" v="338"/>
          <ac:spMkLst>
            <pc:docMk/>
            <pc:sldMk cId="0" sldId="290"/>
            <ac:spMk id="21" creationId="{DF24429A-089E-E6D0-CEA8-54ED95DCA02F}"/>
          </ac:spMkLst>
        </pc:spChg>
        <pc:spChg chg="mod">
          <ac:chgData name="Rasa Mikelyte" userId="fee4c092-730e-466d-a1bf-216af8c61467" providerId="ADAL" clId="{B394B1FD-FC90-448C-81C6-F565D7F799A3}" dt="2024-03-24T15:11:22.555" v="338"/>
          <ac:spMkLst>
            <pc:docMk/>
            <pc:sldMk cId="0" sldId="290"/>
            <ac:spMk id="22" creationId="{A0DFF600-DE88-F609-BEB7-F85745BB2CBD}"/>
          </ac:spMkLst>
        </pc:spChg>
        <pc:spChg chg="mod">
          <ac:chgData name="Rasa Mikelyte" userId="fee4c092-730e-466d-a1bf-216af8c61467" providerId="ADAL" clId="{B394B1FD-FC90-448C-81C6-F565D7F799A3}" dt="2024-03-24T15:11:22.555" v="338"/>
          <ac:spMkLst>
            <pc:docMk/>
            <pc:sldMk cId="0" sldId="290"/>
            <ac:spMk id="23" creationId="{A4CF85D4-06D9-0B00-D7E1-F9A25DB8DFD8}"/>
          </ac:spMkLst>
        </pc:spChg>
        <pc:spChg chg="mod">
          <ac:chgData name="Rasa Mikelyte" userId="fee4c092-730e-466d-a1bf-216af8c61467" providerId="ADAL" clId="{B394B1FD-FC90-448C-81C6-F565D7F799A3}" dt="2024-03-24T15:11:22.555" v="338"/>
          <ac:spMkLst>
            <pc:docMk/>
            <pc:sldMk cId="0" sldId="290"/>
            <ac:spMk id="24" creationId="{A7F0F606-C6CA-FE44-A757-57DABBC9D1D7}"/>
          </ac:spMkLst>
        </pc:spChg>
        <pc:spChg chg="mod">
          <ac:chgData name="Rasa Mikelyte" userId="fee4c092-730e-466d-a1bf-216af8c61467" providerId="ADAL" clId="{B394B1FD-FC90-448C-81C6-F565D7F799A3}" dt="2024-03-24T15:11:22.555" v="338"/>
          <ac:spMkLst>
            <pc:docMk/>
            <pc:sldMk cId="0" sldId="290"/>
            <ac:spMk id="25" creationId="{D912A866-00CB-327D-13F3-0E66BB1C07A8}"/>
          </ac:spMkLst>
        </pc:spChg>
        <pc:spChg chg="mod">
          <ac:chgData name="Rasa Mikelyte" userId="fee4c092-730e-466d-a1bf-216af8c61467" providerId="ADAL" clId="{B394B1FD-FC90-448C-81C6-F565D7F799A3}" dt="2024-03-24T15:11:22.555" v="338"/>
          <ac:spMkLst>
            <pc:docMk/>
            <pc:sldMk cId="0" sldId="290"/>
            <ac:spMk id="26" creationId="{E51C155C-B3BF-00DE-3ADB-894177B80ECE}"/>
          </ac:spMkLst>
        </pc:spChg>
        <pc:spChg chg="mod">
          <ac:chgData name="Rasa Mikelyte" userId="fee4c092-730e-466d-a1bf-216af8c61467" providerId="ADAL" clId="{B394B1FD-FC90-448C-81C6-F565D7F799A3}" dt="2024-03-24T15:11:22.555" v="338"/>
          <ac:spMkLst>
            <pc:docMk/>
            <pc:sldMk cId="0" sldId="290"/>
            <ac:spMk id="27" creationId="{9D82AA20-4749-2DFB-FC5D-BDA2CF6FF170}"/>
          </ac:spMkLst>
        </pc:spChg>
        <pc:spChg chg="mod">
          <ac:chgData name="Rasa Mikelyte" userId="fee4c092-730e-466d-a1bf-216af8c61467" providerId="ADAL" clId="{B394B1FD-FC90-448C-81C6-F565D7F799A3}" dt="2024-03-24T15:05:17.286" v="306" actId="1076"/>
          <ac:spMkLst>
            <pc:docMk/>
            <pc:sldMk cId="0" sldId="290"/>
            <ac:spMk id="3705" creationId="{00000000-0000-0000-0000-000000000000}"/>
          </ac:spMkLst>
        </pc:spChg>
        <pc:grpChg chg="add mod">
          <ac:chgData name="Rasa Mikelyte" userId="fee4c092-730e-466d-a1bf-216af8c61467" providerId="ADAL" clId="{B394B1FD-FC90-448C-81C6-F565D7F799A3}" dt="2024-03-24T15:11:27.680" v="339" actId="1076"/>
          <ac:grpSpMkLst>
            <pc:docMk/>
            <pc:sldMk cId="0" sldId="290"/>
            <ac:grpSpMk id="7" creationId="{CA940BA5-4BC7-9824-CB96-E0EE0CB7ADDB}"/>
          </ac:grpSpMkLst>
        </pc:grpChg>
        <pc:grpChg chg="add mod">
          <ac:chgData name="Rasa Mikelyte" userId="fee4c092-730e-466d-a1bf-216af8c61467" providerId="ADAL" clId="{B394B1FD-FC90-448C-81C6-F565D7F799A3}" dt="2024-03-24T15:11:34.495" v="340" actId="1076"/>
          <ac:grpSpMkLst>
            <pc:docMk/>
            <pc:sldMk cId="0" sldId="290"/>
            <ac:grpSpMk id="11" creationId="{0F96835C-A00F-2771-6BD9-8371EE869517}"/>
          </ac:grpSpMkLst>
        </pc:grpChg>
        <pc:grpChg chg="mod">
          <ac:chgData name="Rasa Mikelyte" userId="fee4c092-730e-466d-a1bf-216af8c61467" providerId="ADAL" clId="{B394B1FD-FC90-448C-81C6-F565D7F799A3}" dt="2024-03-24T15:11:22.555" v="338"/>
          <ac:grpSpMkLst>
            <pc:docMk/>
            <pc:sldMk cId="0" sldId="290"/>
            <ac:grpSpMk id="12" creationId="{1E1E25FC-9EA3-42B3-75A4-43B2DF06BA81}"/>
          </ac:grpSpMkLst>
        </pc:grpChg>
        <pc:grpChg chg="mod">
          <ac:chgData name="Rasa Mikelyte" userId="fee4c092-730e-466d-a1bf-216af8c61467" providerId="ADAL" clId="{B394B1FD-FC90-448C-81C6-F565D7F799A3}" dt="2024-03-24T15:11:22.555" v="338"/>
          <ac:grpSpMkLst>
            <pc:docMk/>
            <pc:sldMk cId="0" sldId="290"/>
            <ac:grpSpMk id="13" creationId="{BAD2D6F2-C29F-A0EA-24B5-3F2DCC56C947}"/>
          </ac:grpSpMkLst>
        </pc:grpChg>
        <pc:grpChg chg="del">
          <ac:chgData name="Rasa Mikelyte" userId="fee4c092-730e-466d-a1bf-216af8c61467" providerId="ADAL" clId="{B394B1FD-FC90-448C-81C6-F565D7F799A3}" dt="2024-03-24T14:58:19.807" v="264" actId="478"/>
          <ac:grpSpMkLst>
            <pc:docMk/>
            <pc:sldMk cId="0" sldId="290"/>
            <ac:grpSpMk id="3708" creationId="{00000000-0000-0000-0000-000000000000}"/>
          </ac:grpSpMkLst>
        </pc:grpChg>
        <pc:picChg chg="add del mod">
          <ac:chgData name="Rasa Mikelyte" userId="fee4c092-730e-466d-a1bf-216af8c61467" providerId="ADAL" clId="{B394B1FD-FC90-448C-81C6-F565D7F799A3}" dt="2024-03-23T19:55:47.928" v="7" actId="478"/>
          <ac:picMkLst>
            <pc:docMk/>
            <pc:sldMk cId="0" sldId="290"/>
            <ac:picMk id="2" creationId="{53792373-0DAF-6B04-BC4C-31D9A5654687}"/>
          </ac:picMkLst>
        </pc:picChg>
        <pc:picChg chg="add del mod">
          <ac:chgData name="Rasa Mikelyte" userId="fee4c092-730e-466d-a1bf-216af8c61467" providerId="ADAL" clId="{B394B1FD-FC90-448C-81C6-F565D7F799A3}" dt="2024-03-24T15:06:19.574" v="315" actId="478"/>
          <ac:picMkLst>
            <pc:docMk/>
            <pc:sldMk cId="0" sldId="290"/>
            <ac:picMk id="2" creationId="{8CE98A75-614C-5B90-9C88-EC8DCE2F5F19}"/>
          </ac:picMkLst>
        </pc:picChg>
        <pc:picChg chg="add del mod modCrop">
          <ac:chgData name="Rasa Mikelyte" userId="fee4c092-730e-466d-a1bf-216af8c61467" providerId="ADAL" clId="{B394B1FD-FC90-448C-81C6-F565D7F799A3}" dt="2024-03-24T15:05:29.053" v="314" actId="478"/>
          <ac:picMkLst>
            <pc:docMk/>
            <pc:sldMk cId="0" sldId="290"/>
            <ac:picMk id="3" creationId="{3FF800C5-1D85-7D61-11EE-5819394EEC27}"/>
          </ac:picMkLst>
        </pc:picChg>
        <pc:picChg chg="add mod modCrop">
          <ac:chgData name="Rasa Mikelyte" userId="fee4c092-730e-466d-a1bf-216af8c61467" providerId="ADAL" clId="{B394B1FD-FC90-448C-81C6-F565D7F799A3}" dt="2024-03-24T15:05:20.607" v="312" actId="14100"/>
          <ac:picMkLst>
            <pc:docMk/>
            <pc:sldMk cId="0" sldId="290"/>
            <ac:picMk id="4" creationId="{4DAA669A-EAB3-417D-BFC0-9161943D2A50}"/>
          </ac:picMkLst>
        </pc:picChg>
        <pc:picChg chg="add del mod modCrop">
          <ac:chgData name="Rasa Mikelyte" userId="fee4c092-730e-466d-a1bf-216af8c61467" providerId="ADAL" clId="{B394B1FD-FC90-448C-81C6-F565D7F799A3}" dt="2024-03-24T15:07:38.359" v="325" actId="478"/>
          <ac:picMkLst>
            <pc:docMk/>
            <pc:sldMk cId="0" sldId="290"/>
            <ac:picMk id="5" creationId="{5FCF9F31-C139-061D-8CE2-423E9AB2315A}"/>
          </ac:picMkLst>
        </pc:picChg>
        <pc:picChg chg="add mod modCrop">
          <ac:chgData name="Rasa Mikelyte" userId="fee4c092-730e-466d-a1bf-216af8c61467" providerId="ADAL" clId="{B394B1FD-FC90-448C-81C6-F565D7F799A3}" dt="2024-03-24T16:04:33.948" v="1194" actId="1076"/>
          <ac:picMkLst>
            <pc:docMk/>
            <pc:sldMk cId="0" sldId="290"/>
            <ac:picMk id="6" creationId="{FEBFC588-1373-00AE-5A58-AA1F17A577D2}"/>
          </ac:picMkLst>
        </pc:picChg>
      </pc:sldChg>
      <pc:sldChg chg="addSp delSp modSp mod">
        <pc:chgData name="Rasa Mikelyte" userId="fee4c092-730e-466d-a1bf-216af8c61467" providerId="ADAL" clId="{B394B1FD-FC90-448C-81C6-F565D7F799A3}" dt="2024-03-25T13:28:43.561" v="4197" actId="1076"/>
        <pc:sldMkLst>
          <pc:docMk/>
          <pc:sldMk cId="165394745" sldId="339"/>
        </pc:sldMkLst>
        <pc:spChg chg="mod">
          <ac:chgData name="Rasa Mikelyte" userId="fee4c092-730e-466d-a1bf-216af8c61467" providerId="ADAL" clId="{B394B1FD-FC90-448C-81C6-F565D7F799A3}" dt="2024-03-24T16:03:13.979" v="1180" actId="404"/>
          <ac:spMkLst>
            <pc:docMk/>
            <pc:sldMk cId="165394745" sldId="339"/>
            <ac:spMk id="73" creationId="{ACD7648B-E76A-4823-DEC7-D32C5A874221}"/>
          </ac:spMkLst>
        </pc:spChg>
        <pc:spChg chg="mod">
          <ac:chgData name="Rasa Mikelyte" userId="fee4c092-730e-466d-a1bf-216af8c61467" providerId="ADAL" clId="{B394B1FD-FC90-448C-81C6-F565D7F799A3}" dt="2024-03-25T13:28:43.561" v="4197" actId="1076"/>
          <ac:spMkLst>
            <pc:docMk/>
            <pc:sldMk cId="165394745" sldId="339"/>
            <ac:spMk id="565" creationId="{9CECBF40-F8B5-CB65-0185-178CA3B2A449}"/>
          </ac:spMkLst>
        </pc:spChg>
        <pc:spChg chg="mod">
          <ac:chgData name="Rasa Mikelyte" userId="fee4c092-730e-466d-a1bf-216af8c61467" providerId="ADAL" clId="{B394B1FD-FC90-448C-81C6-F565D7F799A3}" dt="2024-03-24T14:32:23.173" v="56" actId="14100"/>
          <ac:spMkLst>
            <pc:docMk/>
            <pc:sldMk cId="165394745" sldId="339"/>
            <ac:spMk id="659" creationId="{34361BAE-9393-B8A9-20A8-60C88E27C2CF}"/>
          </ac:spMkLst>
        </pc:spChg>
        <pc:spChg chg="mod">
          <ac:chgData name="Rasa Mikelyte" userId="fee4c092-730e-466d-a1bf-216af8c61467" providerId="ADAL" clId="{B394B1FD-FC90-448C-81C6-F565D7F799A3}" dt="2024-03-24T14:32:27.760" v="57" actId="14100"/>
          <ac:spMkLst>
            <pc:docMk/>
            <pc:sldMk cId="165394745" sldId="339"/>
            <ac:spMk id="667" creationId="{CB04B50A-0015-AD00-9B7D-A23E0976FA65}"/>
          </ac:spMkLst>
        </pc:spChg>
        <pc:spChg chg="mod">
          <ac:chgData name="Rasa Mikelyte" userId="fee4c092-730e-466d-a1bf-216af8c61467" providerId="ADAL" clId="{B394B1FD-FC90-448C-81C6-F565D7F799A3}" dt="2024-03-24T14:32:31.305" v="58" actId="14100"/>
          <ac:spMkLst>
            <pc:docMk/>
            <pc:sldMk cId="165394745" sldId="339"/>
            <ac:spMk id="669" creationId="{7D16184C-43AE-293A-1251-373BCDB6D139}"/>
          </ac:spMkLst>
        </pc:spChg>
        <pc:picChg chg="add del mod">
          <ac:chgData name="Rasa Mikelyte" userId="fee4c092-730e-466d-a1bf-216af8c61467" providerId="ADAL" clId="{B394B1FD-FC90-448C-81C6-F565D7F799A3}" dt="2024-03-23T19:55:44.863" v="6" actId="478"/>
          <ac:picMkLst>
            <pc:docMk/>
            <pc:sldMk cId="165394745" sldId="339"/>
            <ac:picMk id="2" creationId="{7A217B1C-45F4-71FA-9F41-FE100C75255B}"/>
          </ac:picMkLst>
        </pc:picChg>
        <pc:cxnChg chg="add mod">
          <ac:chgData name="Rasa Mikelyte" userId="fee4c092-730e-466d-a1bf-216af8c61467" providerId="ADAL" clId="{B394B1FD-FC90-448C-81C6-F565D7F799A3}" dt="2024-03-25T09:08:20.243" v="4108" actId="1076"/>
          <ac:cxnSpMkLst>
            <pc:docMk/>
            <pc:sldMk cId="165394745" sldId="339"/>
            <ac:cxnSpMk id="2" creationId="{FEEF62E4-F81C-9E15-2230-F9F14AF7DF3D}"/>
          </ac:cxnSpMkLst>
        </pc:cxnChg>
        <pc:cxnChg chg="add mod">
          <ac:chgData name="Rasa Mikelyte" userId="fee4c092-730e-466d-a1bf-216af8c61467" providerId="ADAL" clId="{B394B1FD-FC90-448C-81C6-F565D7F799A3}" dt="2024-03-25T09:08:24.068" v="4110" actId="1076"/>
          <ac:cxnSpMkLst>
            <pc:docMk/>
            <pc:sldMk cId="165394745" sldId="339"/>
            <ac:cxnSpMk id="3" creationId="{0A9996B4-DC95-36C3-27F9-BA8ABA56C713}"/>
          </ac:cxnSpMkLst>
        </pc:cxnChg>
        <pc:cxnChg chg="add mod">
          <ac:chgData name="Rasa Mikelyte" userId="fee4c092-730e-466d-a1bf-216af8c61467" providerId="ADAL" clId="{B394B1FD-FC90-448C-81C6-F565D7F799A3}" dt="2024-03-25T09:08:28.444" v="4112" actId="1076"/>
          <ac:cxnSpMkLst>
            <pc:docMk/>
            <pc:sldMk cId="165394745" sldId="339"/>
            <ac:cxnSpMk id="11" creationId="{87C2A08F-A35A-F5D1-DBCF-948F63D34E9B}"/>
          </ac:cxnSpMkLst>
        </pc:cxnChg>
        <pc:cxnChg chg="add mod">
          <ac:chgData name="Rasa Mikelyte" userId="fee4c092-730e-466d-a1bf-216af8c61467" providerId="ADAL" clId="{B394B1FD-FC90-448C-81C6-F565D7F799A3}" dt="2024-03-25T09:08:39.391" v="4117" actId="14100"/>
          <ac:cxnSpMkLst>
            <pc:docMk/>
            <pc:sldMk cId="165394745" sldId="339"/>
            <ac:cxnSpMk id="12" creationId="{88F1CACD-AEFF-B105-98D6-A7F1DDC34D43}"/>
          </ac:cxnSpMkLst>
        </pc:cxnChg>
        <pc:cxnChg chg="mod">
          <ac:chgData name="Rasa Mikelyte" userId="fee4c092-730e-466d-a1bf-216af8c61467" providerId="ADAL" clId="{B394B1FD-FC90-448C-81C6-F565D7F799A3}" dt="2024-03-24T14:37:23.623" v="60"/>
          <ac:cxnSpMkLst>
            <pc:docMk/>
            <pc:sldMk cId="165394745" sldId="339"/>
            <ac:cxnSpMk id="676" creationId="{8EC00C7B-82D2-76AF-86EA-C9544FC9E81F}"/>
          </ac:cxnSpMkLst>
        </pc:cxnChg>
        <pc:cxnChg chg="mod">
          <ac:chgData name="Rasa Mikelyte" userId="fee4c092-730e-466d-a1bf-216af8c61467" providerId="ADAL" clId="{B394B1FD-FC90-448C-81C6-F565D7F799A3}" dt="2024-03-24T14:38:26.452" v="65" actId="692"/>
          <ac:cxnSpMkLst>
            <pc:docMk/>
            <pc:sldMk cId="165394745" sldId="339"/>
            <ac:cxnSpMk id="704" creationId="{EA5A6FB5-64EA-7E27-606D-307423C92957}"/>
          </ac:cxnSpMkLst>
        </pc:cxnChg>
        <pc:cxnChg chg="mod">
          <ac:chgData name="Rasa Mikelyte" userId="fee4c092-730e-466d-a1bf-216af8c61467" providerId="ADAL" clId="{B394B1FD-FC90-448C-81C6-F565D7F799A3}" dt="2024-03-24T14:39:02.668" v="72" actId="692"/>
          <ac:cxnSpMkLst>
            <pc:docMk/>
            <pc:sldMk cId="165394745" sldId="339"/>
            <ac:cxnSpMk id="710" creationId="{BD980C49-565C-F378-CDC2-5D9F358A4CEE}"/>
          </ac:cxnSpMkLst>
        </pc:cxnChg>
        <pc:cxnChg chg="mod">
          <ac:chgData name="Rasa Mikelyte" userId="fee4c092-730e-466d-a1bf-216af8c61467" providerId="ADAL" clId="{B394B1FD-FC90-448C-81C6-F565D7F799A3}" dt="2024-03-24T14:38:36.251" v="66" actId="692"/>
          <ac:cxnSpMkLst>
            <pc:docMk/>
            <pc:sldMk cId="165394745" sldId="339"/>
            <ac:cxnSpMk id="714" creationId="{6BBA3377-86E1-BA6F-273C-13328A163AE1}"/>
          </ac:cxnSpMkLst>
        </pc:cxnChg>
        <pc:cxnChg chg="mod">
          <ac:chgData name="Rasa Mikelyte" userId="fee4c092-730e-466d-a1bf-216af8c61467" providerId="ADAL" clId="{B394B1FD-FC90-448C-81C6-F565D7F799A3}" dt="2024-03-24T14:38:46.507" v="69" actId="692"/>
          <ac:cxnSpMkLst>
            <pc:docMk/>
            <pc:sldMk cId="165394745" sldId="339"/>
            <ac:cxnSpMk id="726" creationId="{79386663-D78A-88F8-2C4F-395C6195F976}"/>
          </ac:cxnSpMkLst>
        </pc:cxnChg>
        <pc:cxnChg chg="mod">
          <ac:chgData name="Rasa Mikelyte" userId="fee4c092-730e-466d-a1bf-216af8c61467" providerId="ADAL" clId="{B394B1FD-FC90-448C-81C6-F565D7F799A3}" dt="2024-03-24T14:37:01.487" v="59"/>
          <ac:cxnSpMkLst>
            <pc:docMk/>
            <pc:sldMk cId="165394745" sldId="339"/>
            <ac:cxnSpMk id="748" creationId="{46E08B72-E843-F56C-0CA8-05ACF807E89F}"/>
          </ac:cxnSpMkLst>
        </pc:cxnChg>
        <pc:cxnChg chg="mod">
          <ac:chgData name="Rasa Mikelyte" userId="fee4c092-730e-466d-a1bf-216af8c61467" providerId="ADAL" clId="{B394B1FD-FC90-448C-81C6-F565D7F799A3}" dt="2024-03-24T14:39:13.308" v="75" actId="692"/>
          <ac:cxnSpMkLst>
            <pc:docMk/>
            <pc:sldMk cId="165394745" sldId="339"/>
            <ac:cxnSpMk id="751" creationId="{EDDE3F1A-309A-FE7E-CF87-BC5C05A43FDB}"/>
          </ac:cxnSpMkLst>
        </pc:cxnChg>
        <pc:cxnChg chg="mod">
          <ac:chgData name="Rasa Mikelyte" userId="fee4c092-730e-466d-a1bf-216af8c61467" providerId="ADAL" clId="{B394B1FD-FC90-448C-81C6-F565D7F799A3}" dt="2024-03-24T14:39:38.404" v="78" actId="1035"/>
          <ac:cxnSpMkLst>
            <pc:docMk/>
            <pc:sldMk cId="165394745" sldId="339"/>
            <ac:cxnSpMk id="755" creationId="{8DDF1CEA-40DC-BD6D-E7F4-38000AA7777C}"/>
          </ac:cxnSpMkLst>
        </pc:cxnChg>
        <pc:cxnChg chg="mod">
          <ac:chgData name="Rasa Mikelyte" userId="fee4c092-730e-466d-a1bf-216af8c61467" providerId="ADAL" clId="{B394B1FD-FC90-448C-81C6-F565D7F799A3}" dt="2024-03-24T14:39:19.514" v="76" actId="692"/>
          <ac:cxnSpMkLst>
            <pc:docMk/>
            <pc:sldMk cId="165394745" sldId="339"/>
            <ac:cxnSpMk id="757" creationId="{0E9314F9-24E5-168F-C906-AFA37D1A217B}"/>
          </ac:cxnSpMkLst>
        </pc:cxnChg>
      </pc:sldChg>
      <pc:sldChg chg="addSp delSp modSp new del mod">
        <pc:chgData name="Rasa Mikelyte" userId="fee4c092-730e-466d-a1bf-216af8c61467" providerId="ADAL" clId="{B394B1FD-FC90-448C-81C6-F565D7F799A3}" dt="2024-03-24T14:58:28.487" v="266" actId="47"/>
        <pc:sldMkLst>
          <pc:docMk/>
          <pc:sldMk cId="933171543" sldId="340"/>
        </pc:sldMkLst>
        <pc:spChg chg="del">
          <ac:chgData name="Rasa Mikelyte" userId="fee4c092-730e-466d-a1bf-216af8c61467" providerId="ADAL" clId="{B394B1FD-FC90-448C-81C6-F565D7F799A3}" dt="2024-03-24T14:46:24.925" v="80" actId="478"/>
          <ac:spMkLst>
            <pc:docMk/>
            <pc:sldMk cId="933171543" sldId="340"/>
            <ac:spMk id="2" creationId="{BB54AD0B-B48F-11A7-CBB3-DB39B8141BC3}"/>
          </ac:spMkLst>
        </pc:spChg>
        <pc:spChg chg="del">
          <ac:chgData name="Rasa Mikelyte" userId="fee4c092-730e-466d-a1bf-216af8c61467" providerId="ADAL" clId="{B394B1FD-FC90-448C-81C6-F565D7F799A3}" dt="2024-03-24T14:46:24.925" v="80" actId="478"/>
          <ac:spMkLst>
            <pc:docMk/>
            <pc:sldMk cId="933171543" sldId="340"/>
            <ac:spMk id="3" creationId="{C55EB837-C7CD-C759-6EB4-6C92CC317931}"/>
          </ac:spMkLst>
        </pc:spChg>
        <pc:picChg chg="add mod">
          <ac:chgData name="Rasa Mikelyte" userId="fee4c092-730e-466d-a1bf-216af8c61467" providerId="ADAL" clId="{B394B1FD-FC90-448C-81C6-F565D7F799A3}" dt="2024-03-24T14:46:37.667" v="83" actId="962"/>
          <ac:picMkLst>
            <pc:docMk/>
            <pc:sldMk cId="933171543" sldId="340"/>
            <ac:picMk id="5" creationId="{71E337A0-00CF-321E-43A9-C804A85CCE1E}"/>
          </ac:picMkLst>
        </pc:picChg>
        <pc:picChg chg="add del mod">
          <ac:chgData name="Rasa Mikelyte" userId="fee4c092-730e-466d-a1bf-216af8c61467" providerId="ADAL" clId="{B394B1FD-FC90-448C-81C6-F565D7F799A3}" dt="2024-03-24T14:46:39.948" v="87" actId="478"/>
          <ac:picMkLst>
            <pc:docMk/>
            <pc:sldMk cId="933171543" sldId="340"/>
            <ac:picMk id="7" creationId="{4B4E6C59-513E-F84A-EAAE-479013146260}"/>
          </ac:picMkLst>
        </pc:picChg>
        <pc:picChg chg="add mod">
          <ac:chgData name="Rasa Mikelyte" userId="fee4c092-730e-466d-a1bf-216af8c61467" providerId="ADAL" clId="{B394B1FD-FC90-448C-81C6-F565D7F799A3}" dt="2024-03-24T14:46:43.655" v="91" actId="1076"/>
          <ac:picMkLst>
            <pc:docMk/>
            <pc:sldMk cId="933171543" sldId="340"/>
            <ac:picMk id="9" creationId="{BB400CCB-08FD-0347-639F-EB2FC65F5083}"/>
          </ac:picMkLst>
        </pc:picChg>
        <pc:picChg chg="add mod">
          <ac:chgData name="Rasa Mikelyte" userId="fee4c092-730e-466d-a1bf-216af8c61467" providerId="ADAL" clId="{B394B1FD-FC90-448C-81C6-F565D7F799A3}" dt="2024-03-24T14:46:55.420" v="94" actId="962"/>
          <ac:picMkLst>
            <pc:docMk/>
            <pc:sldMk cId="933171543" sldId="340"/>
            <ac:picMk id="11" creationId="{4E9BBCB2-1153-C76B-74F4-FDA12969C8C6}"/>
          </ac:picMkLst>
        </pc:picChg>
        <pc:picChg chg="add mod">
          <ac:chgData name="Rasa Mikelyte" userId="fee4c092-730e-466d-a1bf-216af8c61467" providerId="ADAL" clId="{B394B1FD-FC90-448C-81C6-F565D7F799A3}" dt="2024-03-24T14:46:58.013" v="97" actId="962"/>
          <ac:picMkLst>
            <pc:docMk/>
            <pc:sldMk cId="933171543" sldId="340"/>
            <ac:picMk id="13" creationId="{959E1F3E-3BC7-EF68-E9CF-4069B353CF09}"/>
          </ac:picMkLst>
        </pc:picChg>
        <pc:picChg chg="add mod">
          <ac:chgData name="Rasa Mikelyte" userId="fee4c092-730e-466d-a1bf-216af8c61467" providerId="ADAL" clId="{B394B1FD-FC90-448C-81C6-F565D7F799A3}" dt="2024-03-24T14:47:01.030" v="99" actId="27614"/>
          <ac:picMkLst>
            <pc:docMk/>
            <pc:sldMk cId="933171543" sldId="340"/>
            <ac:picMk id="15" creationId="{36BC8FB5-D31B-C294-C116-DC3859BA6760}"/>
          </ac:picMkLst>
        </pc:picChg>
      </pc:sldChg>
      <pc:sldChg chg="addSp delSp modSp new del mod">
        <pc:chgData name="Rasa Mikelyte" userId="fee4c092-730e-466d-a1bf-216af8c61467" providerId="ADAL" clId="{B394B1FD-FC90-448C-81C6-F565D7F799A3}" dt="2024-03-24T14:58:29.109" v="267" actId="47"/>
        <pc:sldMkLst>
          <pc:docMk/>
          <pc:sldMk cId="2176643156" sldId="341"/>
        </pc:sldMkLst>
        <pc:spChg chg="del">
          <ac:chgData name="Rasa Mikelyte" userId="fee4c092-730e-466d-a1bf-216af8c61467" providerId="ADAL" clId="{B394B1FD-FC90-448C-81C6-F565D7F799A3}" dt="2024-03-24T14:47:21.567" v="101" actId="478"/>
          <ac:spMkLst>
            <pc:docMk/>
            <pc:sldMk cId="2176643156" sldId="341"/>
            <ac:spMk id="2" creationId="{5234A99D-0170-348C-BEED-A98DEA2DC735}"/>
          </ac:spMkLst>
        </pc:spChg>
        <pc:spChg chg="del">
          <ac:chgData name="Rasa Mikelyte" userId="fee4c092-730e-466d-a1bf-216af8c61467" providerId="ADAL" clId="{B394B1FD-FC90-448C-81C6-F565D7F799A3}" dt="2024-03-24T14:47:21.567" v="101" actId="478"/>
          <ac:spMkLst>
            <pc:docMk/>
            <pc:sldMk cId="2176643156" sldId="341"/>
            <ac:spMk id="3" creationId="{9D63DC47-7AC5-F710-CF81-77C617EF7BBA}"/>
          </ac:spMkLst>
        </pc:spChg>
        <pc:picChg chg="add del mod">
          <ac:chgData name="Rasa Mikelyte" userId="fee4c092-730e-466d-a1bf-216af8c61467" providerId="ADAL" clId="{B394B1FD-FC90-448C-81C6-F565D7F799A3}" dt="2024-03-24T14:58:26.213" v="265" actId="478"/>
          <ac:picMkLst>
            <pc:docMk/>
            <pc:sldMk cId="2176643156" sldId="341"/>
            <ac:picMk id="4" creationId="{6FBD1884-C185-1484-DE28-055379C856BF}"/>
          </ac:picMkLst>
        </pc:picChg>
      </pc:sldChg>
      <pc:sldChg chg="addSp delSp modSp add mod setBg delDesignElem">
        <pc:chgData name="Rasa Mikelyte" userId="fee4c092-730e-466d-a1bf-216af8c61467" providerId="ADAL" clId="{B394B1FD-FC90-448C-81C6-F565D7F799A3}" dt="2024-03-24T14:57:04.853" v="263" actId="1037"/>
        <pc:sldMkLst>
          <pc:docMk/>
          <pc:sldMk cId="2302341778" sldId="342"/>
        </pc:sldMkLst>
        <pc:spChg chg="add del mod ord">
          <ac:chgData name="Rasa Mikelyte" userId="fee4c092-730e-466d-a1bf-216af8c61467" providerId="ADAL" clId="{B394B1FD-FC90-448C-81C6-F565D7F799A3}" dt="2024-03-24T14:53:07.477" v="128" actId="478"/>
          <ac:spMkLst>
            <pc:docMk/>
            <pc:sldMk cId="2302341778" sldId="342"/>
            <ac:spMk id="2" creationId="{AFC6D48E-790D-37F7-1BC0-08248B76B971}"/>
          </ac:spMkLst>
        </pc:spChg>
        <pc:spChg chg="add del mod ord">
          <ac:chgData name="Rasa Mikelyte" userId="fee4c092-730e-466d-a1bf-216af8c61467" providerId="ADAL" clId="{B394B1FD-FC90-448C-81C6-F565D7F799A3}" dt="2024-03-24T14:53:04.869" v="127" actId="478"/>
          <ac:spMkLst>
            <pc:docMk/>
            <pc:sldMk cId="2302341778" sldId="342"/>
            <ac:spMk id="3" creationId="{57205EDA-E709-D98C-A963-91EF67C8C2ED}"/>
          </ac:spMkLst>
        </pc:spChg>
        <pc:spChg chg="add del mod ord">
          <ac:chgData name="Rasa Mikelyte" userId="fee4c092-730e-466d-a1bf-216af8c61467" providerId="ADAL" clId="{B394B1FD-FC90-448C-81C6-F565D7F799A3}" dt="2024-03-24T14:53:02.772" v="126" actId="478"/>
          <ac:spMkLst>
            <pc:docMk/>
            <pc:sldMk cId="2302341778" sldId="342"/>
            <ac:spMk id="4" creationId="{2444BC84-53E5-D869-DFBB-ABEF050665DB}"/>
          </ac:spMkLst>
        </pc:spChg>
        <pc:spChg chg="add del mod">
          <ac:chgData name="Rasa Mikelyte" userId="fee4c092-730e-466d-a1bf-216af8c61467" providerId="ADAL" clId="{B394B1FD-FC90-448C-81C6-F565D7F799A3}" dt="2024-03-24T14:52:50.822" v="123" actId="478"/>
          <ac:spMkLst>
            <pc:docMk/>
            <pc:sldMk cId="2302341778" sldId="342"/>
            <ac:spMk id="5" creationId="{4CD63F74-D133-22A3-ABD7-091D7853F9ED}"/>
          </ac:spMkLst>
        </pc:spChg>
        <pc:spChg chg="add del mod">
          <ac:chgData name="Rasa Mikelyte" userId="fee4c092-730e-466d-a1bf-216af8c61467" providerId="ADAL" clId="{B394B1FD-FC90-448C-81C6-F565D7F799A3}" dt="2024-03-24T14:52:58.636" v="124" actId="478"/>
          <ac:spMkLst>
            <pc:docMk/>
            <pc:sldMk cId="2302341778" sldId="342"/>
            <ac:spMk id="6" creationId="{06F31199-0807-B4D2-4306-75451CBE36CF}"/>
          </ac:spMkLst>
        </pc:spChg>
        <pc:spChg chg="add del mod">
          <ac:chgData name="Rasa Mikelyte" userId="fee4c092-730e-466d-a1bf-216af8c61467" providerId="ADAL" clId="{B394B1FD-FC90-448C-81C6-F565D7F799A3}" dt="2024-03-24T14:53:00.621" v="125" actId="478"/>
          <ac:spMkLst>
            <pc:docMk/>
            <pc:sldMk cId="2302341778" sldId="342"/>
            <ac:spMk id="7" creationId="{DE6487BB-1F0A-B699-F06F-2B753E448A4D}"/>
          </ac:spMkLst>
        </pc:spChg>
        <pc:spChg chg="add mod">
          <ac:chgData name="Rasa Mikelyte" userId="fee4c092-730e-466d-a1bf-216af8c61467" providerId="ADAL" clId="{B394B1FD-FC90-448C-81C6-F565D7F799A3}" dt="2024-03-24T14:53:56.868" v="130" actId="1076"/>
          <ac:spMkLst>
            <pc:docMk/>
            <pc:sldMk cId="2302341778" sldId="342"/>
            <ac:spMk id="8" creationId="{7061E07E-A6DF-0CDD-9FF0-BFB3BBBCD2CC}"/>
          </ac:spMkLst>
        </pc:spChg>
        <pc:spChg chg="add mod">
          <ac:chgData name="Rasa Mikelyte" userId="fee4c092-730e-466d-a1bf-216af8c61467" providerId="ADAL" clId="{B394B1FD-FC90-448C-81C6-F565D7F799A3}" dt="2024-03-24T14:53:56.868" v="130" actId="1076"/>
          <ac:spMkLst>
            <pc:docMk/>
            <pc:sldMk cId="2302341778" sldId="342"/>
            <ac:spMk id="10" creationId="{957B49E5-9F0F-C136-43AA-F3D39AC692F9}"/>
          </ac:spMkLst>
        </pc:spChg>
        <pc:spChg chg="add mod">
          <ac:chgData name="Rasa Mikelyte" userId="fee4c092-730e-466d-a1bf-216af8c61467" providerId="ADAL" clId="{B394B1FD-FC90-448C-81C6-F565D7F799A3}" dt="2024-03-24T14:53:56.868" v="130" actId="1076"/>
          <ac:spMkLst>
            <pc:docMk/>
            <pc:sldMk cId="2302341778" sldId="342"/>
            <ac:spMk id="12" creationId="{574213AC-4B53-5AED-783A-6EF308644317}"/>
          </ac:spMkLst>
        </pc:spChg>
        <pc:spChg chg="add mod">
          <ac:chgData name="Rasa Mikelyte" userId="fee4c092-730e-466d-a1bf-216af8c61467" providerId="ADAL" clId="{B394B1FD-FC90-448C-81C6-F565D7F799A3}" dt="2024-03-24T14:53:56.868" v="130" actId="1076"/>
          <ac:spMkLst>
            <pc:docMk/>
            <pc:sldMk cId="2302341778" sldId="342"/>
            <ac:spMk id="14" creationId="{F9FAD0FB-7BA3-8A48-8BDA-51486694CD0C}"/>
          </ac:spMkLst>
        </pc:spChg>
        <pc:spChg chg="add mod">
          <ac:chgData name="Rasa Mikelyte" userId="fee4c092-730e-466d-a1bf-216af8c61467" providerId="ADAL" clId="{B394B1FD-FC90-448C-81C6-F565D7F799A3}" dt="2024-03-24T14:53:56.868" v="130" actId="1076"/>
          <ac:spMkLst>
            <pc:docMk/>
            <pc:sldMk cId="2302341778" sldId="342"/>
            <ac:spMk id="16" creationId="{9BF8D293-DC3D-BB0C-0390-E8BC7D53344E}"/>
          </ac:spMkLst>
        </pc:spChg>
        <pc:spChg chg="add mod">
          <ac:chgData name="Rasa Mikelyte" userId="fee4c092-730e-466d-a1bf-216af8c61467" providerId="ADAL" clId="{B394B1FD-FC90-448C-81C6-F565D7F799A3}" dt="2024-03-24T14:54:56.724" v="226" actId="1038"/>
          <ac:spMkLst>
            <pc:docMk/>
            <pc:sldMk cId="2302341778" sldId="342"/>
            <ac:spMk id="17" creationId="{CA4C125B-5394-E27F-07A8-756443CBAD48}"/>
          </ac:spMkLst>
        </pc:spChg>
        <pc:spChg chg="add mod">
          <ac:chgData name="Rasa Mikelyte" userId="fee4c092-730e-466d-a1bf-216af8c61467" providerId="ADAL" clId="{B394B1FD-FC90-448C-81C6-F565D7F799A3}" dt="2024-03-24T14:54:56.724" v="226" actId="1038"/>
          <ac:spMkLst>
            <pc:docMk/>
            <pc:sldMk cId="2302341778" sldId="342"/>
            <ac:spMk id="18" creationId="{DA4A7BB4-47A7-122D-A32E-5B34FA750AA9}"/>
          </ac:spMkLst>
        </pc:spChg>
        <pc:spChg chg="add mod ord">
          <ac:chgData name="Rasa Mikelyte" userId="fee4c092-730e-466d-a1bf-216af8c61467" providerId="ADAL" clId="{B394B1FD-FC90-448C-81C6-F565D7F799A3}" dt="2024-03-24T14:56:18.985" v="236" actId="166"/>
          <ac:spMkLst>
            <pc:docMk/>
            <pc:sldMk cId="2302341778" sldId="342"/>
            <ac:spMk id="19" creationId="{74F7E095-5BBB-944E-BDA4-860DE2DF9438}"/>
          </ac:spMkLst>
        </pc:spChg>
        <pc:spChg chg="del">
          <ac:chgData name="Rasa Mikelyte" userId="fee4c092-730e-466d-a1bf-216af8c61467" providerId="ADAL" clId="{B394B1FD-FC90-448C-81C6-F565D7F799A3}" dt="2024-03-24T14:50:48.627" v="106"/>
          <ac:spMkLst>
            <pc:docMk/>
            <pc:sldMk cId="2302341778" sldId="342"/>
            <ac:spMk id="20" creationId="{6C2997EE-0889-44C3-AC0D-18F26AC9AAAB}"/>
          </ac:spMkLst>
        </pc:spChg>
        <pc:spChg chg="add mod">
          <ac:chgData name="Rasa Mikelyte" userId="fee4c092-730e-466d-a1bf-216af8c61467" providerId="ADAL" clId="{B394B1FD-FC90-448C-81C6-F565D7F799A3}" dt="2024-03-24T14:56:38.910" v="242" actId="1076"/>
          <ac:spMkLst>
            <pc:docMk/>
            <pc:sldMk cId="2302341778" sldId="342"/>
            <ac:spMk id="21" creationId="{1A7098A2-6B71-A847-6921-C05E0D329135}"/>
          </ac:spMkLst>
        </pc:spChg>
        <pc:spChg chg="add mod">
          <ac:chgData name="Rasa Mikelyte" userId="fee4c092-730e-466d-a1bf-216af8c61467" providerId="ADAL" clId="{B394B1FD-FC90-448C-81C6-F565D7F799A3}" dt="2024-03-24T14:57:04.853" v="263" actId="1037"/>
          <ac:spMkLst>
            <pc:docMk/>
            <pc:sldMk cId="2302341778" sldId="342"/>
            <ac:spMk id="22" creationId="{54CA6E60-3525-3A5E-E766-C7F0C892F05E}"/>
          </ac:spMkLst>
        </pc:spChg>
        <pc:spChg chg="add mod">
          <ac:chgData name="Rasa Mikelyte" userId="fee4c092-730e-466d-a1bf-216af8c61467" providerId="ADAL" clId="{B394B1FD-FC90-448C-81C6-F565D7F799A3}" dt="2024-03-24T14:56:15.032" v="235" actId="1076"/>
          <ac:spMkLst>
            <pc:docMk/>
            <pc:sldMk cId="2302341778" sldId="342"/>
            <ac:spMk id="23" creationId="{B185915F-2359-3271-09D6-53130C9D6A60}"/>
          </ac:spMkLst>
        </pc:spChg>
        <pc:picChg chg="mod">
          <ac:chgData name="Rasa Mikelyte" userId="fee4c092-730e-466d-a1bf-216af8c61467" providerId="ADAL" clId="{B394B1FD-FC90-448C-81C6-F565D7F799A3}" dt="2024-03-24T14:54:38.599" v="134" actId="1076"/>
          <ac:picMkLst>
            <pc:docMk/>
            <pc:sldMk cId="2302341778" sldId="342"/>
            <ac:picMk id="9" creationId="{BB400CCB-08FD-0347-639F-EB2FC65F5083}"/>
          </ac:picMkLst>
        </pc:picChg>
        <pc:picChg chg="ord">
          <ac:chgData name="Rasa Mikelyte" userId="fee4c092-730e-466d-a1bf-216af8c61467" providerId="ADAL" clId="{B394B1FD-FC90-448C-81C6-F565D7F799A3}" dt="2024-03-24T14:56:21.792" v="237" actId="166"/>
          <ac:picMkLst>
            <pc:docMk/>
            <pc:sldMk cId="2302341778" sldId="342"/>
            <ac:picMk id="11" creationId="{4E9BBCB2-1153-C76B-74F4-FDA12969C8C6}"/>
          </ac:picMkLst>
        </pc:picChg>
        <pc:picChg chg="mod ord">
          <ac:chgData name="Rasa Mikelyte" userId="fee4c092-730e-466d-a1bf-216af8c61467" providerId="ADAL" clId="{B394B1FD-FC90-448C-81C6-F565D7F799A3}" dt="2024-03-24T14:52:14.911" v="120" actId="1076"/>
          <ac:picMkLst>
            <pc:docMk/>
            <pc:sldMk cId="2302341778" sldId="342"/>
            <ac:picMk id="13" creationId="{959E1F3E-3BC7-EF68-E9CF-4069B353CF09}"/>
          </ac:picMkLst>
        </pc:picChg>
        <pc:picChg chg="ord">
          <ac:chgData name="Rasa Mikelyte" userId="fee4c092-730e-466d-a1bf-216af8c61467" providerId="ADAL" clId="{B394B1FD-FC90-448C-81C6-F565D7F799A3}" dt="2024-03-24T14:54:00.721" v="131" actId="166"/>
          <ac:picMkLst>
            <pc:docMk/>
            <pc:sldMk cId="2302341778" sldId="342"/>
            <ac:picMk id="15" creationId="{36BC8FB5-D31B-C294-C116-DC3859BA6760}"/>
          </ac:picMkLst>
        </pc:picChg>
      </pc:sldChg>
      <pc:sldChg chg="addSp delSp modSp add mod ord">
        <pc:chgData name="Rasa Mikelyte" userId="fee4c092-730e-466d-a1bf-216af8c61467" providerId="ADAL" clId="{B394B1FD-FC90-448C-81C6-F565D7F799A3}" dt="2024-03-25T13:51:37.995" v="4414"/>
        <pc:sldMkLst>
          <pc:docMk/>
          <pc:sldMk cId="0" sldId="343"/>
        </pc:sldMkLst>
        <pc:spChg chg="mod">
          <ac:chgData name="Rasa Mikelyte" userId="fee4c092-730e-466d-a1bf-216af8c61467" providerId="ADAL" clId="{B394B1FD-FC90-448C-81C6-F565D7F799A3}" dt="2024-03-24T15:37:24.766" v="1034" actId="1036"/>
          <ac:spMkLst>
            <pc:docMk/>
            <pc:sldMk cId="0" sldId="343"/>
            <ac:spMk id="6" creationId="{27E8233E-4E65-46A0-CA83-3B11149906EA}"/>
          </ac:spMkLst>
        </pc:spChg>
        <pc:picChg chg="add del mod modCrop">
          <ac:chgData name="Rasa Mikelyte" userId="fee4c092-730e-466d-a1bf-216af8c61467" providerId="ADAL" clId="{B394B1FD-FC90-448C-81C6-F565D7F799A3}" dt="2024-03-25T13:51:37.995" v="4414"/>
          <ac:picMkLst>
            <pc:docMk/>
            <pc:sldMk cId="0" sldId="343"/>
            <ac:picMk id="2" creationId="{F302E66C-9048-43E0-F2AB-3419E19B9261}"/>
          </ac:picMkLst>
        </pc:picChg>
        <pc:picChg chg="add mod">
          <ac:chgData name="Rasa Mikelyte" userId="fee4c092-730e-466d-a1bf-216af8c61467" providerId="ADAL" clId="{B394B1FD-FC90-448C-81C6-F565D7F799A3}" dt="2024-03-25T13:51:37.995" v="4414"/>
          <ac:picMkLst>
            <pc:docMk/>
            <pc:sldMk cId="0" sldId="343"/>
            <ac:picMk id="3" creationId="{B1C84777-EAE1-1F09-B016-9B8144403516}"/>
          </ac:picMkLst>
        </pc:picChg>
      </pc:sldChg>
      <pc:sldChg chg="new del">
        <pc:chgData name="Rasa Mikelyte" userId="fee4c092-730e-466d-a1bf-216af8c61467" providerId="ADAL" clId="{B394B1FD-FC90-448C-81C6-F565D7F799A3}" dt="2024-03-24T15:56:24.481" v="1156" actId="680"/>
        <pc:sldMkLst>
          <pc:docMk/>
          <pc:sldMk cId="714682348" sldId="344"/>
        </pc:sldMkLst>
      </pc:sldChg>
      <pc:sldChg chg="addSp delSp modSp new del mod">
        <pc:chgData name="Rasa Mikelyte" userId="fee4c092-730e-466d-a1bf-216af8c61467" providerId="ADAL" clId="{B394B1FD-FC90-448C-81C6-F565D7F799A3}" dt="2024-03-24T16:44:10.548" v="2052" actId="47"/>
        <pc:sldMkLst>
          <pc:docMk/>
          <pc:sldMk cId="3162077128" sldId="344"/>
        </pc:sldMkLst>
        <pc:spChg chg="del">
          <ac:chgData name="Rasa Mikelyte" userId="fee4c092-730e-466d-a1bf-216af8c61467" providerId="ADAL" clId="{B394B1FD-FC90-448C-81C6-F565D7F799A3}" dt="2024-03-24T16:36:55.967" v="1989" actId="478"/>
          <ac:spMkLst>
            <pc:docMk/>
            <pc:sldMk cId="3162077128" sldId="344"/>
            <ac:spMk id="2" creationId="{C7F2B6A4-C1ED-9D3F-37CD-CC8235F24F24}"/>
          </ac:spMkLst>
        </pc:spChg>
        <pc:spChg chg="del">
          <ac:chgData name="Rasa Mikelyte" userId="fee4c092-730e-466d-a1bf-216af8c61467" providerId="ADAL" clId="{B394B1FD-FC90-448C-81C6-F565D7F799A3}" dt="2024-03-24T16:36:55.967" v="1989" actId="478"/>
          <ac:spMkLst>
            <pc:docMk/>
            <pc:sldMk cId="3162077128" sldId="344"/>
            <ac:spMk id="3" creationId="{289C62E0-7B50-2ECC-5CAA-28BA6CBEF245}"/>
          </ac:spMkLst>
        </pc:spChg>
        <pc:spChg chg="del">
          <ac:chgData name="Rasa Mikelyte" userId="fee4c092-730e-466d-a1bf-216af8c61467" providerId="ADAL" clId="{B394B1FD-FC90-448C-81C6-F565D7F799A3}" dt="2024-03-24T16:36:55.967" v="1989" actId="478"/>
          <ac:spMkLst>
            <pc:docMk/>
            <pc:sldMk cId="3162077128" sldId="344"/>
            <ac:spMk id="4" creationId="{C48B687A-DBD9-EA2A-F13C-C94B81AF4E40}"/>
          </ac:spMkLst>
        </pc:spChg>
        <pc:graphicFrameChg chg="add mod">
          <ac:chgData name="Rasa Mikelyte" userId="fee4c092-730e-466d-a1bf-216af8c61467" providerId="ADAL" clId="{B394B1FD-FC90-448C-81C6-F565D7F799A3}" dt="2024-03-24T16:37:21.935" v="1991" actId="1076"/>
          <ac:graphicFrameMkLst>
            <pc:docMk/>
            <pc:sldMk cId="3162077128" sldId="344"/>
            <ac:graphicFrameMk id="5" creationId="{72E048A4-3171-FEA3-0EA0-1145C8E56AEE}"/>
          </ac:graphicFrameMkLst>
        </pc:graphicFrameChg>
      </pc:sldChg>
      <pc:sldChg chg="addSp delSp modSp new mod">
        <pc:chgData name="Rasa Mikelyte" userId="fee4c092-730e-466d-a1bf-216af8c61467" providerId="ADAL" clId="{B394B1FD-FC90-448C-81C6-F565D7F799A3}" dt="2024-03-24T17:14:19.849" v="2743" actId="948"/>
        <pc:sldMkLst>
          <pc:docMk/>
          <pc:sldMk cId="1082225581" sldId="345"/>
        </pc:sldMkLst>
        <pc:spChg chg="del">
          <ac:chgData name="Rasa Mikelyte" userId="fee4c092-730e-466d-a1bf-216af8c61467" providerId="ADAL" clId="{B394B1FD-FC90-448C-81C6-F565D7F799A3}" dt="2024-03-24T16:37:48.552" v="1997" actId="478"/>
          <ac:spMkLst>
            <pc:docMk/>
            <pc:sldMk cId="1082225581" sldId="345"/>
            <ac:spMk id="2" creationId="{72963490-81D5-672A-A2E4-0A63541A6528}"/>
          </ac:spMkLst>
        </pc:spChg>
        <pc:spChg chg="del">
          <ac:chgData name="Rasa Mikelyte" userId="fee4c092-730e-466d-a1bf-216af8c61467" providerId="ADAL" clId="{B394B1FD-FC90-448C-81C6-F565D7F799A3}" dt="2024-03-24T16:37:48.552" v="1997" actId="478"/>
          <ac:spMkLst>
            <pc:docMk/>
            <pc:sldMk cId="1082225581" sldId="345"/>
            <ac:spMk id="3" creationId="{7A6D46BF-6A07-F6C6-9038-C19998B89316}"/>
          </ac:spMkLst>
        </pc:spChg>
        <pc:spChg chg="add mod">
          <ac:chgData name="Rasa Mikelyte" userId="fee4c092-730e-466d-a1bf-216af8c61467" providerId="ADAL" clId="{B394B1FD-FC90-448C-81C6-F565D7F799A3}" dt="2024-03-24T16:37:46.213" v="1996" actId="1076"/>
          <ac:spMkLst>
            <pc:docMk/>
            <pc:sldMk cId="1082225581" sldId="345"/>
            <ac:spMk id="4" creationId="{FEC7967B-F1C6-49A8-0EF0-07545CF7FE9F}"/>
          </ac:spMkLst>
        </pc:spChg>
        <pc:spChg chg="add mod">
          <ac:chgData name="Rasa Mikelyte" userId="fee4c092-730e-466d-a1bf-216af8c61467" providerId="ADAL" clId="{B394B1FD-FC90-448C-81C6-F565D7F799A3}" dt="2024-03-24T17:14:19.849" v="2743" actId="948"/>
          <ac:spMkLst>
            <pc:docMk/>
            <pc:sldMk cId="1082225581" sldId="345"/>
            <ac:spMk id="6" creationId="{70B9A522-47B1-709D-5A80-383A6E6A837B}"/>
          </ac:spMkLst>
        </pc:spChg>
        <pc:spChg chg="add mod">
          <ac:chgData name="Rasa Mikelyte" userId="fee4c092-730e-466d-a1bf-216af8c61467" providerId="ADAL" clId="{B394B1FD-FC90-448C-81C6-F565D7F799A3}" dt="2024-03-24T16:56:46.569" v="2629" actId="14100"/>
          <ac:spMkLst>
            <pc:docMk/>
            <pc:sldMk cId="1082225581" sldId="345"/>
            <ac:spMk id="7" creationId="{4E8DD20C-AB8D-1D30-F308-2CED796B876E}"/>
          </ac:spMkLst>
        </pc:spChg>
        <pc:graphicFrameChg chg="add mod modGraphic">
          <ac:chgData name="Rasa Mikelyte" userId="fee4c092-730e-466d-a1bf-216af8c61467" providerId="ADAL" clId="{B394B1FD-FC90-448C-81C6-F565D7F799A3}" dt="2024-03-24T17:02:14.730" v="2695" actId="404"/>
          <ac:graphicFrameMkLst>
            <pc:docMk/>
            <pc:sldMk cId="1082225581" sldId="345"/>
            <ac:graphicFrameMk id="5" creationId="{A09590B6-F73A-BF2F-36B0-3785D85C698E}"/>
          </ac:graphicFrameMkLst>
        </pc:graphicFrameChg>
      </pc:sldChg>
      <pc:sldChg chg="modSp add mod">
        <pc:chgData name="Rasa Mikelyte" userId="fee4c092-730e-466d-a1bf-216af8c61467" providerId="ADAL" clId="{B394B1FD-FC90-448C-81C6-F565D7F799A3}" dt="2024-03-25T08:14:21.054" v="3797" actId="20577"/>
        <pc:sldMkLst>
          <pc:docMk/>
          <pc:sldMk cId="1906497530" sldId="346"/>
        </pc:sldMkLst>
        <pc:spChg chg="mod">
          <ac:chgData name="Rasa Mikelyte" userId="fee4c092-730e-466d-a1bf-216af8c61467" providerId="ADAL" clId="{B394B1FD-FC90-448C-81C6-F565D7F799A3}" dt="2024-03-25T08:14:21.054" v="3797" actId="20577"/>
          <ac:spMkLst>
            <pc:docMk/>
            <pc:sldMk cId="1906497530" sldId="346"/>
            <ac:spMk id="6" creationId="{70B9A522-47B1-709D-5A80-383A6E6A837B}"/>
          </ac:spMkLst>
        </pc:spChg>
        <pc:graphicFrameChg chg="mod">
          <ac:chgData name="Rasa Mikelyte" userId="fee4c092-730e-466d-a1bf-216af8c61467" providerId="ADAL" clId="{B394B1FD-FC90-448C-81C6-F565D7F799A3}" dt="2024-03-24T16:58:30.377" v="2653" actId="20577"/>
          <ac:graphicFrameMkLst>
            <pc:docMk/>
            <pc:sldMk cId="1906497530" sldId="346"/>
            <ac:graphicFrameMk id="5" creationId="{A09590B6-F73A-BF2F-36B0-3785D85C698E}"/>
          </ac:graphicFrameMkLst>
        </pc:graphicFrameChg>
      </pc:sldChg>
      <pc:sldChg chg="addSp delSp modSp new del mod">
        <pc:chgData name="Rasa Mikelyte" userId="fee4c092-730e-466d-a1bf-216af8c61467" providerId="ADAL" clId="{B394B1FD-FC90-448C-81C6-F565D7F799A3}" dt="2024-03-25T13:35:24.111" v="4262" actId="47"/>
        <pc:sldMkLst>
          <pc:docMk/>
          <pc:sldMk cId="2578495431" sldId="347"/>
        </pc:sldMkLst>
        <pc:spChg chg="mod">
          <ac:chgData name="Rasa Mikelyte" userId="fee4c092-730e-466d-a1bf-216af8c61467" providerId="ADAL" clId="{B394B1FD-FC90-448C-81C6-F565D7F799A3}" dt="2024-03-24T17:52:43.443" v="3120" actId="403"/>
          <ac:spMkLst>
            <pc:docMk/>
            <pc:sldMk cId="2578495431" sldId="347"/>
            <ac:spMk id="2" creationId="{43848466-F666-1F7A-EC49-C5F0886920CF}"/>
          </ac:spMkLst>
        </pc:spChg>
        <pc:spChg chg="del">
          <ac:chgData name="Rasa Mikelyte" userId="fee4c092-730e-466d-a1bf-216af8c61467" providerId="ADAL" clId="{B394B1FD-FC90-448C-81C6-F565D7F799A3}" dt="2024-03-24T17:43:05.269" v="2760" actId="478"/>
          <ac:spMkLst>
            <pc:docMk/>
            <pc:sldMk cId="2578495431" sldId="347"/>
            <ac:spMk id="3" creationId="{DE99218C-9AE4-800E-6659-C42CD2AC7302}"/>
          </ac:spMkLst>
        </pc:spChg>
        <pc:spChg chg="del">
          <ac:chgData name="Rasa Mikelyte" userId="fee4c092-730e-466d-a1bf-216af8c61467" providerId="ADAL" clId="{B394B1FD-FC90-448C-81C6-F565D7F799A3}" dt="2024-03-24T17:43:05.269" v="2760" actId="478"/>
          <ac:spMkLst>
            <pc:docMk/>
            <pc:sldMk cId="2578495431" sldId="347"/>
            <ac:spMk id="4" creationId="{A8E9C66A-A7B1-FD9A-8A7D-27A384BD8794}"/>
          </ac:spMkLst>
        </pc:spChg>
        <pc:spChg chg="del">
          <ac:chgData name="Rasa Mikelyte" userId="fee4c092-730e-466d-a1bf-216af8c61467" providerId="ADAL" clId="{B394B1FD-FC90-448C-81C6-F565D7F799A3}" dt="2024-03-24T17:43:05.269" v="2760" actId="478"/>
          <ac:spMkLst>
            <pc:docMk/>
            <pc:sldMk cId="2578495431" sldId="347"/>
            <ac:spMk id="5" creationId="{532EF812-4E97-AB61-75D2-A74BC1A9C976}"/>
          </ac:spMkLst>
        </pc:spChg>
        <pc:spChg chg="del">
          <ac:chgData name="Rasa Mikelyte" userId="fee4c092-730e-466d-a1bf-216af8c61467" providerId="ADAL" clId="{B394B1FD-FC90-448C-81C6-F565D7F799A3}" dt="2024-03-24T17:43:05.269" v="2760" actId="478"/>
          <ac:spMkLst>
            <pc:docMk/>
            <pc:sldMk cId="2578495431" sldId="347"/>
            <ac:spMk id="6" creationId="{24C22AD5-758F-7200-837E-993682882960}"/>
          </ac:spMkLst>
        </pc:spChg>
        <pc:spChg chg="del">
          <ac:chgData name="Rasa Mikelyte" userId="fee4c092-730e-466d-a1bf-216af8c61467" providerId="ADAL" clId="{B394B1FD-FC90-448C-81C6-F565D7F799A3}" dt="2024-03-24T17:43:05.269" v="2760" actId="478"/>
          <ac:spMkLst>
            <pc:docMk/>
            <pc:sldMk cId="2578495431" sldId="347"/>
            <ac:spMk id="7" creationId="{DD925FA4-A197-31FE-3F31-A4CD1A95207E}"/>
          </ac:spMkLst>
        </pc:spChg>
        <pc:spChg chg="del">
          <ac:chgData name="Rasa Mikelyte" userId="fee4c092-730e-466d-a1bf-216af8c61467" providerId="ADAL" clId="{B394B1FD-FC90-448C-81C6-F565D7F799A3}" dt="2024-03-24T17:43:05.269" v="2760" actId="478"/>
          <ac:spMkLst>
            <pc:docMk/>
            <pc:sldMk cId="2578495431" sldId="347"/>
            <ac:spMk id="8" creationId="{D3C00E59-8AEA-233D-58A7-4D73E3CC0025}"/>
          </ac:spMkLst>
        </pc:spChg>
        <pc:spChg chg="del">
          <ac:chgData name="Rasa Mikelyte" userId="fee4c092-730e-466d-a1bf-216af8c61467" providerId="ADAL" clId="{B394B1FD-FC90-448C-81C6-F565D7F799A3}" dt="2024-03-24T17:43:05.269" v="2760" actId="478"/>
          <ac:spMkLst>
            <pc:docMk/>
            <pc:sldMk cId="2578495431" sldId="347"/>
            <ac:spMk id="9" creationId="{77A0B6CD-DE3B-6E58-17DA-2542FADD7FC6}"/>
          </ac:spMkLst>
        </pc:spChg>
        <pc:spChg chg="del">
          <ac:chgData name="Rasa Mikelyte" userId="fee4c092-730e-466d-a1bf-216af8c61467" providerId="ADAL" clId="{B394B1FD-FC90-448C-81C6-F565D7F799A3}" dt="2024-03-24T17:43:05.269" v="2760" actId="478"/>
          <ac:spMkLst>
            <pc:docMk/>
            <pc:sldMk cId="2578495431" sldId="347"/>
            <ac:spMk id="10" creationId="{0402A450-0F1C-8B13-D793-2812D4C71B5B}"/>
          </ac:spMkLst>
        </pc:spChg>
        <pc:spChg chg="del">
          <ac:chgData name="Rasa Mikelyte" userId="fee4c092-730e-466d-a1bf-216af8c61467" providerId="ADAL" clId="{B394B1FD-FC90-448C-81C6-F565D7F799A3}" dt="2024-03-24T17:43:05.269" v="2760" actId="478"/>
          <ac:spMkLst>
            <pc:docMk/>
            <pc:sldMk cId="2578495431" sldId="347"/>
            <ac:spMk id="11" creationId="{3F3D918B-CC13-DBE6-2AA2-D26CB87E315C}"/>
          </ac:spMkLst>
        </pc:spChg>
        <pc:spChg chg="del">
          <ac:chgData name="Rasa Mikelyte" userId="fee4c092-730e-466d-a1bf-216af8c61467" providerId="ADAL" clId="{B394B1FD-FC90-448C-81C6-F565D7F799A3}" dt="2024-03-24T17:43:05.269" v="2760" actId="478"/>
          <ac:spMkLst>
            <pc:docMk/>
            <pc:sldMk cId="2578495431" sldId="347"/>
            <ac:spMk id="12" creationId="{E8BA8718-C303-577A-E029-C7FB196994BF}"/>
          </ac:spMkLst>
        </pc:spChg>
        <pc:spChg chg="del">
          <ac:chgData name="Rasa Mikelyte" userId="fee4c092-730e-466d-a1bf-216af8c61467" providerId="ADAL" clId="{B394B1FD-FC90-448C-81C6-F565D7F799A3}" dt="2024-03-24T17:43:05.269" v="2760" actId="478"/>
          <ac:spMkLst>
            <pc:docMk/>
            <pc:sldMk cId="2578495431" sldId="347"/>
            <ac:spMk id="13" creationId="{F0E4EC74-6D8A-138F-F804-E424671C0E34}"/>
          </ac:spMkLst>
        </pc:spChg>
        <pc:spChg chg="del">
          <ac:chgData name="Rasa Mikelyte" userId="fee4c092-730e-466d-a1bf-216af8c61467" providerId="ADAL" clId="{B394B1FD-FC90-448C-81C6-F565D7F799A3}" dt="2024-03-24T17:43:05.269" v="2760" actId="478"/>
          <ac:spMkLst>
            <pc:docMk/>
            <pc:sldMk cId="2578495431" sldId="347"/>
            <ac:spMk id="14" creationId="{7C98B9EF-EDC4-9E3B-CC54-87816E8F0FFE}"/>
          </ac:spMkLst>
        </pc:spChg>
        <pc:spChg chg="del">
          <ac:chgData name="Rasa Mikelyte" userId="fee4c092-730e-466d-a1bf-216af8c61467" providerId="ADAL" clId="{B394B1FD-FC90-448C-81C6-F565D7F799A3}" dt="2024-03-24T17:43:05.269" v="2760" actId="478"/>
          <ac:spMkLst>
            <pc:docMk/>
            <pc:sldMk cId="2578495431" sldId="347"/>
            <ac:spMk id="15" creationId="{3D54C8EE-0D05-AE3B-DD03-0BF9FC4FC2DE}"/>
          </ac:spMkLst>
        </pc:spChg>
        <pc:spChg chg="del">
          <ac:chgData name="Rasa Mikelyte" userId="fee4c092-730e-466d-a1bf-216af8c61467" providerId="ADAL" clId="{B394B1FD-FC90-448C-81C6-F565D7F799A3}" dt="2024-03-24T17:43:05.269" v="2760" actId="478"/>
          <ac:spMkLst>
            <pc:docMk/>
            <pc:sldMk cId="2578495431" sldId="347"/>
            <ac:spMk id="16" creationId="{A5AC6E65-04BC-AE12-37E2-C05CA418191C}"/>
          </ac:spMkLst>
        </pc:spChg>
        <pc:spChg chg="del">
          <ac:chgData name="Rasa Mikelyte" userId="fee4c092-730e-466d-a1bf-216af8c61467" providerId="ADAL" clId="{B394B1FD-FC90-448C-81C6-F565D7F799A3}" dt="2024-03-24T17:43:05.269" v="2760" actId="478"/>
          <ac:spMkLst>
            <pc:docMk/>
            <pc:sldMk cId="2578495431" sldId="347"/>
            <ac:spMk id="17" creationId="{16EEDB7B-DDC6-C89D-0E06-2FDAA8C2DCDB}"/>
          </ac:spMkLst>
        </pc:spChg>
        <pc:spChg chg="del">
          <ac:chgData name="Rasa Mikelyte" userId="fee4c092-730e-466d-a1bf-216af8c61467" providerId="ADAL" clId="{B394B1FD-FC90-448C-81C6-F565D7F799A3}" dt="2024-03-24T17:43:05.269" v="2760" actId="478"/>
          <ac:spMkLst>
            <pc:docMk/>
            <pc:sldMk cId="2578495431" sldId="347"/>
            <ac:spMk id="18" creationId="{295D501E-1889-3825-099A-8BFC411FC875}"/>
          </ac:spMkLst>
        </pc:spChg>
        <pc:spChg chg="del">
          <ac:chgData name="Rasa Mikelyte" userId="fee4c092-730e-466d-a1bf-216af8c61467" providerId="ADAL" clId="{B394B1FD-FC90-448C-81C6-F565D7F799A3}" dt="2024-03-24T17:43:05.269" v="2760" actId="478"/>
          <ac:spMkLst>
            <pc:docMk/>
            <pc:sldMk cId="2578495431" sldId="347"/>
            <ac:spMk id="19" creationId="{64DED199-6423-0B59-1048-D9763C60512A}"/>
          </ac:spMkLst>
        </pc:spChg>
        <pc:spChg chg="del">
          <ac:chgData name="Rasa Mikelyte" userId="fee4c092-730e-466d-a1bf-216af8c61467" providerId="ADAL" clId="{B394B1FD-FC90-448C-81C6-F565D7F799A3}" dt="2024-03-24T17:43:05.269" v="2760" actId="478"/>
          <ac:spMkLst>
            <pc:docMk/>
            <pc:sldMk cId="2578495431" sldId="347"/>
            <ac:spMk id="20" creationId="{4240A229-74C9-598B-B648-3B3D63F70EE1}"/>
          </ac:spMkLst>
        </pc:spChg>
        <pc:spChg chg="add mod">
          <ac:chgData name="Rasa Mikelyte" userId="fee4c092-730e-466d-a1bf-216af8c61467" providerId="ADAL" clId="{B394B1FD-FC90-448C-81C6-F565D7F799A3}" dt="2024-03-24T17:51:16.522" v="3110" actId="1035"/>
          <ac:spMkLst>
            <pc:docMk/>
            <pc:sldMk cId="2578495431" sldId="347"/>
            <ac:spMk id="24" creationId="{6D5EC8F1-DF05-0A13-97E0-E4531C731E42}"/>
          </ac:spMkLst>
        </pc:spChg>
        <pc:graphicFrameChg chg="add mod">
          <ac:chgData name="Rasa Mikelyte" userId="fee4c092-730e-466d-a1bf-216af8c61467" providerId="ADAL" clId="{B394B1FD-FC90-448C-81C6-F565D7F799A3}" dt="2024-03-24T17:51:09.839" v="3109" actId="14100"/>
          <ac:graphicFrameMkLst>
            <pc:docMk/>
            <pc:sldMk cId="2578495431" sldId="347"/>
            <ac:graphicFrameMk id="21" creationId="{AE5C1CE8-7B04-43C7-6151-83EB4B4EF64B}"/>
          </ac:graphicFrameMkLst>
        </pc:graphicFrameChg>
        <pc:graphicFrameChg chg="add mod">
          <ac:chgData name="Rasa Mikelyte" userId="fee4c092-730e-466d-a1bf-216af8c61467" providerId="ADAL" clId="{B394B1FD-FC90-448C-81C6-F565D7F799A3}" dt="2024-03-24T17:44:54.785" v="2778"/>
          <ac:graphicFrameMkLst>
            <pc:docMk/>
            <pc:sldMk cId="2578495431" sldId="347"/>
            <ac:graphicFrameMk id="22" creationId="{D3E87DA0-8C31-406D-1C15-8481D602EC4D}"/>
          </ac:graphicFrameMkLst>
        </pc:graphicFrameChg>
        <pc:picChg chg="add del mod">
          <ac:chgData name="Rasa Mikelyte" userId="fee4c092-730e-466d-a1bf-216af8c61467" providerId="ADAL" clId="{B394B1FD-FC90-448C-81C6-F565D7F799A3}" dt="2024-03-24T17:51:55.601" v="3113" actId="478"/>
          <ac:picMkLst>
            <pc:docMk/>
            <pc:sldMk cId="2578495431" sldId="347"/>
            <ac:picMk id="25" creationId="{A7969B09-299B-D603-FFBD-7A99148B961E}"/>
          </ac:picMkLst>
        </pc:picChg>
        <pc:picChg chg="add mod">
          <ac:chgData name="Rasa Mikelyte" userId="fee4c092-730e-466d-a1bf-216af8c61467" providerId="ADAL" clId="{B394B1FD-FC90-448C-81C6-F565D7F799A3}" dt="2024-03-24T17:52:26.331" v="3118" actId="1076"/>
          <ac:picMkLst>
            <pc:docMk/>
            <pc:sldMk cId="2578495431" sldId="347"/>
            <ac:picMk id="26" creationId="{1C87F657-CD69-D3E2-9900-A3892996601F}"/>
          </ac:picMkLst>
        </pc:picChg>
      </pc:sldChg>
      <pc:sldChg chg="addSp delSp modSp new mod">
        <pc:chgData name="Rasa Mikelyte" userId="fee4c092-730e-466d-a1bf-216af8c61467" providerId="ADAL" clId="{B394B1FD-FC90-448C-81C6-F565D7F799A3}" dt="2024-03-25T14:01:03.775" v="4493"/>
        <pc:sldMkLst>
          <pc:docMk/>
          <pc:sldMk cId="2955441174" sldId="348"/>
        </pc:sldMkLst>
        <pc:spChg chg="mod">
          <ac:chgData name="Rasa Mikelyte" userId="fee4c092-730e-466d-a1bf-216af8c61467" providerId="ADAL" clId="{B394B1FD-FC90-448C-81C6-F565D7F799A3}" dt="2024-03-24T18:06:07.006" v="3723" actId="1076"/>
          <ac:spMkLst>
            <pc:docMk/>
            <pc:sldMk cId="2955441174" sldId="348"/>
            <ac:spMk id="2" creationId="{58AD2FDB-EED8-3EEA-9CE4-DB8E11D84ECA}"/>
          </ac:spMkLst>
        </pc:spChg>
        <pc:spChg chg="del">
          <ac:chgData name="Rasa Mikelyte" userId="fee4c092-730e-466d-a1bf-216af8c61467" providerId="ADAL" clId="{B394B1FD-FC90-448C-81C6-F565D7F799A3}" dt="2024-03-24T17:53:59.110" v="3152" actId="478"/>
          <ac:spMkLst>
            <pc:docMk/>
            <pc:sldMk cId="2955441174" sldId="348"/>
            <ac:spMk id="3" creationId="{163A57C1-3978-13E6-28AE-A250D218787D}"/>
          </ac:spMkLst>
        </pc:spChg>
        <pc:spChg chg="del">
          <ac:chgData name="Rasa Mikelyte" userId="fee4c092-730e-466d-a1bf-216af8c61467" providerId="ADAL" clId="{B394B1FD-FC90-448C-81C6-F565D7F799A3}" dt="2024-03-24T17:53:59.110" v="3152" actId="478"/>
          <ac:spMkLst>
            <pc:docMk/>
            <pc:sldMk cId="2955441174" sldId="348"/>
            <ac:spMk id="4" creationId="{9FAE772E-5F55-BDEE-3476-C5387B99B125}"/>
          </ac:spMkLst>
        </pc:spChg>
        <pc:spChg chg="del">
          <ac:chgData name="Rasa Mikelyte" userId="fee4c092-730e-466d-a1bf-216af8c61467" providerId="ADAL" clId="{B394B1FD-FC90-448C-81C6-F565D7F799A3}" dt="2024-03-24T17:53:59.110" v="3152" actId="478"/>
          <ac:spMkLst>
            <pc:docMk/>
            <pc:sldMk cId="2955441174" sldId="348"/>
            <ac:spMk id="5" creationId="{8AF6B32C-7F9C-4CDD-6739-09F1AC2C6C47}"/>
          </ac:spMkLst>
        </pc:spChg>
        <pc:spChg chg="del">
          <ac:chgData name="Rasa Mikelyte" userId="fee4c092-730e-466d-a1bf-216af8c61467" providerId="ADAL" clId="{B394B1FD-FC90-448C-81C6-F565D7F799A3}" dt="2024-03-24T17:53:59.110" v="3152" actId="478"/>
          <ac:spMkLst>
            <pc:docMk/>
            <pc:sldMk cId="2955441174" sldId="348"/>
            <ac:spMk id="6" creationId="{6198B8B5-44B2-0B55-BF3B-F077D7A141B6}"/>
          </ac:spMkLst>
        </pc:spChg>
        <pc:spChg chg="del">
          <ac:chgData name="Rasa Mikelyte" userId="fee4c092-730e-466d-a1bf-216af8c61467" providerId="ADAL" clId="{B394B1FD-FC90-448C-81C6-F565D7F799A3}" dt="2024-03-24T17:53:59.110" v="3152" actId="478"/>
          <ac:spMkLst>
            <pc:docMk/>
            <pc:sldMk cId="2955441174" sldId="348"/>
            <ac:spMk id="7" creationId="{6C0D9316-314D-D5E7-C056-E29E403B5495}"/>
          </ac:spMkLst>
        </pc:spChg>
        <pc:spChg chg="del">
          <ac:chgData name="Rasa Mikelyte" userId="fee4c092-730e-466d-a1bf-216af8c61467" providerId="ADAL" clId="{B394B1FD-FC90-448C-81C6-F565D7F799A3}" dt="2024-03-24T17:53:59.110" v="3152" actId="478"/>
          <ac:spMkLst>
            <pc:docMk/>
            <pc:sldMk cId="2955441174" sldId="348"/>
            <ac:spMk id="8" creationId="{580164ED-DFB5-B2B3-115F-18561EF908FF}"/>
          </ac:spMkLst>
        </pc:spChg>
        <pc:spChg chg="del">
          <ac:chgData name="Rasa Mikelyte" userId="fee4c092-730e-466d-a1bf-216af8c61467" providerId="ADAL" clId="{B394B1FD-FC90-448C-81C6-F565D7F799A3}" dt="2024-03-24T17:53:59.110" v="3152" actId="478"/>
          <ac:spMkLst>
            <pc:docMk/>
            <pc:sldMk cId="2955441174" sldId="348"/>
            <ac:spMk id="9" creationId="{1E7E03D3-1B4C-BF66-8EB7-B0B3EDA9780B}"/>
          </ac:spMkLst>
        </pc:spChg>
        <pc:spChg chg="del">
          <ac:chgData name="Rasa Mikelyte" userId="fee4c092-730e-466d-a1bf-216af8c61467" providerId="ADAL" clId="{B394B1FD-FC90-448C-81C6-F565D7F799A3}" dt="2024-03-24T17:53:59.110" v="3152" actId="478"/>
          <ac:spMkLst>
            <pc:docMk/>
            <pc:sldMk cId="2955441174" sldId="348"/>
            <ac:spMk id="10" creationId="{A1BA8A62-C9F0-5FC8-A532-2EC6FBB93725}"/>
          </ac:spMkLst>
        </pc:spChg>
        <pc:spChg chg="del">
          <ac:chgData name="Rasa Mikelyte" userId="fee4c092-730e-466d-a1bf-216af8c61467" providerId="ADAL" clId="{B394B1FD-FC90-448C-81C6-F565D7F799A3}" dt="2024-03-24T17:53:59.110" v="3152" actId="478"/>
          <ac:spMkLst>
            <pc:docMk/>
            <pc:sldMk cId="2955441174" sldId="348"/>
            <ac:spMk id="11" creationId="{124F93DC-5B95-846F-A6B0-173CEE5A2C4B}"/>
          </ac:spMkLst>
        </pc:spChg>
        <pc:spChg chg="del">
          <ac:chgData name="Rasa Mikelyte" userId="fee4c092-730e-466d-a1bf-216af8c61467" providerId="ADAL" clId="{B394B1FD-FC90-448C-81C6-F565D7F799A3}" dt="2024-03-24T17:53:59.110" v="3152" actId="478"/>
          <ac:spMkLst>
            <pc:docMk/>
            <pc:sldMk cId="2955441174" sldId="348"/>
            <ac:spMk id="12" creationId="{B70BEEAC-74DA-7A28-B617-2BA17FF6A7F7}"/>
          </ac:spMkLst>
        </pc:spChg>
        <pc:spChg chg="del">
          <ac:chgData name="Rasa Mikelyte" userId="fee4c092-730e-466d-a1bf-216af8c61467" providerId="ADAL" clId="{B394B1FD-FC90-448C-81C6-F565D7F799A3}" dt="2024-03-24T17:53:59.110" v="3152" actId="478"/>
          <ac:spMkLst>
            <pc:docMk/>
            <pc:sldMk cId="2955441174" sldId="348"/>
            <ac:spMk id="13" creationId="{F4E56AAE-4855-D851-6883-4E142F55E5EB}"/>
          </ac:spMkLst>
        </pc:spChg>
        <pc:spChg chg="del">
          <ac:chgData name="Rasa Mikelyte" userId="fee4c092-730e-466d-a1bf-216af8c61467" providerId="ADAL" clId="{B394B1FD-FC90-448C-81C6-F565D7F799A3}" dt="2024-03-24T17:53:59.110" v="3152" actId="478"/>
          <ac:spMkLst>
            <pc:docMk/>
            <pc:sldMk cId="2955441174" sldId="348"/>
            <ac:spMk id="14" creationId="{38113BCA-D1C0-5B41-CF3E-CDEAD938C914}"/>
          </ac:spMkLst>
        </pc:spChg>
        <pc:spChg chg="add mod">
          <ac:chgData name="Rasa Mikelyte" userId="fee4c092-730e-466d-a1bf-216af8c61467" providerId="ADAL" clId="{B394B1FD-FC90-448C-81C6-F565D7F799A3}" dt="2024-03-25T13:37:25.674" v="4388" actId="1076"/>
          <ac:spMkLst>
            <pc:docMk/>
            <pc:sldMk cId="2955441174" sldId="348"/>
            <ac:spMk id="15" creationId="{B89853CC-3682-9035-AB52-9A6FE0E3FE2F}"/>
          </ac:spMkLst>
        </pc:spChg>
        <pc:spChg chg="add mod">
          <ac:chgData name="Rasa Mikelyte" userId="fee4c092-730e-466d-a1bf-216af8c61467" providerId="ADAL" clId="{B394B1FD-FC90-448C-81C6-F565D7F799A3}" dt="2024-03-24T18:03:58.287" v="3663"/>
          <ac:spMkLst>
            <pc:docMk/>
            <pc:sldMk cId="2955441174" sldId="348"/>
            <ac:spMk id="16" creationId="{3E5887F8-F5EA-A7F5-55F2-0C1645EFDB81}"/>
          </ac:spMkLst>
        </pc:spChg>
        <pc:picChg chg="add del mod">
          <ac:chgData name="Rasa Mikelyte" userId="fee4c092-730e-466d-a1bf-216af8c61467" providerId="ADAL" clId="{B394B1FD-FC90-448C-81C6-F565D7F799A3}" dt="2024-03-25T14:01:03.775" v="4493"/>
          <ac:picMkLst>
            <pc:docMk/>
            <pc:sldMk cId="2955441174" sldId="348"/>
            <ac:picMk id="17" creationId="{30C7ED34-266F-46FA-56A3-A52EE46B1133}"/>
          </ac:picMkLst>
        </pc:picChg>
        <pc:picChg chg="add mod">
          <ac:chgData name="Rasa Mikelyte" userId="fee4c092-730e-466d-a1bf-216af8c61467" providerId="ADAL" clId="{B394B1FD-FC90-448C-81C6-F565D7F799A3}" dt="2024-03-25T14:01:03.775" v="4493"/>
          <ac:picMkLst>
            <pc:docMk/>
            <pc:sldMk cId="2955441174" sldId="348"/>
            <ac:picMk id="18" creationId="{03B4FE50-F981-D956-303E-8B133E1D6C00}"/>
          </ac:picMkLst>
        </pc:picChg>
      </pc:sldChg>
      <pc:sldChg chg="addSp delSp modSp add mod">
        <pc:chgData name="Rasa Mikelyte" userId="fee4c092-730e-466d-a1bf-216af8c61467" providerId="ADAL" clId="{B394B1FD-FC90-448C-81C6-F565D7F799A3}" dt="2024-03-25T13:58:02.311" v="4491"/>
        <pc:sldMkLst>
          <pc:docMk/>
          <pc:sldMk cId="637555233" sldId="349"/>
        </pc:sldMkLst>
        <pc:spChg chg="mod">
          <ac:chgData name="Rasa Mikelyte" userId="fee4c092-730e-466d-a1bf-216af8c61467" providerId="ADAL" clId="{B394B1FD-FC90-448C-81C6-F565D7F799A3}" dt="2024-03-25T09:04:31.702" v="4094" actId="403"/>
          <ac:spMkLst>
            <pc:docMk/>
            <pc:sldMk cId="637555233" sldId="349"/>
            <ac:spMk id="2" creationId="{43848466-F666-1F7A-EC49-C5F0886920CF}"/>
          </ac:spMkLst>
        </pc:spChg>
        <pc:spChg chg="add">
          <ac:chgData name="Rasa Mikelyte" userId="fee4c092-730e-466d-a1bf-216af8c61467" providerId="ADAL" clId="{B394B1FD-FC90-448C-81C6-F565D7F799A3}" dt="2024-03-25T08:55:45.313" v="3798"/>
          <ac:spMkLst>
            <pc:docMk/>
            <pc:sldMk cId="637555233" sldId="349"/>
            <ac:spMk id="3" creationId="{58B7F1AB-8050-B4F5-A363-4BFD916658CA}"/>
          </ac:spMkLst>
        </pc:spChg>
        <pc:spChg chg="add">
          <ac:chgData name="Rasa Mikelyte" userId="fee4c092-730e-466d-a1bf-216af8c61467" providerId="ADAL" clId="{B394B1FD-FC90-448C-81C6-F565D7F799A3}" dt="2024-03-25T08:55:45.313" v="3798"/>
          <ac:spMkLst>
            <pc:docMk/>
            <pc:sldMk cId="637555233" sldId="349"/>
            <ac:spMk id="4" creationId="{4E1EA19C-5951-9A4F-1DF6-8F29D95458E4}"/>
          </ac:spMkLst>
        </pc:spChg>
        <pc:spChg chg="add">
          <ac:chgData name="Rasa Mikelyte" userId="fee4c092-730e-466d-a1bf-216af8c61467" providerId="ADAL" clId="{B394B1FD-FC90-448C-81C6-F565D7F799A3}" dt="2024-03-25T08:55:45.313" v="3798"/>
          <ac:spMkLst>
            <pc:docMk/>
            <pc:sldMk cId="637555233" sldId="349"/>
            <ac:spMk id="22" creationId="{80E1C8C1-E217-E43F-52A0-024860D3C8B2}"/>
          </ac:spMkLst>
        </pc:spChg>
        <pc:spChg chg="add">
          <ac:chgData name="Rasa Mikelyte" userId="fee4c092-730e-466d-a1bf-216af8c61467" providerId="ADAL" clId="{B394B1FD-FC90-448C-81C6-F565D7F799A3}" dt="2024-03-25T08:55:45.313" v="3798"/>
          <ac:spMkLst>
            <pc:docMk/>
            <pc:sldMk cId="637555233" sldId="349"/>
            <ac:spMk id="23" creationId="{D22CC65D-0052-AB3E-030A-783D22FA65E7}"/>
          </ac:spMkLst>
        </pc:spChg>
        <pc:spChg chg="del">
          <ac:chgData name="Rasa Mikelyte" userId="fee4c092-730e-466d-a1bf-216af8c61467" providerId="ADAL" clId="{B394B1FD-FC90-448C-81C6-F565D7F799A3}" dt="2024-03-24T18:24:23.301" v="3771" actId="478"/>
          <ac:spMkLst>
            <pc:docMk/>
            <pc:sldMk cId="637555233" sldId="349"/>
            <ac:spMk id="24" creationId="{6D5EC8F1-DF05-0A13-97E0-E4531C731E42}"/>
          </ac:spMkLst>
        </pc:spChg>
        <pc:spChg chg="add">
          <ac:chgData name="Rasa Mikelyte" userId="fee4c092-730e-466d-a1bf-216af8c61467" providerId="ADAL" clId="{B394B1FD-FC90-448C-81C6-F565D7F799A3}" dt="2024-03-25T08:55:45.313" v="3798"/>
          <ac:spMkLst>
            <pc:docMk/>
            <pc:sldMk cId="637555233" sldId="349"/>
            <ac:spMk id="25" creationId="{C6AD8CDF-31BE-79C2-2784-CC9F13D6A1A4}"/>
          </ac:spMkLst>
        </pc:spChg>
        <pc:spChg chg="add">
          <ac:chgData name="Rasa Mikelyte" userId="fee4c092-730e-466d-a1bf-216af8c61467" providerId="ADAL" clId="{B394B1FD-FC90-448C-81C6-F565D7F799A3}" dt="2024-03-25T08:55:45.313" v="3798"/>
          <ac:spMkLst>
            <pc:docMk/>
            <pc:sldMk cId="637555233" sldId="349"/>
            <ac:spMk id="27" creationId="{6650C97D-755B-6D1E-8165-2A7E18A3EAA0}"/>
          </ac:spMkLst>
        </pc:spChg>
        <pc:spChg chg="add">
          <ac:chgData name="Rasa Mikelyte" userId="fee4c092-730e-466d-a1bf-216af8c61467" providerId="ADAL" clId="{B394B1FD-FC90-448C-81C6-F565D7F799A3}" dt="2024-03-25T08:55:45.313" v="3798"/>
          <ac:spMkLst>
            <pc:docMk/>
            <pc:sldMk cId="637555233" sldId="349"/>
            <ac:spMk id="28" creationId="{0E5CAC72-7832-14DD-24AB-0A5FAA4A1B90}"/>
          </ac:spMkLst>
        </pc:spChg>
        <pc:spChg chg="add">
          <ac:chgData name="Rasa Mikelyte" userId="fee4c092-730e-466d-a1bf-216af8c61467" providerId="ADAL" clId="{B394B1FD-FC90-448C-81C6-F565D7F799A3}" dt="2024-03-25T08:55:45.313" v="3798"/>
          <ac:spMkLst>
            <pc:docMk/>
            <pc:sldMk cId="637555233" sldId="349"/>
            <ac:spMk id="29" creationId="{02D389DA-4BCA-7FEE-3205-E99D388EFF51}"/>
          </ac:spMkLst>
        </pc:spChg>
        <pc:spChg chg="add">
          <ac:chgData name="Rasa Mikelyte" userId="fee4c092-730e-466d-a1bf-216af8c61467" providerId="ADAL" clId="{B394B1FD-FC90-448C-81C6-F565D7F799A3}" dt="2024-03-25T08:55:45.313" v="3798"/>
          <ac:spMkLst>
            <pc:docMk/>
            <pc:sldMk cId="637555233" sldId="349"/>
            <ac:spMk id="30" creationId="{8C5F3496-52C2-BF14-626B-01447752457E}"/>
          </ac:spMkLst>
        </pc:spChg>
        <pc:spChg chg="add">
          <ac:chgData name="Rasa Mikelyte" userId="fee4c092-730e-466d-a1bf-216af8c61467" providerId="ADAL" clId="{B394B1FD-FC90-448C-81C6-F565D7F799A3}" dt="2024-03-25T08:55:45.313" v="3798"/>
          <ac:spMkLst>
            <pc:docMk/>
            <pc:sldMk cId="637555233" sldId="349"/>
            <ac:spMk id="31" creationId="{56230CAA-3385-B20F-015B-0A5219F0122F}"/>
          </ac:spMkLst>
        </pc:spChg>
        <pc:spChg chg="add">
          <ac:chgData name="Rasa Mikelyte" userId="fee4c092-730e-466d-a1bf-216af8c61467" providerId="ADAL" clId="{B394B1FD-FC90-448C-81C6-F565D7F799A3}" dt="2024-03-25T08:55:45.313" v="3798"/>
          <ac:spMkLst>
            <pc:docMk/>
            <pc:sldMk cId="637555233" sldId="349"/>
            <ac:spMk id="32" creationId="{F633EFC7-4676-A3D0-0388-629EA6C26919}"/>
          </ac:spMkLst>
        </pc:spChg>
        <pc:spChg chg="add">
          <ac:chgData name="Rasa Mikelyte" userId="fee4c092-730e-466d-a1bf-216af8c61467" providerId="ADAL" clId="{B394B1FD-FC90-448C-81C6-F565D7F799A3}" dt="2024-03-25T08:55:45.313" v="3798"/>
          <ac:spMkLst>
            <pc:docMk/>
            <pc:sldMk cId="637555233" sldId="349"/>
            <ac:spMk id="33" creationId="{9378702A-DBA0-879A-9C1D-DB4BE0D0FC4C}"/>
          </ac:spMkLst>
        </pc:spChg>
        <pc:spChg chg="add">
          <ac:chgData name="Rasa Mikelyte" userId="fee4c092-730e-466d-a1bf-216af8c61467" providerId="ADAL" clId="{B394B1FD-FC90-448C-81C6-F565D7F799A3}" dt="2024-03-25T08:55:45.313" v="3798"/>
          <ac:spMkLst>
            <pc:docMk/>
            <pc:sldMk cId="637555233" sldId="349"/>
            <ac:spMk id="34" creationId="{F6826779-731F-DE26-E005-07ECA3F9F972}"/>
          </ac:spMkLst>
        </pc:spChg>
        <pc:spChg chg="add">
          <ac:chgData name="Rasa Mikelyte" userId="fee4c092-730e-466d-a1bf-216af8c61467" providerId="ADAL" clId="{B394B1FD-FC90-448C-81C6-F565D7F799A3}" dt="2024-03-25T08:55:45.313" v="3798"/>
          <ac:spMkLst>
            <pc:docMk/>
            <pc:sldMk cId="637555233" sldId="349"/>
            <ac:spMk id="35" creationId="{B0ACE827-C499-3F19-F00F-8521E2144B7E}"/>
          </ac:spMkLst>
        </pc:spChg>
        <pc:spChg chg="add mod">
          <ac:chgData name="Rasa Mikelyte" userId="fee4c092-730e-466d-a1bf-216af8c61467" providerId="ADAL" clId="{B394B1FD-FC90-448C-81C6-F565D7F799A3}" dt="2024-03-25T08:59:12.668" v="3883" actId="14100"/>
          <ac:spMkLst>
            <pc:docMk/>
            <pc:sldMk cId="637555233" sldId="349"/>
            <ac:spMk id="36" creationId="{35BB4FDD-B1BD-3B6E-F354-EB44757BFB9F}"/>
          </ac:spMkLst>
        </pc:spChg>
        <pc:spChg chg="add mod">
          <ac:chgData name="Rasa Mikelyte" userId="fee4c092-730e-466d-a1bf-216af8c61467" providerId="ADAL" clId="{B394B1FD-FC90-448C-81C6-F565D7F799A3}" dt="2024-03-25T08:59:36.740" v="4016" actId="1036"/>
          <ac:spMkLst>
            <pc:docMk/>
            <pc:sldMk cId="637555233" sldId="349"/>
            <ac:spMk id="37" creationId="{B451434C-4DC5-438A-952B-462FF6EE5A65}"/>
          </ac:spMkLst>
        </pc:spChg>
        <pc:spChg chg="add mod">
          <ac:chgData name="Rasa Mikelyte" userId="fee4c092-730e-466d-a1bf-216af8c61467" providerId="ADAL" clId="{B394B1FD-FC90-448C-81C6-F565D7F799A3}" dt="2024-03-25T08:59:40.683" v="4022" actId="1036"/>
          <ac:spMkLst>
            <pc:docMk/>
            <pc:sldMk cId="637555233" sldId="349"/>
            <ac:spMk id="38" creationId="{CB1FBD6D-D2AE-EF04-2D34-8745411AD5FB}"/>
          </ac:spMkLst>
        </pc:spChg>
        <pc:spChg chg="add mod">
          <ac:chgData name="Rasa Mikelyte" userId="fee4c092-730e-466d-a1bf-216af8c61467" providerId="ADAL" clId="{B394B1FD-FC90-448C-81C6-F565D7F799A3}" dt="2024-03-25T08:56:32.197" v="3800" actId="1076"/>
          <ac:spMkLst>
            <pc:docMk/>
            <pc:sldMk cId="637555233" sldId="349"/>
            <ac:spMk id="39" creationId="{F68ACBCE-3B2B-B0E3-EE6F-06615536E22A}"/>
          </ac:spMkLst>
        </pc:spChg>
        <pc:spChg chg="add mod">
          <ac:chgData name="Rasa Mikelyte" userId="fee4c092-730e-466d-a1bf-216af8c61467" providerId="ADAL" clId="{B394B1FD-FC90-448C-81C6-F565D7F799A3}" dt="2024-03-25T08:56:32.197" v="3800" actId="1076"/>
          <ac:spMkLst>
            <pc:docMk/>
            <pc:sldMk cId="637555233" sldId="349"/>
            <ac:spMk id="40" creationId="{0BE20F35-11B8-768C-82EC-3D2638656D28}"/>
          </ac:spMkLst>
        </pc:spChg>
        <pc:spChg chg="add mod">
          <ac:chgData name="Rasa Mikelyte" userId="fee4c092-730e-466d-a1bf-216af8c61467" providerId="ADAL" clId="{B394B1FD-FC90-448C-81C6-F565D7F799A3}" dt="2024-03-25T08:56:32.197" v="3800" actId="1076"/>
          <ac:spMkLst>
            <pc:docMk/>
            <pc:sldMk cId="637555233" sldId="349"/>
            <ac:spMk id="41" creationId="{BCA47999-9C67-E4A2-6FC3-C40E0D842231}"/>
          </ac:spMkLst>
        </pc:spChg>
        <pc:spChg chg="add mod">
          <ac:chgData name="Rasa Mikelyte" userId="fee4c092-730e-466d-a1bf-216af8c61467" providerId="ADAL" clId="{B394B1FD-FC90-448C-81C6-F565D7F799A3}" dt="2024-03-25T08:56:32.197" v="3800" actId="1076"/>
          <ac:spMkLst>
            <pc:docMk/>
            <pc:sldMk cId="637555233" sldId="349"/>
            <ac:spMk id="42" creationId="{8E2393DE-1761-3BBC-B932-F9B637CA7A0A}"/>
          </ac:spMkLst>
        </pc:spChg>
        <pc:spChg chg="add mod">
          <ac:chgData name="Rasa Mikelyte" userId="fee4c092-730e-466d-a1bf-216af8c61467" providerId="ADAL" clId="{B394B1FD-FC90-448C-81C6-F565D7F799A3}" dt="2024-03-25T08:59:36.740" v="4016" actId="1036"/>
          <ac:spMkLst>
            <pc:docMk/>
            <pc:sldMk cId="637555233" sldId="349"/>
            <ac:spMk id="43" creationId="{FA4CFB83-8E5F-E1FD-8166-CD2C5FD79CB5}"/>
          </ac:spMkLst>
        </pc:spChg>
        <pc:spChg chg="add mod">
          <ac:chgData name="Rasa Mikelyte" userId="fee4c092-730e-466d-a1bf-216af8c61467" providerId="ADAL" clId="{B394B1FD-FC90-448C-81C6-F565D7F799A3}" dt="2024-03-25T08:59:36.740" v="4016" actId="1036"/>
          <ac:spMkLst>
            <pc:docMk/>
            <pc:sldMk cId="637555233" sldId="349"/>
            <ac:spMk id="44" creationId="{EFC03CA3-CEDD-6F20-323D-FFB302205ECD}"/>
          </ac:spMkLst>
        </pc:spChg>
        <pc:spChg chg="add mod">
          <ac:chgData name="Rasa Mikelyte" userId="fee4c092-730e-466d-a1bf-216af8c61467" providerId="ADAL" clId="{B394B1FD-FC90-448C-81C6-F565D7F799A3}" dt="2024-03-25T08:59:36.740" v="4016" actId="1036"/>
          <ac:spMkLst>
            <pc:docMk/>
            <pc:sldMk cId="637555233" sldId="349"/>
            <ac:spMk id="45" creationId="{69BC2A8A-DCAC-9872-70C9-A19BD53BAC23}"/>
          </ac:spMkLst>
        </pc:spChg>
        <pc:spChg chg="add mod">
          <ac:chgData name="Rasa Mikelyte" userId="fee4c092-730e-466d-a1bf-216af8c61467" providerId="ADAL" clId="{B394B1FD-FC90-448C-81C6-F565D7F799A3}" dt="2024-03-25T08:59:36.740" v="4016" actId="1036"/>
          <ac:spMkLst>
            <pc:docMk/>
            <pc:sldMk cId="637555233" sldId="349"/>
            <ac:spMk id="46" creationId="{3F89FEF3-0AAB-17B8-578D-283FFCC3062D}"/>
          </ac:spMkLst>
        </pc:spChg>
        <pc:spChg chg="add mod">
          <ac:chgData name="Rasa Mikelyte" userId="fee4c092-730e-466d-a1bf-216af8c61467" providerId="ADAL" clId="{B394B1FD-FC90-448C-81C6-F565D7F799A3}" dt="2024-03-25T08:59:40.683" v="4022" actId="1036"/>
          <ac:spMkLst>
            <pc:docMk/>
            <pc:sldMk cId="637555233" sldId="349"/>
            <ac:spMk id="47" creationId="{65476897-5994-C8BF-A25E-304FBA022098}"/>
          </ac:spMkLst>
        </pc:spChg>
        <pc:spChg chg="add mod">
          <ac:chgData name="Rasa Mikelyte" userId="fee4c092-730e-466d-a1bf-216af8c61467" providerId="ADAL" clId="{B394B1FD-FC90-448C-81C6-F565D7F799A3}" dt="2024-03-25T08:59:40.683" v="4022" actId="1036"/>
          <ac:spMkLst>
            <pc:docMk/>
            <pc:sldMk cId="637555233" sldId="349"/>
            <ac:spMk id="48" creationId="{6BB042CD-D177-07A6-9EB6-1DDD1C2EC70E}"/>
          </ac:spMkLst>
        </pc:spChg>
        <pc:spChg chg="add mod">
          <ac:chgData name="Rasa Mikelyte" userId="fee4c092-730e-466d-a1bf-216af8c61467" providerId="ADAL" clId="{B394B1FD-FC90-448C-81C6-F565D7F799A3}" dt="2024-03-25T08:59:40.683" v="4022" actId="1036"/>
          <ac:spMkLst>
            <pc:docMk/>
            <pc:sldMk cId="637555233" sldId="349"/>
            <ac:spMk id="49" creationId="{2FA6E676-3743-9465-60EC-B2A5A8E3FB1A}"/>
          </ac:spMkLst>
        </pc:spChg>
        <pc:spChg chg="add mod">
          <ac:chgData name="Rasa Mikelyte" userId="fee4c092-730e-466d-a1bf-216af8c61467" providerId="ADAL" clId="{B394B1FD-FC90-448C-81C6-F565D7F799A3}" dt="2024-03-25T08:59:40.683" v="4022" actId="1036"/>
          <ac:spMkLst>
            <pc:docMk/>
            <pc:sldMk cId="637555233" sldId="349"/>
            <ac:spMk id="50" creationId="{F79B418B-10E4-9A8E-1351-FBC584D10B5D}"/>
          </ac:spMkLst>
        </pc:spChg>
        <pc:spChg chg="add mod">
          <ac:chgData name="Rasa Mikelyte" userId="fee4c092-730e-466d-a1bf-216af8c61467" providerId="ADAL" clId="{B394B1FD-FC90-448C-81C6-F565D7F799A3}" dt="2024-03-25T08:56:32.197" v="3800" actId="1076"/>
          <ac:spMkLst>
            <pc:docMk/>
            <pc:sldMk cId="637555233" sldId="349"/>
            <ac:spMk id="51" creationId="{79E1BA5A-37F0-9474-0942-9E16BE001FF9}"/>
          </ac:spMkLst>
        </pc:spChg>
        <pc:spChg chg="add mod">
          <ac:chgData name="Rasa Mikelyte" userId="fee4c092-730e-466d-a1bf-216af8c61467" providerId="ADAL" clId="{B394B1FD-FC90-448C-81C6-F565D7F799A3}" dt="2024-03-25T08:59:36.740" v="4016" actId="1036"/>
          <ac:spMkLst>
            <pc:docMk/>
            <pc:sldMk cId="637555233" sldId="349"/>
            <ac:spMk id="52" creationId="{4CA811E0-9F07-CCD0-2331-6CC32BF1861E}"/>
          </ac:spMkLst>
        </pc:spChg>
        <pc:spChg chg="add mod">
          <ac:chgData name="Rasa Mikelyte" userId="fee4c092-730e-466d-a1bf-216af8c61467" providerId="ADAL" clId="{B394B1FD-FC90-448C-81C6-F565D7F799A3}" dt="2024-03-25T08:59:40.683" v="4022" actId="1036"/>
          <ac:spMkLst>
            <pc:docMk/>
            <pc:sldMk cId="637555233" sldId="349"/>
            <ac:spMk id="53" creationId="{156ABABC-85F9-EE28-974A-997AE7B97D6F}"/>
          </ac:spMkLst>
        </pc:spChg>
        <pc:spChg chg="add mod">
          <ac:chgData name="Rasa Mikelyte" userId="fee4c092-730e-466d-a1bf-216af8c61467" providerId="ADAL" clId="{B394B1FD-FC90-448C-81C6-F565D7F799A3}" dt="2024-03-25T08:56:32.197" v="3800" actId="1076"/>
          <ac:spMkLst>
            <pc:docMk/>
            <pc:sldMk cId="637555233" sldId="349"/>
            <ac:spMk id="54" creationId="{B2581B7C-79C1-2C81-8D3D-1C86388B6756}"/>
          </ac:spMkLst>
        </pc:spChg>
        <pc:spChg chg="add mod">
          <ac:chgData name="Rasa Mikelyte" userId="fee4c092-730e-466d-a1bf-216af8c61467" providerId="ADAL" clId="{B394B1FD-FC90-448C-81C6-F565D7F799A3}" dt="2024-03-25T08:59:36.740" v="4016" actId="1036"/>
          <ac:spMkLst>
            <pc:docMk/>
            <pc:sldMk cId="637555233" sldId="349"/>
            <ac:spMk id="55" creationId="{5B2251EA-7880-3AE3-B632-A6662F99E4EE}"/>
          </ac:spMkLst>
        </pc:spChg>
        <pc:spChg chg="add mod">
          <ac:chgData name="Rasa Mikelyte" userId="fee4c092-730e-466d-a1bf-216af8c61467" providerId="ADAL" clId="{B394B1FD-FC90-448C-81C6-F565D7F799A3}" dt="2024-03-25T08:59:40.683" v="4022" actId="1036"/>
          <ac:spMkLst>
            <pc:docMk/>
            <pc:sldMk cId="637555233" sldId="349"/>
            <ac:spMk id="56" creationId="{B58D2282-0495-7EB3-37AC-8F1CEF4923B9}"/>
          </ac:spMkLst>
        </pc:spChg>
        <pc:spChg chg="add mod">
          <ac:chgData name="Rasa Mikelyte" userId="fee4c092-730e-466d-a1bf-216af8c61467" providerId="ADAL" clId="{B394B1FD-FC90-448C-81C6-F565D7F799A3}" dt="2024-03-25T13:35:44.416" v="4271" actId="403"/>
          <ac:spMkLst>
            <pc:docMk/>
            <pc:sldMk cId="637555233" sldId="349"/>
            <ac:spMk id="57" creationId="{DE70BE1C-66C3-F978-E3EB-3F63B5BAB121}"/>
          </ac:spMkLst>
        </pc:spChg>
        <pc:spChg chg="add mod">
          <ac:chgData name="Rasa Mikelyte" userId="fee4c092-730e-466d-a1bf-216af8c61467" providerId="ADAL" clId="{B394B1FD-FC90-448C-81C6-F565D7F799A3}" dt="2024-03-25T13:36:20.744" v="4291" actId="403"/>
          <ac:spMkLst>
            <pc:docMk/>
            <pc:sldMk cId="637555233" sldId="349"/>
            <ac:spMk id="58" creationId="{700CA3F7-92B7-77AD-A997-28D06356932B}"/>
          </ac:spMkLst>
        </pc:spChg>
        <pc:spChg chg="add mod">
          <ac:chgData name="Rasa Mikelyte" userId="fee4c092-730e-466d-a1bf-216af8c61467" providerId="ADAL" clId="{B394B1FD-FC90-448C-81C6-F565D7F799A3}" dt="2024-03-25T13:36:27.323" v="4299" actId="1035"/>
          <ac:spMkLst>
            <pc:docMk/>
            <pc:sldMk cId="637555233" sldId="349"/>
            <ac:spMk id="59" creationId="{1508F4BF-DA2F-1EC0-EDE9-AC2F9901DAEB}"/>
          </ac:spMkLst>
        </pc:spChg>
        <pc:grpChg chg="add">
          <ac:chgData name="Rasa Mikelyte" userId="fee4c092-730e-466d-a1bf-216af8c61467" providerId="ADAL" clId="{B394B1FD-FC90-448C-81C6-F565D7F799A3}" dt="2024-03-25T08:55:45.313" v="3798"/>
          <ac:grpSpMkLst>
            <pc:docMk/>
            <pc:sldMk cId="637555233" sldId="349"/>
            <ac:grpSpMk id="5" creationId="{BF0A65A8-5053-A73F-C403-1BDFB230AFCE}"/>
          </ac:grpSpMkLst>
        </pc:grpChg>
        <pc:graphicFrameChg chg="del">
          <ac:chgData name="Rasa Mikelyte" userId="fee4c092-730e-466d-a1bf-216af8c61467" providerId="ADAL" clId="{B394B1FD-FC90-448C-81C6-F565D7F799A3}" dt="2024-03-24T18:24:23.301" v="3771" actId="478"/>
          <ac:graphicFrameMkLst>
            <pc:docMk/>
            <pc:sldMk cId="637555233" sldId="349"/>
            <ac:graphicFrameMk id="21" creationId="{AE5C1CE8-7B04-43C7-6151-83EB4B4EF64B}"/>
          </ac:graphicFrameMkLst>
        </pc:graphicFrameChg>
        <pc:picChg chg="del">
          <ac:chgData name="Rasa Mikelyte" userId="fee4c092-730e-466d-a1bf-216af8c61467" providerId="ADAL" clId="{B394B1FD-FC90-448C-81C6-F565D7F799A3}" dt="2024-03-24T18:24:23.301" v="3771" actId="478"/>
          <ac:picMkLst>
            <pc:docMk/>
            <pc:sldMk cId="637555233" sldId="349"/>
            <ac:picMk id="26" creationId="{1C87F657-CD69-D3E2-9900-A3892996601F}"/>
          </ac:picMkLst>
        </pc:picChg>
        <pc:picChg chg="add del mod">
          <ac:chgData name="Rasa Mikelyte" userId="fee4c092-730e-466d-a1bf-216af8c61467" providerId="ADAL" clId="{B394B1FD-FC90-448C-81C6-F565D7F799A3}" dt="2024-03-25T09:04:09.430" v="4089" actId="478"/>
          <ac:picMkLst>
            <pc:docMk/>
            <pc:sldMk cId="637555233" sldId="349"/>
            <ac:picMk id="60" creationId="{8BD99357-0B51-E2D0-0E60-C00F52246D01}"/>
          </ac:picMkLst>
        </pc:picChg>
        <pc:picChg chg="add del mod">
          <ac:chgData name="Rasa Mikelyte" userId="fee4c092-730e-466d-a1bf-216af8c61467" providerId="ADAL" clId="{B394B1FD-FC90-448C-81C6-F565D7F799A3}" dt="2024-03-25T13:54:56.412" v="4484" actId="478"/>
          <ac:picMkLst>
            <pc:docMk/>
            <pc:sldMk cId="637555233" sldId="349"/>
            <ac:picMk id="61" creationId="{18A8039E-A8AE-4B14-0B5A-9D3EEA2BCAE3}"/>
          </ac:picMkLst>
        </pc:picChg>
        <pc:picChg chg="add del mod">
          <ac:chgData name="Rasa Mikelyte" userId="fee4c092-730e-466d-a1bf-216af8c61467" providerId="ADAL" clId="{B394B1FD-FC90-448C-81C6-F565D7F799A3}" dt="2024-03-25T13:58:02.311" v="4491"/>
          <ac:picMkLst>
            <pc:docMk/>
            <pc:sldMk cId="637555233" sldId="349"/>
            <ac:picMk id="62" creationId="{998E6F71-5C13-3CEB-921A-DDAC87776F06}"/>
          </ac:picMkLst>
        </pc:picChg>
        <pc:picChg chg="add mod">
          <ac:chgData name="Rasa Mikelyte" userId="fee4c092-730e-466d-a1bf-216af8c61467" providerId="ADAL" clId="{B394B1FD-FC90-448C-81C6-F565D7F799A3}" dt="2024-03-25T13:58:02.311" v="4491"/>
          <ac:picMkLst>
            <pc:docMk/>
            <pc:sldMk cId="637555233" sldId="349"/>
            <ac:picMk id="63" creationId="{E9B6C74A-A983-00CC-D924-4A5E1AA14CDC}"/>
          </ac:picMkLst>
        </pc:picChg>
      </pc:sldChg>
      <pc:sldChg chg="addSp delSp modSp add mod">
        <pc:chgData name="Rasa Mikelyte" userId="fee4c092-730e-466d-a1bf-216af8c61467" providerId="ADAL" clId="{B394B1FD-FC90-448C-81C6-F565D7F799A3}" dt="2024-03-25T13:34:58.883" v="4261" actId="6549"/>
        <pc:sldMkLst>
          <pc:docMk/>
          <pc:sldMk cId="149968627" sldId="350"/>
        </pc:sldMkLst>
        <pc:spChg chg="mod">
          <ac:chgData name="Rasa Mikelyte" userId="fee4c092-730e-466d-a1bf-216af8c61467" providerId="ADAL" clId="{B394B1FD-FC90-448C-81C6-F565D7F799A3}" dt="2024-03-25T13:34:58.883" v="4261" actId="6549"/>
          <ac:spMkLst>
            <pc:docMk/>
            <pc:sldMk cId="149968627" sldId="350"/>
            <ac:spMk id="24" creationId="{6D5EC8F1-DF05-0A13-97E0-E4531C731E42}"/>
          </ac:spMkLst>
        </pc:spChg>
        <pc:graphicFrameChg chg="add mod ord">
          <ac:chgData name="Rasa Mikelyte" userId="fee4c092-730e-466d-a1bf-216af8c61467" providerId="ADAL" clId="{B394B1FD-FC90-448C-81C6-F565D7F799A3}" dt="2024-03-25T13:34:53.752" v="4257" actId="1076"/>
          <ac:graphicFrameMkLst>
            <pc:docMk/>
            <pc:sldMk cId="149968627" sldId="350"/>
            <ac:graphicFrameMk id="3" creationId="{AE5C1CE8-7B04-43C7-6151-83EB4B4EF64B}"/>
          </ac:graphicFrameMkLst>
        </pc:graphicFrameChg>
        <pc:graphicFrameChg chg="del">
          <ac:chgData name="Rasa Mikelyte" userId="fee4c092-730e-466d-a1bf-216af8c61467" providerId="ADAL" clId="{B394B1FD-FC90-448C-81C6-F565D7F799A3}" dt="2024-03-25T13:31:35.628" v="4200" actId="478"/>
          <ac:graphicFrameMkLst>
            <pc:docMk/>
            <pc:sldMk cId="149968627" sldId="350"/>
            <ac:graphicFrameMk id="21" creationId="{AE5C1CE8-7B04-43C7-6151-83EB4B4EF64B}"/>
          </ac:graphicFrameMkLst>
        </pc:graphicFrameChg>
      </pc:sldChg>
      <pc:sldChg chg="add del">
        <pc:chgData name="Rasa Mikelyte" userId="fee4c092-730e-466d-a1bf-216af8c61467" providerId="ADAL" clId="{B394B1FD-FC90-448C-81C6-F565D7F799A3}" dt="2024-03-25T13:35:28.127" v="4263" actId="47"/>
        <pc:sldMkLst>
          <pc:docMk/>
          <pc:sldMk cId="1780173657" sldId="351"/>
        </pc:sldMkLst>
      </pc:sldChg>
      <pc:sldChg chg="addSp delSp modSp add">
        <pc:chgData name="Rasa Mikelyte" userId="fee4c092-730e-466d-a1bf-216af8c61467" providerId="ADAL" clId="{B394B1FD-FC90-448C-81C6-F565D7F799A3}" dt="2024-03-25T13:46:04.689" v="4405"/>
        <pc:sldMkLst>
          <pc:docMk/>
          <pc:sldMk cId="3596706287" sldId="351"/>
        </pc:sldMkLst>
        <pc:picChg chg="del">
          <ac:chgData name="Rasa Mikelyte" userId="fee4c092-730e-466d-a1bf-216af8c61467" providerId="ADAL" clId="{B394B1FD-FC90-448C-81C6-F565D7F799A3}" dt="2024-03-25T13:46:04.689" v="4405"/>
          <ac:picMkLst>
            <pc:docMk/>
            <pc:sldMk cId="3596706287" sldId="351"/>
            <ac:picMk id="2" creationId="{7A9D4AC6-DD7E-E30E-2703-9086DA0C2A2E}"/>
          </ac:picMkLst>
        </pc:picChg>
        <pc:picChg chg="add mod">
          <ac:chgData name="Rasa Mikelyte" userId="fee4c092-730e-466d-a1bf-216af8c61467" providerId="ADAL" clId="{B394B1FD-FC90-448C-81C6-F565D7F799A3}" dt="2024-03-25T13:46:04.689" v="4405"/>
          <ac:picMkLst>
            <pc:docMk/>
            <pc:sldMk cId="3596706287" sldId="351"/>
            <ac:picMk id="3" creationId="{32FD1CF2-EBE5-3F0E-5DFD-1A832CFD1185}"/>
          </ac:picMkLst>
        </pc:picChg>
      </pc:sldChg>
      <pc:sldChg chg="addSp delSp modSp add">
        <pc:chgData name="Rasa Mikelyte" userId="fee4c092-730e-466d-a1bf-216af8c61467" providerId="ADAL" clId="{B394B1FD-FC90-448C-81C6-F565D7F799A3}" dt="2024-03-25T13:50:03.867" v="4411"/>
        <pc:sldMkLst>
          <pc:docMk/>
          <pc:sldMk cId="158214723" sldId="352"/>
        </pc:sldMkLst>
        <pc:picChg chg="del">
          <ac:chgData name="Rasa Mikelyte" userId="fee4c092-730e-466d-a1bf-216af8c61467" providerId="ADAL" clId="{B394B1FD-FC90-448C-81C6-F565D7F799A3}" dt="2024-03-25T13:50:03.867" v="4411"/>
          <ac:picMkLst>
            <pc:docMk/>
            <pc:sldMk cId="158214723" sldId="352"/>
            <ac:picMk id="2" creationId="{F302E66C-9048-43E0-F2AB-3419E19B9261}"/>
          </ac:picMkLst>
        </pc:picChg>
        <pc:picChg chg="add mod">
          <ac:chgData name="Rasa Mikelyte" userId="fee4c092-730e-466d-a1bf-216af8c61467" providerId="ADAL" clId="{B394B1FD-FC90-448C-81C6-F565D7F799A3}" dt="2024-03-25T13:50:03.867" v="4411"/>
          <ac:picMkLst>
            <pc:docMk/>
            <pc:sldMk cId="158214723" sldId="352"/>
            <ac:picMk id="3" creationId="{1A4EFBA5-A365-6C3B-FC37-13EF00662BAA}"/>
          </ac:picMkLst>
        </pc:picChg>
      </pc:sldChg>
      <pc:sldChg chg="add">
        <pc:chgData name="Rasa Mikelyte" userId="fee4c092-730e-466d-a1bf-216af8c61467" providerId="ADAL" clId="{B394B1FD-FC90-448C-81C6-F565D7F799A3}" dt="2024-03-25T13:40:39.825" v="4395"/>
        <pc:sldMkLst>
          <pc:docMk/>
          <pc:sldMk cId="521332396" sldId="353"/>
        </pc:sldMkLst>
      </pc:sldChg>
      <pc:sldChg chg="add del">
        <pc:chgData name="Rasa Mikelyte" userId="fee4c092-730e-466d-a1bf-216af8c61467" providerId="ADAL" clId="{B394B1FD-FC90-448C-81C6-F565D7F799A3}" dt="2024-03-25T13:55:41.492" v="4490" actId="47"/>
        <pc:sldMkLst>
          <pc:docMk/>
          <pc:sldMk cId="885486131" sldId="354"/>
        </pc:sldMkLst>
      </pc:sldChg>
      <pc:sldChg chg="addSp delSp modSp add mod modTransition modAnim">
        <pc:chgData name="Rasa Mikelyte" userId="fee4c092-730e-466d-a1bf-216af8c61467" providerId="ADAL" clId="{B394B1FD-FC90-448C-81C6-F565D7F799A3}" dt="2024-03-25T14:03:12.486" v="4497"/>
        <pc:sldMkLst>
          <pc:docMk/>
          <pc:sldMk cId="3154983379" sldId="355"/>
        </pc:sldMkLst>
        <pc:picChg chg="add del mod">
          <ac:chgData name="Rasa Mikelyte" userId="fee4c092-730e-466d-a1bf-216af8c61467" providerId="ADAL" clId="{B394B1FD-FC90-448C-81C6-F565D7F799A3}" dt="2024-03-25T14:01:58.872" v="4496"/>
          <ac:picMkLst>
            <pc:docMk/>
            <pc:sldMk cId="3154983379" sldId="355"/>
            <ac:picMk id="3" creationId="{B07E83EC-17E3-14D1-8A88-B1899B331F06}"/>
          </ac:picMkLst>
        </pc:picChg>
        <pc:picChg chg="add del mod ord">
          <ac:chgData name="Rasa Mikelyte" userId="fee4c092-730e-466d-a1bf-216af8c61467" providerId="ADAL" clId="{B394B1FD-FC90-448C-81C6-F565D7F799A3}" dt="2024-03-25T14:03:12.486" v="4497"/>
          <ac:picMkLst>
            <pc:docMk/>
            <pc:sldMk cId="3154983379" sldId="355"/>
            <ac:picMk id="6" creationId="{E1D960CC-79C3-5DB4-C4AB-07F0666C9EF6}"/>
          </ac:picMkLst>
        </pc:picChg>
        <pc:picChg chg="add mod">
          <ac:chgData name="Rasa Mikelyte" userId="fee4c092-730e-466d-a1bf-216af8c61467" providerId="ADAL" clId="{B394B1FD-FC90-448C-81C6-F565D7F799A3}" dt="2024-03-25T14:03:12.486" v="4497"/>
          <ac:picMkLst>
            <pc:docMk/>
            <pc:sldMk cId="3154983379" sldId="355"/>
            <ac:picMk id="7" creationId="{268D208D-77DD-8296-A9E4-3011A6D020FD}"/>
          </ac:picMkLst>
        </pc:picChg>
        <pc:picChg chg="del">
          <ac:chgData name="Rasa Mikelyte" userId="fee4c092-730e-466d-a1bf-216af8c61467" providerId="ADAL" clId="{B394B1FD-FC90-448C-81C6-F565D7F799A3}" dt="2024-03-25T14:01:52.146" v="4494"/>
          <ac:picMkLst>
            <pc:docMk/>
            <pc:sldMk cId="3154983379" sldId="355"/>
            <ac:picMk id="17" creationId="{30C7ED34-266F-46FA-56A3-A52EE46B1133}"/>
          </ac:picMkLst>
        </pc:picChg>
      </pc:sldChg>
      <pc:sldChg chg="addSp delSp modSp add mod">
        <pc:chgData name="Rasa Mikelyte" userId="fee4c092-730e-466d-a1bf-216af8c61467" providerId="ADAL" clId="{B394B1FD-FC90-448C-81C6-F565D7F799A3}" dt="2024-03-25T13:53:45.349" v="4481"/>
        <pc:sldMkLst>
          <pc:docMk/>
          <pc:sldMk cId="1570079849" sldId="356"/>
        </pc:sldMkLst>
        <pc:picChg chg="add del mod">
          <ac:chgData name="Rasa Mikelyte" userId="fee4c092-730e-466d-a1bf-216af8c61467" providerId="ADAL" clId="{B394B1FD-FC90-448C-81C6-F565D7F799A3}" dt="2024-03-25T13:53:45.349" v="4481"/>
          <ac:picMkLst>
            <pc:docMk/>
            <pc:sldMk cId="1570079849" sldId="356"/>
            <ac:picMk id="2" creationId="{31256E2A-1F07-0D78-94C9-AF5C294C0300}"/>
          </ac:picMkLst>
        </pc:picChg>
        <pc:picChg chg="add mod">
          <ac:chgData name="Rasa Mikelyte" userId="fee4c092-730e-466d-a1bf-216af8c61467" providerId="ADAL" clId="{B394B1FD-FC90-448C-81C6-F565D7F799A3}" dt="2024-03-25T13:53:45.349" v="4481"/>
          <ac:picMkLst>
            <pc:docMk/>
            <pc:sldMk cId="1570079849" sldId="356"/>
            <ac:picMk id="3" creationId="{5D70FEA2-7F0F-25C5-F60E-3BD28B898A1E}"/>
          </ac:picMkLst>
        </pc:picChg>
      </pc:sldChg>
      <pc:sldChg chg="addSp delSp modSp add">
        <pc:chgData name="Rasa Mikelyte" userId="fee4c092-730e-466d-a1bf-216af8c61467" providerId="ADAL" clId="{B394B1FD-FC90-448C-81C6-F565D7F799A3}" dt="2024-03-25T13:59:13.289" v="4492"/>
        <pc:sldMkLst>
          <pc:docMk/>
          <pc:sldMk cId="2894976471" sldId="357"/>
        </pc:sldMkLst>
        <pc:picChg chg="add mod">
          <ac:chgData name="Rasa Mikelyte" userId="fee4c092-730e-466d-a1bf-216af8c61467" providerId="ADAL" clId="{B394B1FD-FC90-448C-81C6-F565D7F799A3}" dt="2024-03-25T13:59:13.289" v="4492"/>
          <ac:picMkLst>
            <pc:docMk/>
            <pc:sldMk cId="2894976471" sldId="357"/>
            <ac:picMk id="3" creationId="{CB52C548-2538-27FA-FBDB-201B03937653}"/>
          </ac:picMkLst>
        </pc:picChg>
        <pc:picChg chg="del">
          <ac:chgData name="Rasa Mikelyte" userId="fee4c092-730e-466d-a1bf-216af8c61467" providerId="ADAL" clId="{B394B1FD-FC90-448C-81C6-F565D7F799A3}" dt="2024-03-25T13:59:13.289" v="4492"/>
          <ac:picMkLst>
            <pc:docMk/>
            <pc:sldMk cId="2894976471" sldId="357"/>
            <ac:picMk id="62" creationId="{998E6F71-5C13-3CEB-921A-DDAC87776F06}"/>
          </ac:picMkLst>
        </pc:picChg>
      </pc:sldChg>
      <pc:sldMasterChg chg="delSldLayout">
        <pc:chgData name="Rasa Mikelyte" userId="fee4c092-730e-466d-a1bf-216af8c61467" providerId="ADAL" clId="{B394B1FD-FC90-448C-81C6-F565D7F799A3}" dt="2024-03-24T17:48:28.936" v="3013" actId="47"/>
        <pc:sldMasterMkLst>
          <pc:docMk/>
          <pc:sldMasterMk cId="1392971493" sldId="2147483660"/>
        </pc:sldMasterMkLst>
        <pc:sldLayoutChg chg="del">
          <pc:chgData name="Rasa Mikelyte" userId="fee4c092-730e-466d-a1bf-216af8c61467" providerId="ADAL" clId="{B394B1FD-FC90-448C-81C6-F565D7F799A3}" dt="2024-03-24T17:48:28.936" v="3013" actId="47"/>
          <pc:sldLayoutMkLst>
            <pc:docMk/>
            <pc:sldMasterMk cId="1392971493" sldId="2147483660"/>
            <pc:sldLayoutMk cId="1393388441" sldId="2147483665"/>
          </pc:sldLayoutMkLst>
        </pc:sldLayoutChg>
        <pc:sldLayoutChg chg="del">
          <pc:chgData name="Rasa Mikelyte" userId="fee4c092-730e-466d-a1bf-216af8c61467" providerId="ADAL" clId="{B394B1FD-FC90-448C-81C6-F565D7F799A3}" dt="2024-03-24T16:44:10.548" v="2052" actId="47"/>
          <pc:sldLayoutMkLst>
            <pc:docMk/>
            <pc:sldMasterMk cId="1392971493" sldId="2147483660"/>
            <pc:sldLayoutMk cId="812308957" sldId="2147483673"/>
          </pc:sldLayoutMkLst>
        </pc:sldLayoutChg>
        <pc:sldLayoutChg chg="del">
          <pc:chgData name="Rasa Mikelyte" userId="fee4c092-730e-466d-a1bf-216af8c61467" providerId="ADAL" clId="{B394B1FD-FC90-448C-81C6-F565D7F799A3}" dt="2024-03-24T15:58:33.243" v="1178" actId="47"/>
          <pc:sldLayoutMkLst>
            <pc:docMk/>
            <pc:sldMasterMk cId="1392971493" sldId="2147483660"/>
            <pc:sldLayoutMk cId="537022774" sldId="2147483678"/>
          </pc:sldLayoutMkLst>
        </pc:sldLayoutChg>
      </pc:sldMasterChg>
    </pc:docChg>
  </pc:docChgLst>
  <pc:docChgLst>
    <pc:chgData name="Rasa Mikelyte" userId="fee4c092-730e-466d-a1bf-216af8c61467" providerId="ADAL" clId="{BBEFC79E-56B3-4370-9F17-809652E4B8CE}"/>
    <pc:docChg chg="modSld modNotesMaster">
      <pc:chgData name="Rasa Mikelyte" userId="fee4c092-730e-466d-a1bf-216af8c61467" providerId="ADAL" clId="{BBEFC79E-56B3-4370-9F17-809652E4B8CE}" dt="2024-03-25T09:16:47.832" v="0"/>
      <pc:docMkLst>
        <pc:docMk/>
      </pc:docMkLst>
      <pc:sldChg chg="modNotes">
        <pc:chgData name="Rasa Mikelyte" userId="fee4c092-730e-466d-a1bf-216af8c61467" providerId="ADAL" clId="{BBEFC79E-56B3-4370-9F17-809652E4B8CE}" dt="2024-03-25T09:16:47.832" v="0"/>
        <pc:sldMkLst>
          <pc:docMk/>
          <pc:sldMk cId="0" sldId="257"/>
        </pc:sldMkLst>
      </pc:sldChg>
      <pc:sldChg chg="modNotes">
        <pc:chgData name="Rasa Mikelyte" userId="fee4c092-730e-466d-a1bf-216af8c61467" providerId="ADAL" clId="{BBEFC79E-56B3-4370-9F17-809652E4B8CE}" dt="2024-03-25T09:16:47.832" v="0"/>
        <pc:sldMkLst>
          <pc:docMk/>
          <pc:sldMk cId="0" sldId="258"/>
        </pc:sldMkLst>
      </pc:sldChg>
      <pc:sldChg chg="modNotes">
        <pc:chgData name="Rasa Mikelyte" userId="fee4c092-730e-466d-a1bf-216af8c61467" providerId="ADAL" clId="{BBEFC79E-56B3-4370-9F17-809652E4B8CE}" dt="2024-03-25T09:16:47.832" v="0"/>
        <pc:sldMkLst>
          <pc:docMk/>
          <pc:sldMk cId="0" sldId="271"/>
        </pc:sldMkLst>
      </pc:sldChg>
      <pc:sldChg chg="modNotes">
        <pc:chgData name="Rasa Mikelyte" userId="fee4c092-730e-466d-a1bf-216af8c61467" providerId="ADAL" clId="{BBEFC79E-56B3-4370-9F17-809652E4B8CE}" dt="2024-03-25T09:16:47.832" v="0"/>
        <pc:sldMkLst>
          <pc:docMk/>
          <pc:sldMk cId="0" sldId="273"/>
        </pc:sldMkLst>
      </pc:sldChg>
      <pc:sldChg chg="modNotes">
        <pc:chgData name="Rasa Mikelyte" userId="fee4c092-730e-466d-a1bf-216af8c61467" providerId="ADAL" clId="{BBEFC79E-56B3-4370-9F17-809652E4B8CE}" dt="2024-03-25T09:16:47.832" v="0"/>
        <pc:sldMkLst>
          <pc:docMk/>
          <pc:sldMk cId="0" sldId="274"/>
        </pc:sldMkLst>
      </pc:sldChg>
      <pc:sldChg chg="modNotes">
        <pc:chgData name="Rasa Mikelyte" userId="fee4c092-730e-466d-a1bf-216af8c61467" providerId="ADAL" clId="{BBEFC79E-56B3-4370-9F17-809652E4B8CE}" dt="2024-03-25T09:16:47.832" v="0"/>
        <pc:sldMkLst>
          <pc:docMk/>
          <pc:sldMk cId="0" sldId="290"/>
        </pc:sldMkLst>
      </pc:sldChg>
      <pc:sldChg chg="modNotes">
        <pc:chgData name="Rasa Mikelyte" userId="fee4c092-730e-466d-a1bf-216af8c61467" providerId="ADAL" clId="{BBEFC79E-56B3-4370-9F17-809652E4B8CE}" dt="2024-03-25T09:16:47.832" v="0"/>
        <pc:sldMkLst>
          <pc:docMk/>
          <pc:sldMk cId="0" sldId="34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DFC9ED-8C14-438D-AD6E-69801D02382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D380E39A-1E45-43E3-9A39-FB1F83BE9079}">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pPr algn="ctr"/>
          <a:r>
            <a:rPr lang="en-GB" sz="2000" b="1">
              <a:solidFill>
                <a:sysClr val="windowText" lastClr="000000"/>
              </a:solidFill>
            </a:rPr>
            <a:t>Fairness</a:t>
          </a:r>
        </a:p>
        <a:p>
          <a:pPr algn="l"/>
          <a:r>
            <a:rPr lang="en-GB" sz="1400">
              <a:solidFill>
                <a:sysClr val="windowText" lastClr="000000"/>
              </a:solidFill>
            </a:rPr>
            <a:t>-  who is at most risk of dementia?</a:t>
          </a:r>
        </a:p>
        <a:p>
          <a:pPr algn="l"/>
          <a:r>
            <a:rPr lang="en-GB" sz="1400">
              <a:solidFill>
                <a:sysClr val="windowText" lastClr="000000"/>
              </a:solidFill>
            </a:rPr>
            <a:t>-  who is likely to get a timely diagnosis?</a:t>
          </a:r>
        </a:p>
        <a:p>
          <a:pPr algn="l"/>
          <a:r>
            <a:rPr lang="en-GB" sz="1400">
              <a:solidFill>
                <a:sysClr val="windowText" lastClr="000000"/>
              </a:solidFill>
            </a:rPr>
            <a:t>-  who is likely to get better support </a:t>
          </a:r>
        </a:p>
        <a:p>
          <a:pPr algn="l"/>
          <a:r>
            <a:rPr lang="en-GB" sz="1400">
              <a:solidFill>
                <a:sysClr val="windowText" lastClr="000000"/>
              </a:solidFill>
            </a:rPr>
            <a:t>-  who does available support suit best?</a:t>
          </a:r>
        </a:p>
      </dgm:t>
    </dgm:pt>
    <dgm:pt modelId="{0048CC66-6080-41AD-BDC9-F7A02E118B9E}" type="parTrans" cxnId="{FF318B18-1C16-48D1-AA61-2060BA744570}">
      <dgm:prSet/>
      <dgm:spPr/>
      <dgm:t>
        <a:bodyPr/>
        <a:lstStyle/>
        <a:p>
          <a:endParaRPr lang="en-GB" sz="1800">
            <a:solidFill>
              <a:sysClr val="windowText" lastClr="000000"/>
            </a:solidFill>
          </a:endParaRPr>
        </a:p>
      </dgm:t>
    </dgm:pt>
    <dgm:pt modelId="{1725AF27-9B39-4A97-8055-2977C12BE19C}" type="sibTrans" cxnId="{FF318B18-1C16-48D1-AA61-2060BA744570}">
      <dgm:prSet/>
      <dgm:spPr/>
      <dgm:t>
        <a:bodyPr/>
        <a:lstStyle/>
        <a:p>
          <a:endParaRPr lang="en-GB" sz="1800">
            <a:solidFill>
              <a:sysClr val="windowText" lastClr="000000"/>
            </a:solidFill>
          </a:endParaRPr>
        </a:p>
      </dgm:t>
    </dgm:pt>
    <dgm:pt modelId="{09CBECA3-AA64-4518-8BC3-BACC3E1C9D69}">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pPr algn="ctr"/>
          <a:r>
            <a:rPr lang="en-GB" sz="2000" b="1">
              <a:solidFill>
                <a:sysClr val="windowText" lastClr="000000"/>
              </a:solidFill>
            </a:rPr>
            <a:t>Help-Seeking</a:t>
          </a:r>
        </a:p>
        <a:p>
          <a:pPr algn="l"/>
          <a:r>
            <a:rPr lang="en-GB" sz="1400">
              <a:solidFill>
                <a:srgbClr val="000000"/>
              </a:solidFill>
              <a:effectLst/>
              <a:latin typeface="+mn-lt"/>
              <a:ea typeface="+mn-ea"/>
              <a:cs typeface="+mn-cs"/>
            </a:rPr>
            <a:t>- why do some people living with dementia look for support themselves and others don’t?</a:t>
          </a:r>
        </a:p>
        <a:p>
          <a:pPr algn="l">
            <a:buFont typeface="Arial" panose="020B0604020202020204" pitchFamily="34" charset="0"/>
            <a:buChar char="•"/>
          </a:pPr>
          <a:r>
            <a:rPr lang="en-GB" sz="1400">
              <a:solidFill>
                <a:srgbClr val="000000"/>
              </a:solidFill>
              <a:effectLst/>
              <a:latin typeface="+mn-lt"/>
              <a:ea typeface="+mn-ea"/>
              <a:cs typeface="+mn-cs"/>
            </a:rPr>
            <a:t>- how can people living with dementia be encouraged to accept existing support?</a:t>
          </a:r>
          <a:endParaRPr lang="en-GB" sz="1400">
            <a:solidFill>
              <a:srgbClr val="000000"/>
            </a:solidFill>
          </a:endParaRPr>
        </a:p>
      </dgm:t>
    </dgm:pt>
    <dgm:pt modelId="{DE0B65CD-BB06-4AD8-864F-1E9F011B3CA9}" type="parTrans" cxnId="{EE9749D4-37F9-4D41-904A-A91B02EA74F3}">
      <dgm:prSet/>
      <dgm:spPr/>
      <dgm:t>
        <a:bodyPr/>
        <a:lstStyle/>
        <a:p>
          <a:endParaRPr lang="en-GB" sz="1800">
            <a:solidFill>
              <a:sysClr val="windowText" lastClr="000000"/>
            </a:solidFill>
          </a:endParaRPr>
        </a:p>
      </dgm:t>
    </dgm:pt>
    <dgm:pt modelId="{72C01A4F-FEC3-4B9D-BAB6-8C78FF064BF8}" type="sibTrans" cxnId="{EE9749D4-37F9-4D41-904A-A91B02EA74F3}">
      <dgm:prSet/>
      <dgm:spPr/>
      <dgm:t>
        <a:bodyPr/>
        <a:lstStyle/>
        <a:p>
          <a:endParaRPr lang="en-GB" sz="1800">
            <a:solidFill>
              <a:sysClr val="windowText" lastClr="000000"/>
            </a:solidFill>
          </a:endParaRPr>
        </a:p>
      </dgm:t>
    </dgm:pt>
    <dgm:pt modelId="{51462D26-E894-4E18-95C4-EC9669F0FC50}">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pPr algn="ctr"/>
          <a:r>
            <a:rPr lang="en-GB" sz="2000" b="1">
              <a:solidFill>
                <a:sysClr val="windowText" lastClr="000000"/>
              </a:solidFill>
            </a:rPr>
            <a:t>Information</a:t>
          </a:r>
        </a:p>
        <a:p>
          <a:pPr algn="l"/>
          <a:r>
            <a:rPr lang="en-GB" sz="1400">
              <a:solidFill>
                <a:srgbClr val="000000"/>
              </a:solidFill>
              <a:effectLst/>
              <a:latin typeface="+mn-lt"/>
              <a:ea typeface="+mn-ea"/>
              <a:cs typeface="+mn-cs"/>
            </a:rPr>
            <a:t>- what information do people need?</a:t>
          </a:r>
        </a:p>
        <a:p>
          <a:pPr algn="l">
            <a:buFont typeface="Arial" panose="020B0604020202020204" pitchFamily="34" charset="0"/>
            <a:buChar char="•"/>
          </a:pPr>
          <a:r>
            <a:rPr lang="en-GB" sz="1400">
              <a:solidFill>
                <a:srgbClr val="000000"/>
              </a:solidFill>
              <a:effectLst/>
              <a:latin typeface="+mn-lt"/>
              <a:ea typeface="+mn-ea"/>
              <a:cs typeface="+mn-cs"/>
            </a:rPr>
            <a:t>- is currently available information suitable for people living with dementia?</a:t>
          </a:r>
        </a:p>
        <a:p>
          <a:pPr algn="l">
            <a:buFont typeface="Arial" panose="020B0604020202020204" pitchFamily="34" charset="0"/>
            <a:buChar char="•"/>
          </a:pPr>
          <a:r>
            <a:rPr lang="en-GB" sz="1400">
              <a:solidFill>
                <a:srgbClr val="000000"/>
              </a:solidFill>
              <a:effectLst/>
              <a:latin typeface="+mn-lt"/>
              <a:ea typeface="+mn-ea"/>
              <a:cs typeface="+mn-cs"/>
            </a:rPr>
            <a:t>- when is the best time to provide information, where, and how much of it?</a:t>
          </a:r>
          <a:endParaRPr lang="en-GB" sz="1400">
            <a:solidFill>
              <a:srgbClr val="000000"/>
            </a:solidFill>
          </a:endParaRPr>
        </a:p>
      </dgm:t>
    </dgm:pt>
    <dgm:pt modelId="{30282FEA-4A0E-4E2B-AF10-656C01AD6006}" type="parTrans" cxnId="{E649A310-FA47-469F-AACB-0A1A3E523E59}">
      <dgm:prSet/>
      <dgm:spPr/>
      <dgm:t>
        <a:bodyPr/>
        <a:lstStyle/>
        <a:p>
          <a:endParaRPr lang="en-GB" sz="1800">
            <a:solidFill>
              <a:sysClr val="windowText" lastClr="000000"/>
            </a:solidFill>
          </a:endParaRPr>
        </a:p>
      </dgm:t>
    </dgm:pt>
    <dgm:pt modelId="{098AB5B5-1D70-4F2D-BF77-D7AED2CFBF41}" type="sibTrans" cxnId="{E649A310-FA47-469F-AACB-0A1A3E523E59}">
      <dgm:prSet/>
      <dgm:spPr/>
      <dgm:t>
        <a:bodyPr/>
        <a:lstStyle/>
        <a:p>
          <a:endParaRPr lang="en-GB" sz="1800">
            <a:solidFill>
              <a:sysClr val="windowText" lastClr="000000"/>
            </a:solidFill>
          </a:endParaRPr>
        </a:p>
      </dgm:t>
    </dgm:pt>
    <dgm:pt modelId="{AF3D9BE6-C33B-4151-AC00-8AEA4A18C350}">
      <dgm:prSet phldrT="[Text]" custT="1">
        <dgm:style>
          <a:lnRef idx="0">
            <a:scrgbClr r="0" g="0" b="0"/>
          </a:lnRef>
          <a:fillRef idx="0">
            <a:scrgbClr r="0" g="0" b="0"/>
          </a:fillRef>
          <a:effectRef idx="0">
            <a:scrgbClr r="0" g="0" b="0"/>
          </a:effectRef>
          <a:fontRef idx="minor">
            <a:schemeClr val="lt1"/>
          </a:fontRef>
        </dgm:style>
      </dgm:prSet>
      <dgm:spPr>
        <a:solidFill>
          <a:schemeClr val="accent5">
            <a:lumMod val="75000"/>
            <a:alpha val="49804"/>
          </a:schemeClr>
        </a:solidFill>
        <a:ln>
          <a:noFill/>
        </a:ln>
      </dgm:spPr>
      <dgm:t>
        <a:bodyPr/>
        <a:lstStyle/>
        <a:p>
          <a:pPr algn="ctr"/>
          <a:r>
            <a:rPr lang="en-GB" sz="2000" b="1">
              <a:solidFill>
                <a:sysClr val="windowText" lastClr="000000"/>
              </a:solidFill>
            </a:rPr>
            <a:t>Support</a:t>
          </a:r>
        </a:p>
        <a:p>
          <a:pPr algn="l"/>
          <a:r>
            <a:rPr lang="en-GB" sz="1400">
              <a:solidFill>
                <a:srgbClr val="000000"/>
              </a:solidFill>
              <a:effectLst/>
              <a:latin typeface="+mn-lt"/>
              <a:ea typeface="+mn-ea"/>
              <a:cs typeface="+mn-cs"/>
            </a:rPr>
            <a:t>- who is best-placed to provide different kinds of dementia support?</a:t>
          </a:r>
        </a:p>
        <a:p>
          <a:pPr algn="l">
            <a:buFont typeface="Arial" panose="020B0604020202020204" pitchFamily="34" charset="0"/>
            <a:buChar char="•"/>
          </a:pPr>
          <a:r>
            <a:rPr lang="en-GB" sz="1400">
              <a:solidFill>
                <a:srgbClr val="000000"/>
              </a:solidFill>
              <a:effectLst/>
              <a:latin typeface="+mn-lt"/>
              <a:ea typeface="+mn-ea"/>
              <a:cs typeface="+mn-cs"/>
            </a:rPr>
            <a:t>- is there a way to encourage more peer and inter-generational support?</a:t>
          </a:r>
        </a:p>
        <a:p>
          <a:pPr algn="l">
            <a:buFont typeface="Arial" panose="020B0604020202020204" pitchFamily="34" charset="0"/>
            <a:buChar char="•"/>
          </a:pPr>
          <a:r>
            <a:rPr lang="en-GB" sz="1400">
              <a:solidFill>
                <a:srgbClr val="000000"/>
              </a:solidFill>
              <a:effectLst/>
              <a:latin typeface="+mn-lt"/>
              <a:ea typeface="+mn-ea"/>
              <a:cs typeface="+mn-cs"/>
            </a:rPr>
            <a:t>- support at critical periods (diagnosis, crisis)</a:t>
          </a:r>
          <a:endParaRPr lang="en-GB" sz="1400">
            <a:solidFill>
              <a:srgbClr val="000000"/>
            </a:solidFill>
          </a:endParaRPr>
        </a:p>
      </dgm:t>
    </dgm:pt>
    <dgm:pt modelId="{5A3FE6B1-2BF8-4956-95FE-B426AD5CAEF2}" type="parTrans" cxnId="{3166BA33-2739-4419-B5E2-E2EC75B8F60F}">
      <dgm:prSet/>
      <dgm:spPr/>
      <dgm:t>
        <a:bodyPr/>
        <a:lstStyle/>
        <a:p>
          <a:endParaRPr lang="en-GB" sz="1800">
            <a:solidFill>
              <a:sysClr val="windowText" lastClr="000000"/>
            </a:solidFill>
          </a:endParaRPr>
        </a:p>
      </dgm:t>
    </dgm:pt>
    <dgm:pt modelId="{0EF620EB-D50A-42C4-B4FD-E2D22BD64694}" type="sibTrans" cxnId="{3166BA33-2739-4419-B5E2-E2EC75B8F60F}">
      <dgm:prSet/>
      <dgm:spPr/>
      <dgm:t>
        <a:bodyPr/>
        <a:lstStyle/>
        <a:p>
          <a:endParaRPr lang="en-GB" sz="1800">
            <a:solidFill>
              <a:sysClr val="windowText" lastClr="000000"/>
            </a:solidFill>
          </a:endParaRPr>
        </a:p>
      </dgm:t>
    </dgm:pt>
    <dgm:pt modelId="{F0575644-D2FD-4FEA-B4CF-018CBF7D5317}">
      <dgm:prSet phldrT="[Text]" custT="1">
        <dgm:style>
          <a:lnRef idx="0">
            <a:scrgbClr r="0" g="0" b="0"/>
          </a:lnRef>
          <a:fillRef idx="0">
            <a:scrgbClr r="0" g="0" b="0"/>
          </a:fillRef>
          <a:effectRef idx="0">
            <a:scrgbClr r="0" g="0" b="0"/>
          </a:effectRef>
          <a:fontRef idx="minor">
            <a:schemeClr val="lt1"/>
          </a:fontRef>
        </dgm:style>
      </dgm:prSet>
      <dgm:spPr>
        <a:solidFill>
          <a:schemeClr val="tx2">
            <a:alpha val="50000"/>
          </a:schemeClr>
        </a:solidFill>
        <a:ln>
          <a:noFill/>
        </a:ln>
      </dgm:spPr>
      <dgm:t>
        <a:bodyPr/>
        <a:lstStyle/>
        <a:p>
          <a:pPr algn="ctr"/>
          <a:r>
            <a:rPr lang="en-GB" sz="2000" b="1" dirty="0">
              <a:solidFill>
                <a:sysClr val="windowText" lastClr="000000"/>
              </a:solidFill>
            </a:rPr>
            <a:t>Training / Awareness</a:t>
          </a:r>
        </a:p>
        <a:p>
          <a:pPr algn="l"/>
          <a:r>
            <a:rPr lang="en-GB" sz="1400" dirty="0">
              <a:solidFill>
                <a:srgbClr val="000000"/>
              </a:solidFill>
              <a:effectLst/>
              <a:latin typeface="+mn-lt"/>
              <a:ea typeface="+mn-ea"/>
              <a:cs typeface="+mn-cs"/>
            </a:rPr>
            <a:t>- how much dementia training do different professions have? </a:t>
          </a:r>
        </a:p>
        <a:p>
          <a:pPr algn="l">
            <a:buFont typeface="Arial" panose="020B0604020202020204" pitchFamily="34" charset="0"/>
            <a:buChar char="•"/>
          </a:pPr>
          <a:r>
            <a:rPr lang="en-GB" sz="1400" dirty="0">
              <a:solidFill>
                <a:srgbClr val="000000"/>
              </a:solidFill>
              <a:effectLst/>
              <a:latin typeface="+mn-lt"/>
              <a:ea typeface="+mn-ea"/>
              <a:cs typeface="+mn-cs"/>
            </a:rPr>
            <a:t>- what aspects of dementia are people particularly unaware of? </a:t>
          </a:r>
        </a:p>
        <a:p>
          <a:pPr algn="l">
            <a:buFont typeface="Arial" panose="020B0604020202020204" pitchFamily="34" charset="0"/>
            <a:buChar char="•"/>
          </a:pPr>
          <a:r>
            <a:rPr lang="en-GB" sz="1400" dirty="0">
              <a:solidFill>
                <a:srgbClr val="000000"/>
              </a:solidFill>
              <a:effectLst/>
              <a:latin typeface="+mn-lt"/>
              <a:ea typeface="+mn-ea"/>
              <a:cs typeface="+mn-cs"/>
            </a:rPr>
            <a:t>- how can people living with dementia be involved?</a:t>
          </a:r>
          <a:endParaRPr lang="en-GB" sz="1400" dirty="0">
            <a:solidFill>
              <a:srgbClr val="000000"/>
            </a:solidFill>
          </a:endParaRPr>
        </a:p>
      </dgm:t>
    </dgm:pt>
    <dgm:pt modelId="{25F794BC-5679-4114-AC9D-67DBB75529FB}" type="parTrans" cxnId="{A5E9BC7C-6790-45FE-A082-B23694085E0F}">
      <dgm:prSet/>
      <dgm:spPr/>
      <dgm:t>
        <a:bodyPr/>
        <a:lstStyle/>
        <a:p>
          <a:endParaRPr lang="en-GB" sz="1800">
            <a:solidFill>
              <a:sysClr val="windowText" lastClr="000000"/>
            </a:solidFill>
          </a:endParaRPr>
        </a:p>
      </dgm:t>
    </dgm:pt>
    <dgm:pt modelId="{75210092-9857-481E-82ED-E9613F205527}" type="sibTrans" cxnId="{A5E9BC7C-6790-45FE-A082-B23694085E0F}">
      <dgm:prSet/>
      <dgm:spPr/>
      <dgm:t>
        <a:bodyPr/>
        <a:lstStyle/>
        <a:p>
          <a:endParaRPr lang="en-GB" sz="1800">
            <a:solidFill>
              <a:sysClr val="windowText" lastClr="000000"/>
            </a:solidFill>
          </a:endParaRPr>
        </a:p>
      </dgm:t>
    </dgm:pt>
    <dgm:pt modelId="{F4AC91EC-629F-48C5-9F9F-C8B97C766A7B}">
      <dgm:prSet phldrT="[Tex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r>
            <a:rPr lang="en-GB" sz="1400" i="1">
              <a:solidFill>
                <a:sysClr val="windowText" lastClr="000000"/>
              </a:solidFill>
            </a:rPr>
            <a:t>write in your own research priority</a:t>
          </a:r>
        </a:p>
      </dgm:t>
    </dgm:pt>
    <dgm:pt modelId="{931E8272-DF04-484B-9291-183CFCF4804F}" type="parTrans" cxnId="{B2E4B9EE-E544-4B47-9038-A8CFB40E2E76}">
      <dgm:prSet/>
      <dgm:spPr/>
      <dgm:t>
        <a:bodyPr/>
        <a:lstStyle/>
        <a:p>
          <a:endParaRPr lang="en-GB" sz="1800"/>
        </a:p>
      </dgm:t>
    </dgm:pt>
    <dgm:pt modelId="{21778270-E826-44FB-ADD4-7FBB184F26CE}" type="sibTrans" cxnId="{B2E4B9EE-E544-4B47-9038-A8CFB40E2E76}">
      <dgm:prSet/>
      <dgm:spPr/>
      <dgm:t>
        <a:bodyPr/>
        <a:lstStyle/>
        <a:p>
          <a:endParaRPr lang="en-GB" sz="1800"/>
        </a:p>
      </dgm:t>
    </dgm:pt>
    <dgm:pt modelId="{98A617B5-9EAB-466F-BE18-B8A5F07006D7}" type="pres">
      <dgm:prSet presAssocID="{16DFC9ED-8C14-438D-AD6E-69801D023827}" presName="diagram" presStyleCnt="0">
        <dgm:presLayoutVars>
          <dgm:dir/>
          <dgm:resizeHandles val="exact"/>
        </dgm:presLayoutVars>
      </dgm:prSet>
      <dgm:spPr/>
    </dgm:pt>
    <dgm:pt modelId="{B79390C1-3480-4C02-8369-8B726B8AB87F}" type="pres">
      <dgm:prSet presAssocID="{D380E39A-1E45-43E3-9A39-FB1F83BE9079}" presName="node" presStyleLbl="node1" presStyleIdx="0" presStyleCnt="6" custScaleX="111575">
        <dgm:presLayoutVars>
          <dgm:bulletEnabled val="1"/>
        </dgm:presLayoutVars>
      </dgm:prSet>
      <dgm:spPr/>
    </dgm:pt>
    <dgm:pt modelId="{1390E07B-4C72-4EA0-8E43-914CB23C1611}" type="pres">
      <dgm:prSet presAssocID="{1725AF27-9B39-4A97-8055-2977C12BE19C}" presName="sibTrans" presStyleCnt="0"/>
      <dgm:spPr/>
    </dgm:pt>
    <dgm:pt modelId="{B414F740-8E07-42C9-B230-EEA1FDE78A22}" type="pres">
      <dgm:prSet presAssocID="{09CBECA3-AA64-4518-8BC3-BACC3E1C9D69}" presName="node" presStyleLbl="node1" presStyleIdx="1" presStyleCnt="6" custScaleX="111575">
        <dgm:presLayoutVars>
          <dgm:bulletEnabled val="1"/>
        </dgm:presLayoutVars>
      </dgm:prSet>
      <dgm:spPr/>
    </dgm:pt>
    <dgm:pt modelId="{040B2E03-39B6-4C6C-A0D2-B45272031F56}" type="pres">
      <dgm:prSet presAssocID="{72C01A4F-FEC3-4B9D-BAB6-8C78FF064BF8}" presName="sibTrans" presStyleCnt="0"/>
      <dgm:spPr/>
    </dgm:pt>
    <dgm:pt modelId="{41962F2F-67B8-4BDB-88FC-51AB592DCB33}" type="pres">
      <dgm:prSet presAssocID="{51462D26-E894-4E18-95C4-EC9669F0FC50}" presName="node" presStyleLbl="node1" presStyleIdx="2" presStyleCnt="6" custScaleX="111575">
        <dgm:presLayoutVars>
          <dgm:bulletEnabled val="1"/>
        </dgm:presLayoutVars>
      </dgm:prSet>
      <dgm:spPr/>
    </dgm:pt>
    <dgm:pt modelId="{3B515C12-AF60-459C-A315-773199F6F9E8}" type="pres">
      <dgm:prSet presAssocID="{098AB5B5-1D70-4F2D-BF77-D7AED2CFBF41}" presName="sibTrans" presStyleCnt="0"/>
      <dgm:spPr/>
    </dgm:pt>
    <dgm:pt modelId="{D4D9673A-9F3F-42B9-982B-95B0A8D71708}" type="pres">
      <dgm:prSet presAssocID="{AF3D9BE6-C33B-4151-AC00-8AEA4A18C350}" presName="node" presStyleLbl="node1" presStyleIdx="3" presStyleCnt="6" custScaleX="111575">
        <dgm:presLayoutVars>
          <dgm:bulletEnabled val="1"/>
        </dgm:presLayoutVars>
      </dgm:prSet>
      <dgm:spPr/>
    </dgm:pt>
    <dgm:pt modelId="{A60C9305-B7D8-4826-BDC8-D4E1A1694A1A}" type="pres">
      <dgm:prSet presAssocID="{0EF620EB-D50A-42C4-B4FD-E2D22BD64694}" presName="sibTrans" presStyleCnt="0"/>
      <dgm:spPr/>
    </dgm:pt>
    <dgm:pt modelId="{4DDCA0E1-877C-41F9-B9BB-338CEB1EC27B}" type="pres">
      <dgm:prSet presAssocID="{F0575644-D2FD-4FEA-B4CF-018CBF7D5317}" presName="node" presStyleLbl="node1" presStyleIdx="4" presStyleCnt="6" custScaleX="111575">
        <dgm:presLayoutVars>
          <dgm:bulletEnabled val="1"/>
        </dgm:presLayoutVars>
      </dgm:prSet>
      <dgm:spPr/>
    </dgm:pt>
    <dgm:pt modelId="{4E699397-B92A-4A4A-8128-9D916520FE55}" type="pres">
      <dgm:prSet presAssocID="{75210092-9857-481E-82ED-E9613F205527}" presName="sibTrans" presStyleCnt="0"/>
      <dgm:spPr/>
    </dgm:pt>
    <dgm:pt modelId="{BEE07146-E823-4962-93E0-FECE84065222}" type="pres">
      <dgm:prSet presAssocID="{F4AC91EC-629F-48C5-9F9F-C8B97C766A7B}" presName="node" presStyleLbl="node1" presStyleIdx="5" presStyleCnt="6" custScaleX="111575">
        <dgm:presLayoutVars>
          <dgm:bulletEnabled val="1"/>
        </dgm:presLayoutVars>
      </dgm:prSet>
      <dgm:spPr/>
    </dgm:pt>
  </dgm:ptLst>
  <dgm:cxnLst>
    <dgm:cxn modelId="{D683A009-2BA1-4326-9306-59B30E5C01EC}" type="presOf" srcId="{F4AC91EC-629F-48C5-9F9F-C8B97C766A7B}" destId="{BEE07146-E823-4962-93E0-FECE84065222}" srcOrd="0" destOrd="0" presId="urn:microsoft.com/office/officeart/2005/8/layout/default"/>
    <dgm:cxn modelId="{E649A310-FA47-469F-AACB-0A1A3E523E59}" srcId="{16DFC9ED-8C14-438D-AD6E-69801D023827}" destId="{51462D26-E894-4E18-95C4-EC9669F0FC50}" srcOrd="2" destOrd="0" parTransId="{30282FEA-4A0E-4E2B-AF10-656C01AD6006}" sibTransId="{098AB5B5-1D70-4F2D-BF77-D7AED2CFBF41}"/>
    <dgm:cxn modelId="{FF318B18-1C16-48D1-AA61-2060BA744570}" srcId="{16DFC9ED-8C14-438D-AD6E-69801D023827}" destId="{D380E39A-1E45-43E3-9A39-FB1F83BE9079}" srcOrd="0" destOrd="0" parTransId="{0048CC66-6080-41AD-BDC9-F7A02E118B9E}" sibTransId="{1725AF27-9B39-4A97-8055-2977C12BE19C}"/>
    <dgm:cxn modelId="{3166BA33-2739-4419-B5E2-E2EC75B8F60F}" srcId="{16DFC9ED-8C14-438D-AD6E-69801D023827}" destId="{AF3D9BE6-C33B-4151-AC00-8AEA4A18C350}" srcOrd="3" destOrd="0" parTransId="{5A3FE6B1-2BF8-4956-95FE-B426AD5CAEF2}" sibTransId="{0EF620EB-D50A-42C4-B4FD-E2D22BD64694}"/>
    <dgm:cxn modelId="{25F3946C-9C39-4E5E-ACF0-EE07970FA1EC}" type="presOf" srcId="{AF3D9BE6-C33B-4151-AC00-8AEA4A18C350}" destId="{D4D9673A-9F3F-42B9-982B-95B0A8D71708}" srcOrd="0" destOrd="0" presId="urn:microsoft.com/office/officeart/2005/8/layout/default"/>
    <dgm:cxn modelId="{A5E9BC7C-6790-45FE-A082-B23694085E0F}" srcId="{16DFC9ED-8C14-438D-AD6E-69801D023827}" destId="{F0575644-D2FD-4FEA-B4CF-018CBF7D5317}" srcOrd="4" destOrd="0" parTransId="{25F794BC-5679-4114-AC9D-67DBB75529FB}" sibTransId="{75210092-9857-481E-82ED-E9613F205527}"/>
    <dgm:cxn modelId="{7462E089-C56E-4733-B47F-D4E8AB3CA14B}" type="presOf" srcId="{09CBECA3-AA64-4518-8BC3-BACC3E1C9D69}" destId="{B414F740-8E07-42C9-B230-EEA1FDE78A22}" srcOrd="0" destOrd="0" presId="urn:microsoft.com/office/officeart/2005/8/layout/default"/>
    <dgm:cxn modelId="{BEFB8490-EE6C-43CB-86E9-C8B0DADFFD85}" type="presOf" srcId="{16DFC9ED-8C14-438D-AD6E-69801D023827}" destId="{98A617B5-9EAB-466F-BE18-B8A5F07006D7}" srcOrd="0" destOrd="0" presId="urn:microsoft.com/office/officeart/2005/8/layout/default"/>
    <dgm:cxn modelId="{D201BAC5-885D-40AF-A168-F4DE48701B81}" type="presOf" srcId="{D380E39A-1E45-43E3-9A39-FB1F83BE9079}" destId="{B79390C1-3480-4C02-8369-8B726B8AB87F}" srcOrd="0" destOrd="0" presId="urn:microsoft.com/office/officeart/2005/8/layout/default"/>
    <dgm:cxn modelId="{EE9749D4-37F9-4D41-904A-A91B02EA74F3}" srcId="{16DFC9ED-8C14-438D-AD6E-69801D023827}" destId="{09CBECA3-AA64-4518-8BC3-BACC3E1C9D69}" srcOrd="1" destOrd="0" parTransId="{DE0B65CD-BB06-4AD8-864F-1E9F011B3CA9}" sibTransId="{72C01A4F-FEC3-4B9D-BAB6-8C78FF064BF8}"/>
    <dgm:cxn modelId="{F1DF36D9-D7C5-45C3-8596-6FF3C5E98DDD}" type="presOf" srcId="{51462D26-E894-4E18-95C4-EC9669F0FC50}" destId="{41962F2F-67B8-4BDB-88FC-51AB592DCB33}" srcOrd="0" destOrd="0" presId="urn:microsoft.com/office/officeart/2005/8/layout/default"/>
    <dgm:cxn modelId="{BBB643EB-D621-4221-92D3-ECEEDA224FEF}" type="presOf" srcId="{F0575644-D2FD-4FEA-B4CF-018CBF7D5317}" destId="{4DDCA0E1-877C-41F9-B9BB-338CEB1EC27B}" srcOrd="0" destOrd="0" presId="urn:microsoft.com/office/officeart/2005/8/layout/default"/>
    <dgm:cxn modelId="{B2E4B9EE-E544-4B47-9038-A8CFB40E2E76}" srcId="{16DFC9ED-8C14-438D-AD6E-69801D023827}" destId="{F4AC91EC-629F-48C5-9F9F-C8B97C766A7B}" srcOrd="5" destOrd="0" parTransId="{931E8272-DF04-484B-9291-183CFCF4804F}" sibTransId="{21778270-E826-44FB-ADD4-7FBB184F26CE}"/>
    <dgm:cxn modelId="{C244E892-A238-4457-98B9-4EC0FBAACB7A}" type="presParOf" srcId="{98A617B5-9EAB-466F-BE18-B8A5F07006D7}" destId="{B79390C1-3480-4C02-8369-8B726B8AB87F}" srcOrd="0" destOrd="0" presId="urn:microsoft.com/office/officeart/2005/8/layout/default"/>
    <dgm:cxn modelId="{0995A6E2-C669-4E6A-91AF-E3F1B4692D7D}" type="presParOf" srcId="{98A617B5-9EAB-466F-BE18-B8A5F07006D7}" destId="{1390E07B-4C72-4EA0-8E43-914CB23C1611}" srcOrd="1" destOrd="0" presId="urn:microsoft.com/office/officeart/2005/8/layout/default"/>
    <dgm:cxn modelId="{57AF1FF8-0580-413C-BE40-28C1071FB3AD}" type="presParOf" srcId="{98A617B5-9EAB-466F-BE18-B8A5F07006D7}" destId="{B414F740-8E07-42C9-B230-EEA1FDE78A22}" srcOrd="2" destOrd="0" presId="urn:microsoft.com/office/officeart/2005/8/layout/default"/>
    <dgm:cxn modelId="{A261BAF1-0D18-4583-8AB3-3845D29591A7}" type="presParOf" srcId="{98A617B5-9EAB-466F-BE18-B8A5F07006D7}" destId="{040B2E03-39B6-4C6C-A0D2-B45272031F56}" srcOrd="3" destOrd="0" presId="urn:microsoft.com/office/officeart/2005/8/layout/default"/>
    <dgm:cxn modelId="{64D4B112-4B12-4B15-9DC7-26DB4B355BDF}" type="presParOf" srcId="{98A617B5-9EAB-466F-BE18-B8A5F07006D7}" destId="{41962F2F-67B8-4BDB-88FC-51AB592DCB33}" srcOrd="4" destOrd="0" presId="urn:microsoft.com/office/officeart/2005/8/layout/default"/>
    <dgm:cxn modelId="{D99908A2-66C7-4791-8A1C-9D0202BEFCA6}" type="presParOf" srcId="{98A617B5-9EAB-466F-BE18-B8A5F07006D7}" destId="{3B515C12-AF60-459C-A315-773199F6F9E8}" srcOrd="5" destOrd="0" presId="urn:microsoft.com/office/officeart/2005/8/layout/default"/>
    <dgm:cxn modelId="{4EB8878E-1694-4651-BFAF-BEE54A849DE6}" type="presParOf" srcId="{98A617B5-9EAB-466F-BE18-B8A5F07006D7}" destId="{D4D9673A-9F3F-42B9-982B-95B0A8D71708}" srcOrd="6" destOrd="0" presId="urn:microsoft.com/office/officeart/2005/8/layout/default"/>
    <dgm:cxn modelId="{E27BE2AD-C17C-487B-9CFF-DFEBED804958}" type="presParOf" srcId="{98A617B5-9EAB-466F-BE18-B8A5F07006D7}" destId="{A60C9305-B7D8-4826-BDC8-D4E1A1694A1A}" srcOrd="7" destOrd="0" presId="urn:microsoft.com/office/officeart/2005/8/layout/default"/>
    <dgm:cxn modelId="{936057EE-CAD7-45A3-B292-BBED7228E9DB}" type="presParOf" srcId="{98A617B5-9EAB-466F-BE18-B8A5F07006D7}" destId="{4DDCA0E1-877C-41F9-B9BB-338CEB1EC27B}" srcOrd="8" destOrd="0" presId="urn:microsoft.com/office/officeart/2005/8/layout/default"/>
    <dgm:cxn modelId="{D016A262-F981-4805-9E36-4422B7F8CCDC}" type="presParOf" srcId="{98A617B5-9EAB-466F-BE18-B8A5F07006D7}" destId="{4E699397-B92A-4A4A-8128-9D916520FE55}" srcOrd="9" destOrd="0" presId="urn:microsoft.com/office/officeart/2005/8/layout/default"/>
    <dgm:cxn modelId="{141656F2-9D84-40CE-B439-7F37C3D7BEFA}" type="presParOf" srcId="{98A617B5-9EAB-466F-BE18-B8A5F07006D7}" destId="{BEE07146-E823-4962-93E0-FECE8406522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DFC9ED-8C14-438D-AD6E-69801D02382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D380E39A-1E45-43E3-9A39-FB1F83BE9079}">
      <dgm:prSet phldrT="[Text]" custT="1">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pPr algn="ctr"/>
          <a:r>
            <a:rPr lang="en-GB" sz="2000" b="1">
              <a:solidFill>
                <a:sysClr val="windowText" lastClr="000000"/>
              </a:solidFill>
            </a:rPr>
            <a:t>(1) Fairness</a:t>
          </a:r>
        </a:p>
        <a:p>
          <a:pPr algn="l"/>
          <a:r>
            <a:rPr lang="en-GB" sz="1400">
              <a:solidFill>
                <a:sysClr val="windowText" lastClr="000000"/>
              </a:solidFill>
            </a:rPr>
            <a:t>-  who is at most risk of dementia?</a:t>
          </a:r>
        </a:p>
        <a:p>
          <a:pPr algn="l"/>
          <a:r>
            <a:rPr lang="en-GB" sz="1400">
              <a:solidFill>
                <a:sysClr val="windowText" lastClr="000000"/>
              </a:solidFill>
            </a:rPr>
            <a:t>-  who is likely to get a timely diagnosis?</a:t>
          </a:r>
        </a:p>
        <a:p>
          <a:pPr algn="l"/>
          <a:r>
            <a:rPr lang="en-GB" sz="1400">
              <a:solidFill>
                <a:sysClr val="windowText" lastClr="000000"/>
              </a:solidFill>
            </a:rPr>
            <a:t>-  who is likely to get better support </a:t>
          </a:r>
        </a:p>
        <a:p>
          <a:pPr algn="l"/>
          <a:r>
            <a:rPr lang="en-GB" sz="1400">
              <a:solidFill>
                <a:sysClr val="windowText" lastClr="000000"/>
              </a:solidFill>
            </a:rPr>
            <a:t>-  who does available support suit best?</a:t>
          </a:r>
        </a:p>
      </dgm:t>
    </dgm:pt>
    <dgm:pt modelId="{0048CC66-6080-41AD-BDC9-F7A02E118B9E}" type="parTrans" cxnId="{FF318B18-1C16-48D1-AA61-2060BA744570}">
      <dgm:prSet/>
      <dgm:spPr/>
      <dgm:t>
        <a:bodyPr/>
        <a:lstStyle/>
        <a:p>
          <a:endParaRPr lang="en-GB" sz="1800">
            <a:solidFill>
              <a:sysClr val="windowText" lastClr="000000"/>
            </a:solidFill>
          </a:endParaRPr>
        </a:p>
      </dgm:t>
    </dgm:pt>
    <dgm:pt modelId="{1725AF27-9B39-4A97-8055-2977C12BE19C}" type="sibTrans" cxnId="{FF318B18-1C16-48D1-AA61-2060BA744570}">
      <dgm:prSet/>
      <dgm:spPr/>
      <dgm:t>
        <a:bodyPr/>
        <a:lstStyle/>
        <a:p>
          <a:endParaRPr lang="en-GB" sz="1800">
            <a:solidFill>
              <a:sysClr val="windowText" lastClr="000000"/>
            </a:solidFill>
          </a:endParaRPr>
        </a:p>
      </dgm:t>
    </dgm:pt>
    <dgm:pt modelId="{09CBECA3-AA64-4518-8BC3-BACC3E1C9D69}">
      <dgm:prSet phldrT="[Text]" custT="1">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pPr algn="ctr"/>
          <a:r>
            <a:rPr lang="en-GB" sz="2000" b="1">
              <a:solidFill>
                <a:sysClr val="windowText" lastClr="000000"/>
              </a:solidFill>
            </a:rPr>
            <a:t>(2) Help-Seeking</a:t>
          </a:r>
        </a:p>
        <a:p>
          <a:pPr algn="l"/>
          <a:r>
            <a:rPr lang="en-GB" sz="1400">
              <a:solidFill>
                <a:srgbClr val="000000"/>
              </a:solidFill>
              <a:effectLst/>
              <a:latin typeface="+mn-lt"/>
              <a:ea typeface="+mn-ea"/>
              <a:cs typeface="+mn-cs"/>
            </a:rPr>
            <a:t>- why do some people living with dementia look for support themselves and others don’t?</a:t>
          </a:r>
        </a:p>
        <a:p>
          <a:pPr algn="l">
            <a:buFont typeface="Arial" panose="020B0604020202020204" pitchFamily="34" charset="0"/>
            <a:buChar char="•"/>
          </a:pPr>
          <a:r>
            <a:rPr lang="en-GB" sz="1400">
              <a:solidFill>
                <a:srgbClr val="000000"/>
              </a:solidFill>
              <a:effectLst/>
              <a:latin typeface="+mn-lt"/>
              <a:ea typeface="+mn-ea"/>
              <a:cs typeface="+mn-cs"/>
            </a:rPr>
            <a:t>- how can people living with dementia be encouraged to accept existing support?</a:t>
          </a:r>
          <a:endParaRPr lang="en-GB" sz="1400">
            <a:solidFill>
              <a:srgbClr val="000000"/>
            </a:solidFill>
          </a:endParaRPr>
        </a:p>
      </dgm:t>
    </dgm:pt>
    <dgm:pt modelId="{DE0B65CD-BB06-4AD8-864F-1E9F011B3CA9}" type="parTrans" cxnId="{EE9749D4-37F9-4D41-904A-A91B02EA74F3}">
      <dgm:prSet/>
      <dgm:spPr/>
      <dgm:t>
        <a:bodyPr/>
        <a:lstStyle/>
        <a:p>
          <a:endParaRPr lang="en-GB" sz="1800">
            <a:solidFill>
              <a:sysClr val="windowText" lastClr="000000"/>
            </a:solidFill>
          </a:endParaRPr>
        </a:p>
      </dgm:t>
    </dgm:pt>
    <dgm:pt modelId="{72C01A4F-FEC3-4B9D-BAB6-8C78FF064BF8}" type="sibTrans" cxnId="{EE9749D4-37F9-4D41-904A-A91B02EA74F3}">
      <dgm:prSet/>
      <dgm:spPr/>
      <dgm:t>
        <a:bodyPr/>
        <a:lstStyle/>
        <a:p>
          <a:endParaRPr lang="en-GB" sz="1800">
            <a:solidFill>
              <a:sysClr val="windowText" lastClr="000000"/>
            </a:solidFill>
          </a:endParaRPr>
        </a:p>
      </dgm:t>
    </dgm:pt>
    <dgm:pt modelId="{51462D26-E894-4E18-95C4-EC9669F0FC50}">
      <dgm:prSet phldrT="[Text]" custT="1">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pPr algn="ctr"/>
          <a:r>
            <a:rPr lang="en-GB" sz="2000" b="1">
              <a:solidFill>
                <a:sysClr val="windowText" lastClr="000000"/>
              </a:solidFill>
            </a:rPr>
            <a:t>(3) Information</a:t>
          </a:r>
        </a:p>
        <a:p>
          <a:pPr algn="l"/>
          <a:r>
            <a:rPr lang="en-GB" sz="1400">
              <a:solidFill>
                <a:srgbClr val="000000"/>
              </a:solidFill>
              <a:effectLst/>
              <a:latin typeface="+mn-lt"/>
              <a:ea typeface="+mn-ea"/>
              <a:cs typeface="+mn-cs"/>
            </a:rPr>
            <a:t>- what information do people need?</a:t>
          </a:r>
        </a:p>
        <a:p>
          <a:pPr algn="l">
            <a:buFont typeface="Arial" panose="020B0604020202020204" pitchFamily="34" charset="0"/>
            <a:buChar char="•"/>
          </a:pPr>
          <a:r>
            <a:rPr lang="en-GB" sz="1400">
              <a:solidFill>
                <a:srgbClr val="000000"/>
              </a:solidFill>
              <a:effectLst/>
              <a:latin typeface="+mn-lt"/>
              <a:ea typeface="+mn-ea"/>
              <a:cs typeface="+mn-cs"/>
            </a:rPr>
            <a:t>- is currently available information suitable for people living with dementia?</a:t>
          </a:r>
        </a:p>
        <a:p>
          <a:pPr algn="l">
            <a:buFont typeface="Arial" panose="020B0604020202020204" pitchFamily="34" charset="0"/>
            <a:buChar char="•"/>
          </a:pPr>
          <a:r>
            <a:rPr lang="en-GB" sz="1400">
              <a:solidFill>
                <a:srgbClr val="000000"/>
              </a:solidFill>
              <a:effectLst/>
              <a:latin typeface="+mn-lt"/>
              <a:ea typeface="+mn-ea"/>
              <a:cs typeface="+mn-cs"/>
            </a:rPr>
            <a:t>- when is the best time to provide information, where, and how much of it?</a:t>
          </a:r>
          <a:endParaRPr lang="en-GB" sz="1400">
            <a:solidFill>
              <a:srgbClr val="000000"/>
            </a:solidFill>
          </a:endParaRPr>
        </a:p>
      </dgm:t>
    </dgm:pt>
    <dgm:pt modelId="{30282FEA-4A0E-4E2B-AF10-656C01AD6006}" type="parTrans" cxnId="{E649A310-FA47-469F-AACB-0A1A3E523E59}">
      <dgm:prSet/>
      <dgm:spPr/>
      <dgm:t>
        <a:bodyPr/>
        <a:lstStyle/>
        <a:p>
          <a:endParaRPr lang="en-GB" sz="1800">
            <a:solidFill>
              <a:sysClr val="windowText" lastClr="000000"/>
            </a:solidFill>
          </a:endParaRPr>
        </a:p>
      </dgm:t>
    </dgm:pt>
    <dgm:pt modelId="{098AB5B5-1D70-4F2D-BF77-D7AED2CFBF41}" type="sibTrans" cxnId="{E649A310-FA47-469F-AACB-0A1A3E523E59}">
      <dgm:prSet/>
      <dgm:spPr/>
      <dgm:t>
        <a:bodyPr/>
        <a:lstStyle/>
        <a:p>
          <a:endParaRPr lang="en-GB" sz="1800">
            <a:solidFill>
              <a:sysClr val="windowText" lastClr="000000"/>
            </a:solidFill>
          </a:endParaRPr>
        </a:p>
      </dgm:t>
    </dgm:pt>
    <dgm:pt modelId="{AF3D9BE6-C33B-4151-AC00-8AEA4A18C350}">
      <dgm:prSet phldrT="[Text]" custT="1">
        <dgm:style>
          <a:lnRef idx="0">
            <a:scrgbClr r="0" g="0" b="0"/>
          </a:lnRef>
          <a:fillRef idx="0">
            <a:scrgbClr r="0" g="0" b="0"/>
          </a:fillRef>
          <a:effectRef idx="0">
            <a:scrgbClr r="0" g="0" b="0"/>
          </a:effectRef>
          <a:fontRef idx="minor">
            <a:schemeClr val="lt1"/>
          </a:fontRef>
        </dgm:style>
      </dgm:prSet>
      <dgm:spPr>
        <a:solidFill>
          <a:schemeClr val="accent5">
            <a:lumMod val="75000"/>
            <a:alpha val="49804"/>
          </a:schemeClr>
        </a:solidFill>
        <a:ln>
          <a:noFill/>
        </a:ln>
      </dgm:spPr>
      <dgm:t>
        <a:bodyPr/>
        <a:lstStyle/>
        <a:p>
          <a:pPr algn="ctr"/>
          <a:r>
            <a:rPr lang="en-GB" sz="2000" b="1">
              <a:solidFill>
                <a:sysClr val="windowText" lastClr="000000"/>
              </a:solidFill>
            </a:rPr>
            <a:t>(4) Support</a:t>
          </a:r>
        </a:p>
        <a:p>
          <a:pPr algn="l"/>
          <a:r>
            <a:rPr lang="en-GB" sz="1400">
              <a:solidFill>
                <a:srgbClr val="000000"/>
              </a:solidFill>
              <a:effectLst/>
              <a:latin typeface="+mn-lt"/>
              <a:ea typeface="+mn-ea"/>
              <a:cs typeface="+mn-cs"/>
            </a:rPr>
            <a:t>- who is best-placed to provide different kinds of dementia support?</a:t>
          </a:r>
        </a:p>
        <a:p>
          <a:pPr algn="l">
            <a:buFont typeface="Arial" panose="020B0604020202020204" pitchFamily="34" charset="0"/>
            <a:buChar char="•"/>
          </a:pPr>
          <a:r>
            <a:rPr lang="en-GB" sz="1400">
              <a:solidFill>
                <a:srgbClr val="000000"/>
              </a:solidFill>
              <a:effectLst/>
              <a:latin typeface="+mn-lt"/>
              <a:ea typeface="+mn-ea"/>
              <a:cs typeface="+mn-cs"/>
            </a:rPr>
            <a:t>- is there a way to encourage more peer and inter-generational support?</a:t>
          </a:r>
        </a:p>
        <a:p>
          <a:pPr algn="l">
            <a:buFont typeface="Arial" panose="020B0604020202020204" pitchFamily="34" charset="0"/>
            <a:buChar char="•"/>
          </a:pPr>
          <a:r>
            <a:rPr lang="en-GB" sz="1400">
              <a:solidFill>
                <a:srgbClr val="000000"/>
              </a:solidFill>
              <a:effectLst/>
              <a:latin typeface="+mn-lt"/>
              <a:ea typeface="+mn-ea"/>
              <a:cs typeface="+mn-cs"/>
            </a:rPr>
            <a:t>- support at critical periods (diagnosis, crisis)</a:t>
          </a:r>
          <a:endParaRPr lang="en-GB" sz="1400">
            <a:solidFill>
              <a:srgbClr val="000000"/>
            </a:solidFill>
          </a:endParaRPr>
        </a:p>
      </dgm:t>
    </dgm:pt>
    <dgm:pt modelId="{5A3FE6B1-2BF8-4956-95FE-B426AD5CAEF2}" type="parTrans" cxnId="{3166BA33-2739-4419-B5E2-E2EC75B8F60F}">
      <dgm:prSet/>
      <dgm:spPr/>
      <dgm:t>
        <a:bodyPr/>
        <a:lstStyle/>
        <a:p>
          <a:endParaRPr lang="en-GB" sz="1800">
            <a:solidFill>
              <a:sysClr val="windowText" lastClr="000000"/>
            </a:solidFill>
          </a:endParaRPr>
        </a:p>
      </dgm:t>
    </dgm:pt>
    <dgm:pt modelId="{0EF620EB-D50A-42C4-B4FD-E2D22BD64694}" type="sibTrans" cxnId="{3166BA33-2739-4419-B5E2-E2EC75B8F60F}">
      <dgm:prSet/>
      <dgm:spPr/>
      <dgm:t>
        <a:bodyPr/>
        <a:lstStyle/>
        <a:p>
          <a:endParaRPr lang="en-GB" sz="1800">
            <a:solidFill>
              <a:sysClr val="windowText" lastClr="000000"/>
            </a:solidFill>
          </a:endParaRPr>
        </a:p>
      </dgm:t>
    </dgm:pt>
    <dgm:pt modelId="{F0575644-D2FD-4FEA-B4CF-018CBF7D5317}">
      <dgm:prSet phldrT="[Text]" custT="1">
        <dgm:style>
          <a:lnRef idx="0">
            <a:scrgbClr r="0" g="0" b="0"/>
          </a:lnRef>
          <a:fillRef idx="0">
            <a:scrgbClr r="0" g="0" b="0"/>
          </a:fillRef>
          <a:effectRef idx="0">
            <a:scrgbClr r="0" g="0" b="0"/>
          </a:effectRef>
          <a:fontRef idx="minor">
            <a:schemeClr val="lt1"/>
          </a:fontRef>
        </dgm:style>
      </dgm:prSet>
      <dgm:spPr>
        <a:solidFill>
          <a:schemeClr val="tx2">
            <a:alpha val="50000"/>
          </a:schemeClr>
        </a:solidFill>
        <a:ln>
          <a:noFill/>
        </a:ln>
      </dgm:spPr>
      <dgm:t>
        <a:bodyPr/>
        <a:lstStyle/>
        <a:p>
          <a:pPr algn="ctr"/>
          <a:r>
            <a:rPr lang="en-GB" sz="2000" b="1">
              <a:solidFill>
                <a:sysClr val="windowText" lastClr="000000"/>
              </a:solidFill>
            </a:rPr>
            <a:t>(5) Training / Awareness</a:t>
          </a:r>
        </a:p>
        <a:p>
          <a:pPr algn="l"/>
          <a:r>
            <a:rPr lang="en-GB" sz="1400">
              <a:solidFill>
                <a:srgbClr val="000000"/>
              </a:solidFill>
              <a:effectLst/>
              <a:latin typeface="+mn-lt"/>
              <a:ea typeface="+mn-ea"/>
              <a:cs typeface="+mn-cs"/>
            </a:rPr>
            <a:t>- how much dementia training do different professions have? </a:t>
          </a:r>
        </a:p>
        <a:p>
          <a:pPr algn="l">
            <a:buFont typeface="Arial" panose="020B0604020202020204" pitchFamily="34" charset="0"/>
            <a:buChar char="•"/>
          </a:pPr>
          <a:r>
            <a:rPr lang="en-GB" sz="1400">
              <a:solidFill>
                <a:srgbClr val="000000"/>
              </a:solidFill>
              <a:effectLst/>
              <a:latin typeface="+mn-lt"/>
              <a:ea typeface="+mn-ea"/>
              <a:cs typeface="+mn-cs"/>
            </a:rPr>
            <a:t>- what aspects of dementia are people particularly unaware of? </a:t>
          </a:r>
        </a:p>
        <a:p>
          <a:pPr algn="l">
            <a:buFont typeface="Arial" panose="020B0604020202020204" pitchFamily="34" charset="0"/>
            <a:buChar char="•"/>
          </a:pPr>
          <a:r>
            <a:rPr lang="en-GB" sz="1400">
              <a:solidFill>
                <a:srgbClr val="000000"/>
              </a:solidFill>
              <a:effectLst/>
              <a:latin typeface="+mn-lt"/>
              <a:ea typeface="+mn-ea"/>
              <a:cs typeface="+mn-cs"/>
            </a:rPr>
            <a:t>- how can people living with dementia be involved?</a:t>
          </a:r>
          <a:endParaRPr lang="en-GB" sz="1400">
            <a:solidFill>
              <a:srgbClr val="000000"/>
            </a:solidFill>
          </a:endParaRPr>
        </a:p>
      </dgm:t>
    </dgm:pt>
    <dgm:pt modelId="{25F794BC-5679-4114-AC9D-67DBB75529FB}" type="parTrans" cxnId="{A5E9BC7C-6790-45FE-A082-B23694085E0F}">
      <dgm:prSet/>
      <dgm:spPr/>
      <dgm:t>
        <a:bodyPr/>
        <a:lstStyle/>
        <a:p>
          <a:endParaRPr lang="en-GB" sz="1800">
            <a:solidFill>
              <a:sysClr val="windowText" lastClr="000000"/>
            </a:solidFill>
          </a:endParaRPr>
        </a:p>
      </dgm:t>
    </dgm:pt>
    <dgm:pt modelId="{75210092-9857-481E-82ED-E9613F205527}" type="sibTrans" cxnId="{A5E9BC7C-6790-45FE-A082-B23694085E0F}">
      <dgm:prSet/>
      <dgm:spPr/>
      <dgm:t>
        <a:bodyPr/>
        <a:lstStyle/>
        <a:p>
          <a:endParaRPr lang="en-GB" sz="1800">
            <a:solidFill>
              <a:sysClr val="windowText" lastClr="000000"/>
            </a:solidFill>
          </a:endParaRPr>
        </a:p>
      </dgm:t>
    </dgm:pt>
    <dgm:pt modelId="{F4AC91EC-629F-48C5-9F9F-C8B97C766A7B}">
      <dgm:prSet phldrT="[Tex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endParaRPr lang="en-GB" sz="1400" i="1">
            <a:solidFill>
              <a:sysClr val="windowText" lastClr="000000"/>
            </a:solidFill>
          </a:endParaRPr>
        </a:p>
        <a:p>
          <a:pPr algn="r"/>
          <a:r>
            <a:rPr lang="en-GB" sz="1400" i="1">
              <a:solidFill>
                <a:sysClr val="windowText" lastClr="000000"/>
              </a:solidFill>
            </a:rPr>
            <a:t>write in your own research priority</a:t>
          </a:r>
        </a:p>
      </dgm:t>
    </dgm:pt>
    <dgm:pt modelId="{931E8272-DF04-484B-9291-183CFCF4804F}" type="parTrans" cxnId="{B2E4B9EE-E544-4B47-9038-A8CFB40E2E76}">
      <dgm:prSet/>
      <dgm:spPr/>
      <dgm:t>
        <a:bodyPr/>
        <a:lstStyle/>
        <a:p>
          <a:endParaRPr lang="en-GB" sz="1800"/>
        </a:p>
      </dgm:t>
    </dgm:pt>
    <dgm:pt modelId="{21778270-E826-44FB-ADD4-7FBB184F26CE}" type="sibTrans" cxnId="{B2E4B9EE-E544-4B47-9038-A8CFB40E2E76}">
      <dgm:prSet/>
      <dgm:spPr/>
      <dgm:t>
        <a:bodyPr/>
        <a:lstStyle/>
        <a:p>
          <a:endParaRPr lang="en-GB" sz="1800"/>
        </a:p>
      </dgm:t>
    </dgm:pt>
    <dgm:pt modelId="{98A617B5-9EAB-466F-BE18-B8A5F07006D7}" type="pres">
      <dgm:prSet presAssocID="{16DFC9ED-8C14-438D-AD6E-69801D023827}" presName="diagram" presStyleCnt="0">
        <dgm:presLayoutVars>
          <dgm:dir/>
          <dgm:resizeHandles val="exact"/>
        </dgm:presLayoutVars>
      </dgm:prSet>
      <dgm:spPr/>
    </dgm:pt>
    <dgm:pt modelId="{B79390C1-3480-4C02-8369-8B726B8AB87F}" type="pres">
      <dgm:prSet presAssocID="{D380E39A-1E45-43E3-9A39-FB1F83BE9079}" presName="node" presStyleLbl="node1" presStyleIdx="0" presStyleCnt="6" custScaleX="111575">
        <dgm:presLayoutVars>
          <dgm:bulletEnabled val="1"/>
        </dgm:presLayoutVars>
      </dgm:prSet>
      <dgm:spPr/>
    </dgm:pt>
    <dgm:pt modelId="{1390E07B-4C72-4EA0-8E43-914CB23C1611}" type="pres">
      <dgm:prSet presAssocID="{1725AF27-9B39-4A97-8055-2977C12BE19C}" presName="sibTrans" presStyleCnt="0"/>
      <dgm:spPr/>
    </dgm:pt>
    <dgm:pt modelId="{B414F740-8E07-42C9-B230-EEA1FDE78A22}" type="pres">
      <dgm:prSet presAssocID="{09CBECA3-AA64-4518-8BC3-BACC3E1C9D69}" presName="node" presStyleLbl="node1" presStyleIdx="1" presStyleCnt="6" custScaleX="111575">
        <dgm:presLayoutVars>
          <dgm:bulletEnabled val="1"/>
        </dgm:presLayoutVars>
      </dgm:prSet>
      <dgm:spPr/>
    </dgm:pt>
    <dgm:pt modelId="{040B2E03-39B6-4C6C-A0D2-B45272031F56}" type="pres">
      <dgm:prSet presAssocID="{72C01A4F-FEC3-4B9D-BAB6-8C78FF064BF8}" presName="sibTrans" presStyleCnt="0"/>
      <dgm:spPr/>
    </dgm:pt>
    <dgm:pt modelId="{41962F2F-67B8-4BDB-88FC-51AB592DCB33}" type="pres">
      <dgm:prSet presAssocID="{51462D26-E894-4E18-95C4-EC9669F0FC50}" presName="node" presStyleLbl="node1" presStyleIdx="2" presStyleCnt="6" custScaleX="111575">
        <dgm:presLayoutVars>
          <dgm:bulletEnabled val="1"/>
        </dgm:presLayoutVars>
      </dgm:prSet>
      <dgm:spPr/>
    </dgm:pt>
    <dgm:pt modelId="{3B515C12-AF60-459C-A315-773199F6F9E8}" type="pres">
      <dgm:prSet presAssocID="{098AB5B5-1D70-4F2D-BF77-D7AED2CFBF41}" presName="sibTrans" presStyleCnt="0"/>
      <dgm:spPr/>
    </dgm:pt>
    <dgm:pt modelId="{D4D9673A-9F3F-42B9-982B-95B0A8D71708}" type="pres">
      <dgm:prSet presAssocID="{AF3D9BE6-C33B-4151-AC00-8AEA4A18C350}" presName="node" presStyleLbl="node1" presStyleIdx="3" presStyleCnt="6" custScaleX="111575">
        <dgm:presLayoutVars>
          <dgm:bulletEnabled val="1"/>
        </dgm:presLayoutVars>
      </dgm:prSet>
      <dgm:spPr/>
    </dgm:pt>
    <dgm:pt modelId="{A60C9305-B7D8-4826-BDC8-D4E1A1694A1A}" type="pres">
      <dgm:prSet presAssocID="{0EF620EB-D50A-42C4-B4FD-E2D22BD64694}" presName="sibTrans" presStyleCnt="0"/>
      <dgm:spPr/>
    </dgm:pt>
    <dgm:pt modelId="{4DDCA0E1-877C-41F9-B9BB-338CEB1EC27B}" type="pres">
      <dgm:prSet presAssocID="{F0575644-D2FD-4FEA-B4CF-018CBF7D5317}" presName="node" presStyleLbl="node1" presStyleIdx="4" presStyleCnt="6" custScaleX="111575">
        <dgm:presLayoutVars>
          <dgm:bulletEnabled val="1"/>
        </dgm:presLayoutVars>
      </dgm:prSet>
      <dgm:spPr/>
    </dgm:pt>
    <dgm:pt modelId="{4E699397-B92A-4A4A-8128-9D916520FE55}" type="pres">
      <dgm:prSet presAssocID="{75210092-9857-481E-82ED-E9613F205527}" presName="sibTrans" presStyleCnt="0"/>
      <dgm:spPr/>
    </dgm:pt>
    <dgm:pt modelId="{BEE07146-E823-4962-93E0-FECE84065222}" type="pres">
      <dgm:prSet presAssocID="{F4AC91EC-629F-48C5-9F9F-C8B97C766A7B}" presName="node" presStyleLbl="node1" presStyleIdx="5" presStyleCnt="6" custScaleX="111575">
        <dgm:presLayoutVars>
          <dgm:bulletEnabled val="1"/>
        </dgm:presLayoutVars>
      </dgm:prSet>
      <dgm:spPr/>
    </dgm:pt>
  </dgm:ptLst>
  <dgm:cxnLst>
    <dgm:cxn modelId="{D683A009-2BA1-4326-9306-59B30E5C01EC}" type="presOf" srcId="{F4AC91EC-629F-48C5-9F9F-C8B97C766A7B}" destId="{BEE07146-E823-4962-93E0-FECE84065222}" srcOrd="0" destOrd="0" presId="urn:microsoft.com/office/officeart/2005/8/layout/default"/>
    <dgm:cxn modelId="{E649A310-FA47-469F-AACB-0A1A3E523E59}" srcId="{16DFC9ED-8C14-438D-AD6E-69801D023827}" destId="{51462D26-E894-4E18-95C4-EC9669F0FC50}" srcOrd="2" destOrd="0" parTransId="{30282FEA-4A0E-4E2B-AF10-656C01AD6006}" sibTransId="{098AB5B5-1D70-4F2D-BF77-D7AED2CFBF41}"/>
    <dgm:cxn modelId="{FF318B18-1C16-48D1-AA61-2060BA744570}" srcId="{16DFC9ED-8C14-438D-AD6E-69801D023827}" destId="{D380E39A-1E45-43E3-9A39-FB1F83BE9079}" srcOrd="0" destOrd="0" parTransId="{0048CC66-6080-41AD-BDC9-F7A02E118B9E}" sibTransId="{1725AF27-9B39-4A97-8055-2977C12BE19C}"/>
    <dgm:cxn modelId="{3166BA33-2739-4419-B5E2-E2EC75B8F60F}" srcId="{16DFC9ED-8C14-438D-AD6E-69801D023827}" destId="{AF3D9BE6-C33B-4151-AC00-8AEA4A18C350}" srcOrd="3" destOrd="0" parTransId="{5A3FE6B1-2BF8-4956-95FE-B426AD5CAEF2}" sibTransId="{0EF620EB-D50A-42C4-B4FD-E2D22BD64694}"/>
    <dgm:cxn modelId="{25F3946C-9C39-4E5E-ACF0-EE07970FA1EC}" type="presOf" srcId="{AF3D9BE6-C33B-4151-AC00-8AEA4A18C350}" destId="{D4D9673A-9F3F-42B9-982B-95B0A8D71708}" srcOrd="0" destOrd="0" presId="urn:microsoft.com/office/officeart/2005/8/layout/default"/>
    <dgm:cxn modelId="{A5E9BC7C-6790-45FE-A082-B23694085E0F}" srcId="{16DFC9ED-8C14-438D-AD6E-69801D023827}" destId="{F0575644-D2FD-4FEA-B4CF-018CBF7D5317}" srcOrd="4" destOrd="0" parTransId="{25F794BC-5679-4114-AC9D-67DBB75529FB}" sibTransId="{75210092-9857-481E-82ED-E9613F205527}"/>
    <dgm:cxn modelId="{7462E089-C56E-4733-B47F-D4E8AB3CA14B}" type="presOf" srcId="{09CBECA3-AA64-4518-8BC3-BACC3E1C9D69}" destId="{B414F740-8E07-42C9-B230-EEA1FDE78A22}" srcOrd="0" destOrd="0" presId="urn:microsoft.com/office/officeart/2005/8/layout/default"/>
    <dgm:cxn modelId="{BEFB8490-EE6C-43CB-86E9-C8B0DADFFD85}" type="presOf" srcId="{16DFC9ED-8C14-438D-AD6E-69801D023827}" destId="{98A617B5-9EAB-466F-BE18-B8A5F07006D7}" srcOrd="0" destOrd="0" presId="urn:microsoft.com/office/officeart/2005/8/layout/default"/>
    <dgm:cxn modelId="{D201BAC5-885D-40AF-A168-F4DE48701B81}" type="presOf" srcId="{D380E39A-1E45-43E3-9A39-FB1F83BE9079}" destId="{B79390C1-3480-4C02-8369-8B726B8AB87F}" srcOrd="0" destOrd="0" presId="urn:microsoft.com/office/officeart/2005/8/layout/default"/>
    <dgm:cxn modelId="{EE9749D4-37F9-4D41-904A-A91B02EA74F3}" srcId="{16DFC9ED-8C14-438D-AD6E-69801D023827}" destId="{09CBECA3-AA64-4518-8BC3-BACC3E1C9D69}" srcOrd="1" destOrd="0" parTransId="{DE0B65CD-BB06-4AD8-864F-1E9F011B3CA9}" sibTransId="{72C01A4F-FEC3-4B9D-BAB6-8C78FF064BF8}"/>
    <dgm:cxn modelId="{F1DF36D9-D7C5-45C3-8596-6FF3C5E98DDD}" type="presOf" srcId="{51462D26-E894-4E18-95C4-EC9669F0FC50}" destId="{41962F2F-67B8-4BDB-88FC-51AB592DCB33}" srcOrd="0" destOrd="0" presId="urn:microsoft.com/office/officeart/2005/8/layout/default"/>
    <dgm:cxn modelId="{BBB643EB-D621-4221-92D3-ECEEDA224FEF}" type="presOf" srcId="{F0575644-D2FD-4FEA-B4CF-018CBF7D5317}" destId="{4DDCA0E1-877C-41F9-B9BB-338CEB1EC27B}" srcOrd="0" destOrd="0" presId="urn:microsoft.com/office/officeart/2005/8/layout/default"/>
    <dgm:cxn modelId="{B2E4B9EE-E544-4B47-9038-A8CFB40E2E76}" srcId="{16DFC9ED-8C14-438D-AD6E-69801D023827}" destId="{F4AC91EC-629F-48C5-9F9F-C8B97C766A7B}" srcOrd="5" destOrd="0" parTransId="{931E8272-DF04-484B-9291-183CFCF4804F}" sibTransId="{21778270-E826-44FB-ADD4-7FBB184F26CE}"/>
    <dgm:cxn modelId="{C244E892-A238-4457-98B9-4EC0FBAACB7A}" type="presParOf" srcId="{98A617B5-9EAB-466F-BE18-B8A5F07006D7}" destId="{B79390C1-3480-4C02-8369-8B726B8AB87F}" srcOrd="0" destOrd="0" presId="urn:microsoft.com/office/officeart/2005/8/layout/default"/>
    <dgm:cxn modelId="{0995A6E2-C669-4E6A-91AF-E3F1B4692D7D}" type="presParOf" srcId="{98A617B5-9EAB-466F-BE18-B8A5F07006D7}" destId="{1390E07B-4C72-4EA0-8E43-914CB23C1611}" srcOrd="1" destOrd="0" presId="urn:microsoft.com/office/officeart/2005/8/layout/default"/>
    <dgm:cxn modelId="{57AF1FF8-0580-413C-BE40-28C1071FB3AD}" type="presParOf" srcId="{98A617B5-9EAB-466F-BE18-B8A5F07006D7}" destId="{B414F740-8E07-42C9-B230-EEA1FDE78A22}" srcOrd="2" destOrd="0" presId="urn:microsoft.com/office/officeart/2005/8/layout/default"/>
    <dgm:cxn modelId="{A261BAF1-0D18-4583-8AB3-3845D29591A7}" type="presParOf" srcId="{98A617B5-9EAB-466F-BE18-B8A5F07006D7}" destId="{040B2E03-39B6-4C6C-A0D2-B45272031F56}" srcOrd="3" destOrd="0" presId="urn:microsoft.com/office/officeart/2005/8/layout/default"/>
    <dgm:cxn modelId="{64D4B112-4B12-4B15-9DC7-26DB4B355BDF}" type="presParOf" srcId="{98A617B5-9EAB-466F-BE18-B8A5F07006D7}" destId="{41962F2F-67B8-4BDB-88FC-51AB592DCB33}" srcOrd="4" destOrd="0" presId="urn:microsoft.com/office/officeart/2005/8/layout/default"/>
    <dgm:cxn modelId="{D99908A2-66C7-4791-8A1C-9D0202BEFCA6}" type="presParOf" srcId="{98A617B5-9EAB-466F-BE18-B8A5F07006D7}" destId="{3B515C12-AF60-459C-A315-773199F6F9E8}" srcOrd="5" destOrd="0" presId="urn:microsoft.com/office/officeart/2005/8/layout/default"/>
    <dgm:cxn modelId="{4EB8878E-1694-4651-BFAF-BEE54A849DE6}" type="presParOf" srcId="{98A617B5-9EAB-466F-BE18-B8A5F07006D7}" destId="{D4D9673A-9F3F-42B9-982B-95B0A8D71708}" srcOrd="6" destOrd="0" presId="urn:microsoft.com/office/officeart/2005/8/layout/default"/>
    <dgm:cxn modelId="{E27BE2AD-C17C-487B-9CFF-DFEBED804958}" type="presParOf" srcId="{98A617B5-9EAB-466F-BE18-B8A5F07006D7}" destId="{A60C9305-B7D8-4826-BDC8-D4E1A1694A1A}" srcOrd="7" destOrd="0" presId="urn:microsoft.com/office/officeart/2005/8/layout/default"/>
    <dgm:cxn modelId="{936057EE-CAD7-45A3-B292-BBED7228E9DB}" type="presParOf" srcId="{98A617B5-9EAB-466F-BE18-B8A5F07006D7}" destId="{4DDCA0E1-877C-41F9-B9BB-338CEB1EC27B}" srcOrd="8" destOrd="0" presId="urn:microsoft.com/office/officeart/2005/8/layout/default"/>
    <dgm:cxn modelId="{D016A262-F981-4805-9E36-4422B7F8CCDC}" type="presParOf" srcId="{98A617B5-9EAB-466F-BE18-B8A5F07006D7}" destId="{4E699397-B92A-4A4A-8128-9D916520FE55}" srcOrd="9" destOrd="0" presId="urn:microsoft.com/office/officeart/2005/8/layout/default"/>
    <dgm:cxn modelId="{141656F2-9D84-40CE-B439-7F37C3D7BEFA}" type="presParOf" srcId="{98A617B5-9EAB-466F-BE18-B8A5F07006D7}" destId="{BEE07146-E823-4962-93E0-FECE8406522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390C1-3480-4C02-8369-8B726B8AB87F}">
      <dsp:nvSpPr>
        <dsp:cNvPr id="0" name=""/>
        <dsp:cNvSpPr/>
      </dsp:nvSpPr>
      <dsp:spPr>
        <a:xfrm>
          <a:off x="1556" y="235391"/>
          <a:ext cx="3234375" cy="1739300"/>
        </a:xfrm>
        <a:prstGeom prst="rect">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Fairness</a:t>
          </a:r>
        </a:p>
        <a:p>
          <a:pPr marL="0" lvl="0" indent="0" algn="l" defTabSz="889000">
            <a:lnSpc>
              <a:spcPct val="90000"/>
            </a:lnSpc>
            <a:spcBef>
              <a:spcPct val="0"/>
            </a:spcBef>
            <a:spcAft>
              <a:spcPct val="35000"/>
            </a:spcAft>
            <a:buNone/>
          </a:pPr>
          <a:r>
            <a:rPr lang="en-GB" sz="1400" kern="1200">
              <a:solidFill>
                <a:sysClr val="windowText" lastClr="000000"/>
              </a:solidFill>
            </a:rPr>
            <a:t>-  who is at most risk of dementia?</a:t>
          </a:r>
        </a:p>
        <a:p>
          <a:pPr marL="0" lvl="0" indent="0" algn="l" defTabSz="889000">
            <a:lnSpc>
              <a:spcPct val="90000"/>
            </a:lnSpc>
            <a:spcBef>
              <a:spcPct val="0"/>
            </a:spcBef>
            <a:spcAft>
              <a:spcPct val="35000"/>
            </a:spcAft>
            <a:buNone/>
          </a:pPr>
          <a:r>
            <a:rPr lang="en-GB" sz="1400" kern="1200">
              <a:solidFill>
                <a:sysClr val="windowText" lastClr="000000"/>
              </a:solidFill>
            </a:rPr>
            <a:t>-  who is likely to get a timely diagnosis?</a:t>
          </a:r>
        </a:p>
        <a:p>
          <a:pPr marL="0" lvl="0" indent="0" algn="l" defTabSz="889000">
            <a:lnSpc>
              <a:spcPct val="90000"/>
            </a:lnSpc>
            <a:spcBef>
              <a:spcPct val="0"/>
            </a:spcBef>
            <a:spcAft>
              <a:spcPct val="35000"/>
            </a:spcAft>
            <a:buNone/>
          </a:pPr>
          <a:r>
            <a:rPr lang="en-GB" sz="1400" kern="1200">
              <a:solidFill>
                <a:sysClr val="windowText" lastClr="000000"/>
              </a:solidFill>
            </a:rPr>
            <a:t>-  who is likely to get better support </a:t>
          </a:r>
        </a:p>
        <a:p>
          <a:pPr marL="0" lvl="0" indent="0" algn="l" defTabSz="889000">
            <a:lnSpc>
              <a:spcPct val="90000"/>
            </a:lnSpc>
            <a:spcBef>
              <a:spcPct val="0"/>
            </a:spcBef>
            <a:spcAft>
              <a:spcPct val="35000"/>
            </a:spcAft>
            <a:buNone/>
          </a:pPr>
          <a:r>
            <a:rPr lang="en-GB" sz="1400" kern="1200">
              <a:solidFill>
                <a:sysClr val="windowText" lastClr="000000"/>
              </a:solidFill>
            </a:rPr>
            <a:t>-  who does available support suit best?</a:t>
          </a:r>
        </a:p>
      </dsp:txBody>
      <dsp:txXfrm>
        <a:off x="1556" y="235391"/>
        <a:ext cx="3234375" cy="1739300"/>
      </dsp:txXfrm>
    </dsp:sp>
    <dsp:sp modelId="{B414F740-8E07-42C9-B230-EEA1FDE78A22}">
      <dsp:nvSpPr>
        <dsp:cNvPr id="0" name=""/>
        <dsp:cNvSpPr/>
      </dsp:nvSpPr>
      <dsp:spPr>
        <a:xfrm>
          <a:off x="3525815" y="235391"/>
          <a:ext cx="3234375" cy="1739300"/>
        </a:xfrm>
        <a:prstGeom prst="rect">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Help-Seeking</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why do some people living with dementia look for support themselves and others don’t?</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how can people living with dementia be encouraged to accept existing support?</a:t>
          </a:r>
          <a:endParaRPr lang="en-GB" sz="1400" kern="1200">
            <a:solidFill>
              <a:srgbClr val="000000"/>
            </a:solidFill>
          </a:endParaRPr>
        </a:p>
      </dsp:txBody>
      <dsp:txXfrm>
        <a:off x="3525815" y="235391"/>
        <a:ext cx="3234375" cy="1739300"/>
      </dsp:txXfrm>
    </dsp:sp>
    <dsp:sp modelId="{41962F2F-67B8-4BDB-88FC-51AB592DCB33}">
      <dsp:nvSpPr>
        <dsp:cNvPr id="0" name=""/>
        <dsp:cNvSpPr/>
      </dsp:nvSpPr>
      <dsp:spPr>
        <a:xfrm>
          <a:off x="1556" y="2264576"/>
          <a:ext cx="3234375" cy="1739300"/>
        </a:xfrm>
        <a:prstGeom prst="rect">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Information</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what information do people need?</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is currently available information suitable for people living with dementia?</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when is the best time to provide information, where, and how much of it?</a:t>
          </a:r>
          <a:endParaRPr lang="en-GB" sz="1400" kern="1200">
            <a:solidFill>
              <a:srgbClr val="000000"/>
            </a:solidFill>
          </a:endParaRPr>
        </a:p>
      </dsp:txBody>
      <dsp:txXfrm>
        <a:off x="1556" y="2264576"/>
        <a:ext cx="3234375" cy="1739300"/>
      </dsp:txXfrm>
    </dsp:sp>
    <dsp:sp modelId="{D4D9673A-9F3F-42B9-982B-95B0A8D71708}">
      <dsp:nvSpPr>
        <dsp:cNvPr id="0" name=""/>
        <dsp:cNvSpPr/>
      </dsp:nvSpPr>
      <dsp:spPr>
        <a:xfrm>
          <a:off x="3525815" y="2264576"/>
          <a:ext cx="3234375" cy="1739300"/>
        </a:xfrm>
        <a:prstGeom prst="rect">
          <a:avLst/>
        </a:prstGeom>
        <a:solidFill>
          <a:schemeClr val="accent5">
            <a:lumMod val="75000"/>
            <a:alpha val="49804"/>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Support</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who is best-placed to provide different kinds of dementia support?</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is there a way to encourage more peer and inter-generational support?</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support at critical periods (diagnosis, crisis)</a:t>
          </a:r>
          <a:endParaRPr lang="en-GB" sz="1400" kern="1200">
            <a:solidFill>
              <a:srgbClr val="000000"/>
            </a:solidFill>
          </a:endParaRPr>
        </a:p>
      </dsp:txBody>
      <dsp:txXfrm>
        <a:off x="3525815" y="2264576"/>
        <a:ext cx="3234375" cy="1739300"/>
      </dsp:txXfrm>
    </dsp:sp>
    <dsp:sp modelId="{4DDCA0E1-877C-41F9-B9BB-338CEB1EC27B}">
      <dsp:nvSpPr>
        <dsp:cNvPr id="0" name=""/>
        <dsp:cNvSpPr/>
      </dsp:nvSpPr>
      <dsp:spPr>
        <a:xfrm>
          <a:off x="1556" y="4293760"/>
          <a:ext cx="3234375" cy="1739300"/>
        </a:xfrm>
        <a:prstGeom prst="rect">
          <a:avLst/>
        </a:prstGeom>
        <a:solidFill>
          <a:schemeClr val="tx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ysClr val="windowText" lastClr="000000"/>
              </a:solidFill>
            </a:rPr>
            <a:t>Training / Awareness</a:t>
          </a:r>
        </a:p>
        <a:p>
          <a:pPr marL="0" lvl="0" indent="0" algn="l" defTabSz="889000">
            <a:lnSpc>
              <a:spcPct val="90000"/>
            </a:lnSpc>
            <a:spcBef>
              <a:spcPct val="0"/>
            </a:spcBef>
            <a:spcAft>
              <a:spcPct val="35000"/>
            </a:spcAft>
            <a:buNone/>
          </a:pPr>
          <a:r>
            <a:rPr lang="en-GB" sz="1400" kern="1200" dirty="0">
              <a:solidFill>
                <a:srgbClr val="000000"/>
              </a:solidFill>
              <a:effectLst/>
              <a:latin typeface="+mn-lt"/>
              <a:ea typeface="+mn-ea"/>
              <a:cs typeface="+mn-cs"/>
            </a:rPr>
            <a:t>- how much dementia training do different professions have? </a:t>
          </a:r>
        </a:p>
        <a:p>
          <a:pPr marL="0" lvl="0" indent="0" algn="l" defTabSz="889000">
            <a:lnSpc>
              <a:spcPct val="90000"/>
            </a:lnSpc>
            <a:spcBef>
              <a:spcPct val="0"/>
            </a:spcBef>
            <a:spcAft>
              <a:spcPct val="35000"/>
            </a:spcAft>
            <a:buFont typeface="Arial" panose="020B0604020202020204" pitchFamily="34" charset="0"/>
            <a:buNone/>
          </a:pPr>
          <a:r>
            <a:rPr lang="en-GB" sz="1400" kern="1200" dirty="0">
              <a:solidFill>
                <a:srgbClr val="000000"/>
              </a:solidFill>
              <a:effectLst/>
              <a:latin typeface="+mn-lt"/>
              <a:ea typeface="+mn-ea"/>
              <a:cs typeface="+mn-cs"/>
            </a:rPr>
            <a:t>- what aspects of dementia are people particularly unaware of? </a:t>
          </a:r>
        </a:p>
        <a:p>
          <a:pPr marL="0" lvl="0" indent="0" algn="l" defTabSz="889000">
            <a:lnSpc>
              <a:spcPct val="90000"/>
            </a:lnSpc>
            <a:spcBef>
              <a:spcPct val="0"/>
            </a:spcBef>
            <a:spcAft>
              <a:spcPct val="35000"/>
            </a:spcAft>
            <a:buFont typeface="Arial" panose="020B0604020202020204" pitchFamily="34" charset="0"/>
            <a:buNone/>
          </a:pPr>
          <a:r>
            <a:rPr lang="en-GB" sz="1400" kern="1200" dirty="0">
              <a:solidFill>
                <a:srgbClr val="000000"/>
              </a:solidFill>
              <a:effectLst/>
              <a:latin typeface="+mn-lt"/>
              <a:ea typeface="+mn-ea"/>
              <a:cs typeface="+mn-cs"/>
            </a:rPr>
            <a:t>- how can people living with dementia be involved?</a:t>
          </a:r>
          <a:endParaRPr lang="en-GB" sz="1400" kern="1200" dirty="0">
            <a:solidFill>
              <a:srgbClr val="000000"/>
            </a:solidFill>
          </a:endParaRPr>
        </a:p>
      </dsp:txBody>
      <dsp:txXfrm>
        <a:off x="1556" y="4293760"/>
        <a:ext cx="3234375" cy="1739300"/>
      </dsp:txXfrm>
    </dsp:sp>
    <dsp:sp modelId="{BEE07146-E823-4962-93E0-FECE84065222}">
      <dsp:nvSpPr>
        <dsp:cNvPr id="0" name=""/>
        <dsp:cNvSpPr/>
      </dsp:nvSpPr>
      <dsp:spPr>
        <a:xfrm>
          <a:off x="3525815" y="4293760"/>
          <a:ext cx="3234375" cy="1739300"/>
        </a:xfrm>
        <a:prstGeom prst="rect">
          <a:avLst/>
        </a:prstGeom>
        <a:solidFill>
          <a:schemeClr val="accent1">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r>
            <a:rPr lang="en-GB" sz="1400" i="1" kern="1200">
              <a:solidFill>
                <a:sysClr val="windowText" lastClr="000000"/>
              </a:solidFill>
            </a:rPr>
            <a:t>write in your own research priority</a:t>
          </a:r>
        </a:p>
      </dsp:txBody>
      <dsp:txXfrm>
        <a:off x="3525815" y="4293760"/>
        <a:ext cx="3234375" cy="17393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390C1-3480-4C02-8369-8B726B8AB87F}">
      <dsp:nvSpPr>
        <dsp:cNvPr id="0" name=""/>
        <dsp:cNvSpPr/>
      </dsp:nvSpPr>
      <dsp:spPr>
        <a:xfrm>
          <a:off x="1556" y="235391"/>
          <a:ext cx="3234375" cy="1739300"/>
        </a:xfrm>
        <a:prstGeom prst="rect">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(1) Fairness</a:t>
          </a:r>
        </a:p>
        <a:p>
          <a:pPr marL="0" lvl="0" indent="0" algn="l" defTabSz="889000">
            <a:lnSpc>
              <a:spcPct val="90000"/>
            </a:lnSpc>
            <a:spcBef>
              <a:spcPct val="0"/>
            </a:spcBef>
            <a:spcAft>
              <a:spcPct val="35000"/>
            </a:spcAft>
            <a:buNone/>
          </a:pPr>
          <a:r>
            <a:rPr lang="en-GB" sz="1400" kern="1200">
              <a:solidFill>
                <a:sysClr val="windowText" lastClr="000000"/>
              </a:solidFill>
            </a:rPr>
            <a:t>-  who is at most risk of dementia?</a:t>
          </a:r>
        </a:p>
        <a:p>
          <a:pPr marL="0" lvl="0" indent="0" algn="l" defTabSz="889000">
            <a:lnSpc>
              <a:spcPct val="90000"/>
            </a:lnSpc>
            <a:spcBef>
              <a:spcPct val="0"/>
            </a:spcBef>
            <a:spcAft>
              <a:spcPct val="35000"/>
            </a:spcAft>
            <a:buNone/>
          </a:pPr>
          <a:r>
            <a:rPr lang="en-GB" sz="1400" kern="1200">
              <a:solidFill>
                <a:sysClr val="windowText" lastClr="000000"/>
              </a:solidFill>
            </a:rPr>
            <a:t>-  who is likely to get a timely diagnosis?</a:t>
          </a:r>
        </a:p>
        <a:p>
          <a:pPr marL="0" lvl="0" indent="0" algn="l" defTabSz="889000">
            <a:lnSpc>
              <a:spcPct val="90000"/>
            </a:lnSpc>
            <a:spcBef>
              <a:spcPct val="0"/>
            </a:spcBef>
            <a:spcAft>
              <a:spcPct val="35000"/>
            </a:spcAft>
            <a:buNone/>
          </a:pPr>
          <a:r>
            <a:rPr lang="en-GB" sz="1400" kern="1200">
              <a:solidFill>
                <a:sysClr val="windowText" lastClr="000000"/>
              </a:solidFill>
            </a:rPr>
            <a:t>-  who is likely to get better support </a:t>
          </a:r>
        </a:p>
        <a:p>
          <a:pPr marL="0" lvl="0" indent="0" algn="l" defTabSz="889000">
            <a:lnSpc>
              <a:spcPct val="90000"/>
            </a:lnSpc>
            <a:spcBef>
              <a:spcPct val="0"/>
            </a:spcBef>
            <a:spcAft>
              <a:spcPct val="35000"/>
            </a:spcAft>
            <a:buNone/>
          </a:pPr>
          <a:r>
            <a:rPr lang="en-GB" sz="1400" kern="1200">
              <a:solidFill>
                <a:sysClr val="windowText" lastClr="000000"/>
              </a:solidFill>
            </a:rPr>
            <a:t>-  who does available support suit best?</a:t>
          </a:r>
        </a:p>
      </dsp:txBody>
      <dsp:txXfrm>
        <a:off x="1556" y="235391"/>
        <a:ext cx="3234375" cy="1739300"/>
      </dsp:txXfrm>
    </dsp:sp>
    <dsp:sp modelId="{B414F740-8E07-42C9-B230-EEA1FDE78A22}">
      <dsp:nvSpPr>
        <dsp:cNvPr id="0" name=""/>
        <dsp:cNvSpPr/>
      </dsp:nvSpPr>
      <dsp:spPr>
        <a:xfrm>
          <a:off x="3525815" y="235391"/>
          <a:ext cx="3234375" cy="1739300"/>
        </a:xfrm>
        <a:prstGeom prst="rect">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(2) Help-Seeking</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why do some people living with dementia look for support themselves and others don’t?</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how can people living with dementia be encouraged to accept existing support?</a:t>
          </a:r>
          <a:endParaRPr lang="en-GB" sz="1400" kern="1200">
            <a:solidFill>
              <a:srgbClr val="000000"/>
            </a:solidFill>
          </a:endParaRPr>
        </a:p>
      </dsp:txBody>
      <dsp:txXfrm>
        <a:off x="3525815" y="235391"/>
        <a:ext cx="3234375" cy="1739300"/>
      </dsp:txXfrm>
    </dsp:sp>
    <dsp:sp modelId="{41962F2F-67B8-4BDB-88FC-51AB592DCB33}">
      <dsp:nvSpPr>
        <dsp:cNvPr id="0" name=""/>
        <dsp:cNvSpPr/>
      </dsp:nvSpPr>
      <dsp:spPr>
        <a:xfrm>
          <a:off x="1556" y="2264576"/>
          <a:ext cx="3234375" cy="1739300"/>
        </a:xfrm>
        <a:prstGeom prst="rect">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(3) Information</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what information do people need?</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is currently available information suitable for people living with dementia?</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when is the best time to provide information, where, and how much of it?</a:t>
          </a:r>
          <a:endParaRPr lang="en-GB" sz="1400" kern="1200">
            <a:solidFill>
              <a:srgbClr val="000000"/>
            </a:solidFill>
          </a:endParaRPr>
        </a:p>
      </dsp:txBody>
      <dsp:txXfrm>
        <a:off x="1556" y="2264576"/>
        <a:ext cx="3234375" cy="1739300"/>
      </dsp:txXfrm>
    </dsp:sp>
    <dsp:sp modelId="{D4D9673A-9F3F-42B9-982B-95B0A8D71708}">
      <dsp:nvSpPr>
        <dsp:cNvPr id="0" name=""/>
        <dsp:cNvSpPr/>
      </dsp:nvSpPr>
      <dsp:spPr>
        <a:xfrm>
          <a:off x="3525815" y="2264576"/>
          <a:ext cx="3234375" cy="1739300"/>
        </a:xfrm>
        <a:prstGeom prst="rect">
          <a:avLst/>
        </a:prstGeom>
        <a:solidFill>
          <a:schemeClr val="accent5">
            <a:lumMod val="75000"/>
            <a:alpha val="49804"/>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(4) Support</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who is best-placed to provide different kinds of dementia support?</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is there a way to encourage more peer and inter-generational support?</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support at critical periods (diagnosis, crisis)</a:t>
          </a:r>
          <a:endParaRPr lang="en-GB" sz="1400" kern="1200">
            <a:solidFill>
              <a:srgbClr val="000000"/>
            </a:solidFill>
          </a:endParaRPr>
        </a:p>
      </dsp:txBody>
      <dsp:txXfrm>
        <a:off x="3525815" y="2264576"/>
        <a:ext cx="3234375" cy="1739300"/>
      </dsp:txXfrm>
    </dsp:sp>
    <dsp:sp modelId="{4DDCA0E1-877C-41F9-B9BB-338CEB1EC27B}">
      <dsp:nvSpPr>
        <dsp:cNvPr id="0" name=""/>
        <dsp:cNvSpPr/>
      </dsp:nvSpPr>
      <dsp:spPr>
        <a:xfrm>
          <a:off x="1556" y="4293760"/>
          <a:ext cx="3234375" cy="1739300"/>
        </a:xfrm>
        <a:prstGeom prst="rect">
          <a:avLst/>
        </a:prstGeom>
        <a:solidFill>
          <a:schemeClr val="tx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ysClr val="windowText" lastClr="000000"/>
              </a:solidFill>
            </a:rPr>
            <a:t>(5) Training / Awareness</a:t>
          </a:r>
        </a:p>
        <a:p>
          <a:pPr marL="0" lvl="0" indent="0" algn="l" defTabSz="889000">
            <a:lnSpc>
              <a:spcPct val="90000"/>
            </a:lnSpc>
            <a:spcBef>
              <a:spcPct val="0"/>
            </a:spcBef>
            <a:spcAft>
              <a:spcPct val="35000"/>
            </a:spcAft>
            <a:buNone/>
          </a:pPr>
          <a:r>
            <a:rPr lang="en-GB" sz="1400" kern="1200">
              <a:solidFill>
                <a:srgbClr val="000000"/>
              </a:solidFill>
              <a:effectLst/>
              <a:latin typeface="+mn-lt"/>
              <a:ea typeface="+mn-ea"/>
              <a:cs typeface="+mn-cs"/>
            </a:rPr>
            <a:t>- how much dementia training do different professions have? </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what aspects of dementia are people particularly unaware of? </a:t>
          </a:r>
        </a:p>
        <a:p>
          <a:pPr marL="0" lvl="0" indent="0" algn="l" defTabSz="889000">
            <a:lnSpc>
              <a:spcPct val="90000"/>
            </a:lnSpc>
            <a:spcBef>
              <a:spcPct val="0"/>
            </a:spcBef>
            <a:spcAft>
              <a:spcPct val="35000"/>
            </a:spcAft>
            <a:buFont typeface="Arial" panose="020B0604020202020204" pitchFamily="34" charset="0"/>
            <a:buNone/>
          </a:pPr>
          <a:r>
            <a:rPr lang="en-GB" sz="1400" kern="1200">
              <a:solidFill>
                <a:srgbClr val="000000"/>
              </a:solidFill>
              <a:effectLst/>
              <a:latin typeface="+mn-lt"/>
              <a:ea typeface="+mn-ea"/>
              <a:cs typeface="+mn-cs"/>
            </a:rPr>
            <a:t>- how can people living with dementia be involved?</a:t>
          </a:r>
          <a:endParaRPr lang="en-GB" sz="1400" kern="1200">
            <a:solidFill>
              <a:srgbClr val="000000"/>
            </a:solidFill>
          </a:endParaRPr>
        </a:p>
      </dsp:txBody>
      <dsp:txXfrm>
        <a:off x="1556" y="4293760"/>
        <a:ext cx="3234375" cy="1739300"/>
      </dsp:txXfrm>
    </dsp:sp>
    <dsp:sp modelId="{BEE07146-E823-4962-93E0-FECE84065222}">
      <dsp:nvSpPr>
        <dsp:cNvPr id="0" name=""/>
        <dsp:cNvSpPr/>
      </dsp:nvSpPr>
      <dsp:spPr>
        <a:xfrm>
          <a:off x="3525815" y="4293760"/>
          <a:ext cx="3234375" cy="1739300"/>
        </a:xfrm>
        <a:prstGeom prst="rect">
          <a:avLst/>
        </a:prstGeom>
        <a:solidFill>
          <a:schemeClr val="accent1">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endParaRPr lang="en-GB" sz="1400" i="1" kern="1200">
            <a:solidFill>
              <a:sysClr val="windowText" lastClr="000000"/>
            </a:solidFill>
          </a:endParaRPr>
        </a:p>
        <a:p>
          <a:pPr marL="0" lvl="0" indent="0" algn="r" defTabSz="622300">
            <a:lnSpc>
              <a:spcPct val="90000"/>
            </a:lnSpc>
            <a:spcBef>
              <a:spcPct val="0"/>
            </a:spcBef>
            <a:spcAft>
              <a:spcPct val="35000"/>
            </a:spcAft>
            <a:buNone/>
          </a:pPr>
          <a:r>
            <a:rPr lang="en-GB" sz="1400" i="1" kern="1200">
              <a:solidFill>
                <a:sysClr val="windowText" lastClr="000000"/>
              </a:solidFill>
            </a:rPr>
            <a:t>write in your own research priority</a:t>
          </a:r>
        </a:p>
      </dsp:txBody>
      <dsp:txXfrm>
        <a:off x="3525815" y="4293760"/>
        <a:ext cx="3234375" cy="17393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02F903A1-FACC-41AC-9806-2E69DB454412}" type="datetimeFigureOut">
              <a:rPr lang="en-GB" smtClean="0"/>
              <a:t>05/04/2024</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77B8A908-51C4-464C-98F1-2EA7B78D4BA6}" type="slidenum">
              <a:rPr lang="en-GB" smtClean="0"/>
              <a:t>‹#›</a:t>
            </a:fld>
            <a:endParaRPr lang="en-GB"/>
          </a:p>
        </p:txBody>
      </p:sp>
    </p:spTree>
    <p:extLst>
      <p:ext uri="{BB962C8B-B14F-4D97-AF65-F5344CB8AC3E}">
        <p14:creationId xmlns:p14="http://schemas.microsoft.com/office/powerpoint/2010/main" val="3872883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6"/>
        <p:cNvGrpSpPr/>
        <p:nvPr/>
      </p:nvGrpSpPr>
      <p:grpSpPr>
        <a:xfrm>
          <a:off x="0" y="0"/>
          <a:ext cx="0" cy="0"/>
          <a:chOff x="0" y="0"/>
          <a:chExt cx="0" cy="0"/>
        </a:xfrm>
      </p:grpSpPr>
      <p:sp>
        <p:nvSpPr>
          <p:cNvPr id="1407" name="Google Shape;1407;g4dfce81f19_0_45: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8" name="Google Shape;1408;g4dfce81f19_0_45: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6"/>
        <p:cNvGrpSpPr/>
        <p:nvPr/>
      </p:nvGrpSpPr>
      <p:grpSpPr>
        <a:xfrm>
          <a:off x="0" y="0"/>
          <a:ext cx="0" cy="0"/>
          <a:chOff x="0" y="0"/>
          <a:chExt cx="0" cy="0"/>
        </a:xfrm>
      </p:grpSpPr>
      <p:sp>
        <p:nvSpPr>
          <p:cNvPr id="3357" name="Google Shape;3357;g54dda1946d_0_3: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8" name="Google Shape;3358;g54dda1946d_0_3: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5"/>
        <p:cNvGrpSpPr/>
        <p:nvPr/>
      </p:nvGrpSpPr>
      <p:grpSpPr>
        <a:xfrm>
          <a:off x="0" y="0"/>
          <a:ext cx="0" cy="0"/>
          <a:chOff x="0" y="0"/>
          <a:chExt cx="0" cy="0"/>
        </a:xfrm>
      </p:grpSpPr>
      <p:sp>
        <p:nvSpPr>
          <p:cNvPr id="1786" name="Google Shape;1786;gd431007ba2_0_215: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7" name="Google Shape;1787;gd431007ba2_0_215: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3"/>
        <p:cNvGrpSpPr/>
        <p:nvPr/>
      </p:nvGrpSpPr>
      <p:grpSpPr>
        <a:xfrm>
          <a:off x="0" y="0"/>
          <a:ext cx="0" cy="0"/>
          <a:chOff x="0" y="0"/>
          <a:chExt cx="0" cy="0"/>
        </a:xfrm>
      </p:grpSpPr>
      <p:sp>
        <p:nvSpPr>
          <p:cNvPr id="2324" name="Google Shape;2324;g14072739ea5_12_0: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5" name="Google Shape;2325;g14072739ea5_12_0: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30125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2"/>
        <p:cNvGrpSpPr/>
        <p:nvPr/>
      </p:nvGrpSpPr>
      <p:grpSpPr>
        <a:xfrm>
          <a:off x="0" y="0"/>
          <a:ext cx="0" cy="0"/>
          <a:chOff x="0" y="0"/>
          <a:chExt cx="0" cy="0"/>
        </a:xfrm>
      </p:grpSpPr>
      <p:sp>
        <p:nvSpPr>
          <p:cNvPr id="3083" name="Google Shape;3083;g54dda1946d_4_2726: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4" name="Google Shape;3084;g54dda1946d_4_2726: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5"/>
        <p:cNvGrpSpPr/>
        <p:nvPr/>
      </p:nvGrpSpPr>
      <p:grpSpPr>
        <a:xfrm>
          <a:off x="0" y="0"/>
          <a:ext cx="0" cy="0"/>
          <a:chOff x="0" y="0"/>
          <a:chExt cx="0" cy="0"/>
        </a:xfrm>
      </p:grpSpPr>
      <p:sp>
        <p:nvSpPr>
          <p:cNvPr id="3336" name="Google Shape;3336;gd5260bdd85_0_270: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7" name="Google Shape;3337;gd5260bdd85_0_270: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B8A908-51C4-464C-98F1-2EA7B78D4BA6}" type="slidenum">
              <a:rPr lang="en-GB" smtClean="0"/>
              <a:t>8</a:t>
            </a:fld>
            <a:endParaRPr lang="en-GB"/>
          </a:p>
        </p:txBody>
      </p:sp>
    </p:spTree>
    <p:extLst>
      <p:ext uri="{BB962C8B-B14F-4D97-AF65-F5344CB8AC3E}">
        <p14:creationId xmlns:p14="http://schemas.microsoft.com/office/powerpoint/2010/main" val="1718147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B8A908-51C4-464C-98F1-2EA7B78D4BA6}" type="slidenum">
              <a:rPr lang="en-GB" smtClean="0"/>
              <a:t>9</a:t>
            </a:fld>
            <a:endParaRPr lang="en-GB"/>
          </a:p>
        </p:txBody>
      </p:sp>
    </p:spTree>
    <p:extLst>
      <p:ext uri="{BB962C8B-B14F-4D97-AF65-F5344CB8AC3E}">
        <p14:creationId xmlns:p14="http://schemas.microsoft.com/office/powerpoint/2010/main" val="3987045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B8A908-51C4-464C-98F1-2EA7B78D4BA6}" type="slidenum">
              <a:rPr lang="en-GB" smtClean="0"/>
              <a:t>10</a:t>
            </a:fld>
            <a:endParaRPr lang="en-GB"/>
          </a:p>
        </p:txBody>
      </p:sp>
    </p:spTree>
    <p:extLst>
      <p:ext uri="{BB962C8B-B14F-4D97-AF65-F5344CB8AC3E}">
        <p14:creationId xmlns:p14="http://schemas.microsoft.com/office/powerpoint/2010/main" val="3365528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1"/>
        <p:cNvGrpSpPr/>
        <p:nvPr/>
      </p:nvGrpSpPr>
      <p:grpSpPr>
        <a:xfrm>
          <a:off x="0" y="0"/>
          <a:ext cx="0" cy="0"/>
          <a:chOff x="0" y="0"/>
          <a:chExt cx="0" cy="0"/>
        </a:xfrm>
      </p:grpSpPr>
      <p:sp>
        <p:nvSpPr>
          <p:cNvPr id="3702" name="Google Shape;3702;g135e18421cc_13_10: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3" name="Google Shape;3703;g135e18421cc_13_10:notes"/>
          <p:cNvSpPr txBox="1">
            <a:spLocks noGrp="1"/>
          </p:cNvSpPr>
          <p:nvPr>
            <p:ph type="body" idx="1"/>
          </p:nvPr>
        </p:nvSpPr>
        <p:spPr>
          <a:xfrm>
            <a:off x="679768" y="4715907"/>
            <a:ext cx="5438140" cy="44677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0433" y="1582367"/>
            <a:ext cx="5015600" cy="2657600"/>
          </a:xfrm>
          <a:prstGeom prst="rect">
            <a:avLst/>
          </a:prstGeom>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5200"/>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endParaRPr/>
          </a:p>
        </p:txBody>
      </p:sp>
      <p:sp>
        <p:nvSpPr>
          <p:cNvPr id="10" name="Google Shape;10;p2"/>
          <p:cNvSpPr txBox="1">
            <a:spLocks noGrp="1"/>
          </p:cNvSpPr>
          <p:nvPr>
            <p:ph type="subTitle" idx="1"/>
          </p:nvPr>
        </p:nvSpPr>
        <p:spPr>
          <a:xfrm>
            <a:off x="960444" y="4322217"/>
            <a:ext cx="2824800" cy="899200"/>
          </a:xfrm>
          <a:prstGeom prst="rect">
            <a:avLst/>
          </a:prstGeom>
        </p:spPr>
        <p:txBody>
          <a:bodyPr spcFirstLastPara="1" wrap="square" lIns="91425" tIns="91425" rIns="91425" bIns="91425" anchor="t" anchorCtr="0">
            <a:noAutofit/>
          </a:bodyPr>
          <a:lstStyle>
            <a:lvl1pPr lvl="0">
              <a:spcBef>
                <a:spcPts val="0"/>
              </a:spcBef>
              <a:spcAft>
                <a:spcPts val="0"/>
              </a:spcAft>
              <a:buSzPts val="1300"/>
              <a:buNone/>
              <a:defRPr sz="2000">
                <a:solidFill>
                  <a:schemeClr val="dk1"/>
                </a:solidFill>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777557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5"/>
        <p:cNvGrpSpPr/>
        <p:nvPr/>
      </p:nvGrpSpPr>
      <p:grpSpPr>
        <a:xfrm>
          <a:off x="0" y="0"/>
          <a:ext cx="0" cy="0"/>
          <a:chOff x="0" y="0"/>
          <a:chExt cx="0" cy="0"/>
        </a:xfrm>
      </p:grpSpPr>
      <p:sp>
        <p:nvSpPr>
          <p:cNvPr id="16" name="Google Shape;16;p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7" name="Google Shape;17;p4"/>
          <p:cNvSpPr txBox="1">
            <a:spLocks noGrp="1"/>
          </p:cNvSpPr>
          <p:nvPr>
            <p:ph type="body" idx="1"/>
          </p:nvPr>
        </p:nvSpPr>
        <p:spPr>
          <a:xfrm>
            <a:off x="960000" y="1309833"/>
            <a:ext cx="10272000" cy="1795600"/>
          </a:xfrm>
          <a:prstGeom prst="rect">
            <a:avLst/>
          </a:prstGeom>
        </p:spPr>
        <p:txBody>
          <a:bodyPr spcFirstLastPara="1" wrap="square" lIns="91425" tIns="91425" rIns="91425" bIns="91425" anchor="t" anchorCtr="0">
            <a:noAutofit/>
          </a:bodyPr>
          <a:lstStyle>
            <a:lvl1pPr marL="609585" lvl="0" indent="-414856" rtl="0">
              <a:lnSpc>
                <a:spcPct val="100000"/>
              </a:lnSpc>
              <a:spcBef>
                <a:spcPts val="0"/>
              </a:spcBef>
              <a:spcAft>
                <a:spcPts val="0"/>
              </a:spcAft>
              <a:buSzPts val="1300"/>
              <a:buChar char="●"/>
              <a:defRPr/>
            </a:lvl1pPr>
            <a:lvl2pPr marL="1219170" lvl="1" indent="-414856" rtl="0">
              <a:lnSpc>
                <a:spcPct val="100000"/>
              </a:lnSpc>
              <a:spcBef>
                <a:spcPts val="0"/>
              </a:spcBef>
              <a:spcAft>
                <a:spcPts val="0"/>
              </a:spcAft>
              <a:buSzPts val="1300"/>
              <a:buChar char="○"/>
              <a:defRPr/>
            </a:lvl2pPr>
            <a:lvl3pPr marL="1828754" lvl="2" indent="-414856" rtl="0">
              <a:lnSpc>
                <a:spcPct val="100000"/>
              </a:lnSpc>
              <a:spcBef>
                <a:spcPts val="0"/>
              </a:spcBef>
              <a:spcAft>
                <a:spcPts val="0"/>
              </a:spcAft>
              <a:buSzPts val="1300"/>
              <a:buChar char="■"/>
              <a:defRPr/>
            </a:lvl3pPr>
            <a:lvl4pPr marL="2438339" lvl="3" indent="-414856" rtl="0">
              <a:lnSpc>
                <a:spcPct val="100000"/>
              </a:lnSpc>
              <a:spcBef>
                <a:spcPts val="0"/>
              </a:spcBef>
              <a:spcAft>
                <a:spcPts val="0"/>
              </a:spcAft>
              <a:buSzPts val="1300"/>
              <a:buChar char="●"/>
              <a:defRPr/>
            </a:lvl4pPr>
            <a:lvl5pPr marL="3047924" lvl="4" indent="-414856" rtl="0">
              <a:lnSpc>
                <a:spcPct val="100000"/>
              </a:lnSpc>
              <a:spcBef>
                <a:spcPts val="0"/>
              </a:spcBef>
              <a:spcAft>
                <a:spcPts val="0"/>
              </a:spcAft>
              <a:buSzPts val="1300"/>
              <a:buChar char="○"/>
              <a:defRPr/>
            </a:lvl5pPr>
            <a:lvl6pPr marL="3657509" lvl="5" indent="-414856" rtl="0">
              <a:lnSpc>
                <a:spcPct val="100000"/>
              </a:lnSpc>
              <a:spcBef>
                <a:spcPts val="0"/>
              </a:spcBef>
              <a:spcAft>
                <a:spcPts val="0"/>
              </a:spcAft>
              <a:buSzPts val="1300"/>
              <a:buChar char="■"/>
              <a:defRPr/>
            </a:lvl6pPr>
            <a:lvl7pPr marL="4267093" lvl="6" indent="-414856" rtl="0">
              <a:lnSpc>
                <a:spcPct val="100000"/>
              </a:lnSpc>
              <a:spcBef>
                <a:spcPts val="0"/>
              </a:spcBef>
              <a:spcAft>
                <a:spcPts val="0"/>
              </a:spcAft>
              <a:buSzPts val="1300"/>
              <a:buChar char="●"/>
              <a:defRPr/>
            </a:lvl7pPr>
            <a:lvl8pPr marL="4876678" lvl="7" indent="-414856" rtl="0">
              <a:lnSpc>
                <a:spcPct val="100000"/>
              </a:lnSpc>
              <a:spcBef>
                <a:spcPts val="0"/>
              </a:spcBef>
              <a:spcAft>
                <a:spcPts val="0"/>
              </a:spcAft>
              <a:buSzPts val="1300"/>
              <a:buChar char="○"/>
              <a:defRPr/>
            </a:lvl8pPr>
            <a:lvl9pPr marL="5486263" lvl="8" indent="-414856" rtl="0">
              <a:lnSpc>
                <a:spcPct val="100000"/>
              </a:lnSpc>
              <a:spcBef>
                <a:spcPts val="0"/>
              </a:spcBef>
              <a:spcAft>
                <a:spcPts val="0"/>
              </a:spcAft>
              <a:buSzPts val="1300"/>
              <a:buChar char="■"/>
              <a:defRPr/>
            </a:lvl9pPr>
          </a:lstStyle>
          <a:p>
            <a:endParaRPr/>
          </a:p>
        </p:txBody>
      </p:sp>
      <p:grpSp>
        <p:nvGrpSpPr>
          <p:cNvPr id="18" name="Google Shape;18;p4"/>
          <p:cNvGrpSpPr/>
          <p:nvPr/>
        </p:nvGrpSpPr>
        <p:grpSpPr>
          <a:xfrm flipH="1">
            <a:off x="272379" y="2920613"/>
            <a:ext cx="11767063" cy="820668"/>
            <a:chOff x="148582" y="2190459"/>
            <a:chExt cx="8825297" cy="615501"/>
          </a:xfrm>
        </p:grpSpPr>
        <p:grpSp>
          <p:nvGrpSpPr>
            <p:cNvPr id="19" name="Google Shape;19;p4"/>
            <p:cNvGrpSpPr/>
            <p:nvPr/>
          </p:nvGrpSpPr>
          <p:grpSpPr>
            <a:xfrm>
              <a:off x="148582" y="2655867"/>
              <a:ext cx="195356" cy="150094"/>
              <a:chOff x="5869675" y="980843"/>
              <a:chExt cx="194210" cy="184435"/>
            </a:xfrm>
          </p:grpSpPr>
          <p:sp>
            <p:nvSpPr>
              <p:cNvPr id="20" name="Google Shape;20;p4"/>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4"/>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4"/>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4"/>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4"/>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4"/>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6" name="Google Shape;26;p4"/>
            <p:cNvGrpSpPr/>
            <p:nvPr/>
          </p:nvGrpSpPr>
          <p:grpSpPr>
            <a:xfrm rot="-1950395">
              <a:off x="8648320" y="2250573"/>
              <a:ext cx="288476" cy="222110"/>
              <a:chOff x="8339960" y="1261719"/>
              <a:chExt cx="286820" cy="220835"/>
            </a:xfrm>
          </p:grpSpPr>
          <p:sp>
            <p:nvSpPr>
              <p:cNvPr id="27" name="Google Shape;27;p4"/>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4"/>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4"/>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 name="Google Shape;30;p4"/>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4"/>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4"/>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4"/>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4"/>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4"/>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36" name="Google Shape;36;p4"/>
          <p:cNvGrpSpPr/>
          <p:nvPr/>
        </p:nvGrpSpPr>
        <p:grpSpPr>
          <a:xfrm flipH="1">
            <a:off x="-1163729" y="-65210"/>
            <a:ext cx="14565009" cy="9108385"/>
            <a:chOff x="-872797" y="-48908"/>
            <a:chExt cx="10923757" cy="6831289"/>
          </a:xfrm>
        </p:grpSpPr>
        <p:grpSp>
          <p:nvGrpSpPr>
            <p:cNvPr id="37" name="Google Shape;37;p4"/>
            <p:cNvGrpSpPr/>
            <p:nvPr/>
          </p:nvGrpSpPr>
          <p:grpSpPr>
            <a:xfrm>
              <a:off x="8139561" y="768062"/>
              <a:ext cx="1911385" cy="1985114"/>
              <a:chOff x="2188536" y="1525570"/>
              <a:chExt cx="2046231" cy="2125163"/>
            </a:xfrm>
          </p:grpSpPr>
          <p:sp>
            <p:nvSpPr>
              <p:cNvPr id="38" name="Google Shape;38;p4"/>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 name="Google Shape;39;p4"/>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 name="Google Shape;40;p4"/>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1" name="Google Shape;41;p4"/>
            <p:cNvGrpSpPr/>
            <p:nvPr/>
          </p:nvGrpSpPr>
          <p:grpSpPr>
            <a:xfrm>
              <a:off x="8003031" y="-48908"/>
              <a:ext cx="2047929" cy="1677112"/>
              <a:chOff x="4901407" y="1197566"/>
              <a:chExt cx="1675198" cy="1371870"/>
            </a:xfrm>
          </p:grpSpPr>
          <p:sp>
            <p:nvSpPr>
              <p:cNvPr id="42" name="Google Shape;42;p4"/>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4"/>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4"/>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4"/>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4"/>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 name="Google Shape;47;p4"/>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4"/>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4"/>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4"/>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4"/>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 name="Google Shape;52;p4"/>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3" name="Google Shape;53;p4"/>
            <p:cNvGrpSpPr/>
            <p:nvPr/>
          </p:nvGrpSpPr>
          <p:grpSpPr>
            <a:xfrm rot="-1745679" flipH="1">
              <a:off x="-619568" y="3688364"/>
              <a:ext cx="1911456" cy="1537571"/>
              <a:chOff x="5501495" y="3600818"/>
              <a:chExt cx="2084443" cy="1676721"/>
            </a:xfrm>
          </p:grpSpPr>
          <p:sp>
            <p:nvSpPr>
              <p:cNvPr id="54" name="Google Shape;54;p4"/>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4"/>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4"/>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 name="Google Shape;57;p4"/>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4"/>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4"/>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 name="Google Shape;60;p4"/>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4"/>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4"/>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4"/>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4"/>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5" name="Google Shape;65;p4"/>
            <p:cNvGrpSpPr/>
            <p:nvPr/>
          </p:nvGrpSpPr>
          <p:grpSpPr>
            <a:xfrm rot="-2226179" flipH="1">
              <a:off x="-345686" y="4293356"/>
              <a:ext cx="1911400" cy="1985131"/>
              <a:chOff x="2188536" y="1525570"/>
              <a:chExt cx="2046231" cy="2125163"/>
            </a:xfrm>
          </p:grpSpPr>
          <p:sp>
            <p:nvSpPr>
              <p:cNvPr id="66" name="Google Shape;66;p4"/>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4"/>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4"/>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9" name="Google Shape;69;p4"/>
            <p:cNvGrpSpPr/>
            <p:nvPr/>
          </p:nvGrpSpPr>
          <p:grpSpPr>
            <a:xfrm rot="-963869" flipH="1">
              <a:off x="192078" y="4854602"/>
              <a:ext cx="2047995" cy="1677165"/>
              <a:chOff x="4901407" y="1197566"/>
              <a:chExt cx="1675198" cy="1371870"/>
            </a:xfrm>
          </p:grpSpPr>
          <p:sp>
            <p:nvSpPr>
              <p:cNvPr id="70" name="Google Shape;70;p4"/>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 name="Google Shape;71;p4"/>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4"/>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4"/>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4"/>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 name="Google Shape;75;p4"/>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 name="Google Shape;76;p4"/>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 name="Google Shape;77;p4"/>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4"/>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4"/>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 name="Google Shape;80;p4"/>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633244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81"/>
        <p:cNvGrpSpPr/>
        <p:nvPr/>
      </p:nvGrpSpPr>
      <p:grpSpPr>
        <a:xfrm>
          <a:off x="0" y="0"/>
          <a:ext cx="0" cy="0"/>
          <a:chOff x="0" y="0"/>
          <a:chExt cx="0" cy="0"/>
        </a:xfrm>
      </p:grpSpPr>
      <p:sp>
        <p:nvSpPr>
          <p:cNvPr id="82" name="Google Shape;82;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3" name="Google Shape;83;p5"/>
          <p:cNvSpPr txBox="1">
            <a:spLocks noGrp="1"/>
          </p:cNvSpPr>
          <p:nvPr>
            <p:ph type="subTitle" idx="1"/>
          </p:nvPr>
        </p:nvSpPr>
        <p:spPr>
          <a:xfrm>
            <a:off x="6740379" y="4811665"/>
            <a:ext cx="3340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84" name="Google Shape;84;p5"/>
          <p:cNvSpPr txBox="1">
            <a:spLocks noGrp="1"/>
          </p:cNvSpPr>
          <p:nvPr>
            <p:ph type="subTitle" idx="2"/>
          </p:nvPr>
        </p:nvSpPr>
        <p:spPr>
          <a:xfrm>
            <a:off x="2111067" y="4811665"/>
            <a:ext cx="3340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85" name="Google Shape;85;p5"/>
          <p:cNvSpPr txBox="1">
            <a:spLocks noGrp="1"/>
          </p:cNvSpPr>
          <p:nvPr>
            <p:ph type="subTitle" idx="3"/>
          </p:nvPr>
        </p:nvSpPr>
        <p:spPr>
          <a:xfrm>
            <a:off x="6740367" y="4400967"/>
            <a:ext cx="3340800" cy="526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86" name="Google Shape;86;p5"/>
          <p:cNvSpPr txBox="1">
            <a:spLocks noGrp="1"/>
          </p:cNvSpPr>
          <p:nvPr>
            <p:ph type="subTitle" idx="4"/>
          </p:nvPr>
        </p:nvSpPr>
        <p:spPr>
          <a:xfrm>
            <a:off x="2110767" y="4400967"/>
            <a:ext cx="3340800" cy="526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grpSp>
        <p:nvGrpSpPr>
          <p:cNvPr id="87" name="Google Shape;87;p5"/>
          <p:cNvGrpSpPr/>
          <p:nvPr/>
        </p:nvGrpSpPr>
        <p:grpSpPr>
          <a:xfrm>
            <a:off x="-1211913" y="2733997"/>
            <a:ext cx="14722652" cy="5734623"/>
            <a:chOff x="-908935" y="2050497"/>
            <a:chExt cx="11041989" cy="4300967"/>
          </a:xfrm>
        </p:grpSpPr>
        <p:grpSp>
          <p:nvGrpSpPr>
            <p:cNvPr id="88" name="Google Shape;88;p5"/>
            <p:cNvGrpSpPr/>
            <p:nvPr/>
          </p:nvGrpSpPr>
          <p:grpSpPr>
            <a:xfrm rot="-1633138" flipH="1">
              <a:off x="-663151" y="3126372"/>
              <a:ext cx="1911303" cy="1537448"/>
              <a:chOff x="5501495" y="3600818"/>
              <a:chExt cx="2084443" cy="1676721"/>
            </a:xfrm>
          </p:grpSpPr>
          <p:sp>
            <p:nvSpPr>
              <p:cNvPr id="89" name="Google Shape;89;p5"/>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 name="Google Shape;90;p5"/>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 name="Google Shape;91;p5"/>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 name="Google Shape;92;p5"/>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 name="Google Shape;93;p5"/>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 name="Google Shape;94;p5"/>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5"/>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5"/>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5"/>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5"/>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5"/>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0" name="Google Shape;100;p5"/>
            <p:cNvGrpSpPr/>
            <p:nvPr/>
          </p:nvGrpSpPr>
          <p:grpSpPr>
            <a:xfrm rot="744225" flipH="1">
              <a:off x="77446" y="4473924"/>
              <a:ext cx="2047990" cy="1677161"/>
              <a:chOff x="4901407" y="1197566"/>
              <a:chExt cx="1675198" cy="1371870"/>
            </a:xfrm>
          </p:grpSpPr>
          <p:sp>
            <p:nvSpPr>
              <p:cNvPr id="101" name="Google Shape;101;p5"/>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5"/>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5"/>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5"/>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5"/>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5"/>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5"/>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5"/>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5"/>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5"/>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5"/>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2" name="Google Shape;112;p5"/>
            <p:cNvGrpSpPr/>
            <p:nvPr/>
          </p:nvGrpSpPr>
          <p:grpSpPr>
            <a:xfrm rot="3469">
              <a:off x="8273184" y="2051435"/>
              <a:ext cx="1859116" cy="1495468"/>
              <a:chOff x="6891258" y="3223818"/>
              <a:chExt cx="2084443" cy="1676721"/>
            </a:xfrm>
          </p:grpSpPr>
          <p:sp>
            <p:nvSpPr>
              <p:cNvPr id="113" name="Google Shape;113;p5"/>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5"/>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5"/>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5"/>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5"/>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5"/>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5"/>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5"/>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5"/>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5"/>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5"/>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24" name="Google Shape;124;p5"/>
          <p:cNvGrpSpPr/>
          <p:nvPr/>
        </p:nvGrpSpPr>
        <p:grpSpPr>
          <a:xfrm>
            <a:off x="259774" y="2946322"/>
            <a:ext cx="11694065" cy="2139955"/>
            <a:chOff x="194830" y="2209742"/>
            <a:chExt cx="8770549" cy="1604966"/>
          </a:xfrm>
        </p:grpSpPr>
        <p:grpSp>
          <p:nvGrpSpPr>
            <p:cNvPr id="125" name="Google Shape;125;p5"/>
            <p:cNvGrpSpPr/>
            <p:nvPr/>
          </p:nvGrpSpPr>
          <p:grpSpPr>
            <a:xfrm flipH="1">
              <a:off x="194830" y="2209742"/>
              <a:ext cx="195356" cy="150094"/>
              <a:chOff x="5869675" y="980843"/>
              <a:chExt cx="194210" cy="184435"/>
            </a:xfrm>
          </p:grpSpPr>
          <p:sp>
            <p:nvSpPr>
              <p:cNvPr id="126" name="Google Shape;126;p5"/>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5"/>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5"/>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 name="Google Shape;129;p5"/>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 name="Google Shape;130;p5"/>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5"/>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2" name="Google Shape;132;p5"/>
            <p:cNvGrpSpPr/>
            <p:nvPr/>
          </p:nvGrpSpPr>
          <p:grpSpPr>
            <a:xfrm rot="3671397">
              <a:off x="8654317" y="3523745"/>
              <a:ext cx="288482" cy="222115"/>
              <a:chOff x="8339960" y="1261719"/>
              <a:chExt cx="286820" cy="220835"/>
            </a:xfrm>
          </p:grpSpPr>
          <p:sp>
            <p:nvSpPr>
              <p:cNvPr id="133" name="Google Shape;133;p5"/>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5"/>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5"/>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5"/>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5"/>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5"/>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5"/>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5"/>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5"/>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842995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42"/>
        <p:cNvGrpSpPr/>
        <p:nvPr/>
      </p:nvGrpSpPr>
      <p:grpSpPr>
        <a:xfrm>
          <a:off x="0" y="0"/>
          <a:ext cx="0" cy="0"/>
          <a:chOff x="0" y="0"/>
          <a:chExt cx="0" cy="0"/>
        </a:xfrm>
      </p:grpSpPr>
      <p:sp>
        <p:nvSpPr>
          <p:cNvPr id="143" name="Google Shape;143;p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44" name="Google Shape;144;p6"/>
          <p:cNvGrpSpPr/>
          <p:nvPr/>
        </p:nvGrpSpPr>
        <p:grpSpPr>
          <a:xfrm>
            <a:off x="-1578195" y="-5"/>
            <a:ext cx="15032803" cy="8399656"/>
            <a:chOff x="-1183646" y="-4"/>
            <a:chExt cx="11274602" cy="6299742"/>
          </a:xfrm>
        </p:grpSpPr>
        <p:grpSp>
          <p:nvGrpSpPr>
            <p:cNvPr id="145" name="Google Shape;145;p6"/>
            <p:cNvGrpSpPr/>
            <p:nvPr/>
          </p:nvGrpSpPr>
          <p:grpSpPr>
            <a:xfrm rot="504561">
              <a:off x="8077459" y="3048439"/>
              <a:ext cx="1911348" cy="1537484"/>
              <a:chOff x="5501495" y="3600818"/>
              <a:chExt cx="2084443" cy="1676721"/>
            </a:xfrm>
          </p:grpSpPr>
          <p:sp>
            <p:nvSpPr>
              <p:cNvPr id="146" name="Google Shape;146;p6"/>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 name="Google Shape;147;p6"/>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6"/>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6"/>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6"/>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6"/>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6"/>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6"/>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 name="Google Shape;154;p6"/>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 name="Google Shape;155;p6"/>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 name="Google Shape;156;p6"/>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7" name="Google Shape;157;p6"/>
            <p:cNvGrpSpPr/>
            <p:nvPr/>
          </p:nvGrpSpPr>
          <p:grpSpPr>
            <a:xfrm>
              <a:off x="8179561" y="3481362"/>
              <a:ext cx="1911385" cy="1985114"/>
              <a:chOff x="2188536" y="1525570"/>
              <a:chExt cx="2046231" cy="2125163"/>
            </a:xfrm>
          </p:grpSpPr>
          <p:sp>
            <p:nvSpPr>
              <p:cNvPr id="158" name="Google Shape;158;p6"/>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6"/>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6"/>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1" name="Google Shape;161;p6"/>
            <p:cNvGrpSpPr/>
            <p:nvPr/>
          </p:nvGrpSpPr>
          <p:grpSpPr>
            <a:xfrm rot="-675894">
              <a:off x="7856849" y="4438829"/>
              <a:ext cx="2047847" cy="1677044"/>
              <a:chOff x="4901407" y="1197566"/>
              <a:chExt cx="1675198" cy="1371870"/>
            </a:xfrm>
          </p:grpSpPr>
          <p:sp>
            <p:nvSpPr>
              <p:cNvPr id="162" name="Google Shape;162;p6"/>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 name="Google Shape;163;p6"/>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 name="Google Shape;164;p6"/>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 name="Google Shape;165;p6"/>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6"/>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 name="Google Shape;167;p6"/>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 name="Google Shape;168;p6"/>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 name="Google Shape;169;p6"/>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 name="Google Shape;170;p6"/>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 name="Google Shape;171;p6"/>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 name="Google Shape;172;p6"/>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73" name="Google Shape;173;p6"/>
            <p:cNvGrpSpPr/>
            <p:nvPr/>
          </p:nvGrpSpPr>
          <p:grpSpPr>
            <a:xfrm rot="376580" flipH="1">
              <a:off x="-935531" y="636640"/>
              <a:ext cx="1859001" cy="1495376"/>
              <a:chOff x="6891258" y="3223818"/>
              <a:chExt cx="2084443" cy="1676721"/>
            </a:xfrm>
          </p:grpSpPr>
          <p:sp>
            <p:nvSpPr>
              <p:cNvPr id="174" name="Google Shape;174;p6"/>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 name="Google Shape;175;p6"/>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 name="Google Shape;176;p6"/>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 name="Google Shape;177;p6"/>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 name="Google Shape;178;p6"/>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 name="Google Shape;179;p6"/>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 name="Google Shape;180;p6"/>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 name="Google Shape;181;p6"/>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6"/>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 name="Google Shape;183;p6"/>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 name="Google Shape;184;p6"/>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5" name="Google Shape;185;p6"/>
            <p:cNvGrpSpPr/>
            <p:nvPr/>
          </p:nvGrpSpPr>
          <p:grpSpPr>
            <a:xfrm flipH="1">
              <a:off x="-1183646" y="-4"/>
              <a:ext cx="2183285" cy="1787959"/>
              <a:chOff x="4901407" y="1197566"/>
              <a:chExt cx="1675198" cy="1371870"/>
            </a:xfrm>
          </p:grpSpPr>
          <p:sp>
            <p:nvSpPr>
              <p:cNvPr id="186" name="Google Shape;186;p6"/>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6"/>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6"/>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6"/>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6"/>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6"/>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6"/>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 name="Google Shape;193;p6"/>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6"/>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6"/>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6"/>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97" name="Google Shape;197;p6"/>
          <p:cNvGrpSpPr/>
          <p:nvPr/>
        </p:nvGrpSpPr>
        <p:grpSpPr>
          <a:xfrm>
            <a:off x="261410" y="2685357"/>
            <a:ext cx="11717121" cy="990452"/>
            <a:chOff x="196057" y="2014017"/>
            <a:chExt cx="8787841" cy="742839"/>
          </a:xfrm>
        </p:grpSpPr>
        <p:grpSp>
          <p:nvGrpSpPr>
            <p:cNvPr id="198" name="Google Shape;198;p6"/>
            <p:cNvGrpSpPr/>
            <p:nvPr/>
          </p:nvGrpSpPr>
          <p:grpSpPr>
            <a:xfrm>
              <a:off x="196057" y="2014017"/>
              <a:ext cx="195356" cy="150094"/>
              <a:chOff x="5869675" y="980843"/>
              <a:chExt cx="194210" cy="184435"/>
            </a:xfrm>
          </p:grpSpPr>
          <p:sp>
            <p:nvSpPr>
              <p:cNvPr id="199" name="Google Shape;199;p6"/>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6"/>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 name="Google Shape;201;p6"/>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 name="Google Shape;202;p6"/>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6"/>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 name="Google Shape;204;p6"/>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5" name="Google Shape;205;p6"/>
            <p:cNvGrpSpPr/>
            <p:nvPr/>
          </p:nvGrpSpPr>
          <p:grpSpPr>
            <a:xfrm flipH="1">
              <a:off x="8695415" y="2534741"/>
              <a:ext cx="288483" cy="222116"/>
              <a:chOff x="8339960" y="1261719"/>
              <a:chExt cx="286820" cy="220835"/>
            </a:xfrm>
          </p:grpSpPr>
          <p:sp>
            <p:nvSpPr>
              <p:cNvPr id="206" name="Google Shape;206;p6"/>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6"/>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6"/>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6"/>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 name="Google Shape;210;p6"/>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 name="Google Shape;211;p6"/>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 name="Google Shape;212;p6"/>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 name="Google Shape;213;p6"/>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 name="Google Shape;214;p6"/>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681323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82"/>
        <p:cNvGrpSpPr/>
        <p:nvPr/>
      </p:nvGrpSpPr>
      <p:grpSpPr>
        <a:xfrm>
          <a:off x="0" y="0"/>
          <a:ext cx="0" cy="0"/>
          <a:chOff x="0" y="0"/>
          <a:chExt cx="0" cy="0"/>
        </a:xfrm>
      </p:grpSpPr>
      <p:sp>
        <p:nvSpPr>
          <p:cNvPr id="283" name="Google Shape;283;p8"/>
          <p:cNvSpPr txBox="1">
            <a:spLocks noGrp="1"/>
          </p:cNvSpPr>
          <p:nvPr>
            <p:ph type="title"/>
          </p:nvPr>
        </p:nvSpPr>
        <p:spPr>
          <a:xfrm>
            <a:off x="912467" y="2462733"/>
            <a:ext cx="5761600" cy="1974400"/>
          </a:xfrm>
          <a:prstGeom prst="rect">
            <a:avLst/>
          </a:prstGeom>
        </p:spPr>
        <p:txBody>
          <a:bodyPr spcFirstLastPara="1" wrap="square" lIns="91425" tIns="91425" rIns="91425" bIns="91425" anchor="t" anchorCtr="0">
            <a:noAutofit/>
          </a:bodyPr>
          <a:lstStyle>
            <a:lvl1pPr lvl="0">
              <a:lnSpc>
                <a:spcPct val="80000"/>
              </a:lnSpc>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142108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84"/>
        <p:cNvGrpSpPr/>
        <p:nvPr/>
      </p:nvGrpSpPr>
      <p:grpSpPr>
        <a:xfrm>
          <a:off x="0" y="0"/>
          <a:ext cx="0" cy="0"/>
          <a:chOff x="0" y="0"/>
          <a:chExt cx="0" cy="0"/>
        </a:xfrm>
      </p:grpSpPr>
      <p:sp>
        <p:nvSpPr>
          <p:cNvPr id="285" name="Google Shape;285;p9"/>
          <p:cNvSpPr txBox="1">
            <a:spLocks noGrp="1"/>
          </p:cNvSpPr>
          <p:nvPr>
            <p:ph type="title"/>
          </p:nvPr>
        </p:nvSpPr>
        <p:spPr>
          <a:xfrm>
            <a:off x="950967" y="1978600"/>
            <a:ext cx="4455200" cy="13356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8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86" name="Google Shape;286;p9"/>
          <p:cNvSpPr txBox="1">
            <a:spLocks noGrp="1"/>
          </p:cNvSpPr>
          <p:nvPr>
            <p:ph type="subTitle" idx="1"/>
          </p:nvPr>
        </p:nvSpPr>
        <p:spPr>
          <a:xfrm>
            <a:off x="950967" y="3410867"/>
            <a:ext cx="4455200" cy="119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2000"/>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Tree>
    <p:extLst>
      <p:ext uri="{BB962C8B-B14F-4D97-AF65-F5344CB8AC3E}">
        <p14:creationId xmlns:p14="http://schemas.microsoft.com/office/powerpoint/2010/main" val="3006994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87"/>
        <p:cNvGrpSpPr/>
        <p:nvPr/>
      </p:nvGrpSpPr>
      <p:grpSpPr>
        <a:xfrm>
          <a:off x="0" y="0"/>
          <a:ext cx="0" cy="0"/>
          <a:chOff x="0" y="0"/>
          <a:chExt cx="0" cy="0"/>
        </a:xfrm>
      </p:grpSpPr>
      <p:sp>
        <p:nvSpPr>
          <p:cNvPr id="288" name="Google Shape;288;p10"/>
          <p:cNvSpPr>
            <a:spLocks noGrp="1"/>
          </p:cNvSpPr>
          <p:nvPr>
            <p:ph type="pic" idx="2"/>
          </p:nvPr>
        </p:nvSpPr>
        <p:spPr>
          <a:xfrm>
            <a:off x="-8867" y="-8867"/>
            <a:ext cx="12200800" cy="6858000"/>
          </a:xfrm>
          <a:prstGeom prst="rect">
            <a:avLst/>
          </a:prstGeom>
          <a:noFill/>
          <a:ln>
            <a:noFill/>
          </a:ln>
        </p:spPr>
      </p:sp>
      <p:sp>
        <p:nvSpPr>
          <p:cNvPr id="289" name="Google Shape;289;p10"/>
          <p:cNvSpPr txBox="1">
            <a:spLocks noGrp="1"/>
          </p:cNvSpPr>
          <p:nvPr>
            <p:ph type="title"/>
          </p:nvPr>
        </p:nvSpPr>
        <p:spPr>
          <a:xfrm>
            <a:off x="960000" y="5352600"/>
            <a:ext cx="10272000" cy="7636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SzPts val="3000"/>
              <a:buNone/>
              <a:defRPr sz="4000"/>
            </a:lvl1pPr>
            <a:lvl2pPr lvl="1" algn="ctr" rtl="0">
              <a:spcBef>
                <a:spcPts val="0"/>
              </a:spcBef>
              <a:spcAft>
                <a:spcPts val="0"/>
              </a:spcAft>
              <a:buSzPts val="3000"/>
              <a:buFont typeface="Epilogue"/>
              <a:buNone/>
              <a:defRPr sz="4000" b="1">
                <a:latin typeface="Epilogue"/>
                <a:ea typeface="Epilogue"/>
                <a:cs typeface="Epilogue"/>
                <a:sym typeface="Epilogue"/>
              </a:defRPr>
            </a:lvl2pPr>
            <a:lvl3pPr lvl="2" algn="ctr" rtl="0">
              <a:spcBef>
                <a:spcPts val="0"/>
              </a:spcBef>
              <a:spcAft>
                <a:spcPts val="0"/>
              </a:spcAft>
              <a:buSzPts val="3000"/>
              <a:buFont typeface="Epilogue"/>
              <a:buNone/>
              <a:defRPr sz="4000" b="1">
                <a:latin typeface="Epilogue"/>
                <a:ea typeface="Epilogue"/>
                <a:cs typeface="Epilogue"/>
                <a:sym typeface="Epilogue"/>
              </a:defRPr>
            </a:lvl3pPr>
            <a:lvl4pPr lvl="3" algn="ctr" rtl="0">
              <a:spcBef>
                <a:spcPts val="0"/>
              </a:spcBef>
              <a:spcAft>
                <a:spcPts val="0"/>
              </a:spcAft>
              <a:buSzPts val="3000"/>
              <a:buFont typeface="Epilogue"/>
              <a:buNone/>
              <a:defRPr sz="4000" b="1">
                <a:latin typeface="Epilogue"/>
                <a:ea typeface="Epilogue"/>
                <a:cs typeface="Epilogue"/>
                <a:sym typeface="Epilogue"/>
              </a:defRPr>
            </a:lvl4pPr>
            <a:lvl5pPr lvl="4" algn="ctr" rtl="0">
              <a:spcBef>
                <a:spcPts val="0"/>
              </a:spcBef>
              <a:spcAft>
                <a:spcPts val="0"/>
              </a:spcAft>
              <a:buSzPts val="3000"/>
              <a:buFont typeface="Epilogue"/>
              <a:buNone/>
              <a:defRPr sz="4000" b="1">
                <a:latin typeface="Epilogue"/>
                <a:ea typeface="Epilogue"/>
                <a:cs typeface="Epilogue"/>
                <a:sym typeface="Epilogue"/>
              </a:defRPr>
            </a:lvl5pPr>
            <a:lvl6pPr lvl="5" algn="ctr" rtl="0">
              <a:spcBef>
                <a:spcPts val="0"/>
              </a:spcBef>
              <a:spcAft>
                <a:spcPts val="0"/>
              </a:spcAft>
              <a:buSzPts val="3000"/>
              <a:buFont typeface="Epilogue"/>
              <a:buNone/>
              <a:defRPr sz="4000" b="1">
                <a:latin typeface="Epilogue"/>
                <a:ea typeface="Epilogue"/>
                <a:cs typeface="Epilogue"/>
                <a:sym typeface="Epilogue"/>
              </a:defRPr>
            </a:lvl6pPr>
            <a:lvl7pPr lvl="6" algn="ctr" rtl="0">
              <a:spcBef>
                <a:spcPts val="0"/>
              </a:spcBef>
              <a:spcAft>
                <a:spcPts val="0"/>
              </a:spcAft>
              <a:buSzPts val="3000"/>
              <a:buFont typeface="Epilogue"/>
              <a:buNone/>
              <a:defRPr sz="4000" b="1">
                <a:latin typeface="Epilogue"/>
                <a:ea typeface="Epilogue"/>
                <a:cs typeface="Epilogue"/>
                <a:sym typeface="Epilogue"/>
              </a:defRPr>
            </a:lvl7pPr>
            <a:lvl8pPr lvl="7" algn="ctr" rtl="0">
              <a:spcBef>
                <a:spcPts val="0"/>
              </a:spcBef>
              <a:spcAft>
                <a:spcPts val="0"/>
              </a:spcAft>
              <a:buSzPts val="3000"/>
              <a:buFont typeface="Epilogue"/>
              <a:buNone/>
              <a:defRPr sz="4000" b="1">
                <a:latin typeface="Epilogue"/>
                <a:ea typeface="Epilogue"/>
                <a:cs typeface="Epilogue"/>
                <a:sym typeface="Epilogue"/>
              </a:defRPr>
            </a:lvl8pPr>
            <a:lvl9pPr lvl="8" algn="ctr" rtl="0">
              <a:spcBef>
                <a:spcPts val="0"/>
              </a:spcBef>
              <a:spcAft>
                <a:spcPts val="0"/>
              </a:spcAft>
              <a:buSzPts val="3000"/>
              <a:buFont typeface="Epilogue"/>
              <a:buNone/>
              <a:defRPr sz="4000" b="1">
                <a:latin typeface="Epilogue"/>
                <a:ea typeface="Epilogue"/>
                <a:cs typeface="Epilogue"/>
                <a:sym typeface="Epilogue"/>
              </a:defRPr>
            </a:lvl9pPr>
          </a:lstStyle>
          <a:p>
            <a:endParaRPr/>
          </a:p>
        </p:txBody>
      </p:sp>
    </p:spTree>
    <p:extLst>
      <p:ext uri="{BB962C8B-B14F-4D97-AF65-F5344CB8AC3E}">
        <p14:creationId xmlns:p14="http://schemas.microsoft.com/office/powerpoint/2010/main" val="1802202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290"/>
        <p:cNvGrpSpPr/>
        <p:nvPr/>
      </p:nvGrpSpPr>
      <p:grpSpPr>
        <a:xfrm>
          <a:off x="0" y="0"/>
          <a:ext cx="0" cy="0"/>
          <a:chOff x="0" y="0"/>
          <a:chExt cx="0" cy="0"/>
        </a:xfrm>
      </p:grpSpPr>
      <p:sp>
        <p:nvSpPr>
          <p:cNvPr id="291" name="Google Shape;291;p11"/>
          <p:cNvSpPr txBox="1">
            <a:spLocks noGrp="1"/>
          </p:cNvSpPr>
          <p:nvPr>
            <p:ph type="title" hasCustomPrompt="1"/>
          </p:nvPr>
        </p:nvSpPr>
        <p:spPr>
          <a:xfrm>
            <a:off x="6328933" y="2328500"/>
            <a:ext cx="4908800" cy="1538000"/>
          </a:xfrm>
          <a:prstGeom prst="rect">
            <a:avLst/>
          </a:prstGeom>
        </p:spPr>
        <p:txBody>
          <a:bodyPr spcFirstLastPara="1" wrap="square" lIns="91425" tIns="91425" rIns="91425" bIns="91425" anchor="b" anchorCtr="0">
            <a:noAutofit/>
          </a:bodyPr>
          <a:lstStyle>
            <a:lvl1pPr lvl="0" algn="r">
              <a:spcBef>
                <a:spcPts val="0"/>
              </a:spcBef>
              <a:spcAft>
                <a:spcPts val="0"/>
              </a:spcAft>
              <a:buSzPts val="9600"/>
              <a:buNone/>
              <a:defRPr sz="72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292" name="Google Shape;292;p11"/>
          <p:cNvSpPr txBox="1">
            <a:spLocks noGrp="1"/>
          </p:cNvSpPr>
          <p:nvPr>
            <p:ph type="subTitle" idx="1"/>
          </p:nvPr>
        </p:nvSpPr>
        <p:spPr>
          <a:xfrm>
            <a:off x="7128467" y="3866700"/>
            <a:ext cx="4109200" cy="662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2000"/>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spTree>
    <p:extLst>
      <p:ext uri="{BB962C8B-B14F-4D97-AF65-F5344CB8AC3E}">
        <p14:creationId xmlns:p14="http://schemas.microsoft.com/office/powerpoint/2010/main" val="1519022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93"/>
        <p:cNvGrpSpPr/>
        <p:nvPr/>
      </p:nvGrpSpPr>
      <p:grpSpPr>
        <a:xfrm>
          <a:off x="0" y="0"/>
          <a:ext cx="0" cy="0"/>
          <a:chOff x="0" y="0"/>
          <a:chExt cx="0" cy="0"/>
        </a:xfrm>
      </p:grpSpPr>
    </p:spTree>
    <p:extLst>
      <p:ext uri="{BB962C8B-B14F-4D97-AF65-F5344CB8AC3E}">
        <p14:creationId xmlns:p14="http://schemas.microsoft.com/office/powerpoint/2010/main" val="1742246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94"/>
        <p:cNvGrpSpPr/>
        <p:nvPr/>
      </p:nvGrpSpPr>
      <p:grpSpPr>
        <a:xfrm>
          <a:off x="0" y="0"/>
          <a:ext cx="0" cy="0"/>
          <a:chOff x="0" y="0"/>
          <a:chExt cx="0" cy="0"/>
        </a:xfrm>
      </p:grpSpPr>
      <p:sp>
        <p:nvSpPr>
          <p:cNvPr id="295" name="Google Shape;295;p1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6" name="Google Shape;296;p13"/>
          <p:cNvSpPr txBox="1">
            <a:spLocks noGrp="1"/>
          </p:cNvSpPr>
          <p:nvPr>
            <p:ph type="subTitle" idx="1"/>
          </p:nvPr>
        </p:nvSpPr>
        <p:spPr>
          <a:xfrm>
            <a:off x="1928892" y="2431400"/>
            <a:ext cx="3914400" cy="6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297" name="Google Shape;297;p13"/>
          <p:cNvSpPr txBox="1">
            <a:spLocks noGrp="1"/>
          </p:cNvSpPr>
          <p:nvPr>
            <p:ph type="subTitle" idx="2"/>
          </p:nvPr>
        </p:nvSpPr>
        <p:spPr>
          <a:xfrm>
            <a:off x="1928892" y="3753717"/>
            <a:ext cx="3914400" cy="6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298" name="Google Shape;298;p13"/>
          <p:cNvSpPr txBox="1">
            <a:spLocks noGrp="1"/>
          </p:cNvSpPr>
          <p:nvPr>
            <p:ph type="subTitle" idx="3"/>
          </p:nvPr>
        </p:nvSpPr>
        <p:spPr>
          <a:xfrm>
            <a:off x="7226692" y="2431400"/>
            <a:ext cx="3914400" cy="6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299" name="Google Shape;299;p13"/>
          <p:cNvSpPr txBox="1">
            <a:spLocks noGrp="1"/>
          </p:cNvSpPr>
          <p:nvPr>
            <p:ph type="subTitle" idx="4"/>
          </p:nvPr>
        </p:nvSpPr>
        <p:spPr>
          <a:xfrm>
            <a:off x="7226695" y="3753717"/>
            <a:ext cx="3914400" cy="6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300" name="Google Shape;300;p13"/>
          <p:cNvSpPr txBox="1">
            <a:spLocks noGrp="1"/>
          </p:cNvSpPr>
          <p:nvPr>
            <p:ph type="subTitle" idx="5"/>
          </p:nvPr>
        </p:nvSpPr>
        <p:spPr>
          <a:xfrm>
            <a:off x="1928892" y="5101033"/>
            <a:ext cx="3914400" cy="6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301" name="Google Shape;301;p13"/>
          <p:cNvSpPr txBox="1">
            <a:spLocks noGrp="1"/>
          </p:cNvSpPr>
          <p:nvPr>
            <p:ph type="subTitle" idx="6"/>
          </p:nvPr>
        </p:nvSpPr>
        <p:spPr>
          <a:xfrm>
            <a:off x="7226692" y="5101033"/>
            <a:ext cx="3914400" cy="6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302" name="Google Shape;302;p13"/>
          <p:cNvSpPr txBox="1">
            <a:spLocks noGrp="1"/>
          </p:cNvSpPr>
          <p:nvPr>
            <p:ph type="title" idx="7" hasCustomPrompt="1"/>
          </p:nvPr>
        </p:nvSpPr>
        <p:spPr>
          <a:xfrm>
            <a:off x="1050896" y="2108611"/>
            <a:ext cx="979600" cy="5968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467"/>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303" name="Google Shape;303;p13"/>
          <p:cNvSpPr txBox="1">
            <a:spLocks noGrp="1"/>
          </p:cNvSpPr>
          <p:nvPr>
            <p:ph type="title" idx="8" hasCustomPrompt="1"/>
          </p:nvPr>
        </p:nvSpPr>
        <p:spPr>
          <a:xfrm>
            <a:off x="6348696" y="2108611"/>
            <a:ext cx="979600" cy="5968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467"/>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304" name="Google Shape;304;p13"/>
          <p:cNvSpPr txBox="1">
            <a:spLocks noGrp="1"/>
          </p:cNvSpPr>
          <p:nvPr>
            <p:ph type="title" idx="9" hasCustomPrompt="1"/>
          </p:nvPr>
        </p:nvSpPr>
        <p:spPr>
          <a:xfrm>
            <a:off x="1050896" y="3430933"/>
            <a:ext cx="979600" cy="5968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467"/>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305" name="Google Shape;305;p13"/>
          <p:cNvSpPr txBox="1">
            <a:spLocks noGrp="1"/>
          </p:cNvSpPr>
          <p:nvPr>
            <p:ph type="title" idx="13" hasCustomPrompt="1"/>
          </p:nvPr>
        </p:nvSpPr>
        <p:spPr>
          <a:xfrm>
            <a:off x="6348696" y="3430933"/>
            <a:ext cx="979600" cy="5968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467"/>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306" name="Google Shape;306;p13"/>
          <p:cNvSpPr txBox="1">
            <a:spLocks noGrp="1"/>
          </p:cNvSpPr>
          <p:nvPr>
            <p:ph type="title" idx="14" hasCustomPrompt="1"/>
          </p:nvPr>
        </p:nvSpPr>
        <p:spPr>
          <a:xfrm>
            <a:off x="1050896" y="4778244"/>
            <a:ext cx="979600" cy="5968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467"/>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307" name="Google Shape;307;p13"/>
          <p:cNvSpPr txBox="1">
            <a:spLocks noGrp="1"/>
          </p:cNvSpPr>
          <p:nvPr>
            <p:ph type="title" idx="15" hasCustomPrompt="1"/>
          </p:nvPr>
        </p:nvSpPr>
        <p:spPr>
          <a:xfrm>
            <a:off x="6348696" y="4778244"/>
            <a:ext cx="979600" cy="5968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467"/>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308" name="Google Shape;308;p13"/>
          <p:cNvSpPr txBox="1">
            <a:spLocks noGrp="1"/>
          </p:cNvSpPr>
          <p:nvPr>
            <p:ph type="subTitle" idx="16"/>
          </p:nvPr>
        </p:nvSpPr>
        <p:spPr>
          <a:xfrm>
            <a:off x="1928892" y="2108611"/>
            <a:ext cx="3914400" cy="5260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309" name="Google Shape;309;p13"/>
          <p:cNvSpPr txBox="1">
            <a:spLocks noGrp="1"/>
          </p:cNvSpPr>
          <p:nvPr>
            <p:ph type="subTitle" idx="17"/>
          </p:nvPr>
        </p:nvSpPr>
        <p:spPr>
          <a:xfrm>
            <a:off x="1928892" y="3430933"/>
            <a:ext cx="3914400" cy="52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310" name="Google Shape;310;p13"/>
          <p:cNvSpPr txBox="1">
            <a:spLocks noGrp="1"/>
          </p:cNvSpPr>
          <p:nvPr>
            <p:ph type="subTitle" idx="18"/>
          </p:nvPr>
        </p:nvSpPr>
        <p:spPr>
          <a:xfrm>
            <a:off x="1928892" y="4778244"/>
            <a:ext cx="3914400" cy="52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311" name="Google Shape;311;p13"/>
          <p:cNvSpPr txBox="1">
            <a:spLocks noGrp="1"/>
          </p:cNvSpPr>
          <p:nvPr>
            <p:ph type="subTitle" idx="19"/>
          </p:nvPr>
        </p:nvSpPr>
        <p:spPr>
          <a:xfrm>
            <a:off x="7226692" y="2108611"/>
            <a:ext cx="3914400" cy="52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312" name="Google Shape;312;p13"/>
          <p:cNvSpPr txBox="1">
            <a:spLocks noGrp="1"/>
          </p:cNvSpPr>
          <p:nvPr>
            <p:ph type="subTitle" idx="20"/>
          </p:nvPr>
        </p:nvSpPr>
        <p:spPr>
          <a:xfrm>
            <a:off x="7226704" y="3430933"/>
            <a:ext cx="3914400" cy="52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313" name="Google Shape;313;p13"/>
          <p:cNvSpPr txBox="1">
            <a:spLocks noGrp="1"/>
          </p:cNvSpPr>
          <p:nvPr>
            <p:ph type="subTitle" idx="21"/>
          </p:nvPr>
        </p:nvSpPr>
        <p:spPr>
          <a:xfrm>
            <a:off x="7226703" y="4778244"/>
            <a:ext cx="3914400" cy="52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grpSp>
        <p:nvGrpSpPr>
          <p:cNvPr id="314" name="Google Shape;314;p13"/>
          <p:cNvGrpSpPr/>
          <p:nvPr/>
        </p:nvGrpSpPr>
        <p:grpSpPr>
          <a:xfrm>
            <a:off x="-1725452" y="316895"/>
            <a:ext cx="15553104" cy="8241491"/>
            <a:chOff x="-1294089" y="237671"/>
            <a:chExt cx="11664828" cy="6181118"/>
          </a:xfrm>
        </p:grpSpPr>
        <p:grpSp>
          <p:nvGrpSpPr>
            <p:cNvPr id="315" name="Google Shape;315;p13"/>
            <p:cNvGrpSpPr/>
            <p:nvPr/>
          </p:nvGrpSpPr>
          <p:grpSpPr>
            <a:xfrm rot="376580" flipH="1">
              <a:off x="-1132423" y="943390"/>
              <a:ext cx="1859001" cy="1495376"/>
              <a:chOff x="6891258" y="3223818"/>
              <a:chExt cx="2084443" cy="1676721"/>
            </a:xfrm>
          </p:grpSpPr>
          <p:sp>
            <p:nvSpPr>
              <p:cNvPr id="316" name="Google Shape;316;p13"/>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13"/>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13"/>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 name="Google Shape;319;p13"/>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 name="Google Shape;320;p13"/>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13"/>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13"/>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13"/>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13"/>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13"/>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13"/>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27" name="Google Shape;327;p13"/>
            <p:cNvGrpSpPr/>
            <p:nvPr/>
          </p:nvGrpSpPr>
          <p:grpSpPr>
            <a:xfrm flipH="1">
              <a:off x="-1294089" y="237671"/>
              <a:ext cx="2183285" cy="1787959"/>
              <a:chOff x="4901407" y="1197566"/>
              <a:chExt cx="1675198" cy="1371870"/>
            </a:xfrm>
          </p:grpSpPr>
          <p:sp>
            <p:nvSpPr>
              <p:cNvPr id="328" name="Google Shape;328;p13"/>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 name="Google Shape;329;p13"/>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 name="Google Shape;330;p13"/>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13"/>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 name="Google Shape;332;p13"/>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13"/>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 name="Google Shape;334;p13"/>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13"/>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6" name="Google Shape;336;p13"/>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7" name="Google Shape;337;p13"/>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8" name="Google Shape;338;p13"/>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39" name="Google Shape;339;p13"/>
            <p:cNvGrpSpPr/>
            <p:nvPr/>
          </p:nvGrpSpPr>
          <p:grpSpPr>
            <a:xfrm rot="504561">
              <a:off x="8071525" y="3118514"/>
              <a:ext cx="1911348" cy="1537484"/>
              <a:chOff x="5501495" y="3600818"/>
              <a:chExt cx="2084443" cy="1676721"/>
            </a:xfrm>
          </p:grpSpPr>
          <p:sp>
            <p:nvSpPr>
              <p:cNvPr id="340" name="Google Shape;340;p13"/>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13"/>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13"/>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13"/>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13"/>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13"/>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13"/>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13"/>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 name="Google Shape;348;p13"/>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 name="Google Shape;349;p13"/>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13"/>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1" name="Google Shape;351;p13"/>
            <p:cNvGrpSpPr/>
            <p:nvPr/>
          </p:nvGrpSpPr>
          <p:grpSpPr>
            <a:xfrm>
              <a:off x="7772053" y="4433674"/>
              <a:ext cx="1911385" cy="1985114"/>
              <a:chOff x="2188536" y="1525570"/>
              <a:chExt cx="2046231" cy="2125163"/>
            </a:xfrm>
          </p:grpSpPr>
          <p:sp>
            <p:nvSpPr>
              <p:cNvPr id="352" name="Google Shape;352;p13"/>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 name="Google Shape;353;p13"/>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 name="Google Shape;354;p13"/>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55" name="Google Shape;355;p13"/>
            <p:cNvGrpSpPr/>
            <p:nvPr/>
          </p:nvGrpSpPr>
          <p:grpSpPr>
            <a:xfrm rot="1385010">
              <a:off x="8076061" y="3999618"/>
              <a:ext cx="2047893" cy="1677082"/>
              <a:chOff x="4901407" y="1197566"/>
              <a:chExt cx="1675198" cy="1371870"/>
            </a:xfrm>
          </p:grpSpPr>
          <p:sp>
            <p:nvSpPr>
              <p:cNvPr id="356" name="Google Shape;356;p13"/>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 name="Google Shape;357;p13"/>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 name="Google Shape;358;p13"/>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 name="Google Shape;359;p13"/>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 name="Google Shape;360;p13"/>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 name="Google Shape;361;p13"/>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 name="Google Shape;362;p13"/>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13"/>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 name="Google Shape;364;p13"/>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 name="Google Shape;365;p13"/>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 name="Google Shape;366;p13"/>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367" name="Google Shape;367;p13"/>
          <p:cNvGrpSpPr/>
          <p:nvPr/>
        </p:nvGrpSpPr>
        <p:grpSpPr>
          <a:xfrm flipH="1">
            <a:off x="304563" y="2401255"/>
            <a:ext cx="11582861" cy="1118727"/>
            <a:chOff x="256107" y="1730716"/>
            <a:chExt cx="8687146" cy="839045"/>
          </a:xfrm>
        </p:grpSpPr>
        <p:grpSp>
          <p:nvGrpSpPr>
            <p:cNvPr id="368" name="Google Shape;368;p13"/>
            <p:cNvGrpSpPr/>
            <p:nvPr/>
          </p:nvGrpSpPr>
          <p:grpSpPr>
            <a:xfrm>
              <a:off x="8654770" y="1730716"/>
              <a:ext cx="288483" cy="222116"/>
              <a:chOff x="8339960" y="1261719"/>
              <a:chExt cx="286820" cy="220835"/>
            </a:xfrm>
          </p:grpSpPr>
          <p:sp>
            <p:nvSpPr>
              <p:cNvPr id="369" name="Google Shape;369;p13"/>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13"/>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 name="Google Shape;371;p13"/>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 name="Google Shape;372;p13"/>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 name="Google Shape;373;p13"/>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4" name="Google Shape;374;p13"/>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5" name="Google Shape;375;p13"/>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6" name="Google Shape;376;p13"/>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7" name="Google Shape;377;p13"/>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78" name="Google Shape;378;p13"/>
            <p:cNvGrpSpPr/>
            <p:nvPr/>
          </p:nvGrpSpPr>
          <p:grpSpPr>
            <a:xfrm>
              <a:off x="256107" y="2419667"/>
              <a:ext cx="195356" cy="150094"/>
              <a:chOff x="5869675" y="980843"/>
              <a:chExt cx="194210" cy="184435"/>
            </a:xfrm>
          </p:grpSpPr>
          <p:sp>
            <p:nvSpPr>
              <p:cNvPr id="379" name="Google Shape;379;p13"/>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0" name="Google Shape;380;p13"/>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1" name="Google Shape;381;p13"/>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2" name="Google Shape;382;p13"/>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 name="Google Shape;383;p13"/>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 name="Google Shape;384;p13"/>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436658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385"/>
        <p:cNvGrpSpPr/>
        <p:nvPr/>
      </p:nvGrpSpPr>
      <p:grpSpPr>
        <a:xfrm>
          <a:off x="0" y="0"/>
          <a:ext cx="0" cy="0"/>
          <a:chOff x="0" y="0"/>
          <a:chExt cx="0" cy="0"/>
        </a:xfrm>
      </p:grpSpPr>
      <p:sp>
        <p:nvSpPr>
          <p:cNvPr id="386" name="Google Shape;386;p14"/>
          <p:cNvSpPr txBox="1">
            <a:spLocks noGrp="1"/>
          </p:cNvSpPr>
          <p:nvPr>
            <p:ph type="title"/>
          </p:nvPr>
        </p:nvSpPr>
        <p:spPr>
          <a:xfrm>
            <a:off x="6895433" y="4305744"/>
            <a:ext cx="4345600" cy="709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2667"/>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387" name="Google Shape;387;p14"/>
          <p:cNvSpPr txBox="1">
            <a:spLocks noGrp="1"/>
          </p:cNvSpPr>
          <p:nvPr>
            <p:ph type="subTitle" idx="1"/>
          </p:nvPr>
        </p:nvSpPr>
        <p:spPr>
          <a:xfrm>
            <a:off x="6895433" y="1843067"/>
            <a:ext cx="4345600" cy="2462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3000"/>
              <a:buNone/>
              <a:defRPr sz="2933"/>
            </a:lvl1pPr>
            <a:lvl2pPr lvl="1" algn="ctr" rtl="0">
              <a:lnSpc>
                <a:spcPct val="100000"/>
              </a:lnSpc>
              <a:spcBef>
                <a:spcPts val="0"/>
              </a:spcBef>
              <a:spcAft>
                <a:spcPts val="0"/>
              </a:spcAft>
              <a:buSzPts val="3000"/>
              <a:buNone/>
              <a:defRPr sz="4000"/>
            </a:lvl2pPr>
            <a:lvl3pPr lvl="2" algn="ctr" rtl="0">
              <a:lnSpc>
                <a:spcPct val="100000"/>
              </a:lnSpc>
              <a:spcBef>
                <a:spcPts val="2133"/>
              </a:spcBef>
              <a:spcAft>
                <a:spcPts val="0"/>
              </a:spcAft>
              <a:buSzPts val="3000"/>
              <a:buNone/>
              <a:defRPr sz="4000"/>
            </a:lvl3pPr>
            <a:lvl4pPr lvl="3" algn="ctr" rtl="0">
              <a:lnSpc>
                <a:spcPct val="100000"/>
              </a:lnSpc>
              <a:spcBef>
                <a:spcPts val="2133"/>
              </a:spcBef>
              <a:spcAft>
                <a:spcPts val="0"/>
              </a:spcAft>
              <a:buSzPts val="3000"/>
              <a:buNone/>
              <a:defRPr sz="4000"/>
            </a:lvl4pPr>
            <a:lvl5pPr lvl="4" algn="ctr" rtl="0">
              <a:lnSpc>
                <a:spcPct val="100000"/>
              </a:lnSpc>
              <a:spcBef>
                <a:spcPts val="2133"/>
              </a:spcBef>
              <a:spcAft>
                <a:spcPts val="0"/>
              </a:spcAft>
              <a:buSzPts val="3000"/>
              <a:buNone/>
              <a:defRPr sz="4000"/>
            </a:lvl5pPr>
            <a:lvl6pPr lvl="5" algn="ctr" rtl="0">
              <a:lnSpc>
                <a:spcPct val="100000"/>
              </a:lnSpc>
              <a:spcBef>
                <a:spcPts val="2133"/>
              </a:spcBef>
              <a:spcAft>
                <a:spcPts val="0"/>
              </a:spcAft>
              <a:buSzPts val="3000"/>
              <a:buNone/>
              <a:defRPr sz="4000"/>
            </a:lvl6pPr>
            <a:lvl7pPr lvl="6" algn="ctr" rtl="0">
              <a:lnSpc>
                <a:spcPct val="100000"/>
              </a:lnSpc>
              <a:spcBef>
                <a:spcPts val="2133"/>
              </a:spcBef>
              <a:spcAft>
                <a:spcPts val="0"/>
              </a:spcAft>
              <a:buSzPts val="3000"/>
              <a:buNone/>
              <a:defRPr sz="4000"/>
            </a:lvl7pPr>
            <a:lvl8pPr lvl="7" algn="ctr" rtl="0">
              <a:lnSpc>
                <a:spcPct val="100000"/>
              </a:lnSpc>
              <a:spcBef>
                <a:spcPts val="2133"/>
              </a:spcBef>
              <a:spcAft>
                <a:spcPts val="0"/>
              </a:spcAft>
              <a:buSzPts val="3000"/>
              <a:buNone/>
              <a:defRPr sz="4000"/>
            </a:lvl8pPr>
            <a:lvl9pPr lvl="8" algn="ctr" rtl="0">
              <a:lnSpc>
                <a:spcPct val="100000"/>
              </a:lnSpc>
              <a:spcBef>
                <a:spcPts val="2133"/>
              </a:spcBef>
              <a:spcAft>
                <a:spcPts val="2133"/>
              </a:spcAft>
              <a:buSzPts val="3000"/>
              <a:buNone/>
              <a:defRPr sz="4000"/>
            </a:lvl9pPr>
          </a:lstStyle>
          <a:p>
            <a:endParaRPr/>
          </a:p>
        </p:txBody>
      </p:sp>
    </p:spTree>
    <p:extLst>
      <p:ext uri="{BB962C8B-B14F-4D97-AF65-F5344CB8AC3E}">
        <p14:creationId xmlns:p14="http://schemas.microsoft.com/office/powerpoint/2010/main" val="4248325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455"/>
        <p:cNvGrpSpPr/>
        <p:nvPr/>
      </p:nvGrpSpPr>
      <p:grpSpPr>
        <a:xfrm>
          <a:off x="0" y="0"/>
          <a:ext cx="0" cy="0"/>
          <a:chOff x="0" y="0"/>
          <a:chExt cx="0" cy="0"/>
        </a:xfrm>
      </p:grpSpPr>
      <p:sp>
        <p:nvSpPr>
          <p:cNvPr id="456" name="Google Shape;456;p16"/>
          <p:cNvSpPr txBox="1">
            <a:spLocks noGrp="1"/>
          </p:cNvSpPr>
          <p:nvPr>
            <p:ph type="title"/>
          </p:nvPr>
        </p:nvSpPr>
        <p:spPr>
          <a:xfrm>
            <a:off x="1680307" y="1966667"/>
            <a:ext cx="3689200" cy="15724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57" name="Google Shape;457;p16"/>
          <p:cNvSpPr txBox="1">
            <a:spLocks noGrp="1"/>
          </p:cNvSpPr>
          <p:nvPr>
            <p:ph type="subTitle" idx="1"/>
          </p:nvPr>
        </p:nvSpPr>
        <p:spPr>
          <a:xfrm>
            <a:off x="1680300" y="3437500"/>
            <a:ext cx="3689200" cy="139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grpSp>
        <p:nvGrpSpPr>
          <p:cNvPr id="458" name="Google Shape;458;p16"/>
          <p:cNvGrpSpPr/>
          <p:nvPr/>
        </p:nvGrpSpPr>
        <p:grpSpPr>
          <a:xfrm>
            <a:off x="158076" y="2896463"/>
            <a:ext cx="11713696" cy="1431885"/>
            <a:chOff x="118557" y="2172347"/>
            <a:chExt cx="8785272" cy="1073914"/>
          </a:xfrm>
        </p:grpSpPr>
        <p:grpSp>
          <p:nvGrpSpPr>
            <p:cNvPr id="459" name="Google Shape;459;p16"/>
            <p:cNvGrpSpPr/>
            <p:nvPr/>
          </p:nvGrpSpPr>
          <p:grpSpPr>
            <a:xfrm>
              <a:off x="118557" y="3096167"/>
              <a:ext cx="195356" cy="150094"/>
              <a:chOff x="5869675" y="980843"/>
              <a:chExt cx="194210" cy="184435"/>
            </a:xfrm>
          </p:grpSpPr>
          <p:sp>
            <p:nvSpPr>
              <p:cNvPr id="460" name="Google Shape;460;p16"/>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1" name="Google Shape;461;p16"/>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2" name="Google Shape;462;p16"/>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3" name="Google Shape;463;p16"/>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4" name="Google Shape;464;p16"/>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5" name="Google Shape;465;p16"/>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66" name="Google Shape;466;p16"/>
            <p:cNvGrpSpPr/>
            <p:nvPr/>
          </p:nvGrpSpPr>
          <p:grpSpPr>
            <a:xfrm rot="-1950395">
              <a:off x="8578270" y="2232461"/>
              <a:ext cx="288476" cy="222110"/>
              <a:chOff x="8339960" y="1261719"/>
              <a:chExt cx="286820" cy="220835"/>
            </a:xfrm>
          </p:grpSpPr>
          <p:sp>
            <p:nvSpPr>
              <p:cNvPr id="467" name="Google Shape;467;p16"/>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16"/>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16"/>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 name="Google Shape;470;p16"/>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 name="Google Shape;471;p16"/>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 name="Google Shape;472;p16"/>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 name="Google Shape;473;p16"/>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 name="Google Shape;474;p16"/>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 name="Google Shape;475;p16"/>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476" name="Google Shape;476;p16"/>
          <p:cNvGrpSpPr/>
          <p:nvPr/>
        </p:nvGrpSpPr>
        <p:grpSpPr>
          <a:xfrm>
            <a:off x="-1233616" y="4445817"/>
            <a:ext cx="4109167" cy="4181424"/>
            <a:chOff x="-925212" y="3334363"/>
            <a:chExt cx="3081875" cy="3136068"/>
          </a:xfrm>
        </p:grpSpPr>
        <p:grpSp>
          <p:nvGrpSpPr>
            <p:cNvPr id="477" name="Google Shape;477;p16"/>
            <p:cNvGrpSpPr/>
            <p:nvPr/>
          </p:nvGrpSpPr>
          <p:grpSpPr>
            <a:xfrm rot="-2018493" flipH="1">
              <a:off x="-659385" y="3735060"/>
              <a:ext cx="1911382" cy="1537512"/>
              <a:chOff x="5501495" y="3600818"/>
              <a:chExt cx="2084443" cy="1676721"/>
            </a:xfrm>
          </p:grpSpPr>
          <p:sp>
            <p:nvSpPr>
              <p:cNvPr id="478" name="Google Shape;478;p16"/>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 name="Google Shape;479;p16"/>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 name="Google Shape;480;p16"/>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 name="Google Shape;481;p16"/>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 name="Google Shape;482;p16"/>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 name="Google Shape;483;p16"/>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 name="Google Shape;484;p16"/>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16"/>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16"/>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16"/>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16"/>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489" name="Google Shape;489;p16"/>
            <p:cNvGrpSpPr/>
            <p:nvPr/>
          </p:nvGrpSpPr>
          <p:grpSpPr>
            <a:xfrm rot="-265152" flipH="1">
              <a:off x="47105" y="4716863"/>
              <a:ext cx="2047987" cy="1677159"/>
              <a:chOff x="4901407" y="1197566"/>
              <a:chExt cx="1675198" cy="1371870"/>
            </a:xfrm>
          </p:grpSpPr>
          <p:sp>
            <p:nvSpPr>
              <p:cNvPr id="490" name="Google Shape;490;p16"/>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16"/>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 name="Google Shape;492;p16"/>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 name="Google Shape;493;p16"/>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 name="Google Shape;494;p16"/>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16"/>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 name="Google Shape;496;p16"/>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 name="Google Shape;497;p16"/>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 name="Google Shape;498;p16"/>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 name="Google Shape;499;p16"/>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 name="Google Shape;500;p16"/>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847172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501"/>
        <p:cNvGrpSpPr/>
        <p:nvPr/>
      </p:nvGrpSpPr>
      <p:grpSpPr>
        <a:xfrm>
          <a:off x="0" y="0"/>
          <a:ext cx="0" cy="0"/>
          <a:chOff x="0" y="0"/>
          <a:chExt cx="0" cy="0"/>
        </a:xfrm>
      </p:grpSpPr>
      <p:sp>
        <p:nvSpPr>
          <p:cNvPr id="502" name="Google Shape;502;p17"/>
          <p:cNvSpPr txBox="1">
            <a:spLocks noGrp="1"/>
          </p:cNvSpPr>
          <p:nvPr>
            <p:ph type="title"/>
          </p:nvPr>
        </p:nvSpPr>
        <p:spPr>
          <a:xfrm>
            <a:off x="6409033" y="2141100"/>
            <a:ext cx="3752400" cy="14404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03" name="Google Shape;503;p17"/>
          <p:cNvSpPr txBox="1">
            <a:spLocks noGrp="1"/>
          </p:cNvSpPr>
          <p:nvPr>
            <p:ph type="subTitle" idx="1"/>
          </p:nvPr>
        </p:nvSpPr>
        <p:spPr>
          <a:xfrm>
            <a:off x="6409212" y="3736751"/>
            <a:ext cx="3752400" cy="121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grpSp>
        <p:nvGrpSpPr>
          <p:cNvPr id="504" name="Google Shape;504;p17"/>
          <p:cNvGrpSpPr/>
          <p:nvPr/>
        </p:nvGrpSpPr>
        <p:grpSpPr>
          <a:xfrm>
            <a:off x="9174043" y="4361007"/>
            <a:ext cx="4336699" cy="4107613"/>
            <a:chOff x="6880532" y="3270755"/>
            <a:chExt cx="3252524" cy="3080710"/>
          </a:xfrm>
        </p:grpSpPr>
        <p:grpSp>
          <p:nvGrpSpPr>
            <p:cNvPr id="505" name="Google Shape;505;p17"/>
            <p:cNvGrpSpPr/>
            <p:nvPr/>
          </p:nvGrpSpPr>
          <p:grpSpPr>
            <a:xfrm rot="504561">
              <a:off x="8119559" y="3402251"/>
              <a:ext cx="1911348" cy="1537484"/>
              <a:chOff x="5501495" y="3600818"/>
              <a:chExt cx="2084443" cy="1676721"/>
            </a:xfrm>
          </p:grpSpPr>
          <p:sp>
            <p:nvSpPr>
              <p:cNvPr id="506" name="Google Shape;506;p17"/>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 name="Google Shape;507;p17"/>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 name="Google Shape;508;p17"/>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 name="Google Shape;509;p17"/>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 name="Google Shape;510;p17"/>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 name="Google Shape;511;p17"/>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 name="Google Shape;512;p17"/>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 name="Google Shape;513;p17"/>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 name="Google Shape;514;p17"/>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 name="Google Shape;515;p17"/>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 name="Google Shape;516;p17"/>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17" name="Google Shape;517;p17"/>
            <p:cNvGrpSpPr/>
            <p:nvPr/>
          </p:nvGrpSpPr>
          <p:grpSpPr>
            <a:xfrm rot="-744225">
              <a:off x="7036757" y="4473924"/>
              <a:ext cx="2047990" cy="1677161"/>
              <a:chOff x="4901407" y="1197566"/>
              <a:chExt cx="1675198" cy="1371870"/>
            </a:xfrm>
          </p:grpSpPr>
          <p:sp>
            <p:nvSpPr>
              <p:cNvPr id="518" name="Google Shape;518;p17"/>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 name="Google Shape;519;p17"/>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17"/>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 name="Google Shape;521;p17"/>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 name="Google Shape;522;p17"/>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 name="Google Shape;523;p17"/>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 name="Google Shape;524;p17"/>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 name="Google Shape;525;p17"/>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 name="Google Shape;526;p17"/>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 name="Google Shape;527;p17"/>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 name="Google Shape;528;p17"/>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529" name="Google Shape;529;p17"/>
          <p:cNvGrpSpPr/>
          <p:nvPr/>
        </p:nvGrpSpPr>
        <p:grpSpPr>
          <a:xfrm>
            <a:off x="1583318" y="283595"/>
            <a:ext cx="10373165" cy="2862853"/>
            <a:chOff x="1187488" y="212696"/>
            <a:chExt cx="7779874" cy="2147140"/>
          </a:xfrm>
        </p:grpSpPr>
        <p:grpSp>
          <p:nvGrpSpPr>
            <p:cNvPr id="530" name="Google Shape;530;p17"/>
            <p:cNvGrpSpPr/>
            <p:nvPr/>
          </p:nvGrpSpPr>
          <p:grpSpPr>
            <a:xfrm>
              <a:off x="8772007" y="2209742"/>
              <a:ext cx="195356" cy="150094"/>
              <a:chOff x="5869675" y="980843"/>
              <a:chExt cx="194210" cy="184435"/>
            </a:xfrm>
          </p:grpSpPr>
          <p:sp>
            <p:nvSpPr>
              <p:cNvPr id="531" name="Google Shape;531;p17"/>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 name="Google Shape;532;p17"/>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 name="Google Shape;533;p17"/>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 name="Google Shape;534;p17"/>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 name="Google Shape;535;p17"/>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 name="Google Shape;536;p17"/>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37" name="Google Shape;537;p17"/>
            <p:cNvGrpSpPr/>
            <p:nvPr/>
          </p:nvGrpSpPr>
          <p:grpSpPr>
            <a:xfrm rot="-3671397" flipH="1">
              <a:off x="1210069" y="281545"/>
              <a:ext cx="288482" cy="222115"/>
              <a:chOff x="8339960" y="1261719"/>
              <a:chExt cx="286820" cy="220835"/>
            </a:xfrm>
          </p:grpSpPr>
          <p:sp>
            <p:nvSpPr>
              <p:cNvPr id="538" name="Google Shape;538;p17"/>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 name="Google Shape;539;p17"/>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 name="Google Shape;540;p17"/>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 name="Google Shape;541;p17"/>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 name="Google Shape;542;p17"/>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 name="Google Shape;543;p17"/>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 name="Google Shape;544;p17"/>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 name="Google Shape;545;p17"/>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 name="Google Shape;546;p17"/>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874953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547"/>
        <p:cNvGrpSpPr/>
        <p:nvPr/>
      </p:nvGrpSpPr>
      <p:grpSpPr>
        <a:xfrm>
          <a:off x="0" y="0"/>
          <a:ext cx="0" cy="0"/>
          <a:chOff x="0" y="0"/>
          <a:chExt cx="0" cy="0"/>
        </a:xfrm>
      </p:grpSpPr>
      <p:sp>
        <p:nvSpPr>
          <p:cNvPr id="548" name="Google Shape;548;p1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549" name="Google Shape;549;p18"/>
          <p:cNvGrpSpPr/>
          <p:nvPr/>
        </p:nvGrpSpPr>
        <p:grpSpPr>
          <a:xfrm>
            <a:off x="-1835013" y="316895"/>
            <a:ext cx="15542232" cy="7686184"/>
            <a:chOff x="-1376260" y="237671"/>
            <a:chExt cx="11656674" cy="5764638"/>
          </a:xfrm>
        </p:grpSpPr>
        <p:grpSp>
          <p:nvGrpSpPr>
            <p:cNvPr id="550" name="Google Shape;550;p18"/>
            <p:cNvGrpSpPr/>
            <p:nvPr/>
          </p:nvGrpSpPr>
          <p:grpSpPr>
            <a:xfrm rot="-376580">
              <a:off x="8259747" y="943390"/>
              <a:ext cx="1859001" cy="1495376"/>
              <a:chOff x="6891258" y="3223818"/>
              <a:chExt cx="2084443" cy="1676721"/>
            </a:xfrm>
          </p:grpSpPr>
          <p:sp>
            <p:nvSpPr>
              <p:cNvPr id="551" name="Google Shape;551;p18"/>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 name="Google Shape;552;p18"/>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 name="Google Shape;553;p18"/>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18"/>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 name="Google Shape;555;p18"/>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 name="Google Shape;556;p18"/>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18"/>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 name="Google Shape;558;p18"/>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 name="Google Shape;559;p18"/>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 name="Google Shape;560;p18"/>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18"/>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62" name="Google Shape;562;p18"/>
            <p:cNvGrpSpPr/>
            <p:nvPr/>
          </p:nvGrpSpPr>
          <p:grpSpPr>
            <a:xfrm>
              <a:off x="8097129" y="237671"/>
              <a:ext cx="2183285" cy="1787959"/>
              <a:chOff x="4901407" y="1197566"/>
              <a:chExt cx="1675198" cy="1371870"/>
            </a:xfrm>
          </p:grpSpPr>
          <p:sp>
            <p:nvSpPr>
              <p:cNvPr id="563" name="Google Shape;563;p18"/>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18"/>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 name="Google Shape;565;p18"/>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 name="Google Shape;566;p18"/>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 name="Google Shape;567;p18"/>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 name="Google Shape;568;p18"/>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 name="Google Shape;569;p18"/>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 name="Google Shape;570;p18"/>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 name="Google Shape;571;p18"/>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 name="Google Shape;572;p18"/>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 name="Google Shape;573;p18"/>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74" name="Google Shape;574;p18"/>
            <p:cNvGrpSpPr/>
            <p:nvPr/>
          </p:nvGrpSpPr>
          <p:grpSpPr>
            <a:xfrm rot="-504561" flipH="1">
              <a:off x="-996548" y="3118514"/>
              <a:ext cx="1911348" cy="1537484"/>
              <a:chOff x="5501495" y="3600818"/>
              <a:chExt cx="2084443" cy="1676721"/>
            </a:xfrm>
          </p:grpSpPr>
          <p:sp>
            <p:nvSpPr>
              <p:cNvPr id="575" name="Google Shape;575;p18"/>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18"/>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18"/>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18"/>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18"/>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18"/>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1" name="Google Shape;581;p18"/>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2" name="Google Shape;582;p18"/>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3" name="Google Shape;583;p18"/>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4" name="Google Shape;584;p18"/>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5" name="Google Shape;585;p18"/>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86" name="Google Shape;586;p18"/>
            <p:cNvGrpSpPr/>
            <p:nvPr/>
          </p:nvGrpSpPr>
          <p:grpSpPr>
            <a:xfrm flipH="1">
              <a:off x="-895936" y="4481444"/>
              <a:ext cx="1982110" cy="1520866"/>
              <a:chOff x="2261385" y="1938127"/>
              <a:chExt cx="2121946" cy="1628161"/>
            </a:xfrm>
          </p:grpSpPr>
          <p:sp>
            <p:nvSpPr>
              <p:cNvPr id="587" name="Google Shape;587;p18"/>
              <p:cNvSpPr/>
              <p:nvPr/>
            </p:nvSpPr>
            <p:spPr>
              <a:xfrm rot="600354">
                <a:off x="2333614" y="2061431"/>
                <a:ext cx="1503644" cy="963054"/>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8" name="Google Shape;588;p18"/>
              <p:cNvSpPr/>
              <p:nvPr/>
            </p:nvSpPr>
            <p:spPr>
              <a:xfrm rot="600354">
                <a:off x="2942218" y="2645464"/>
                <a:ext cx="1381516" cy="806941"/>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9" name="Google Shape;589;p18"/>
              <p:cNvSpPr/>
              <p:nvPr/>
            </p:nvSpPr>
            <p:spPr>
              <a:xfrm rot="600354">
                <a:off x="2392086" y="2079378"/>
                <a:ext cx="1114283" cy="882676"/>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90" name="Google Shape;590;p18"/>
            <p:cNvGrpSpPr/>
            <p:nvPr/>
          </p:nvGrpSpPr>
          <p:grpSpPr>
            <a:xfrm flipH="1">
              <a:off x="-1376260" y="3827483"/>
              <a:ext cx="2187998" cy="1851384"/>
              <a:chOff x="4854046" y="1199952"/>
              <a:chExt cx="1789773" cy="1514425"/>
            </a:xfrm>
          </p:grpSpPr>
          <p:sp>
            <p:nvSpPr>
              <p:cNvPr id="591" name="Google Shape;591;p18"/>
              <p:cNvSpPr/>
              <p:nvPr/>
            </p:nvSpPr>
            <p:spPr>
              <a:xfrm rot="303997">
                <a:off x="4911350" y="1271242"/>
                <a:ext cx="1675166" cy="1371844"/>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2" name="Google Shape;592;p18"/>
              <p:cNvSpPr/>
              <p:nvPr/>
            </p:nvSpPr>
            <p:spPr>
              <a:xfrm rot="303997">
                <a:off x="5791023" y="2078823"/>
                <a:ext cx="314349" cy="29348"/>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3" name="Google Shape;593;p18"/>
              <p:cNvSpPr/>
              <p:nvPr/>
            </p:nvSpPr>
            <p:spPr>
              <a:xfrm rot="303997">
                <a:off x="5586471" y="1881165"/>
                <a:ext cx="334515" cy="113614"/>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18"/>
              <p:cNvSpPr/>
              <p:nvPr/>
            </p:nvSpPr>
            <p:spPr>
              <a:xfrm rot="303997">
                <a:off x="5478580" y="1737157"/>
                <a:ext cx="274764" cy="70690"/>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18"/>
              <p:cNvSpPr/>
              <p:nvPr/>
            </p:nvSpPr>
            <p:spPr>
              <a:xfrm rot="303997">
                <a:off x="5297480" y="1587606"/>
                <a:ext cx="273007"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18"/>
              <p:cNvSpPr/>
              <p:nvPr/>
            </p:nvSpPr>
            <p:spPr>
              <a:xfrm rot="303997">
                <a:off x="5032250" y="1391823"/>
                <a:ext cx="352747" cy="85144"/>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18"/>
              <p:cNvSpPr/>
              <p:nvPr/>
            </p:nvSpPr>
            <p:spPr>
              <a:xfrm rot="303997">
                <a:off x="5368663" y="1300362"/>
                <a:ext cx="158778" cy="200867"/>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8" name="Google Shape;598;p18"/>
              <p:cNvSpPr/>
              <p:nvPr/>
            </p:nvSpPr>
            <p:spPr>
              <a:xfrm rot="303997">
                <a:off x="5634002" y="1389945"/>
                <a:ext cx="102938" cy="239529"/>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9" name="Google Shape;599;p18"/>
              <p:cNvSpPr/>
              <p:nvPr/>
            </p:nvSpPr>
            <p:spPr>
              <a:xfrm rot="303997">
                <a:off x="5814952" y="1517296"/>
                <a:ext cx="114097" cy="290405"/>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0" name="Google Shape;600;p18"/>
              <p:cNvSpPr/>
              <p:nvPr/>
            </p:nvSpPr>
            <p:spPr>
              <a:xfrm rot="303997">
                <a:off x="6012786" y="1576506"/>
                <a:ext cx="65857" cy="361710"/>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1" name="Google Shape;601;p18"/>
              <p:cNvSpPr/>
              <p:nvPr/>
            </p:nvSpPr>
            <p:spPr>
              <a:xfrm rot="303997">
                <a:off x="6168781" y="1817741"/>
                <a:ext cx="82289" cy="340006"/>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02" name="Google Shape;602;p18"/>
          <p:cNvGrpSpPr/>
          <p:nvPr/>
        </p:nvGrpSpPr>
        <p:grpSpPr>
          <a:xfrm>
            <a:off x="304576" y="2267589"/>
            <a:ext cx="11582861" cy="1118727"/>
            <a:chOff x="256107" y="1730716"/>
            <a:chExt cx="8687146" cy="839045"/>
          </a:xfrm>
        </p:grpSpPr>
        <p:grpSp>
          <p:nvGrpSpPr>
            <p:cNvPr id="603" name="Google Shape;603;p18"/>
            <p:cNvGrpSpPr/>
            <p:nvPr/>
          </p:nvGrpSpPr>
          <p:grpSpPr>
            <a:xfrm>
              <a:off x="8654770" y="1730716"/>
              <a:ext cx="288483" cy="222116"/>
              <a:chOff x="8339960" y="1261719"/>
              <a:chExt cx="286820" cy="220835"/>
            </a:xfrm>
          </p:grpSpPr>
          <p:sp>
            <p:nvSpPr>
              <p:cNvPr id="604" name="Google Shape;604;p18"/>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5" name="Google Shape;605;p18"/>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6" name="Google Shape;606;p18"/>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7" name="Google Shape;607;p18"/>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8" name="Google Shape;608;p18"/>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9" name="Google Shape;609;p18"/>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0" name="Google Shape;610;p18"/>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1" name="Google Shape;611;p18"/>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2" name="Google Shape;612;p18"/>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13" name="Google Shape;613;p18"/>
            <p:cNvGrpSpPr/>
            <p:nvPr/>
          </p:nvGrpSpPr>
          <p:grpSpPr>
            <a:xfrm>
              <a:off x="256107" y="2419667"/>
              <a:ext cx="195356" cy="150094"/>
              <a:chOff x="5869675" y="980843"/>
              <a:chExt cx="194210" cy="184435"/>
            </a:xfrm>
          </p:grpSpPr>
          <p:sp>
            <p:nvSpPr>
              <p:cNvPr id="614" name="Google Shape;614;p18"/>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5" name="Google Shape;615;p18"/>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6" name="Google Shape;616;p18"/>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7" name="Google Shape;617;p18"/>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18"/>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18"/>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444024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620"/>
        <p:cNvGrpSpPr/>
        <p:nvPr/>
      </p:nvGrpSpPr>
      <p:grpSpPr>
        <a:xfrm>
          <a:off x="0" y="0"/>
          <a:ext cx="0" cy="0"/>
          <a:chOff x="0" y="0"/>
          <a:chExt cx="0" cy="0"/>
        </a:xfrm>
      </p:grpSpPr>
      <p:sp>
        <p:nvSpPr>
          <p:cNvPr id="621" name="Google Shape;621;p19"/>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622" name="Google Shape;622;p19"/>
          <p:cNvGrpSpPr/>
          <p:nvPr/>
        </p:nvGrpSpPr>
        <p:grpSpPr>
          <a:xfrm>
            <a:off x="261790" y="3502441"/>
            <a:ext cx="11779177" cy="425652"/>
            <a:chOff x="196342" y="2626830"/>
            <a:chExt cx="8834383" cy="319239"/>
          </a:xfrm>
        </p:grpSpPr>
        <p:grpSp>
          <p:nvGrpSpPr>
            <p:cNvPr id="623" name="Google Shape;623;p19"/>
            <p:cNvGrpSpPr/>
            <p:nvPr/>
          </p:nvGrpSpPr>
          <p:grpSpPr>
            <a:xfrm>
              <a:off x="196342" y="2723953"/>
              <a:ext cx="288483" cy="222116"/>
              <a:chOff x="8339960" y="1261719"/>
              <a:chExt cx="286820" cy="220835"/>
            </a:xfrm>
          </p:grpSpPr>
          <p:sp>
            <p:nvSpPr>
              <p:cNvPr id="624" name="Google Shape;624;p19"/>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19"/>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6" name="Google Shape;626;p19"/>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7" name="Google Shape;627;p19"/>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8" name="Google Shape;628;p19"/>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9" name="Google Shape;629;p19"/>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19"/>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19"/>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19"/>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33" name="Google Shape;633;p19"/>
            <p:cNvGrpSpPr/>
            <p:nvPr/>
          </p:nvGrpSpPr>
          <p:grpSpPr>
            <a:xfrm>
              <a:off x="8835369" y="2626830"/>
              <a:ext cx="195356" cy="150094"/>
              <a:chOff x="5869675" y="980843"/>
              <a:chExt cx="194210" cy="184435"/>
            </a:xfrm>
          </p:grpSpPr>
          <p:sp>
            <p:nvSpPr>
              <p:cNvPr id="634" name="Google Shape;634;p19"/>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19"/>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6" name="Google Shape;636;p19"/>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7" name="Google Shape;637;p19"/>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8" name="Google Shape;638;p19"/>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9" name="Google Shape;639;p19"/>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640" name="Google Shape;640;p19"/>
          <p:cNvGrpSpPr/>
          <p:nvPr/>
        </p:nvGrpSpPr>
        <p:grpSpPr>
          <a:xfrm>
            <a:off x="-1197807" y="702216"/>
            <a:ext cx="14684877" cy="7804408"/>
            <a:chOff x="-898355" y="526662"/>
            <a:chExt cx="11013658" cy="5853306"/>
          </a:xfrm>
        </p:grpSpPr>
        <p:sp>
          <p:nvSpPr>
            <p:cNvPr id="641" name="Google Shape;641;p19"/>
            <p:cNvSpPr/>
            <p:nvPr/>
          </p:nvSpPr>
          <p:spPr>
            <a:xfrm rot="-1204512" flipH="1">
              <a:off x="-732914" y="781397"/>
              <a:ext cx="1699994" cy="1218917"/>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2" name="Google Shape;642;p19"/>
            <p:cNvSpPr/>
            <p:nvPr/>
          </p:nvSpPr>
          <p:spPr>
            <a:xfrm rot="-1204512" flipH="1">
              <a:off x="-654355" y="769303"/>
              <a:ext cx="1603754" cy="1187914"/>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3" name="Google Shape;643;p19"/>
            <p:cNvSpPr/>
            <p:nvPr/>
          </p:nvSpPr>
          <p:spPr>
            <a:xfrm rot="-1204512" flipH="1">
              <a:off x="-669198" y="941423"/>
              <a:ext cx="1089797" cy="953111"/>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4" name="Google Shape;644;p19"/>
            <p:cNvSpPr/>
            <p:nvPr/>
          </p:nvSpPr>
          <p:spPr>
            <a:xfrm rot="-1204512" flipH="1">
              <a:off x="268464" y="820028"/>
              <a:ext cx="495656" cy="295733"/>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5" name="Google Shape;645;p19"/>
            <p:cNvSpPr/>
            <p:nvPr/>
          </p:nvSpPr>
          <p:spPr>
            <a:xfrm rot="-1204512" flipH="1">
              <a:off x="-679074" y="928677"/>
              <a:ext cx="1173304" cy="1046706"/>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6" name="Google Shape;646;p19"/>
            <p:cNvSpPr/>
            <p:nvPr/>
          </p:nvSpPr>
          <p:spPr>
            <a:xfrm rot="-1204512" flipH="1">
              <a:off x="-386585" y="777160"/>
              <a:ext cx="1279325" cy="775856"/>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7" name="Google Shape;647;p19"/>
            <p:cNvSpPr/>
            <p:nvPr/>
          </p:nvSpPr>
          <p:spPr>
            <a:xfrm rot="-1204512" flipH="1">
              <a:off x="-467314" y="739838"/>
              <a:ext cx="1368552" cy="899532"/>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8" name="Google Shape;648;p19"/>
            <p:cNvSpPr/>
            <p:nvPr/>
          </p:nvSpPr>
          <p:spPr>
            <a:xfrm rot="-1204512" flipH="1">
              <a:off x="-101151" y="1070319"/>
              <a:ext cx="429189" cy="243014"/>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9" name="Google Shape;649;p19"/>
            <p:cNvSpPr/>
            <p:nvPr/>
          </p:nvSpPr>
          <p:spPr>
            <a:xfrm rot="-1204512" flipH="1">
              <a:off x="-687802" y="870932"/>
              <a:ext cx="1489275" cy="1119694"/>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0" name="Google Shape;650;p19"/>
            <p:cNvSpPr/>
            <p:nvPr/>
          </p:nvSpPr>
          <p:spPr>
            <a:xfrm rot="-1204512" flipH="1">
              <a:off x="174884" y="759615"/>
              <a:ext cx="272603" cy="90427"/>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1" name="Google Shape;651;p19"/>
            <p:cNvSpPr/>
            <p:nvPr/>
          </p:nvSpPr>
          <p:spPr>
            <a:xfrm rot="-1204512" flipH="1">
              <a:off x="307" y="965215"/>
              <a:ext cx="270296" cy="123491"/>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2" name="Google Shape;652;p19"/>
            <p:cNvSpPr/>
            <p:nvPr/>
          </p:nvSpPr>
          <p:spPr>
            <a:xfrm rot="-1725863" flipH="1">
              <a:off x="-521333" y="1437555"/>
              <a:ext cx="1404573" cy="899601"/>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3" name="Google Shape;653;p19"/>
            <p:cNvSpPr/>
            <p:nvPr/>
          </p:nvSpPr>
          <p:spPr>
            <a:xfrm rot="-1725863" flipH="1">
              <a:off x="-796613" y="2122460"/>
              <a:ext cx="1290491" cy="753774"/>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4" name="Google Shape;654;p19"/>
            <p:cNvSpPr/>
            <p:nvPr/>
          </p:nvSpPr>
          <p:spPr>
            <a:xfrm rot="-1725863" flipH="1">
              <a:off x="-225687" y="1414506"/>
              <a:ext cx="1040866" cy="824519"/>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5" name="Google Shape;655;p19"/>
            <p:cNvSpPr/>
            <p:nvPr/>
          </p:nvSpPr>
          <p:spPr>
            <a:xfrm rot="1204512">
              <a:off x="8233136" y="4267422"/>
              <a:ext cx="1699994" cy="1218917"/>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6" name="Google Shape;656;p19"/>
            <p:cNvSpPr/>
            <p:nvPr/>
          </p:nvSpPr>
          <p:spPr>
            <a:xfrm rot="1204512">
              <a:off x="8250816" y="4255328"/>
              <a:ext cx="1603754" cy="1187914"/>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7" name="Google Shape;657;p19"/>
            <p:cNvSpPr/>
            <p:nvPr/>
          </p:nvSpPr>
          <p:spPr>
            <a:xfrm rot="1204512">
              <a:off x="8779616" y="4427448"/>
              <a:ext cx="1089797" cy="953111"/>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8" name="Google Shape;658;p19"/>
            <p:cNvSpPr/>
            <p:nvPr/>
          </p:nvSpPr>
          <p:spPr>
            <a:xfrm rot="1204512">
              <a:off x="8436096" y="4306053"/>
              <a:ext cx="495656" cy="295733"/>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19"/>
            <p:cNvSpPr/>
            <p:nvPr/>
          </p:nvSpPr>
          <p:spPr>
            <a:xfrm rot="1204512">
              <a:off x="8705986" y="4414702"/>
              <a:ext cx="1173304" cy="1046706"/>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0" name="Google Shape;660;p19"/>
            <p:cNvSpPr/>
            <p:nvPr/>
          </p:nvSpPr>
          <p:spPr>
            <a:xfrm rot="1204512">
              <a:off x="8307475" y="4263185"/>
              <a:ext cx="1279325" cy="775856"/>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1" name="Google Shape;661;p19"/>
            <p:cNvSpPr/>
            <p:nvPr/>
          </p:nvSpPr>
          <p:spPr>
            <a:xfrm rot="1204512">
              <a:off x="8298977" y="4225863"/>
              <a:ext cx="1368552" cy="899532"/>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19"/>
            <p:cNvSpPr/>
            <p:nvPr/>
          </p:nvSpPr>
          <p:spPr>
            <a:xfrm rot="1204512">
              <a:off x="8872177" y="4556344"/>
              <a:ext cx="429189" cy="243014"/>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3" name="Google Shape;663;p19"/>
            <p:cNvSpPr/>
            <p:nvPr/>
          </p:nvSpPr>
          <p:spPr>
            <a:xfrm rot="1204512">
              <a:off x="8398742" y="4356957"/>
              <a:ext cx="1489275" cy="1119694"/>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4" name="Google Shape;664;p19"/>
            <p:cNvSpPr/>
            <p:nvPr/>
          </p:nvSpPr>
          <p:spPr>
            <a:xfrm rot="1204512">
              <a:off x="8752729" y="4245640"/>
              <a:ext cx="272603" cy="90427"/>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5" name="Google Shape;665;p19"/>
            <p:cNvSpPr/>
            <p:nvPr/>
          </p:nvSpPr>
          <p:spPr>
            <a:xfrm rot="1204512">
              <a:off x="8929612" y="4451240"/>
              <a:ext cx="270296" cy="123491"/>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6" name="Google Shape;666;p19"/>
            <p:cNvSpPr/>
            <p:nvPr/>
          </p:nvSpPr>
          <p:spPr>
            <a:xfrm rot="2043927">
              <a:off x="8393037" y="3346469"/>
              <a:ext cx="1404565" cy="899596"/>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7" name="Google Shape;667;p19"/>
            <p:cNvSpPr/>
            <p:nvPr/>
          </p:nvSpPr>
          <p:spPr>
            <a:xfrm rot="2043927">
              <a:off x="8724434" y="4059455"/>
              <a:ext cx="1290484" cy="753770"/>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8" name="Google Shape;668;p19"/>
            <p:cNvSpPr/>
            <p:nvPr/>
          </p:nvSpPr>
          <p:spPr>
            <a:xfrm rot="2043927">
              <a:off x="8467181" y="3313165"/>
              <a:ext cx="1040860" cy="824515"/>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9" name="Google Shape;669;p19"/>
            <p:cNvSpPr/>
            <p:nvPr/>
          </p:nvSpPr>
          <p:spPr>
            <a:xfrm rot="-635193">
              <a:off x="7546931" y="4528993"/>
              <a:ext cx="2047944" cy="1677124"/>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0" name="Google Shape;670;p19"/>
            <p:cNvSpPr/>
            <p:nvPr/>
          </p:nvSpPr>
          <p:spPr>
            <a:xfrm rot="-635193">
              <a:off x="8658275" y="5444356"/>
              <a:ext cx="384302" cy="3587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1" name="Google Shape;671;p19"/>
            <p:cNvSpPr/>
            <p:nvPr/>
          </p:nvSpPr>
          <p:spPr>
            <a:xfrm rot="-635193">
              <a:off x="8365725" y="5273916"/>
              <a:ext cx="408955" cy="13889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2" name="Google Shape;672;p19"/>
            <p:cNvSpPr/>
            <p:nvPr/>
          </p:nvSpPr>
          <p:spPr>
            <a:xfrm rot="-635193">
              <a:off x="8185492" y="5150811"/>
              <a:ext cx="335908" cy="8642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19"/>
            <p:cNvSpPr/>
            <p:nvPr/>
          </p:nvSpPr>
          <p:spPr>
            <a:xfrm rot="-635193">
              <a:off x="7916670" y="5035663"/>
              <a:ext cx="333760" cy="39370"/>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4" name="Google Shape;674;p19"/>
            <p:cNvSpPr/>
            <p:nvPr/>
          </p:nvSpPr>
          <p:spPr>
            <a:xfrm rot="-635193">
              <a:off x="7546793" y="4878330"/>
              <a:ext cx="431245" cy="104092"/>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5" name="Google Shape;675;p19"/>
            <p:cNvSpPr/>
            <p:nvPr/>
          </p:nvSpPr>
          <p:spPr>
            <a:xfrm rot="-635193">
              <a:off x="7936122" y="4689064"/>
              <a:ext cx="194111" cy="245566"/>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19"/>
            <p:cNvSpPr/>
            <p:nvPr/>
          </p:nvSpPr>
          <p:spPr>
            <a:xfrm rot="-635193">
              <a:off x="8285662" y="4715328"/>
              <a:ext cx="125845" cy="292832"/>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19"/>
            <p:cNvSpPr/>
            <p:nvPr/>
          </p:nvSpPr>
          <p:spPr>
            <a:xfrm rot="-635193">
              <a:off x="8548815" y="4802561"/>
              <a:ext cx="139487" cy="355029"/>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 name="Google Shape;678;p19"/>
            <p:cNvSpPr/>
            <p:nvPr/>
          </p:nvSpPr>
          <p:spPr>
            <a:xfrm rot="-635193">
              <a:off x="8814084" y="4813344"/>
              <a:ext cx="80513" cy="442202"/>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 name="Google Shape;679;p19"/>
            <p:cNvSpPr/>
            <p:nvPr/>
          </p:nvSpPr>
          <p:spPr>
            <a:xfrm rot="-635193">
              <a:off x="9073337" y="5043644"/>
              <a:ext cx="100601" cy="415669"/>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329792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745"/>
        <p:cNvGrpSpPr/>
        <p:nvPr/>
      </p:nvGrpSpPr>
      <p:grpSpPr>
        <a:xfrm>
          <a:off x="0" y="0"/>
          <a:ext cx="0" cy="0"/>
          <a:chOff x="0" y="0"/>
          <a:chExt cx="0" cy="0"/>
        </a:xfrm>
      </p:grpSpPr>
      <p:sp>
        <p:nvSpPr>
          <p:cNvPr id="746" name="Google Shape;746;p21"/>
          <p:cNvSpPr txBox="1">
            <a:spLocks noGrp="1"/>
          </p:cNvSpPr>
          <p:nvPr>
            <p:ph type="title"/>
          </p:nvPr>
        </p:nvSpPr>
        <p:spPr>
          <a:xfrm>
            <a:off x="2548208" y="2101900"/>
            <a:ext cx="3772800" cy="14792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47" name="Google Shape;747;p21"/>
          <p:cNvSpPr txBox="1">
            <a:spLocks noGrp="1"/>
          </p:cNvSpPr>
          <p:nvPr>
            <p:ph type="subTitle" idx="1"/>
          </p:nvPr>
        </p:nvSpPr>
        <p:spPr>
          <a:xfrm>
            <a:off x="2548221" y="3580944"/>
            <a:ext cx="3772800" cy="141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grpSp>
        <p:nvGrpSpPr>
          <p:cNvPr id="748" name="Google Shape;748;p21"/>
          <p:cNvGrpSpPr/>
          <p:nvPr/>
        </p:nvGrpSpPr>
        <p:grpSpPr>
          <a:xfrm>
            <a:off x="232943" y="3003872"/>
            <a:ext cx="11632715" cy="525193"/>
            <a:chOff x="174707" y="2252903"/>
            <a:chExt cx="8724536" cy="393895"/>
          </a:xfrm>
        </p:grpSpPr>
        <p:grpSp>
          <p:nvGrpSpPr>
            <p:cNvPr id="749" name="Google Shape;749;p21"/>
            <p:cNvGrpSpPr/>
            <p:nvPr/>
          </p:nvGrpSpPr>
          <p:grpSpPr>
            <a:xfrm rot="-563413">
              <a:off x="8594580" y="2274949"/>
              <a:ext cx="288477" cy="222111"/>
              <a:chOff x="8339960" y="1261719"/>
              <a:chExt cx="286820" cy="220835"/>
            </a:xfrm>
          </p:grpSpPr>
          <p:sp>
            <p:nvSpPr>
              <p:cNvPr id="750" name="Google Shape;750;p21"/>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 name="Google Shape;751;p21"/>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 name="Google Shape;752;p21"/>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 name="Google Shape;753;p21"/>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 name="Google Shape;754;p21"/>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 name="Google Shape;755;p21"/>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 name="Google Shape;756;p21"/>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 name="Google Shape;757;p21"/>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 name="Google Shape;758;p21"/>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59" name="Google Shape;759;p21"/>
            <p:cNvGrpSpPr/>
            <p:nvPr/>
          </p:nvGrpSpPr>
          <p:grpSpPr>
            <a:xfrm>
              <a:off x="174707" y="2496705"/>
              <a:ext cx="195356" cy="150094"/>
              <a:chOff x="5869675" y="980843"/>
              <a:chExt cx="194210" cy="184435"/>
            </a:xfrm>
          </p:grpSpPr>
          <p:sp>
            <p:nvSpPr>
              <p:cNvPr id="760" name="Google Shape;760;p21"/>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1" name="Google Shape;761;p21"/>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 name="Google Shape;762;p21"/>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 name="Google Shape;763;p21"/>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 name="Google Shape;764;p21"/>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 name="Google Shape;765;p21"/>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66" name="Google Shape;766;p21"/>
          <p:cNvGrpSpPr/>
          <p:nvPr/>
        </p:nvGrpSpPr>
        <p:grpSpPr>
          <a:xfrm rot="-1247931" flipH="1">
            <a:off x="-911056" y="4273231"/>
            <a:ext cx="2548455" cy="2049971"/>
            <a:chOff x="5501495" y="3600818"/>
            <a:chExt cx="2084443" cy="1676721"/>
          </a:xfrm>
        </p:grpSpPr>
        <p:sp>
          <p:nvSpPr>
            <p:cNvPr id="767" name="Google Shape;767;p21"/>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8" name="Google Shape;768;p21"/>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9" name="Google Shape;769;p21"/>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0" name="Google Shape;770;p21"/>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1" name="Google Shape;771;p21"/>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2" name="Google Shape;772;p21"/>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3" name="Google Shape;773;p21"/>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 name="Google Shape;774;p21"/>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21"/>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 name="Google Shape;776;p21"/>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 name="Google Shape;777;p21"/>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7273886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778"/>
        <p:cNvGrpSpPr/>
        <p:nvPr/>
      </p:nvGrpSpPr>
      <p:grpSpPr>
        <a:xfrm>
          <a:off x="0" y="0"/>
          <a:ext cx="0" cy="0"/>
          <a:chOff x="0" y="0"/>
          <a:chExt cx="0" cy="0"/>
        </a:xfrm>
      </p:grpSpPr>
      <p:sp>
        <p:nvSpPr>
          <p:cNvPr id="779" name="Google Shape;779;p22"/>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780" name="Google Shape;780;p22"/>
          <p:cNvSpPr txBox="1">
            <a:spLocks noGrp="1"/>
          </p:cNvSpPr>
          <p:nvPr>
            <p:ph type="subTitle" idx="1"/>
          </p:nvPr>
        </p:nvSpPr>
        <p:spPr>
          <a:xfrm>
            <a:off x="960000" y="1516900"/>
            <a:ext cx="4994000" cy="4294000"/>
          </a:xfrm>
          <a:prstGeom prst="rect">
            <a:avLst/>
          </a:prstGeom>
        </p:spPr>
        <p:txBody>
          <a:bodyPr spcFirstLastPara="1" wrap="square" lIns="91425" tIns="91425" rIns="91425" bIns="91425" anchor="t" anchorCtr="0">
            <a:noAutofit/>
          </a:bodyPr>
          <a:lstStyle>
            <a:lvl1pPr lvl="0" rtl="0">
              <a:spcBef>
                <a:spcPts val="0"/>
              </a:spcBef>
              <a:spcAft>
                <a:spcPts val="0"/>
              </a:spcAft>
              <a:buSzPts val="1300"/>
              <a:buChar char="●"/>
              <a:defRPr/>
            </a:lvl1pPr>
            <a:lvl2pPr lvl="1" algn="ctr" rtl="0">
              <a:lnSpc>
                <a:spcPct val="100000"/>
              </a:lnSpc>
              <a:spcBef>
                <a:spcPts val="0"/>
              </a:spcBef>
              <a:spcAft>
                <a:spcPts val="0"/>
              </a:spcAft>
              <a:buSzPts val="1300"/>
              <a:buChar char="○"/>
              <a:defRPr/>
            </a:lvl2pPr>
            <a:lvl3pPr lvl="2" algn="ctr" rtl="0">
              <a:lnSpc>
                <a:spcPct val="100000"/>
              </a:lnSpc>
              <a:spcBef>
                <a:spcPts val="2133"/>
              </a:spcBef>
              <a:spcAft>
                <a:spcPts val="0"/>
              </a:spcAft>
              <a:buSzPts val="1300"/>
              <a:buChar char="■"/>
              <a:defRPr/>
            </a:lvl3pPr>
            <a:lvl4pPr lvl="3" algn="ctr" rtl="0">
              <a:lnSpc>
                <a:spcPct val="100000"/>
              </a:lnSpc>
              <a:spcBef>
                <a:spcPts val="2133"/>
              </a:spcBef>
              <a:spcAft>
                <a:spcPts val="0"/>
              </a:spcAft>
              <a:buSzPts val="1300"/>
              <a:buChar char="●"/>
              <a:defRPr/>
            </a:lvl4pPr>
            <a:lvl5pPr lvl="4" algn="ctr" rtl="0">
              <a:lnSpc>
                <a:spcPct val="100000"/>
              </a:lnSpc>
              <a:spcBef>
                <a:spcPts val="2133"/>
              </a:spcBef>
              <a:spcAft>
                <a:spcPts val="0"/>
              </a:spcAft>
              <a:buSzPts val="1300"/>
              <a:buChar char="○"/>
              <a:defRPr/>
            </a:lvl5pPr>
            <a:lvl6pPr lvl="5" algn="ctr" rtl="0">
              <a:lnSpc>
                <a:spcPct val="100000"/>
              </a:lnSpc>
              <a:spcBef>
                <a:spcPts val="2133"/>
              </a:spcBef>
              <a:spcAft>
                <a:spcPts val="0"/>
              </a:spcAft>
              <a:buSzPts val="1300"/>
              <a:buChar char="■"/>
              <a:defRPr/>
            </a:lvl6pPr>
            <a:lvl7pPr lvl="6" algn="ctr" rtl="0">
              <a:lnSpc>
                <a:spcPct val="100000"/>
              </a:lnSpc>
              <a:spcBef>
                <a:spcPts val="2133"/>
              </a:spcBef>
              <a:spcAft>
                <a:spcPts val="0"/>
              </a:spcAft>
              <a:buSzPts val="1300"/>
              <a:buChar char="●"/>
              <a:defRPr/>
            </a:lvl7pPr>
            <a:lvl8pPr lvl="7" algn="ctr" rtl="0">
              <a:lnSpc>
                <a:spcPct val="100000"/>
              </a:lnSpc>
              <a:spcBef>
                <a:spcPts val="2133"/>
              </a:spcBef>
              <a:spcAft>
                <a:spcPts val="0"/>
              </a:spcAft>
              <a:buSzPts val="1300"/>
              <a:buChar char="○"/>
              <a:defRPr/>
            </a:lvl8pPr>
            <a:lvl9pPr lvl="8" algn="ctr" rtl="0">
              <a:lnSpc>
                <a:spcPct val="100000"/>
              </a:lnSpc>
              <a:spcBef>
                <a:spcPts val="2133"/>
              </a:spcBef>
              <a:spcAft>
                <a:spcPts val="2133"/>
              </a:spcAft>
              <a:buSzPts val="1300"/>
              <a:buChar char="■"/>
              <a:defRPr/>
            </a:lvl9pPr>
          </a:lstStyle>
          <a:p>
            <a:endParaRPr/>
          </a:p>
        </p:txBody>
      </p:sp>
      <p:sp>
        <p:nvSpPr>
          <p:cNvPr id="781" name="Google Shape;781;p22"/>
          <p:cNvSpPr txBox="1">
            <a:spLocks noGrp="1"/>
          </p:cNvSpPr>
          <p:nvPr>
            <p:ph type="subTitle" idx="2"/>
          </p:nvPr>
        </p:nvSpPr>
        <p:spPr>
          <a:xfrm>
            <a:off x="6193767" y="1516900"/>
            <a:ext cx="4994000" cy="4294000"/>
          </a:xfrm>
          <a:prstGeom prst="rect">
            <a:avLst/>
          </a:prstGeom>
        </p:spPr>
        <p:txBody>
          <a:bodyPr spcFirstLastPara="1" wrap="square" lIns="91425" tIns="91425" rIns="91425" bIns="91425" anchor="t" anchorCtr="0">
            <a:noAutofit/>
          </a:bodyPr>
          <a:lstStyle>
            <a:lvl1pPr lvl="0" rtl="0">
              <a:spcBef>
                <a:spcPts val="0"/>
              </a:spcBef>
              <a:spcAft>
                <a:spcPts val="0"/>
              </a:spcAft>
              <a:buSzPts val="1300"/>
              <a:buChar char="●"/>
              <a:defRPr/>
            </a:lvl1pPr>
            <a:lvl2pPr lvl="1" algn="ctr" rtl="0">
              <a:lnSpc>
                <a:spcPct val="100000"/>
              </a:lnSpc>
              <a:spcBef>
                <a:spcPts val="0"/>
              </a:spcBef>
              <a:spcAft>
                <a:spcPts val="0"/>
              </a:spcAft>
              <a:buSzPts val="1300"/>
              <a:buChar char="○"/>
              <a:defRPr/>
            </a:lvl2pPr>
            <a:lvl3pPr lvl="2" algn="ctr" rtl="0">
              <a:lnSpc>
                <a:spcPct val="100000"/>
              </a:lnSpc>
              <a:spcBef>
                <a:spcPts val="2133"/>
              </a:spcBef>
              <a:spcAft>
                <a:spcPts val="0"/>
              </a:spcAft>
              <a:buSzPts val="1300"/>
              <a:buChar char="■"/>
              <a:defRPr/>
            </a:lvl3pPr>
            <a:lvl4pPr lvl="3" algn="ctr" rtl="0">
              <a:lnSpc>
                <a:spcPct val="100000"/>
              </a:lnSpc>
              <a:spcBef>
                <a:spcPts val="2133"/>
              </a:spcBef>
              <a:spcAft>
                <a:spcPts val="0"/>
              </a:spcAft>
              <a:buSzPts val="1300"/>
              <a:buChar char="●"/>
              <a:defRPr/>
            </a:lvl4pPr>
            <a:lvl5pPr lvl="4" algn="ctr" rtl="0">
              <a:lnSpc>
                <a:spcPct val="100000"/>
              </a:lnSpc>
              <a:spcBef>
                <a:spcPts val="2133"/>
              </a:spcBef>
              <a:spcAft>
                <a:spcPts val="0"/>
              </a:spcAft>
              <a:buSzPts val="1300"/>
              <a:buChar char="○"/>
              <a:defRPr/>
            </a:lvl5pPr>
            <a:lvl6pPr lvl="5" algn="ctr" rtl="0">
              <a:lnSpc>
                <a:spcPct val="100000"/>
              </a:lnSpc>
              <a:spcBef>
                <a:spcPts val="2133"/>
              </a:spcBef>
              <a:spcAft>
                <a:spcPts val="0"/>
              </a:spcAft>
              <a:buSzPts val="1300"/>
              <a:buChar char="■"/>
              <a:defRPr/>
            </a:lvl6pPr>
            <a:lvl7pPr lvl="6" algn="ctr" rtl="0">
              <a:lnSpc>
                <a:spcPct val="100000"/>
              </a:lnSpc>
              <a:spcBef>
                <a:spcPts val="2133"/>
              </a:spcBef>
              <a:spcAft>
                <a:spcPts val="0"/>
              </a:spcAft>
              <a:buSzPts val="1300"/>
              <a:buChar char="●"/>
              <a:defRPr/>
            </a:lvl7pPr>
            <a:lvl8pPr lvl="7" algn="ctr" rtl="0">
              <a:lnSpc>
                <a:spcPct val="100000"/>
              </a:lnSpc>
              <a:spcBef>
                <a:spcPts val="2133"/>
              </a:spcBef>
              <a:spcAft>
                <a:spcPts val="0"/>
              </a:spcAft>
              <a:buSzPts val="1300"/>
              <a:buChar char="○"/>
              <a:defRPr/>
            </a:lvl8pPr>
            <a:lvl9pPr lvl="8" algn="ctr" rtl="0">
              <a:lnSpc>
                <a:spcPct val="100000"/>
              </a:lnSpc>
              <a:spcBef>
                <a:spcPts val="2133"/>
              </a:spcBef>
              <a:spcAft>
                <a:spcPts val="2133"/>
              </a:spcAft>
              <a:buSzPts val="1300"/>
              <a:buChar char="■"/>
              <a:defRPr/>
            </a:lvl9pPr>
          </a:lstStyle>
          <a:p>
            <a:endParaRPr/>
          </a:p>
        </p:txBody>
      </p:sp>
      <p:grpSp>
        <p:nvGrpSpPr>
          <p:cNvPr id="782" name="Google Shape;782;p22"/>
          <p:cNvGrpSpPr/>
          <p:nvPr/>
        </p:nvGrpSpPr>
        <p:grpSpPr>
          <a:xfrm>
            <a:off x="-1389545" y="-65210"/>
            <a:ext cx="14790825" cy="9441716"/>
            <a:chOff x="-1042159" y="-48908"/>
            <a:chExt cx="11093119" cy="7081287"/>
          </a:xfrm>
        </p:grpSpPr>
        <p:grpSp>
          <p:nvGrpSpPr>
            <p:cNvPr id="783" name="Google Shape;783;p22"/>
            <p:cNvGrpSpPr/>
            <p:nvPr/>
          </p:nvGrpSpPr>
          <p:grpSpPr>
            <a:xfrm>
              <a:off x="8139561" y="768062"/>
              <a:ext cx="1911385" cy="1985114"/>
              <a:chOff x="2188536" y="1525570"/>
              <a:chExt cx="2046231" cy="2125163"/>
            </a:xfrm>
          </p:grpSpPr>
          <p:sp>
            <p:nvSpPr>
              <p:cNvPr id="784" name="Google Shape;784;p22"/>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22"/>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22"/>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87" name="Google Shape;787;p22"/>
            <p:cNvGrpSpPr/>
            <p:nvPr/>
          </p:nvGrpSpPr>
          <p:grpSpPr>
            <a:xfrm>
              <a:off x="8003031" y="-48908"/>
              <a:ext cx="2047929" cy="1677112"/>
              <a:chOff x="4901407" y="1197566"/>
              <a:chExt cx="1675198" cy="1371870"/>
            </a:xfrm>
          </p:grpSpPr>
          <p:sp>
            <p:nvSpPr>
              <p:cNvPr id="788" name="Google Shape;788;p22"/>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 name="Google Shape;789;p22"/>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22"/>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22"/>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22"/>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22"/>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22"/>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22"/>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22"/>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22"/>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22"/>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99" name="Google Shape;799;p22"/>
            <p:cNvGrpSpPr/>
            <p:nvPr/>
          </p:nvGrpSpPr>
          <p:grpSpPr>
            <a:xfrm rot="-1877243" flipH="1">
              <a:off x="-781911" y="3925354"/>
              <a:ext cx="1911328" cy="1537468"/>
              <a:chOff x="5501495" y="3600818"/>
              <a:chExt cx="2084443" cy="1676721"/>
            </a:xfrm>
          </p:grpSpPr>
          <p:sp>
            <p:nvSpPr>
              <p:cNvPr id="800" name="Google Shape;800;p22"/>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22"/>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22"/>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22"/>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22"/>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 name="Google Shape;805;p22"/>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22"/>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22"/>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8" name="Google Shape;808;p22"/>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9" name="Google Shape;809;p22"/>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0" name="Google Shape;810;p22"/>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1" name="Google Shape;811;p22"/>
            <p:cNvGrpSpPr/>
            <p:nvPr/>
          </p:nvGrpSpPr>
          <p:grpSpPr>
            <a:xfrm rot="-1950558" flipH="1">
              <a:off x="-454367" y="4333260"/>
              <a:ext cx="1911311" cy="1985038"/>
              <a:chOff x="2188536" y="1525570"/>
              <a:chExt cx="2046231" cy="2125163"/>
            </a:xfrm>
          </p:grpSpPr>
          <p:sp>
            <p:nvSpPr>
              <p:cNvPr id="812" name="Google Shape;812;p22"/>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22"/>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22"/>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5" name="Google Shape;815;p22"/>
            <p:cNvGrpSpPr/>
            <p:nvPr/>
          </p:nvGrpSpPr>
          <p:grpSpPr>
            <a:xfrm rot="-1950428" flipH="1">
              <a:off x="230431" y="4936293"/>
              <a:ext cx="2048000" cy="1677170"/>
              <a:chOff x="4901407" y="1197566"/>
              <a:chExt cx="1675198" cy="1371870"/>
            </a:xfrm>
          </p:grpSpPr>
          <p:sp>
            <p:nvSpPr>
              <p:cNvPr id="816" name="Google Shape;816;p22"/>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 name="Google Shape;817;p22"/>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22"/>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22"/>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22"/>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22"/>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22"/>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22"/>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22"/>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22"/>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 name="Google Shape;826;p22"/>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827" name="Google Shape;827;p22"/>
          <p:cNvGrpSpPr/>
          <p:nvPr/>
        </p:nvGrpSpPr>
        <p:grpSpPr>
          <a:xfrm>
            <a:off x="184776" y="2907279"/>
            <a:ext cx="11833763" cy="1692535"/>
            <a:chOff x="138582" y="2180459"/>
            <a:chExt cx="8875322" cy="1269401"/>
          </a:xfrm>
        </p:grpSpPr>
        <p:grpSp>
          <p:nvGrpSpPr>
            <p:cNvPr id="828" name="Google Shape;828;p22"/>
            <p:cNvGrpSpPr/>
            <p:nvPr/>
          </p:nvGrpSpPr>
          <p:grpSpPr>
            <a:xfrm>
              <a:off x="138582" y="3299767"/>
              <a:ext cx="195356" cy="150094"/>
              <a:chOff x="5869675" y="980843"/>
              <a:chExt cx="194210" cy="184435"/>
            </a:xfrm>
          </p:grpSpPr>
          <p:sp>
            <p:nvSpPr>
              <p:cNvPr id="829" name="Google Shape;829;p22"/>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22"/>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22"/>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 name="Google Shape;832;p22"/>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 name="Google Shape;833;p22"/>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22"/>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35" name="Google Shape;835;p22"/>
            <p:cNvGrpSpPr/>
            <p:nvPr/>
          </p:nvGrpSpPr>
          <p:grpSpPr>
            <a:xfrm rot="-1950395">
              <a:off x="8688345" y="2240573"/>
              <a:ext cx="288476" cy="222110"/>
              <a:chOff x="8339960" y="1261719"/>
              <a:chExt cx="286820" cy="220835"/>
            </a:xfrm>
          </p:grpSpPr>
          <p:sp>
            <p:nvSpPr>
              <p:cNvPr id="836" name="Google Shape;836;p22"/>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22"/>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22"/>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22"/>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22"/>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22"/>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22"/>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 name="Google Shape;843;p22"/>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22"/>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881710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845"/>
        <p:cNvGrpSpPr/>
        <p:nvPr/>
      </p:nvGrpSpPr>
      <p:grpSpPr>
        <a:xfrm>
          <a:off x="0" y="0"/>
          <a:ext cx="0" cy="0"/>
          <a:chOff x="0" y="0"/>
          <a:chExt cx="0" cy="0"/>
        </a:xfrm>
      </p:grpSpPr>
      <p:sp>
        <p:nvSpPr>
          <p:cNvPr id="846" name="Google Shape;846;p2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847" name="Google Shape;847;p23"/>
          <p:cNvSpPr txBox="1">
            <a:spLocks noGrp="1"/>
          </p:cNvSpPr>
          <p:nvPr>
            <p:ph type="subTitle" idx="1"/>
          </p:nvPr>
        </p:nvSpPr>
        <p:spPr>
          <a:xfrm>
            <a:off x="6564183" y="3880067"/>
            <a:ext cx="3586400" cy="126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b="0"/>
            </a:lvl1pPr>
            <a:lvl2pPr lvl="1" algn="ctr" rtl="0">
              <a:lnSpc>
                <a:spcPct val="100000"/>
              </a:lnSpc>
              <a:spcBef>
                <a:spcPts val="0"/>
              </a:spcBef>
              <a:spcAft>
                <a:spcPts val="0"/>
              </a:spcAft>
              <a:buSzPts val="1300"/>
              <a:buNone/>
              <a:defRPr/>
            </a:lvl2pPr>
            <a:lvl3pPr lvl="2" algn="ctr" rtl="0">
              <a:lnSpc>
                <a:spcPct val="100000"/>
              </a:lnSpc>
              <a:spcBef>
                <a:spcPts val="0"/>
              </a:spcBef>
              <a:spcAft>
                <a:spcPts val="0"/>
              </a:spcAft>
              <a:buSzPts val="1300"/>
              <a:buNone/>
              <a:defRPr/>
            </a:lvl3pPr>
            <a:lvl4pPr lvl="3" algn="ctr" rtl="0">
              <a:lnSpc>
                <a:spcPct val="100000"/>
              </a:lnSpc>
              <a:spcBef>
                <a:spcPts val="0"/>
              </a:spcBef>
              <a:spcAft>
                <a:spcPts val="0"/>
              </a:spcAft>
              <a:buSzPts val="1300"/>
              <a:buNone/>
              <a:defRPr/>
            </a:lvl4pPr>
            <a:lvl5pPr lvl="4" algn="ctr" rtl="0">
              <a:lnSpc>
                <a:spcPct val="100000"/>
              </a:lnSpc>
              <a:spcBef>
                <a:spcPts val="0"/>
              </a:spcBef>
              <a:spcAft>
                <a:spcPts val="0"/>
              </a:spcAft>
              <a:buSzPts val="1300"/>
              <a:buNone/>
              <a:defRPr/>
            </a:lvl5pPr>
            <a:lvl6pPr lvl="5" algn="ctr" rtl="0">
              <a:lnSpc>
                <a:spcPct val="100000"/>
              </a:lnSpc>
              <a:spcBef>
                <a:spcPts val="0"/>
              </a:spcBef>
              <a:spcAft>
                <a:spcPts val="0"/>
              </a:spcAft>
              <a:buSzPts val="1300"/>
              <a:buNone/>
              <a:defRPr/>
            </a:lvl6pPr>
            <a:lvl7pPr lvl="6" algn="ctr" rtl="0">
              <a:lnSpc>
                <a:spcPct val="100000"/>
              </a:lnSpc>
              <a:spcBef>
                <a:spcPts val="0"/>
              </a:spcBef>
              <a:spcAft>
                <a:spcPts val="0"/>
              </a:spcAft>
              <a:buSzPts val="1300"/>
              <a:buNone/>
              <a:defRPr/>
            </a:lvl7pPr>
            <a:lvl8pPr lvl="7" algn="ctr" rtl="0">
              <a:lnSpc>
                <a:spcPct val="100000"/>
              </a:lnSpc>
              <a:spcBef>
                <a:spcPts val="0"/>
              </a:spcBef>
              <a:spcAft>
                <a:spcPts val="0"/>
              </a:spcAft>
              <a:buSzPts val="1300"/>
              <a:buNone/>
              <a:defRPr/>
            </a:lvl8pPr>
            <a:lvl9pPr lvl="8" algn="ctr" rtl="0">
              <a:lnSpc>
                <a:spcPct val="100000"/>
              </a:lnSpc>
              <a:spcBef>
                <a:spcPts val="0"/>
              </a:spcBef>
              <a:spcAft>
                <a:spcPts val="0"/>
              </a:spcAft>
              <a:buSzPts val="1300"/>
              <a:buNone/>
              <a:defRPr/>
            </a:lvl9pPr>
          </a:lstStyle>
          <a:p>
            <a:endParaRPr/>
          </a:p>
        </p:txBody>
      </p:sp>
      <p:sp>
        <p:nvSpPr>
          <p:cNvPr id="848" name="Google Shape;848;p23"/>
          <p:cNvSpPr txBox="1">
            <a:spLocks noGrp="1"/>
          </p:cNvSpPr>
          <p:nvPr>
            <p:ph type="subTitle" idx="2"/>
          </p:nvPr>
        </p:nvSpPr>
        <p:spPr>
          <a:xfrm>
            <a:off x="2041417" y="3880067"/>
            <a:ext cx="3586400" cy="126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b="0"/>
            </a:lvl1pPr>
            <a:lvl2pPr lvl="1" algn="ctr" rtl="0">
              <a:lnSpc>
                <a:spcPct val="100000"/>
              </a:lnSpc>
              <a:spcBef>
                <a:spcPts val="0"/>
              </a:spcBef>
              <a:spcAft>
                <a:spcPts val="0"/>
              </a:spcAft>
              <a:buSzPts val="1300"/>
              <a:buNone/>
              <a:defRPr/>
            </a:lvl2pPr>
            <a:lvl3pPr lvl="2" algn="ctr" rtl="0">
              <a:lnSpc>
                <a:spcPct val="100000"/>
              </a:lnSpc>
              <a:spcBef>
                <a:spcPts val="0"/>
              </a:spcBef>
              <a:spcAft>
                <a:spcPts val="0"/>
              </a:spcAft>
              <a:buSzPts val="1300"/>
              <a:buNone/>
              <a:defRPr/>
            </a:lvl3pPr>
            <a:lvl4pPr lvl="3" algn="ctr" rtl="0">
              <a:lnSpc>
                <a:spcPct val="100000"/>
              </a:lnSpc>
              <a:spcBef>
                <a:spcPts val="0"/>
              </a:spcBef>
              <a:spcAft>
                <a:spcPts val="0"/>
              </a:spcAft>
              <a:buSzPts val="1300"/>
              <a:buNone/>
              <a:defRPr/>
            </a:lvl4pPr>
            <a:lvl5pPr lvl="4" algn="ctr" rtl="0">
              <a:lnSpc>
                <a:spcPct val="100000"/>
              </a:lnSpc>
              <a:spcBef>
                <a:spcPts val="0"/>
              </a:spcBef>
              <a:spcAft>
                <a:spcPts val="0"/>
              </a:spcAft>
              <a:buSzPts val="1300"/>
              <a:buNone/>
              <a:defRPr/>
            </a:lvl5pPr>
            <a:lvl6pPr lvl="5" algn="ctr" rtl="0">
              <a:lnSpc>
                <a:spcPct val="100000"/>
              </a:lnSpc>
              <a:spcBef>
                <a:spcPts val="0"/>
              </a:spcBef>
              <a:spcAft>
                <a:spcPts val="0"/>
              </a:spcAft>
              <a:buSzPts val="1300"/>
              <a:buNone/>
              <a:defRPr/>
            </a:lvl6pPr>
            <a:lvl7pPr lvl="6" algn="ctr" rtl="0">
              <a:lnSpc>
                <a:spcPct val="100000"/>
              </a:lnSpc>
              <a:spcBef>
                <a:spcPts val="0"/>
              </a:spcBef>
              <a:spcAft>
                <a:spcPts val="0"/>
              </a:spcAft>
              <a:buSzPts val="1300"/>
              <a:buNone/>
              <a:defRPr/>
            </a:lvl7pPr>
            <a:lvl8pPr lvl="7" algn="ctr" rtl="0">
              <a:lnSpc>
                <a:spcPct val="100000"/>
              </a:lnSpc>
              <a:spcBef>
                <a:spcPts val="0"/>
              </a:spcBef>
              <a:spcAft>
                <a:spcPts val="0"/>
              </a:spcAft>
              <a:buSzPts val="1300"/>
              <a:buNone/>
              <a:defRPr/>
            </a:lvl8pPr>
            <a:lvl9pPr lvl="8" algn="ctr" rtl="0">
              <a:lnSpc>
                <a:spcPct val="100000"/>
              </a:lnSpc>
              <a:spcBef>
                <a:spcPts val="0"/>
              </a:spcBef>
              <a:spcAft>
                <a:spcPts val="0"/>
              </a:spcAft>
              <a:buSzPts val="1300"/>
              <a:buNone/>
              <a:defRPr/>
            </a:lvl9pPr>
          </a:lstStyle>
          <a:p>
            <a:endParaRPr/>
          </a:p>
        </p:txBody>
      </p:sp>
      <p:sp>
        <p:nvSpPr>
          <p:cNvPr id="849" name="Google Shape;849;p23"/>
          <p:cNvSpPr txBox="1">
            <a:spLocks noGrp="1"/>
          </p:cNvSpPr>
          <p:nvPr>
            <p:ph type="subTitle" idx="3"/>
          </p:nvPr>
        </p:nvSpPr>
        <p:spPr>
          <a:xfrm>
            <a:off x="2041417" y="3229900"/>
            <a:ext cx="3586400" cy="745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850" name="Google Shape;850;p23"/>
          <p:cNvSpPr txBox="1">
            <a:spLocks noGrp="1"/>
          </p:cNvSpPr>
          <p:nvPr>
            <p:ph type="subTitle" idx="4"/>
          </p:nvPr>
        </p:nvSpPr>
        <p:spPr>
          <a:xfrm>
            <a:off x="6564183" y="3229900"/>
            <a:ext cx="3586400" cy="745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grpSp>
        <p:nvGrpSpPr>
          <p:cNvPr id="851" name="Google Shape;851;p23"/>
          <p:cNvGrpSpPr/>
          <p:nvPr/>
        </p:nvGrpSpPr>
        <p:grpSpPr>
          <a:xfrm>
            <a:off x="261790" y="3502441"/>
            <a:ext cx="11779177" cy="425652"/>
            <a:chOff x="196342" y="2626830"/>
            <a:chExt cx="8834383" cy="319239"/>
          </a:xfrm>
        </p:grpSpPr>
        <p:grpSp>
          <p:nvGrpSpPr>
            <p:cNvPr id="852" name="Google Shape;852;p23"/>
            <p:cNvGrpSpPr/>
            <p:nvPr/>
          </p:nvGrpSpPr>
          <p:grpSpPr>
            <a:xfrm>
              <a:off x="196342" y="2723953"/>
              <a:ext cx="288483" cy="222116"/>
              <a:chOff x="8339960" y="1261719"/>
              <a:chExt cx="286820" cy="220835"/>
            </a:xfrm>
          </p:grpSpPr>
          <p:sp>
            <p:nvSpPr>
              <p:cNvPr id="853" name="Google Shape;853;p23"/>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 name="Google Shape;854;p23"/>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 name="Google Shape;855;p23"/>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 name="Google Shape;856;p23"/>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 name="Google Shape;857;p23"/>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 name="Google Shape;858;p23"/>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 name="Google Shape;859;p23"/>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 name="Google Shape;860;p23"/>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 name="Google Shape;861;p23"/>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62" name="Google Shape;862;p23"/>
            <p:cNvGrpSpPr/>
            <p:nvPr/>
          </p:nvGrpSpPr>
          <p:grpSpPr>
            <a:xfrm>
              <a:off x="8835369" y="2626830"/>
              <a:ext cx="195356" cy="150094"/>
              <a:chOff x="5869675" y="980843"/>
              <a:chExt cx="194210" cy="184435"/>
            </a:xfrm>
          </p:grpSpPr>
          <p:sp>
            <p:nvSpPr>
              <p:cNvPr id="863" name="Google Shape;863;p23"/>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 name="Google Shape;864;p23"/>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23"/>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 name="Google Shape;866;p23"/>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 name="Google Shape;867;p23"/>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23"/>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869" name="Google Shape;869;p23"/>
          <p:cNvGrpSpPr/>
          <p:nvPr/>
        </p:nvGrpSpPr>
        <p:grpSpPr>
          <a:xfrm>
            <a:off x="-1254321" y="755757"/>
            <a:ext cx="14877831" cy="7473548"/>
            <a:chOff x="-940741" y="566817"/>
            <a:chExt cx="11158373" cy="5605161"/>
          </a:xfrm>
        </p:grpSpPr>
        <p:grpSp>
          <p:nvGrpSpPr>
            <p:cNvPr id="870" name="Google Shape;870;p23"/>
            <p:cNvGrpSpPr/>
            <p:nvPr/>
          </p:nvGrpSpPr>
          <p:grpSpPr>
            <a:xfrm rot="-504561" flipH="1">
              <a:off x="-838591" y="698314"/>
              <a:ext cx="1911348" cy="1537484"/>
              <a:chOff x="5501495" y="3600818"/>
              <a:chExt cx="2084443" cy="1676721"/>
            </a:xfrm>
          </p:grpSpPr>
          <p:sp>
            <p:nvSpPr>
              <p:cNvPr id="871" name="Google Shape;871;p23"/>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23"/>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23"/>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23"/>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 name="Google Shape;875;p23"/>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 name="Google Shape;876;p23"/>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23"/>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23"/>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23"/>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23"/>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23"/>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2" name="Google Shape;882;p23"/>
            <p:cNvGrpSpPr/>
            <p:nvPr/>
          </p:nvGrpSpPr>
          <p:grpSpPr>
            <a:xfrm flipH="1">
              <a:off x="-898355" y="1231312"/>
              <a:ext cx="1911385" cy="1985114"/>
              <a:chOff x="2188536" y="1525570"/>
              <a:chExt cx="2046231" cy="2125163"/>
            </a:xfrm>
          </p:grpSpPr>
          <p:sp>
            <p:nvSpPr>
              <p:cNvPr id="883" name="Google Shape;883;p23"/>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 name="Google Shape;884;p23"/>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 name="Google Shape;885;p23"/>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86" name="Google Shape;886;p23"/>
            <p:cNvGrpSpPr/>
            <p:nvPr/>
          </p:nvGrpSpPr>
          <p:grpSpPr>
            <a:xfrm rot="504561">
              <a:off x="7977384" y="4064239"/>
              <a:ext cx="1911348" cy="1537484"/>
              <a:chOff x="5501495" y="3600818"/>
              <a:chExt cx="2084443" cy="1676721"/>
            </a:xfrm>
          </p:grpSpPr>
          <p:sp>
            <p:nvSpPr>
              <p:cNvPr id="887" name="Google Shape;887;p23"/>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8" name="Google Shape;888;p23"/>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9" name="Google Shape;889;p23"/>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23"/>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23"/>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23"/>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 name="Google Shape;893;p23"/>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 name="Google Shape;894;p23"/>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 name="Google Shape;895;p23"/>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 name="Google Shape;896;p23"/>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 name="Google Shape;897;p23"/>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98" name="Google Shape;898;p23"/>
            <p:cNvGrpSpPr/>
            <p:nvPr/>
          </p:nvGrpSpPr>
          <p:grpSpPr>
            <a:xfrm rot="318063">
              <a:off x="8218644" y="3070309"/>
              <a:ext cx="1911375" cy="1985104"/>
              <a:chOff x="2188536" y="1525570"/>
              <a:chExt cx="2046231" cy="2125163"/>
            </a:xfrm>
          </p:grpSpPr>
          <p:sp>
            <p:nvSpPr>
              <p:cNvPr id="899" name="Google Shape;899;p23"/>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 name="Google Shape;900;p23"/>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 name="Google Shape;901;p23"/>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02" name="Google Shape;902;p23"/>
            <p:cNvGrpSpPr/>
            <p:nvPr/>
          </p:nvGrpSpPr>
          <p:grpSpPr>
            <a:xfrm>
              <a:off x="7717018" y="4494867"/>
              <a:ext cx="2047929" cy="1677112"/>
              <a:chOff x="4901407" y="1197566"/>
              <a:chExt cx="1675198" cy="1371870"/>
            </a:xfrm>
          </p:grpSpPr>
          <p:sp>
            <p:nvSpPr>
              <p:cNvPr id="903" name="Google Shape;903;p23"/>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 name="Google Shape;904;p23"/>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 name="Google Shape;905;p23"/>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 name="Google Shape;906;p23"/>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 name="Google Shape;907;p23"/>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 name="Google Shape;908;p23"/>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 name="Google Shape;909;p23"/>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 name="Google Shape;910;p23"/>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 name="Google Shape;911;p23"/>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 name="Google Shape;912;p23"/>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 name="Google Shape;913;p23"/>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2573961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914"/>
        <p:cNvGrpSpPr/>
        <p:nvPr/>
      </p:nvGrpSpPr>
      <p:grpSpPr>
        <a:xfrm>
          <a:off x="0" y="0"/>
          <a:ext cx="0" cy="0"/>
          <a:chOff x="0" y="0"/>
          <a:chExt cx="0" cy="0"/>
        </a:xfrm>
      </p:grpSpPr>
      <p:sp>
        <p:nvSpPr>
          <p:cNvPr id="915" name="Google Shape;915;p2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16" name="Google Shape;916;p24"/>
          <p:cNvSpPr txBox="1">
            <a:spLocks noGrp="1"/>
          </p:cNvSpPr>
          <p:nvPr>
            <p:ph type="subTitle" idx="1"/>
          </p:nvPr>
        </p:nvSpPr>
        <p:spPr>
          <a:xfrm>
            <a:off x="6407933" y="2325100"/>
            <a:ext cx="4451200" cy="32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b="0"/>
            </a:lvl1pPr>
            <a:lvl2pPr lvl="1" algn="ctr" rtl="0">
              <a:lnSpc>
                <a:spcPct val="100000"/>
              </a:lnSpc>
              <a:spcBef>
                <a:spcPts val="0"/>
              </a:spcBef>
              <a:spcAft>
                <a:spcPts val="0"/>
              </a:spcAft>
              <a:buSzPts val="1300"/>
              <a:buNone/>
              <a:defRPr/>
            </a:lvl2pPr>
            <a:lvl3pPr lvl="2" algn="ctr" rtl="0">
              <a:lnSpc>
                <a:spcPct val="100000"/>
              </a:lnSpc>
              <a:spcBef>
                <a:spcPts val="0"/>
              </a:spcBef>
              <a:spcAft>
                <a:spcPts val="0"/>
              </a:spcAft>
              <a:buSzPts val="1300"/>
              <a:buNone/>
              <a:defRPr/>
            </a:lvl3pPr>
            <a:lvl4pPr lvl="3" algn="ctr" rtl="0">
              <a:lnSpc>
                <a:spcPct val="100000"/>
              </a:lnSpc>
              <a:spcBef>
                <a:spcPts val="0"/>
              </a:spcBef>
              <a:spcAft>
                <a:spcPts val="0"/>
              </a:spcAft>
              <a:buSzPts val="1300"/>
              <a:buNone/>
              <a:defRPr/>
            </a:lvl4pPr>
            <a:lvl5pPr lvl="4" algn="ctr" rtl="0">
              <a:lnSpc>
                <a:spcPct val="100000"/>
              </a:lnSpc>
              <a:spcBef>
                <a:spcPts val="0"/>
              </a:spcBef>
              <a:spcAft>
                <a:spcPts val="0"/>
              </a:spcAft>
              <a:buSzPts val="1300"/>
              <a:buNone/>
              <a:defRPr/>
            </a:lvl5pPr>
            <a:lvl6pPr lvl="5" algn="ctr" rtl="0">
              <a:lnSpc>
                <a:spcPct val="100000"/>
              </a:lnSpc>
              <a:spcBef>
                <a:spcPts val="0"/>
              </a:spcBef>
              <a:spcAft>
                <a:spcPts val="0"/>
              </a:spcAft>
              <a:buSzPts val="1300"/>
              <a:buNone/>
              <a:defRPr/>
            </a:lvl6pPr>
            <a:lvl7pPr lvl="6" algn="ctr" rtl="0">
              <a:lnSpc>
                <a:spcPct val="100000"/>
              </a:lnSpc>
              <a:spcBef>
                <a:spcPts val="0"/>
              </a:spcBef>
              <a:spcAft>
                <a:spcPts val="0"/>
              </a:spcAft>
              <a:buSzPts val="1300"/>
              <a:buNone/>
              <a:defRPr/>
            </a:lvl7pPr>
            <a:lvl8pPr lvl="7" algn="ctr" rtl="0">
              <a:lnSpc>
                <a:spcPct val="100000"/>
              </a:lnSpc>
              <a:spcBef>
                <a:spcPts val="0"/>
              </a:spcBef>
              <a:spcAft>
                <a:spcPts val="0"/>
              </a:spcAft>
              <a:buSzPts val="1300"/>
              <a:buNone/>
              <a:defRPr/>
            </a:lvl8pPr>
            <a:lvl9pPr lvl="8" algn="ctr" rtl="0">
              <a:lnSpc>
                <a:spcPct val="100000"/>
              </a:lnSpc>
              <a:spcBef>
                <a:spcPts val="0"/>
              </a:spcBef>
              <a:spcAft>
                <a:spcPts val="0"/>
              </a:spcAft>
              <a:buSzPts val="1300"/>
              <a:buNone/>
              <a:defRPr/>
            </a:lvl9pPr>
          </a:lstStyle>
          <a:p>
            <a:endParaRPr/>
          </a:p>
        </p:txBody>
      </p:sp>
      <p:sp>
        <p:nvSpPr>
          <p:cNvPr id="917" name="Google Shape;917;p24"/>
          <p:cNvSpPr txBox="1">
            <a:spLocks noGrp="1"/>
          </p:cNvSpPr>
          <p:nvPr>
            <p:ph type="subTitle" idx="2"/>
          </p:nvPr>
        </p:nvSpPr>
        <p:spPr>
          <a:xfrm>
            <a:off x="1332867" y="2325100"/>
            <a:ext cx="4451200" cy="32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b="0"/>
            </a:lvl1pPr>
            <a:lvl2pPr lvl="1" algn="ctr" rtl="0">
              <a:lnSpc>
                <a:spcPct val="100000"/>
              </a:lnSpc>
              <a:spcBef>
                <a:spcPts val="0"/>
              </a:spcBef>
              <a:spcAft>
                <a:spcPts val="0"/>
              </a:spcAft>
              <a:buSzPts val="1300"/>
              <a:buNone/>
              <a:defRPr/>
            </a:lvl2pPr>
            <a:lvl3pPr lvl="2" algn="ctr" rtl="0">
              <a:lnSpc>
                <a:spcPct val="100000"/>
              </a:lnSpc>
              <a:spcBef>
                <a:spcPts val="0"/>
              </a:spcBef>
              <a:spcAft>
                <a:spcPts val="0"/>
              </a:spcAft>
              <a:buSzPts val="1300"/>
              <a:buNone/>
              <a:defRPr/>
            </a:lvl3pPr>
            <a:lvl4pPr lvl="3" algn="ctr" rtl="0">
              <a:lnSpc>
                <a:spcPct val="100000"/>
              </a:lnSpc>
              <a:spcBef>
                <a:spcPts val="0"/>
              </a:spcBef>
              <a:spcAft>
                <a:spcPts val="0"/>
              </a:spcAft>
              <a:buSzPts val="1300"/>
              <a:buNone/>
              <a:defRPr/>
            </a:lvl4pPr>
            <a:lvl5pPr lvl="4" algn="ctr" rtl="0">
              <a:lnSpc>
                <a:spcPct val="100000"/>
              </a:lnSpc>
              <a:spcBef>
                <a:spcPts val="0"/>
              </a:spcBef>
              <a:spcAft>
                <a:spcPts val="0"/>
              </a:spcAft>
              <a:buSzPts val="1300"/>
              <a:buNone/>
              <a:defRPr/>
            </a:lvl5pPr>
            <a:lvl6pPr lvl="5" algn="ctr" rtl="0">
              <a:lnSpc>
                <a:spcPct val="100000"/>
              </a:lnSpc>
              <a:spcBef>
                <a:spcPts val="0"/>
              </a:spcBef>
              <a:spcAft>
                <a:spcPts val="0"/>
              </a:spcAft>
              <a:buSzPts val="1300"/>
              <a:buNone/>
              <a:defRPr/>
            </a:lvl6pPr>
            <a:lvl7pPr lvl="6" algn="ctr" rtl="0">
              <a:lnSpc>
                <a:spcPct val="100000"/>
              </a:lnSpc>
              <a:spcBef>
                <a:spcPts val="0"/>
              </a:spcBef>
              <a:spcAft>
                <a:spcPts val="0"/>
              </a:spcAft>
              <a:buSzPts val="1300"/>
              <a:buNone/>
              <a:defRPr/>
            </a:lvl7pPr>
            <a:lvl8pPr lvl="7" algn="ctr" rtl="0">
              <a:lnSpc>
                <a:spcPct val="100000"/>
              </a:lnSpc>
              <a:spcBef>
                <a:spcPts val="0"/>
              </a:spcBef>
              <a:spcAft>
                <a:spcPts val="0"/>
              </a:spcAft>
              <a:buSzPts val="1300"/>
              <a:buNone/>
              <a:defRPr/>
            </a:lvl8pPr>
            <a:lvl9pPr lvl="8" algn="ctr" rtl="0">
              <a:lnSpc>
                <a:spcPct val="100000"/>
              </a:lnSpc>
              <a:spcBef>
                <a:spcPts val="0"/>
              </a:spcBef>
              <a:spcAft>
                <a:spcPts val="0"/>
              </a:spcAft>
              <a:buSzPts val="1300"/>
              <a:buNone/>
              <a:defRPr/>
            </a:lvl9pPr>
          </a:lstStyle>
          <a:p>
            <a:endParaRPr/>
          </a:p>
        </p:txBody>
      </p:sp>
      <p:grpSp>
        <p:nvGrpSpPr>
          <p:cNvPr id="918" name="Google Shape;918;p24"/>
          <p:cNvGrpSpPr/>
          <p:nvPr/>
        </p:nvGrpSpPr>
        <p:grpSpPr>
          <a:xfrm>
            <a:off x="-1578195" y="-5"/>
            <a:ext cx="15032803" cy="8127711"/>
            <a:chOff x="-1183646" y="-4"/>
            <a:chExt cx="11274602" cy="6095783"/>
          </a:xfrm>
        </p:grpSpPr>
        <p:grpSp>
          <p:nvGrpSpPr>
            <p:cNvPr id="919" name="Google Shape;919;p24"/>
            <p:cNvGrpSpPr/>
            <p:nvPr/>
          </p:nvGrpSpPr>
          <p:grpSpPr>
            <a:xfrm rot="504561">
              <a:off x="8077459" y="3048439"/>
              <a:ext cx="1911348" cy="1537484"/>
              <a:chOff x="5501495" y="3600818"/>
              <a:chExt cx="2084443" cy="1676721"/>
            </a:xfrm>
          </p:grpSpPr>
          <p:sp>
            <p:nvSpPr>
              <p:cNvPr id="920" name="Google Shape;920;p24"/>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 name="Google Shape;921;p24"/>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 name="Google Shape;922;p24"/>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 name="Google Shape;923;p24"/>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4" name="Google Shape;924;p24"/>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5" name="Google Shape;925;p24"/>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6" name="Google Shape;926;p24"/>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7" name="Google Shape;927;p24"/>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8" name="Google Shape;928;p24"/>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9" name="Google Shape;929;p24"/>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 name="Google Shape;930;p24"/>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31" name="Google Shape;931;p24"/>
            <p:cNvGrpSpPr/>
            <p:nvPr/>
          </p:nvGrpSpPr>
          <p:grpSpPr>
            <a:xfrm>
              <a:off x="8179561" y="3481362"/>
              <a:ext cx="1911385" cy="1985114"/>
              <a:chOff x="2188536" y="1525570"/>
              <a:chExt cx="2046231" cy="2125163"/>
            </a:xfrm>
          </p:grpSpPr>
          <p:sp>
            <p:nvSpPr>
              <p:cNvPr id="932" name="Google Shape;932;p24"/>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24"/>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 name="Google Shape;934;p24"/>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35" name="Google Shape;935;p24"/>
            <p:cNvGrpSpPr/>
            <p:nvPr/>
          </p:nvGrpSpPr>
          <p:grpSpPr>
            <a:xfrm>
              <a:off x="7717018" y="4418667"/>
              <a:ext cx="2047929" cy="1677112"/>
              <a:chOff x="4901407" y="1197566"/>
              <a:chExt cx="1675198" cy="1371870"/>
            </a:xfrm>
          </p:grpSpPr>
          <p:sp>
            <p:nvSpPr>
              <p:cNvPr id="936" name="Google Shape;936;p24"/>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24"/>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24"/>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24"/>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24"/>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24"/>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24"/>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 name="Google Shape;943;p24"/>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 name="Google Shape;944;p24"/>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24"/>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24"/>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47" name="Google Shape;947;p24"/>
            <p:cNvGrpSpPr/>
            <p:nvPr/>
          </p:nvGrpSpPr>
          <p:grpSpPr>
            <a:xfrm rot="376580" flipH="1">
              <a:off x="-935531" y="636640"/>
              <a:ext cx="1859001" cy="1495376"/>
              <a:chOff x="6891258" y="3223818"/>
              <a:chExt cx="2084443" cy="1676721"/>
            </a:xfrm>
          </p:grpSpPr>
          <p:sp>
            <p:nvSpPr>
              <p:cNvPr id="948" name="Google Shape;948;p24"/>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24"/>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24"/>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24"/>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 name="Google Shape;952;p24"/>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 name="Google Shape;953;p24"/>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24"/>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24"/>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24"/>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24"/>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24"/>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59" name="Google Shape;959;p24"/>
            <p:cNvGrpSpPr/>
            <p:nvPr/>
          </p:nvGrpSpPr>
          <p:grpSpPr>
            <a:xfrm flipH="1">
              <a:off x="-1183646" y="-4"/>
              <a:ext cx="2183285" cy="1787959"/>
              <a:chOff x="4901407" y="1197566"/>
              <a:chExt cx="1675198" cy="1371870"/>
            </a:xfrm>
          </p:grpSpPr>
          <p:sp>
            <p:nvSpPr>
              <p:cNvPr id="960" name="Google Shape;960;p24"/>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 name="Google Shape;961;p24"/>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 name="Google Shape;962;p24"/>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 name="Google Shape;963;p24"/>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4" name="Google Shape;964;p24"/>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5" name="Google Shape;965;p24"/>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6" name="Google Shape;966;p24"/>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7" name="Google Shape;967;p24"/>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8" name="Google Shape;968;p24"/>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9" name="Google Shape;969;p24"/>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0" name="Google Shape;970;p24"/>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971" name="Google Shape;971;p24"/>
          <p:cNvGrpSpPr/>
          <p:nvPr/>
        </p:nvGrpSpPr>
        <p:grpSpPr>
          <a:xfrm>
            <a:off x="261410" y="2685357"/>
            <a:ext cx="11717121" cy="990452"/>
            <a:chOff x="196057" y="2014017"/>
            <a:chExt cx="8787841" cy="742839"/>
          </a:xfrm>
        </p:grpSpPr>
        <p:grpSp>
          <p:nvGrpSpPr>
            <p:cNvPr id="972" name="Google Shape;972;p24"/>
            <p:cNvGrpSpPr/>
            <p:nvPr/>
          </p:nvGrpSpPr>
          <p:grpSpPr>
            <a:xfrm>
              <a:off x="196057" y="2014017"/>
              <a:ext cx="195356" cy="150094"/>
              <a:chOff x="5869675" y="980843"/>
              <a:chExt cx="194210" cy="184435"/>
            </a:xfrm>
          </p:grpSpPr>
          <p:sp>
            <p:nvSpPr>
              <p:cNvPr id="973" name="Google Shape;973;p24"/>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4" name="Google Shape;974;p24"/>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5" name="Google Shape;975;p24"/>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6" name="Google Shape;976;p24"/>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7" name="Google Shape;977;p24"/>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 name="Google Shape;978;p24"/>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979" name="Google Shape;979;p24"/>
            <p:cNvGrpSpPr/>
            <p:nvPr/>
          </p:nvGrpSpPr>
          <p:grpSpPr>
            <a:xfrm flipH="1">
              <a:off x="8695415" y="2534741"/>
              <a:ext cx="288483" cy="222116"/>
              <a:chOff x="8339960" y="1261719"/>
              <a:chExt cx="286820" cy="220835"/>
            </a:xfrm>
          </p:grpSpPr>
          <p:sp>
            <p:nvSpPr>
              <p:cNvPr id="980" name="Google Shape;980;p24"/>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 name="Google Shape;981;p24"/>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 name="Google Shape;982;p24"/>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24"/>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 name="Google Shape;984;p24"/>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 name="Google Shape;985;p24"/>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 name="Google Shape;986;p24"/>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 name="Google Shape;987;p24"/>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 name="Google Shape;988;p24"/>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4110329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89"/>
        <p:cNvGrpSpPr/>
        <p:nvPr/>
      </p:nvGrpSpPr>
      <p:grpSpPr>
        <a:xfrm>
          <a:off x="0" y="0"/>
          <a:ext cx="0" cy="0"/>
          <a:chOff x="0" y="0"/>
          <a:chExt cx="0" cy="0"/>
        </a:xfrm>
      </p:grpSpPr>
      <p:sp>
        <p:nvSpPr>
          <p:cNvPr id="990" name="Google Shape;990;p2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91" name="Google Shape;991;p25"/>
          <p:cNvSpPr txBox="1">
            <a:spLocks noGrp="1"/>
          </p:cNvSpPr>
          <p:nvPr>
            <p:ph type="subTitle" idx="1"/>
          </p:nvPr>
        </p:nvSpPr>
        <p:spPr>
          <a:xfrm>
            <a:off x="1250167" y="4075901"/>
            <a:ext cx="2900400" cy="94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992" name="Google Shape;992;p25"/>
          <p:cNvSpPr txBox="1">
            <a:spLocks noGrp="1"/>
          </p:cNvSpPr>
          <p:nvPr>
            <p:ph type="subTitle" idx="2"/>
          </p:nvPr>
        </p:nvSpPr>
        <p:spPr>
          <a:xfrm>
            <a:off x="4645796" y="4075901"/>
            <a:ext cx="2900400" cy="94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993" name="Google Shape;993;p25"/>
          <p:cNvSpPr txBox="1">
            <a:spLocks noGrp="1"/>
          </p:cNvSpPr>
          <p:nvPr>
            <p:ph type="subTitle" idx="3"/>
          </p:nvPr>
        </p:nvSpPr>
        <p:spPr>
          <a:xfrm>
            <a:off x="8041433" y="4075901"/>
            <a:ext cx="2900400" cy="94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994" name="Google Shape;994;p25"/>
          <p:cNvSpPr txBox="1">
            <a:spLocks noGrp="1"/>
          </p:cNvSpPr>
          <p:nvPr>
            <p:ph type="subTitle" idx="4"/>
          </p:nvPr>
        </p:nvSpPr>
        <p:spPr>
          <a:xfrm>
            <a:off x="1250167" y="3368201"/>
            <a:ext cx="29004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5" name="Google Shape;995;p25"/>
          <p:cNvSpPr txBox="1">
            <a:spLocks noGrp="1"/>
          </p:cNvSpPr>
          <p:nvPr>
            <p:ph type="subTitle" idx="5"/>
          </p:nvPr>
        </p:nvSpPr>
        <p:spPr>
          <a:xfrm>
            <a:off x="4645800" y="3368201"/>
            <a:ext cx="29004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6" name="Google Shape;996;p25"/>
          <p:cNvSpPr txBox="1">
            <a:spLocks noGrp="1"/>
          </p:cNvSpPr>
          <p:nvPr>
            <p:ph type="subTitle" idx="6"/>
          </p:nvPr>
        </p:nvSpPr>
        <p:spPr>
          <a:xfrm>
            <a:off x="8041433" y="3368201"/>
            <a:ext cx="2900400" cy="70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grpSp>
        <p:nvGrpSpPr>
          <p:cNvPr id="997" name="Google Shape;997;p25"/>
          <p:cNvGrpSpPr/>
          <p:nvPr/>
        </p:nvGrpSpPr>
        <p:grpSpPr>
          <a:xfrm>
            <a:off x="-1725452" y="316895"/>
            <a:ext cx="15432671" cy="7791357"/>
            <a:chOff x="-1294089" y="237671"/>
            <a:chExt cx="11574503" cy="5843518"/>
          </a:xfrm>
        </p:grpSpPr>
        <p:grpSp>
          <p:nvGrpSpPr>
            <p:cNvPr id="998" name="Google Shape;998;p25"/>
            <p:cNvGrpSpPr/>
            <p:nvPr/>
          </p:nvGrpSpPr>
          <p:grpSpPr>
            <a:xfrm rot="-376580">
              <a:off x="8259747" y="943390"/>
              <a:ext cx="1859001" cy="1495376"/>
              <a:chOff x="6891258" y="3223818"/>
              <a:chExt cx="2084443" cy="1676721"/>
            </a:xfrm>
          </p:grpSpPr>
          <p:sp>
            <p:nvSpPr>
              <p:cNvPr id="999" name="Google Shape;999;p25"/>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 name="Google Shape;1000;p25"/>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 name="Google Shape;1001;p25"/>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 name="Google Shape;1002;p25"/>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 name="Google Shape;1003;p25"/>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 name="Google Shape;1004;p25"/>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 name="Google Shape;1005;p25"/>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 name="Google Shape;1006;p25"/>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 name="Google Shape;1007;p25"/>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 name="Google Shape;1008;p25"/>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 name="Google Shape;1009;p25"/>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10" name="Google Shape;1010;p25"/>
            <p:cNvGrpSpPr/>
            <p:nvPr/>
          </p:nvGrpSpPr>
          <p:grpSpPr>
            <a:xfrm>
              <a:off x="8097129" y="237671"/>
              <a:ext cx="2183285" cy="1787959"/>
              <a:chOff x="4901407" y="1197566"/>
              <a:chExt cx="1675198" cy="1371870"/>
            </a:xfrm>
          </p:grpSpPr>
          <p:sp>
            <p:nvSpPr>
              <p:cNvPr id="1011" name="Google Shape;1011;p25"/>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2" name="Google Shape;1012;p25"/>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3" name="Google Shape;1013;p25"/>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4" name="Google Shape;1014;p25"/>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5" name="Google Shape;1015;p25"/>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6" name="Google Shape;1016;p25"/>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7" name="Google Shape;1017;p25"/>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 name="Google Shape;1018;p25"/>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 name="Google Shape;1019;p25"/>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 name="Google Shape;1020;p25"/>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 name="Google Shape;1021;p25"/>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22" name="Google Shape;1022;p25"/>
            <p:cNvGrpSpPr/>
            <p:nvPr/>
          </p:nvGrpSpPr>
          <p:grpSpPr>
            <a:xfrm rot="-504561" flipH="1">
              <a:off x="-996548" y="3118514"/>
              <a:ext cx="1911348" cy="1537484"/>
              <a:chOff x="5501495" y="3600818"/>
              <a:chExt cx="2084443" cy="1676721"/>
            </a:xfrm>
          </p:grpSpPr>
          <p:sp>
            <p:nvSpPr>
              <p:cNvPr id="1023" name="Google Shape;1023;p25"/>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 name="Google Shape;1024;p25"/>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 name="Google Shape;1025;p25"/>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 name="Google Shape;1026;p25"/>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 name="Google Shape;1027;p25"/>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 name="Google Shape;1028;p25"/>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 name="Google Shape;1029;p25"/>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 name="Google Shape;1030;p25"/>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 name="Google Shape;1031;p25"/>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 name="Google Shape;1032;p25"/>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 name="Google Shape;1033;p25"/>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34" name="Google Shape;1034;p25"/>
            <p:cNvGrpSpPr/>
            <p:nvPr/>
          </p:nvGrpSpPr>
          <p:grpSpPr>
            <a:xfrm flipH="1">
              <a:off x="-757162" y="4096074"/>
              <a:ext cx="1911385" cy="1985114"/>
              <a:chOff x="2188536" y="1525570"/>
              <a:chExt cx="2046231" cy="2125163"/>
            </a:xfrm>
          </p:grpSpPr>
          <p:sp>
            <p:nvSpPr>
              <p:cNvPr id="1035" name="Google Shape;1035;p25"/>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 name="Google Shape;1036;p25"/>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 name="Google Shape;1037;p25"/>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38" name="Google Shape;1038;p25"/>
            <p:cNvGrpSpPr/>
            <p:nvPr/>
          </p:nvGrpSpPr>
          <p:grpSpPr>
            <a:xfrm flipH="1">
              <a:off x="-1294089" y="3824567"/>
              <a:ext cx="2047929" cy="1677112"/>
              <a:chOff x="4901407" y="1197566"/>
              <a:chExt cx="1675198" cy="1371870"/>
            </a:xfrm>
          </p:grpSpPr>
          <p:sp>
            <p:nvSpPr>
              <p:cNvPr id="1039" name="Google Shape;1039;p25"/>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 name="Google Shape;1040;p25"/>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 name="Google Shape;1041;p25"/>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 name="Google Shape;1042;p25"/>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 name="Google Shape;1043;p25"/>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 name="Google Shape;1044;p25"/>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 name="Google Shape;1045;p25"/>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 name="Google Shape;1046;p25"/>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 name="Google Shape;1047;p25"/>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 name="Google Shape;1048;p25"/>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 name="Google Shape;1049;p25"/>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050" name="Google Shape;1050;p25"/>
          <p:cNvGrpSpPr/>
          <p:nvPr/>
        </p:nvGrpSpPr>
        <p:grpSpPr>
          <a:xfrm>
            <a:off x="341476" y="2307622"/>
            <a:ext cx="11582861" cy="1118727"/>
            <a:chOff x="256107" y="1730716"/>
            <a:chExt cx="8687146" cy="839045"/>
          </a:xfrm>
        </p:grpSpPr>
        <p:grpSp>
          <p:nvGrpSpPr>
            <p:cNvPr id="1051" name="Google Shape;1051;p25"/>
            <p:cNvGrpSpPr/>
            <p:nvPr/>
          </p:nvGrpSpPr>
          <p:grpSpPr>
            <a:xfrm>
              <a:off x="8654770" y="1730716"/>
              <a:ext cx="288483" cy="222116"/>
              <a:chOff x="8339960" y="1261719"/>
              <a:chExt cx="286820" cy="220835"/>
            </a:xfrm>
          </p:grpSpPr>
          <p:sp>
            <p:nvSpPr>
              <p:cNvPr id="1052" name="Google Shape;1052;p25"/>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3" name="Google Shape;1053;p25"/>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4" name="Google Shape;1054;p25"/>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5" name="Google Shape;1055;p25"/>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 name="Google Shape;1056;p25"/>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 name="Google Shape;1057;p25"/>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 name="Google Shape;1058;p25"/>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 name="Google Shape;1059;p25"/>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 name="Google Shape;1060;p25"/>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61" name="Google Shape;1061;p25"/>
            <p:cNvGrpSpPr/>
            <p:nvPr/>
          </p:nvGrpSpPr>
          <p:grpSpPr>
            <a:xfrm>
              <a:off x="256107" y="2419667"/>
              <a:ext cx="195356" cy="150094"/>
              <a:chOff x="5869675" y="980843"/>
              <a:chExt cx="194210" cy="184435"/>
            </a:xfrm>
          </p:grpSpPr>
          <p:sp>
            <p:nvSpPr>
              <p:cNvPr id="1062" name="Google Shape;1062;p25"/>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 name="Google Shape;1063;p25"/>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 name="Google Shape;1064;p25"/>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 name="Google Shape;1065;p25"/>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 name="Google Shape;1066;p25"/>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 name="Google Shape;1067;p25"/>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42179336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068"/>
        <p:cNvGrpSpPr/>
        <p:nvPr/>
      </p:nvGrpSpPr>
      <p:grpSpPr>
        <a:xfrm>
          <a:off x="0" y="0"/>
          <a:ext cx="0" cy="0"/>
          <a:chOff x="0" y="0"/>
          <a:chExt cx="0" cy="0"/>
        </a:xfrm>
      </p:grpSpPr>
      <p:sp>
        <p:nvSpPr>
          <p:cNvPr id="1069" name="Google Shape;1069;p2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70" name="Google Shape;1070;p26"/>
          <p:cNvSpPr txBox="1">
            <a:spLocks noGrp="1"/>
          </p:cNvSpPr>
          <p:nvPr>
            <p:ph type="subTitle" idx="1"/>
          </p:nvPr>
        </p:nvSpPr>
        <p:spPr>
          <a:xfrm>
            <a:off x="3202900" y="2652900"/>
            <a:ext cx="2637600" cy="67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071" name="Google Shape;1071;p26"/>
          <p:cNvSpPr txBox="1">
            <a:spLocks noGrp="1"/>
          </p:cNvSpPr>
          <p:nvPr>
            <p:ph type="subTitle" idx="2"/>
          </p:nvPr>
        </p:nvSpPr>
        <p:spPr>
          <a:xfrm>
            <a:off x="7068756" y="2654176"/>
            <a:ext cx="2637600" cy="67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072" name="Google Shape;1072;p26"/>
          <p:cNvSpPr txBox="1">
            <a:spLocks noGrp="1"/>
          </p:cNvSpPr>
          <p:nvPr>
            <p:ph type="subTitle" idx="3"/>
          </p:nvPr>
        </p:nvSpPr>
        <p:spPr>
          <a:xfrm>
            <a:off x="3202900" y="4643700"/>
            <a:ext cx="2637600" cy="68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073" name="Google Shape;1073;p26"/>
          <p:cNvSpPr txBox="1">
            <a:spLocks noGrp="1"/>
          </p:cNvSpPr>
          <p:nvPr>
            <p:ph type="subTitle" idx="4"/>
          </p:nvPr>
        </p:nvSpPr>
        <p:spPr>
          <a:xfrm>
            <a:off x="7068756" y="4643700"/>
            <a:ext cx="2637600" cy="68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074" name="Google Shape;1074;p26"/>
          <p:cNvSpPr txBox="1">
            <a:spLocks noGrp="1"/>
          </p:cNvSpPr>
          <p:nvPr>
            <p:ph type="subTitle" idx="5"/>
          </p:nvPr>
        </p:nvSpPr>
        <p:spPr>
          <a:xfrm>
            <a:off x="3202929" y="2252967"/>
            <a:ext cx="2637600" cy="5028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075" name="Google Shape;1075;p26"/>
          <p:cNvSpPr txBox="1">
            <a:spLocks noGrp="1"/>
          </p:cNvSpPr>
          <p:nvPr>
            <p:ph type="subTitle" idx="6"/>
          </p:nvPr>
        </p:nvSpPr>
        <p:spPr>
          <a:xfrm>
            <a:off x="3202896" y="4242485"/>
            <a:ext cx="2637600" cy="5028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076" name="Google Shape;1076;p26"/>
          <p:cNvSpPr txBox="1">
            <a:spLocks noGrp="1"/>
          </p:cNvSpPr>
          <p:nvPr>
            <p:ph type="subTitle" idx="7"/>
          </p:nvPr>
        </p:nvSpPr>
        <p:spPr>
          <a:xfrm>
            <a:off x="7068688" y="2252967"/>
            <a:ext cx="2637600" cy="5028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077" name="Google Shape;1077;p26"/>
          <p:cNvSpPr txBox="1">
            <a:spLocks noGrp="1"/>
          </p:cNvSpPr>
          <p:nvPr>
            <p:ph type="subTitle" idx="8"/>
          </p:nvPr>
        </p:nvSpPr>
        <p:spPr>
          <a:xfrm>
            <a:off x="7068771" y="4242485"/>
            <a:ext cx="2637600" cy="5028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grpSp>
        <p:nvGrpSpPr>
          <p:cNvPr id="1078" name="Google Shape;1078;p26"/>
          <p:cNvGrpSpPr/>
          <p:nvPr/>
        </p:nvGrpSpPr>
        <p:grpSpPr>
          <a:xfrm>
            <a:off x="192285" y="523935"/>
            <a:ext cx="11750864" cy="3129547"/>
            <a:chOff x="144214" y="392951"/>
            <a:chExt cx="8813148" cy="2347160"/>
          </a:xfrm>
        </p:grpSpPr>
        <p:grpSp>
          <p:nvGrpSpPr>
            <p:cNvPr id="1079" name="Google Shape;1079;p26"/>
            <p:cNvGrpSpPr/>
            <p:nvPr/>
          </p:nvGrpSpPr>
          <p:grpSpPr>
            <a:xfrm>
              <a:off x="8762007" y="2590017"/>
              <a:ext cx="195356" cy="150094"/>
              <a:chOff x="5869675" y="980843"/>
              <a:chExt cx="194210" cy="184435"/>
            </a:xfrm>
          </p:grpSpPr>
          <p:sp>
            <p:nvSpPr>
              <p:cNvPr id="1080" name="Google Shape;1080;p26"/>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 name="Google Shape;1081;p26"/>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 name="Google Shape;1082;p26"/>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 name="Google Shape;1083;p26"/>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 name="Google Shape;1084;p26"/>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 name="Google Shape;1085;p26"/>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86" name="Google Shape;1086;p26"/>
            <p:cNvGrpSpPr/>
            <p:nvPr/>
          </p:nvGrpSpPr>
          <p:grpSpPr>
            <a:xfrm rot="-960902" flipH="1">
              <a:off x="169257" y="428437"/>
              <a:ext cx="288494" cy="222124"/>
              <a:chOff x="8339960" y="1261719"/>
              <a:chExt cx="286820" cy="220835"/>
            </a:xfrm>
          </p:grpSpPr>
          <p:sp>
            <p:nvSpPr>
              <p:cNvPr id="1087" name="Google Shape;1087;p26"/>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 name="Google Shape;1088;p26"/>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 name="Google Shape;1089;p26"/>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0" name="Google Shape;1090;p26"/>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1" name="Google Shape;1091;p26"/>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2" name="Google Shape;1092;p26"/>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3" name="Google Shape;1093;p26"/>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4" name="Google Shape;1094;p26"/>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5" name="Google Shape;1095;p26"/>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096" name="Google Shape;1096;p26"/>
          <p:cNvGrpSpPr/>
          <p:nvPr/>
        </p:nvGrpSpPr>
        <p:grpSpPr>
          <a:xfrm>
            <a:off x="-1904913" y="983043"/>
            <a:ext cx="15495688" cy="7246261"/>
            <a:chOff x="-1428685" y="737282"/>
            <a:chExt cx="11621766" cy="5434696"/>
          </a:xfrm>
        </p:grpSpPr>
        <p:grpSp>
          <p:nvGrpSpPr>
            <p:cNvPr id="1097" name="Google Shape;1097;p26"/>
            <p:cNvGrpSpPr/>
            <p:nvPr/>
          </p:nvGrpSpPr>
          <p:grpSpPr>
            <a:xfrm>
              <a:off x="-1428685" y="737282"/>
              <a:ext cx="11621766" cy="4859282"/>
              <a:chOff x="-1428685" y="737282"/>
              <a:chExt cx="11621766" cy="4859282"/>
            </a:xfrm>
          </p:grpSpPr>
          <p:grpSp>
            <p:nvGrpSpPr>
              <p:cNvPr id="1098" name="Google Shape;1098;p26"/>
              <p:cNvGrpSpPr/>
              <p:nvPr/>
            </p:nvGrpSpPr>
            <p:grpSpPr>
              <a:xfrm rot="504561">
                <a:off x="8179584" y="3202126"/>
                <a:ext cx="1911348" cy="1537484"/>
                <a:chOff x="5501495" y="3600818"/>
                <a:chExt cx="2084443" cy="1676721"/>
              </a:xfrm>
            </p:grpSpPr>
            <p:sp>
              <p:nvSpPr>
                <p:cNvPr id="1099" name="Google Shape;1099;p26"/>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0" name="Google Shape;1100;p26"/>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1" name="Google Shape;1101;p26"/>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2" name="Google Shape;1102;p26"/>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3" name="Google Shape;1103;p26"/>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4" name="Google Shape;1104;p26"/>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5" name="Google Shape;1105;p26"/>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6" name="Google Shape;1106;p26"/>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7" name="Google Shape;1107;p26"/>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8" name="Google Shape;1108;p26"/>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 name="Google Shape;1109;p26"/>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10" name="Google Shape;1110;p26"/>
              <p:cNvGrpSpPr/>
              <p:nvPr/>
            </p:nvGrpSpPr>
            <p:grpSpPr>
              <a:xfrm>
                <a:off x="8179561" y="3611449"/>
                <a:ext cx="1911385" cy="1985114"/>
                <a:chOff x="2188536" y="1525570"/>
                <a:chExt cx="2046231" cy="2125163"/>
              </a:xfrm>
            </p:grpSpPr>
            <p:sp>
              <p:nvSpPr>
                <p:cNvPr id="1111" name="Google Shape;1111;p26"/>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 name="Google Shape;1112;p26"/>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 name="Google Shape;1113;p26"/>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14" name="Google Shape;1114;p26"/>
              <p:cNvGrpSpPr/>
              <p:nvPr/>
            </p:nvGrpSpPr>
            <p:grpSpPr>
              <a:xfrm rot="-584469" flipH="1">
                <a:off x="-808985" y="1712767"/>
                <a:ext cx="1859028" cy="1495398"/>
                <a:chOff x="6891258" y="3223818"/>
                <a:chExt cx="2084443" cy="1676721"/>
              </a:xfrm>
            </p:grpSpPr>
            <p:sp>
              <p:nvSpPr>
                <p:cNvPr id="1115" name="Google Shape;1115;p26"/>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 name="Google Shape;1116;p26"/>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 name="Google Shape;1117;p26"/>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26"/>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26"/>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26"/>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26"/>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26"/>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26"/>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 name="Google Shape;1124;p26"/>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 name="Google Shape;1125;p26"/>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26" name="Google Shape;1126;p26"/>
              <p:cNvGrpSpPr/>
              <p:nvPr/>
            </p:nvGrpSpPr>
            <p:grpSpPr>
              <a:xfrm rot="-960999" flipH="1">
                <a:off x="-1224398" y="1003780"/>
                <a:ext cx="2183271" cy="1787947"/>
                <a:chOff x="4901407" y="1197566"/>
                <a:chExt cx="1675198" cy="1371870"/>
              </a:xfrm>
            </p:grpSpPr>
            <p:sp>
              <p:nvSpPr>
                <p:cNvPr id="1127" name="Google Shape;1127;p26"/>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 name="Google Shape;1128;p26"/>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 name="Google Shape;1129;p26"/>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 name="Google Shape;1130;p26"/>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 name="Google Shape;1131;p26"/>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 name="Google Shape;1132;p26"/>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 name="Google Shape;1133;p26"/>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 name="Google Shape;1134;p26"/>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26"/>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26"/>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26"/>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138" name="Google Shape;1138;p26"/>
            <p:cNvGrpSpPr/>
            <p:nvPr/>
          </p:nvGrpSpPr>
          <p:grpSpPr>
            <a:xfrm>
              <a:off x="7717018" y="4494867"/>
              <a:ext cx="2047929" cy="1677112"/>
              <a:chOff x="4901407" y="1197566"/>
              <a:chExt cx="1675198" cy="1371870"/>
            </a:xfrm>
          </p:grpSpPr>
          <p:sp>
            <p:nvSpPr>
              <p:cNvPr id="1139" name="Google Shape;1139;p26"/>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 name="Google Shape;1140;p26"/>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26"/>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26"/>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3" name="Google Shape;1143;p26"/>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4" name="Google Shape;1144;p26"/>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5" name="Google Shape;1145;p26"/>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6" name="Google Shape;1146;p26"/>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26"/>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 name="Google Shape;1148;p26"/>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 name="Google Shape;1149;p26"/>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679482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150"/>
        <p:cNvGrpSpPr/>
        <p:nvPr/>
      </p:nvGrpSpPr>
      <p:grpSpPr>
        <a:xfrm>
          <a:off x="0" y="0"/>
          <a:ext cx="0" cy="0"/>
          <a:chOff x="0" y="0"/>
          <a:chExt cx="0" cy="0"/>
        </a:xfrm>
      </p:grpSpPr>
      <p:sp>
        <p:nvSpPr>
          <p:cNvPr id="1151" name="Google Shape;1151;p2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52" name="Google Shape;1152;p27"/>
          <p:cNvSpPr txBox="1">
            <a:spLocks noGrp="1"/>
          </p:cNvSpPr>
          <p:nvPr>
            <p:ph type="subTitle" idx="1"/>
          </p:nvPr>
        </p:nvSpPr>
        <p:spPr>
          <a:xfrm>
            <a:off x="1486073" y="2793176"/>
            <a:ext cx="2633600" cy="64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153" name="Google Shape;1153;p27"/>
          <p:cNvSpPr txBox="1">
            <a:spLocks noGrp="1"/>
          </p:cNvSpPr>
          <p:nvPr>
            <p:ph type="subTitle" idx="2"/>
          </p:nvPr>
        </p:nvSpPr>
        <p:spPr>
          <a:xfrm>
            <a:off x="4779200" y="2793176"/>
            <a:ext cx="2633600" cy="64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154" name="Google Shape;1154;p27"/>
          <p:cNvSpPr txBox="1">
            <a:spLocks noGrp="1"/>
          </p:cNvSpPr>
          <p:nvPr>
            <p:ph type="subTitle" idx="3"/>
          </p:nvPr>
        </p:nvSpPr>
        <p:spPr>
          <a:xfrm>
            <a:off x="1486073" y="4602776"/>
            <a:ext cx="2633600" cy="64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155" name="Google Shape;1155;p27"/>
          <p:cNvSpPr txBox="1">
            <a:spLocks noGrp="1"/>
          </p:cNvSpPr>
          <p:nvPr>
            <p:ph type="subTitle" idx="4"/>
          </p:nvPr>
        </p:nvSpPr>
        <p:spPr>
          <a:xfrm>
            <a:off x="4779200" y="4602776"/>
            <a:ext cx="2633600" cy="64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156" name="Google Shape;1156;p27"/>
          <p:cNvSpPr txBox="1">
            <a:spLocks noGrp="1"/>
          </p:cNvSpPr>
          <p:nvPr>
            <p:ph type="subTitle" idx="5"/>
          </p:nvPr>
        </p:nvSpPr>
        <p:spPr>
          <a:xfrm>
            <a:off x="8072327" y="2793176"/>
            <a:ext cx="2633600" cy="64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157" name="Google Shape;1157;p27"/>
          <p:cNvSpPr txBox="1">
            <a:spLocks noGrp="1"/>
          </p:cNvSpPr>
          <p:nvPr>
            <p:ph type="subTitle" idx="6"/>
          </p:nvPr>
        </p:nvSpPr>
        <p:spPr>
          <a:xfrm>
            <a:off x="8072327" y="4602776"/>
            <a:ext cx="2633600" cy="64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158" name="Google Shape;1158;p27"/>
          <p:cNvSpPr txBox="1">
            <a:spLocks noGrp="1"/>
          </p:cNvSpPr>
          <p:nvPr>
            <p:ph type="subTitle" idx="7"/>
          </p:nvPr>
        </p:nvSpPr>
        <p:spPr>
          <a:xfrm>
            <a:off x="1484073" y="2444517"/>
            <a:ext cx="2637600" cy="50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159" name="Google Shape;1159;p27"/>
          <p:cNvSpPr txBox="1">
            <a:spLocks noGrp="1"/>
          </p:cNvSpPr>
          <p:nvPr>
            <p:ph type="subTitle" idx="8"/>
          </p:nvPr>
        </p:nvSpPr>
        <p:spPr>
          <a:xfrm>
            <a:off x="4777200" y="2444517"/>
            <a:ext cx="2637600" cy="50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160" name="Google Shape;1160;p27"/>
          <p:cNvSpPr txBox="1">
            <a:spLocks noGrp="1"/>
          </p:cNvSpPr>
          <p:nvPr>
            <p:ph type="subTitle" idx="9"/>
          </p:nvPr>
        </p:nvSpPr>
        <p:spPr>
          <a:xfrm>
            <a:off x="8070327" y="2444517"/>
            <a:ext cx="2637600" cy="50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161" name="Google Shape;1161;p27"/>
          <p:cNvSpPr txBox="1">
            <a:spLocks noGrp="1"/>
          </p:cNvSpPr>
          <p:nvPr>
            <p:ph type="subTitle" idx="13"/>
          </p:nvPr>
        </p:nvSpPr>
        <p:spPr>
          <a:xfrm>
            <a:off x="1484073" y="4252600"/>
            <a:ext cx="2637600" cy="50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162" name="Google Shape;1162;p27"/>
          <p:cNvSpPr txBox="1">
            <a:spLocks noGrp="1"/>
          </p:cNvSpPr>
          <p:nvPr>
            <p:ph type="subTitle" idx="14"/>
          </p:nvPr>
        </p:nvSpPr>
        <p:spPr>
          <a:xfrm>
            <a:off x="4777200" y="4252600"/>
            <a:ext cx="2637600" cy="50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163" name="Google Shape;1163;p27"/>
          <p:cNvSpPr txBox="1">
            <a:spLocks noGrp="1"/>
          </p:cNvSpPr>
          <p:nvPr>
            <p:ph type="subTitle" idx="15"/>
          </p:nvPr>
        </p:nvSpPr>
        <p:spPr>
          <a:xfrm>
            <a:off x="8070327" y="4252600"/>
            <a:ext cx="2637600" cy="50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667" b="1">
                <a:solidFill>
                  <a:schemeClr val="dk1"/>
                </a:solidFill>
                <a:latin typeface="Epilogue"/>
                <a:ea typeface="Epilogue"/>
                <a:cs typeface="Epilogue"/>
                <a:sym typeface="Epilogu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grpSp>
        <p:nvGrpSpPr>
          <p:cNvPr id="1164" name="Google Shape;1164;p27"/>
          <p:cNvGrpSpPr/>
          <p:nvPr/>
        </p:nvGrpSpPr>
        <p:grpSpPr>
          <a:xfrm>
            <a:off x="198110" y="2920613"/>
            <a:ext cx="11767063" cy="820668"/>
            <a:chOff x="148582" y="2190459"/>
            <a:chExt cx="8825297" cy="615501"/>
          </a:xfrm>
        </p:grpSpPr>
        <p:grpSp>
          <p:nvGrpSpPr>
            <p:cNvPr id="1165" name="Google Shape;1165;p27"/>
            <p:cNvGrpSpPr/>
            <p:nvPr/>
          </p:nvGrpSpPr>
          <p:grpSpPr>
            <a:xfrm>
              <a:off x="148582" y="2655867"/>
              <a:ext cx="195356" cy="150094"/>
              <a:chOff x="5869675" y="980843"/>
              <a:chExt cx="194210" cy="184435"/>
            </a:xfrm>
          </p:grpSpPr>
          <p:sp>
            <p:nvSpPr>
              <p:cNvPr id="1166" name="Google Shape;1166;p27"/>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 name="Google Shape;1167;p27"/>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27"/>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27"/>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 name="Google Shape;1170;p27"/>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 name="Google Shape;1171;p27"/>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72" name="Google Shape;1172;p27"/>
            <p:cNvGrpSpPr/>
            <p:nvPr/>
          </p:nvGrpSpPr>
          <p:grpSpPr>
            <a:xfrm rot="-1950395">
              <a:off x="8648320" y="2250573"/>
              <a:ext cx="288476" cy="222110"/>
              <a:chOff x="8339960" y="1261719"/>
              <a:chExt cx="286820" cy="220835"/>
            </a:xfrm>
          </p:grpSpPr>
          <p:sp>
            <p:nvSpPr>
              <p:cNvPr id="1173" name="Google Shape;1173;p27"/>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 name="Google Shape;1174;p27"/>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 name="Google Shape;1175;p27"/>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 name="Google Shape;1176;p27"/>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 name="Google Shape;1177;p27"/>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 name="Google Shape;1178;p27"/>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 name="Google Shape;1179;p27"/>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 name="Google Shape;1180;p27"/>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1" name="Google Shape;1181;p27"/>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182" name="Google Shape;1182;p27"/>
          <p:cNvGrpSpPr/>
          <p:nvPr/>
        </p:nvGrpSpPr>
        <p:grpSpPr>
          <a:xfrm>
            <a:off x="-1163729" y="-65210"/>
            <a:ext cx="14565009" cy="9108385"/>
            <a:chOff x="-872797" y="-48908"/>
            <a:chExt cx="10923757" cy="6831289"/>
          </a:xfrm>
        </p:grpSpPr>
        <p:grpSp>
          <p:nvGrpSpPr>
            <p:cNvPr id="1183" name="Google Shape;1183;p27"/>
            <p:cNvGrpSpPr/>
            <p:nvPr/>
          </p:nvGrpSpPr>
          <p:grpSpPr>
            <a:xfrm>
              <a:off x="8139561" y="768062"/>
              <a:ext cx="1911385" cy="1985114"/>
              <a:chOff x="2188536" y="1525570"/>
              <a:chExt cx="2046231" cy="2125163"/>
            </a:xfrm>
          </p:grpSpPr>
          <p:sp>
            <p:nvSpPr>
              <p:cNvPr id="1184" name="Google Shape;1184;p27"/>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5" name="Google Shape;1185;p27"/>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6" name="Google Shape;1186;p27"/>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87" name="Google Shape;1187;p27"/>
            <p:cNvGrpSpPr/>
            <p:nvPr/>
          </p:nvGrpSpPr>
          <p:grpSpPr>
            <a:xfrm>
              <a:off x="8003031" y="-48908"/>
              <a:ext cx="2047929" cy="1677112"/>
              <a:chOff x="4901407" y="1197566"/>
              <a:chExt cx="1675198" cy="1371870"/>
            </a:xfrm>
          </p:grpSpPr>
          <p:sp>
            <p:nvSpPr>
              <p:cNvPr id="1188" name="Google Shape;1188;p27"/>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9" name="Google Shape;1189;p27"/>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0" name="Google Shape;1190;p27"/>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1" name="Google Shape;1191;p27"/>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2" name="Google Shape;1192;p27"/>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3" name="Google Shape;1193;p27"/>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4" name="Google Shape;1194;p27"/>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5" name="Google Shape;1195;p27"/>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6" name="Google Shape;1196;p27"/>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27"/>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27"/>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199" name="Google Shape;1199;p27"/>
            <p:cNvGrpSpPr/>
            <p:nvPr/>
          </p:nvGrpSpPr>
          <p:grpSpPr>
            <a:xfrm rot="-1745679" flipH="1">
              <a:off x="-619568" y="3688364"/>
              <a:ext cx="1911456" cy="1537571"/>
              <a:chOff x="5501495" y="3600818"/>
              <a:chExt cx="2084443" cy="1676721"/>
            </a:xfrm>
          </p:grpSpPr>
          <p:sp>
            <p:nvSpPr>
              <p:cNvPr id="1200" name="Google Shape;1200;p27"/>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27"/>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27"/>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3" name="Google Shape;1203;p27"/>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4" name="Google Shape;1204;p27"/>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5" name="Google Shape;1205;p27"/>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27"/>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7" name="Google Shape;1207;p27"/>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27"/>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27"/>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0" name="Google Shape;1210;p27"/>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11" name="Google Shape;1211;p27"/>
            <p:cNvGrpSpPr/>
            <p:nvPr/>
          </p:nvGrpSpPr>
          <p:grpSpPr>
            <a:xfrm rot="-2226179" flipH="1">
              <a:off x="-345686" y="4293356"/>
              <a:ext cx="1911400" cy="1985131"/>
              <a:chOff x="2188536" y="1525570"/>
              <a:chExt cx="2046231" cy="2125163"/>
            </a:xfrm>
          </p:grpSpPr>
          <p:sp>
            <p:nvSpPr>
              <p:cNvPr id="1212" name="Google Shape;1212;p27"/>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3" name="Google Shape;1213;p27"/>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4" name="Google Shape;1214;p27"/>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15" name="Google Shape;1215;p27"/>
            <p:cNvGrpSpPr/>
            <p:nvPr/>
          </p:nvGrpSpPr>
          <p:grpSpPr>
            <a:xfrm rot="-963869" flipH="1">
              <a:off x="192078" y="4854602"/>
              <a:ext cx="2047995" cy="1677165"/>
              <a:chOff x="4901407" y="1197566"/>
              <a:chExt cx="1675198" cy="1371870"/>
            </a:xfrm>
          </p:grpSpPr>
          <p:sp>
            <p:nvSpPr>
              <p:cNvPr id="1216" name="Google Shape;1216;p27"/>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7" name="Google Shape;1217;p27"/>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8" name="Google Shape;1218;p27"/>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9" name="Google Shape;1219;p27"/>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0" name="Google Shape;1220;p27"/>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1" name="Google Shape;1221;p27"/>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2" name="Google Shape;1222;p27"/>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3" name="Google Shape;1223;p27"/>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4" name="Google Shape;1224;p27"/>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5" name="Google Shape;1225;p27"/>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6" name="Google Shape;1226;p27"/>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466209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227"/>
        <p:cNvGrpSpPr/>
        <p:nvPr/>
      </p:nvGrpSpPr>
      <p:grpSpPr>
        <a:xfrm>
          <a:off x="0" y="0"/>
          <a:ext cx="0" cy="0"/>
          <a:chOff x="0" y="0"/>
          <a:chExt cx="0" cy="0"/>
        </a:xfrm>
      </p:grpSpPr>
      <p:sp>
        <p:nvSpPr>
          <p:cNvPr id="1228" name="Google Shape;1228;p28"/>
          <p:cNvSpPr txBox="1">
            <a:spLocks noGrp="1"/>
          </p:cNvSpPr>
          <p:nvPr>
            <p:ph type="title" hasCustomPrompt="1"/>
          </p:nvPr>
        </p:nvSpPr>
        <p:spPr>
          <a:xfrm>
            <a:off x="3240800" y="992367"/>
            <a:ext cx="5710400" cy="10312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1229" name="Google Shape;1229;p28"/>
          <p:cNvSpPr txBox="1">
            <a:spLocks noGrp="1"/>
          </p:cNvSpPr>
          <p:nvPr>
            <p:ph type="subTitle" idx="1"/>
          </p:nvPr>
        </p:nvSpPr>
        <p:spPr>
          <a:xfrm>
            <a:off x="3240800" y="1906813"/>
            <a:ext cx="5710400" cy="50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000">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sp>
        <p:nvSpPr>
          <p:cNvPr id="1230" name="Google Shape;1230;p28"/>
          <p:cNvSpPr txBox="1">
            <a:spLocks noGrp="1"/>
          </p:cNvSpPr>
          <p:nvPr>
            <p:ph type="title" idx="2" hasCustomPrompt="1"/>
          </p:nvPr>
        </p:nvSpPr>
        <p:spPr>
          <a:xfrm>
            <a:off x="3240800" y="2722639"/>
            <a:ext cx="5710400" cy="10252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1231" name="Google Shape;1231;p28"/>
          <p:cNvSpPr txBox="1">
            <a:spLocks noGrp="1"/>
          </p:cNvSpPr>
          <p:nvPr>
            <p:ph type="subTitle" idx="3"/>
          </p:nvPr>
        </p:nvSpPr>
        <p:spPr>
          <a:xfrm>
            <a:off x="3240800" y="3635133"/>
            <a:ext cx="5710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000">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sp>
        <p:nvSpPr>
          <p:cNvPr id="1232" name="Google Shape;1232;p28"/>
          <p:cNvSpPr txBox="1">
            <a:spLocks noGrp="1"/>
          </p:cNvSpPr>
          <p:nvPr>
            <p:ph type="title" idx="4" hasCustomPrompt="1"/>
          </p:nvPr>
        </p:nvSpPr>
        <p:spPr>
          <a:xfrm>
            <a:off x="3240800" y="4452911"/>
            <a:ext cx="5710400" cy="10252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1233" name="Google Shape;1233;p28"/>
          <p:cNvSpPr txBox="1">
            <a:spLocks noGrp="1"/>
          </p:cNvSpPr>
          <p:nvPr>
            <p:ph type="subTitle" idx="5"/>
          </p:nvPr>
        </p:nvSpPr>
        <p:spPr>
          <a:xfrm>
            <a:off x="3240800" y="5368835"/>
            <a:ext cx="5710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000">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grpSp>
        <p:nvGrpSpPr>
          <p:cNvPr id="1234" name="Google Shape;1234;p28"/>
          <p:cNvGrpSpPr/>
          <p:nvPr/>
        </p:nvGrpSpPr>
        <p:grpSpPr>
          <a:xfrm>
            <a:off x="232943" y="3328941"/>
            <a:ext cx="11713931" cy="1253244"/>
            <a:chOff x="174707" y="2496705"/>
            <a:chExt cx="8785448" cy="939933"/>
          </a:xfrm>
        </p:grpSpPr>
        <p:grpSp>
          <p:nvGrpSpPr>
            <p:cNvPr id="1235" name="Google Shape;1235;p28"/>
            <p:cNvGrpSpPr/>
            <p:nvPr/>
          </p:nvGrpSpPr>
          <p:grpSpPr>
            <a:xfrm rot="-1089019">
              <a:off x="8644271" y="3175130"/>
              <a:ext cx="288467" cy="222103"/>
              <a:chOff x="8339960" y="1261719"/>
              <a:chExt cx="286820" cy="220835"/>
            </a:xfrm>
          </p:grpSpPr>
          <p:sp>
            <p:nvSpPr>
              <p:cNvPr id="1236" name="Google Shape;1236;p28"/>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7" name="Google Shape;1237;p28"/>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8" name="Google Shape;1238;p28"/>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9" name="Google Shape;1239;p28"/>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0" name="Google Shape;1240;p28"/>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1" name="Google Shape;1241;p28"/>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2" name="Google Shape;1242;p28"/>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3" name="Google Shape;1243;p28"/>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4" name="Google Shape;1244;p28"/>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45" name="Google Shape;1245;p28"/>
            <p:cNvGrpSpPr/>
            <p:nvPr/>
          </p:nvGrpSpPr>
          <p:grpSpPr>
            <a:xfrm>
              <a:off x="174707" y="2496705"/>
              <a:ext cx="195356" cy="150094"/>
              <a:chOff x="5869675" y="980843"/>
              <a:chExt cx="194210" cy="184435"/>
            </a:xfrm>
          </p:grpSpPr>
          <p:sp>
            <p:nvSpPr>
              <p:cNvPr id="1246" name="Google Shape;1246;p28"/>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7" name="Google Shape;1247;p28"/>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8" name="Google Shape;1248;p28"/>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9" name="Google Shape;1249;p28"/>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0" name="Google Shape;1250;p28"/>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1" name="Google Shape;1251;p28"/>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15922794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1252"/>
        <p:cNvGrpSpPr/>
        <p:nvPr/>
      </p:nvGrpSpPr>
      <p:grpSpPr>
        <a:xfrm>
          <a:off x="0" y="0"/>
          <a:ext cx="0" cy="0"/>
          <a:chOff x="0" y="0"/>
          <a:chExt cx="0" cy="0"/>
        </a:xfrm>
      </p:grpSpPr>
      <p:sp>
        <p:nvSpPr>
          <p:cNvPr id="1253" name="Google Shape;1253;p29"/>
          <p:cNvSpPr txBox="1">
            <a:spLocks noGrp="1"/>
          </p:cNvSpPr>
          <p:nvPr>
            <p:ph type="title"/>
          </p:nvPr>
        </p:nvSpPr>
        <p:spPr>
          <a:xfrm>
            <a:off x="951028" y="997067"/>
            <a:ext cx="5442800" cy="1634000"/>
          </a:xfrm>
          <a:prstGeom prst="rect">
            <a:avLst/>
          </a:prstGeom>
        </p:spPr>
        <p:txBody>
          <a:bodyPr spcFirstLastPara="1" wrap="square" lIns="91425" tIns="91425" rIns="91425" bIns="91425" anchor="b" anchorCtr="0">
            <a:noAutofit/>
          </a:bodyPr>
          <a:lstStyle>
            <a:lvl1pPr lvl="0" rtl="0">
              <a:spcBef>
                <a:spcPts val="0"/>
              </a:spcBef>
              <a:spcAft>
                <a:spcPts val="0"/>
              </a:spcAft>
              <a:buSzPts val="3200"/>
              <a:buNone/>
              <a:defRPr sz="9333"/>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54" name="Google Shape;1254;p29"/>
          <p:cNvSpPr txBox="1">
            <a:spLocks noGrp="1"/>
          </p:cNvSpPr>
          <p:nvPr>
            <p:ph type="subTitle" idx="1"/>
          </p:nvPr>
        </p:nvSpPr>
        <p:spPr>
          <a:xfrm>
            <a:off x="950967" y="2508631"/>
            <a:ext cx="5442800" cy="141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a:lvl1pPr>
            <a:lvl2pPr lvl="1" algn="ctr" rtl="0">
              <a:lnSpc>
                <a:spcPct val="100000"/>
              </a:lnSpc>
              <a:spcBef>
                <a:spcPts val="0"/>
              </a:spcBef>
              <a:spcAft>
                <a:spcPts val="0"/>
              </a:spcAft>
              <a:buSzPts val="1300"/>
              <a:buNone/>
              <a:defRPr/>
            </a:lvl2pPr>
            <a:lvl3pPr lvl="2" algn="ctr" rtl="0">
              <a:lnSpc>
                <a:spcPct val="100000"/>
              </a:lnSpc>
              <a:spcBef>
                <a:spcPts val="2133"/>
              </a:spcBef>
              <a:spcAft>
                <a:spcPts val="0"/>
              </a:spcAft>
              <a:buSzPts val="1300"/>
              <a:buNone/>
              <a:defRPr/>
            </a:lvl3pPr>
            <a:lvl4pPr lvl="3" algn="ctr" rtl="0">
              <a:lnSpc>
                <a:spcPct val="100000"/>
              </a:lnSpc>
              <a:spcBef>
                <a:spcPts val="2133"/>
              </a:spcBef>
              <a:spcAft>
                <a:spcPts val="0"/>
              </a:spcAft>
              <a:buSzPts val="1300"/>
              <a:buNone/>
              <a:defRPr/>
            </a:lvl4pPr>
            <a:lvl5pPr lvl="4" algn="ctr" rtl="0">
              <a:lnSpc>
                <a:spcPct val="100000"/>
              </a:lnSpc>
              <a:spcBef>
                <a:spcPts val="2133"/>
              </a:spcBef>
              <a:spcAft>
                <a:spcPts val="0"/>
              </a:spcAft>
              <a:buSzPts val="1300"/>
              <a:buNone/>
              <a:defRPr/>
            </a:lvl5pPr>
            <a:lvl6pPr lvl="5" algn="ctr" rtl="0">
              <a:lnSpc>
                <a:spcPct val="100000"/>
              </a:lnSpc>
              <a:spcBef>
                <a:spcPts val="2133"/>
              </a:spcBef>
              <a:spcAft>
                <a:spcPts val="0"/>
              </a:spcAft>
              <a:buSzPts val="1300"/>
              <a:buNone/>
              <a:defRPr/>
            </a:lvl6pPr>
            <a:lvl7pPr lvl="6" algn="ctr" rtl="0">
              <a:lnSpc>
                <a:spcPct val="100000"/>
              </a:lnSpc>
              <a:spcBef>
                <a:spcPts val="2133"/>
              </a:spcBef>
              <a:spcAft>
                <a:spcPts val="0"/>
              </a:spcAft>
              <a:buSzPts val="1300"/>
              <a:buNone/>
              <a:defRPr/>
            </a:lvl7pPr>
            <a:lvl8pPr lvl="7" algn="ctr" rtl="0">
              <a:lnSpc>
                <a:spcPct val="100000"/>
              </a:lnSpc>
              <a:spcBef>
                <a:spcPts val="2133"/>
              </a:spcBef>
              <a:spcAft>
                <a:spcPts val="0"/>
              </a:spcAft>
              <a:buSzPts val="1300"/>
              <a:buNone/>
              <a:defRPr/>
            </a:lvl8pPr>
            <a:lvl9pPr lvl="8" algn="ctr" rtl="0">
              <a:lnSpc>
                <a:spcPct val="100000"/>
              </a:lnSpc>
              <a:spcBef>
                <a:spcPts val="2133"/>
              </a:spcBef>
              <a:spcAft>
                <a:spcPts val="2133"/>
              </a:spcAft>
              <a:buSzPts val="1300"/>
              <a:buNone/>
              <a:defRPr/>
            </a:lvl9pPr>
          </a:lstStyle>
          <a:p>
            <a:endParaRPr/>
          </a:p>
        </p:txBody>
      </p:sp>
      <p:sp>
        <p:nvSpPr>
          <p:cNvPr id="1255" name="Google Shape;1255;p29"/>
          <p:cNvSpPr txBox="1"/>
          <p:nvPr/>
        </p:nvSpPr>
        <p:spPr>
          <a:xfrm>
            <a:off x="950967" y="4829167"/>
            <a:ext cx="5442800" cy="5464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200">
                <a:solidFill>
                  <a:schemeClr val="dk1"/>
                </a:solidFill>
                <a:latin typeface="Open Sans"/>
                <a:ea typeface="Open Sans"/>
                <a:cs typeface="Open Sans"/>
                <a:sym typeface="Open Sans"/>
              </a:rPr>
              <a:t>CREDITS: This presentation template was created by </a:t>
            </a:r>
            <a:r>
              <a:rPr lang="en" sz="1200" b="1" u="sng">
                <a:solidFill>
                  <a:schemeClr val="dk1"/>
                </a:solidFill>
                <a:latin typeface="Open Sans"/>
                <a:ea typeface="Open Sans"/>
                <a:cs typeface="Open Sans"/>
                <a:sym typeface="Open Sans"/>
                <a:hlinkClick r:id="rId2">
                  <a:extLst>
                    <a:ext uri="{A12FA001-AC4F-418D-AE19-62706E023703}">
                      <ahyp:hlinkClr xmlns:ahyp="http://schemas.microsoft.com/office/drawing/2018/hyperlinkcolor" val="tx"/>
                    </a:ext>
                  </a:extLst>
                </a:hlinkClick>
              </a:rPr>
              <a:t>Slidesgo</a:t>
            </a:r>
            <a:r>
              <a:rPr lang="en" sz="1200">
                <a:solidFill>
                  <a:schemeClr val="dk1"/>
                </a:solidFill>
                <a:latin typeface="Open Sans"/>
                <a:ea typeface="Open Sans"/>
                <a:cs typeface="Open Sans"/>
                <a:sym typeface="Open Sans"/>
              </a:rPr>
              <a:t>, and includes icons by</a:t>
            </a:r>
            <a:r>
              <a:rPr lang="en" sz="1200" b="1">
                <a:solidFill>
                  <a:schemeClr val="dk1"/>
                </a:solidFill>
                <a:latin typeface="Open Sans"/>
                <a:ea typeface="Open Sans"/>
                <a:cs typeface="Open Sans"/>
                <a:sym typeface="Open Sans"/>
              </a:rPr>
              <a:t> </a:t>
            </a:r>
            <a:r>
              <a:rPr lang="en" sz="1200" b="1" u="sng">
                <a:solidFill>
                  <a:schemeClr val="dk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Flaticon</a:t>
            </a:r>
            <a:r>
              <a:rPr lang="en" sz="1200">
                <a:solidFill>
                  <a:schemeClr val="dk1"/>
                </a:solidFill>
                <a:latin typeface="Open Sans"/>
                <a:ea typeface="Open Sans"/>
                <a:cs typeface="Open Sans"/>
                <a:sym typeface="Open Sans"/>
              </a:rPr>
              <a:t>, and infographics &amp; images by </a:t>
            </a:r>
            <a:r>
              <a:rPr lang="en" sz="1200" b="1" u="sng">
                <a:solidFill>
                  <a:schemeClr val="dk1"/>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Freepik</a:t>
            </a:r>
            <a:r>
              <a:rPr lang="en" sz="1200" b="1" u="sng">
                <a:solidFill>
                  <a:schemeClr val="dk1"/>
                </a:solidFill>
                <a:latin typeface="Open Sans"/>
                <a:ea typeface="Open Sans"/>
                <a:cs typeface="Open Sans"/>
                <a:sym typeface="Open Sans"/>
              </a:rPr>
              <a:t> </a:t>
            </a:r>
            <a:endParaRPr sz="1200" b="1" u="sng">
              <a:solidFill>
                <a:schemeClr val="dk1"/>
              </a:solidFill>
              <a:latin typeface="Open Sans"/>
              <a:ea typeface="Open Sans"/>
              <a:cs typeface="Open Sans"/>
              <a:sym typeface="Open Sans"/>
            </a:endParaRPr>
          </a:p>
        </p:txBody>
      </p:sp>
    </p:spTree>
    <p:extLst>
      <p:ext uri="{BB962C8B-B14F-4D97-AF65-F5344CB8AC3E}">
        <p14:creationId xmlns:p14="http://schemas.microsoft.com/office/powerpoint/2010/main" val="38547389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256"/>
        <p:cNvGrpSpPr/>
        <p:nvPr/>
      </p:nvGrpSpPr>
      <p:grpSpPr>
        <a:xfrm>
          <a:off x="0" y="0"/>
          <a:ext cx="0" cy="0"/>
          <a:chOff x="0" y="0"/>
          <a:chExt cx="0" cy="0"/>
        </a:xfrm>
      </p:grpSpPr>
      <p:grpSp>
        <p:nvGrpSpPr>
          <p:cNvPr id="1257" name="Google Shape;1257;p30"/>
          <p:cNvGrpSpPr/>
          <p:nvPr/>
        </p:nvGrpSpPr>
        <p:grpSpPr>
          <a:xfrm>
            <a:off x="-1578195" y="-5"/>
            <a:ext cx="15032803" cy="8127711"/>
            <a:chOff x="-1183646" y="-4"/>
            <a:chExt cx="11274602" cy="6095783"/>
          </a:xfrm>
        </p:grpSpPr>
        <p:grpSp>
          <p:nvGrpSpPr>
            <p:cNvPr id="1258" name="Google Shape;1258;p30"/>
            <p:cNvGrpSpPr/>
            <p:nvPr/>
          </p:nvGrpSpPr>
          <p:grpSpPr>
            <a:xfrm rot="504561">
              <a:off x="8077459" y="3048439"/>
              <a:ext cx="1911348" cy="1537484"/>
              <a:chOff x="5501495" y="3600818"/>
              <a:chExt cx="2084443" cy="1676721"/>
            </a:xfrm>
          </p:grpSpPr>
          <p:sp>
            <p:nvSpPr>
              <p:cNvPr id="1259" name="Google Shape;1259;p30"/>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0" name="Google Shape;1260;p30"/>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1" name="Google Shape;1261;p30"/>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2" name="Google Shape;1262;p30"/>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3" name="Google Shape;1263;p30"/>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4" name="Google Shape;1264;p30"/>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5" name="Google Shape;1265;p30"/>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6" name="Google Shape;1266;p30"/>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7" name="Google Shape;1267;p30"/>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8" name="Google Shape;1268;p30"/>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9" name="Google Shape;1269;p30"/>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70" name="Google Shape;1270;p30"/>
            <p:cNvGrpSpPr/>
            <p:nvPr/>
          </p:nvGrpSpPr>
          <p:grpSpPr>
            <a:xfrm>
              <a:off x="8179561" y="3481362"/>
              <a:ext cx="1911385" cy="1985114"/>
              <a:chOff x="2188536" y="1525570"/>
              <a:chExt cx="2046231" cy="2125163"/>
            </a:xfrm>
          </p:grpSpPr>
          <p:sp>
            <p:nvSpPr>
              <p:cNvPr id="1271" name="Google Shape;1271;p30"/>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2" name="Google Shape;1272;p30"/>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3" name="Google Shape;1273;p30"/>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74" name="Google Shape;1274;p30"/>
            <p:cNvGrpSpPr/>
            <p:nvPr/>
          </p:nvGrpSpPr>
          <p:grpSpPr>
            <a:xfrm>
              <a:off x="7717018" y="4418667"/>
              <a:ext cx="2047929" cy="1677112"/>
              <a:chOff x="4901407" y="1197566"/>
              <a:chExt cx="1675198" cy="1371870"/>
            </a:xfrm>
          </p:grpSpPr>
          <p:sp>
            <p:nvSpPr>
              <p:cNvPr id="1275" name="Google Shape;1275;p30"/>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 name="Google Shape;1276;p30"/>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 name="Google Shape;1277;p30"/>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 name="Google Shape;1278;p30"/>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 name="Google Shape;1279;p30"/>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 name="Google Shape;1280;p30"/>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 name="Google Shape;1281;p30"/>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 name="Google Shape;1282;p30"/>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 name="Google Shape;1283;p30"/>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 name="Google Shape;1284;p30"/>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 name="Google Shape;1285;p30"/>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86" name="Google Shape;1286;p30"/>
            <p:cNvGrpSpPr/>
            <p:nvPr/>
          </p:nvGrpSpPr>
          <p:grpSpPr>
            <a:xfrm rot="376580" flipH="1">
              <a:off x="-935531" y="636640"/>
              <a:ext cx="1859001" cy="1495376"/>
              <a:chOff x="6891258" y="3223818"/>
              <a:chExt cx="2084443" cy="1676721"/>
            </a:xfrm>
          </p:grpSpPr>
          <p:sp>
            <p:nvSpPr>
              <p:cNvPr id="1287" name="Google Shape;1287;p30"/>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 name="Google Shape;1288;p30"/>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 name="Google Shape;1289;p30"/>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 name="Google Shape;1290;p30"/>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 name="Google Shape;1291;p30"/>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 name="Google Shape;1292;p30"/>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 name="Google Shape;1293;p30"/>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 name="Google Shape;1294;p30"/>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 name="Google Shape;1295;p30"/>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 name="Google Shape;1296;p30"/>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 name="Google Shape;1297;p30"/>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98" name="Google Shape;1298;p30"/>
            <p:cNvGrpSpPr/>
            <p:nvPr/>
          </p:nvGrpSpPr>
          <p:grpSpPr>
            <a:xfrm flipH="1">
              <a:off x="-1183646" y="-4"/>
              <a:ext cx="2183285" cy="1787959"/>
              <a:chOff x="4901407" y="1197566"/>
              <a:chExt cx="1675198" cy="1371870"/>
            </a:xfrm>
          </p:grpSpPr>
          <p:sp>
            <p:nvSpPr>
              <p:cNvPr id="1299" name="Google Shape;1299;p30"/>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 name="Google Shape;1300;p30"/>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 name="Google Shape;1301;p30"/>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 name="Google Shape;1302;p30"/>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 name="Google Shape;1303;p30"/>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 name="Google Shape;1304;p30"/>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 name="Google Shape;1305;p30"/>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 name="Google Shape;1306;p30"/>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 name="Google Shape;1307;p30"/>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 name="Google Shape;1308;p30"/>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9" name="Google Shape;1309;p30"/>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310" name="Google Shape;1310;p30"/>
          <p:cNvGrpSpPr/>
          <p:nvPr/>
        </p:nvGrpSpPr>
        <p:grpSpPr>
          <a:xfrm>
            <a:off x="261410" y="2685357"/>
            <a:ext cx="11717121" cy="990452"/>
            <a:chOff x="196057" y="2014017"/>
            <a:chExt cx="8787841" cy="742839"/>
          </a:xfrm>
        </p:grpSpPr>
        <p:grpSp>
          <p:nvGrpSpPr>
            <p:cNvPr id="1311" name="Google Shape;1311;p30"/>
            <p:cNvGrpSpPr/>
            <p:nvPr/>
          </p:nvGrpSpPr>
          <p:grpSpPr>
            <a:xfrm>
              <a:off x="196057" y="2014017"/>
              <a:ext cx="195356" cy="150094"/>
              <a:chOff x="5869675" y="980843"/>
              <a:chExt cx="194210" cy="184435"/>
            </a:xfrm>
          </p:grpSpPr>
          <p:sp>
            <p:nvSpPr>
              <p:cNvPr id="1312" name="Google Shape;1312;p30"/>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 name="Google Shape;1313;p30"/>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 name="Google Shape;1314;p30"/>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 name="Google Shape;1315;p30"/>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 name="Google Shape;1316;p30"/>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 name="Google Shape;1317;p30"/>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18" name="Google Shape;1318;p30"/>
            <p:cNvGrpSpPr/>
            <p:nvPr/>
          </p:nvGrpSpPr>
          <p:grpSpPr>
            <a:xfrm flipH="1">
              <a:off x="8695415" y="2534741"/>
              <a:ext cx="288483" cy="222116"/>
              <a:chOff x="8339960" y="1261719"/>
              <a:chExt cx="286820" cy="220835"/>
            </a:xfrm>
          </p:grpSpPr>
          <p:sp>
            <p:nvSpPr>
              <p:cNvPr id="1319" name="Google Shape;1319;p30"/>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 name="Google Shape;1320;p30"/>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 name="Google Shape;1321;p30"/>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 name="Google Shape;1322;p30"/>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 name="Google Shape;1323;p30"/>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 name="Google Shape;1324;p30"/>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 name="Google Shape;1325;p30"/>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 name="Google Shape;1326;p30"/>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 name="Google Shape;1327;p30"/>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5243817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328"/>
        <p:cNvGrpSpPr/>
        <p:nvPr/>
      </p:nvGrpSpPr>
      <p:grpSpPr>
        <a:xfrm>
          <a:off x="0" y="0"/>
          <a:ext cx="0" cy="0"/>
          <a:chOff x="0" y="0"/>
          <a:chExt cx="0" cy="0"/>
        </a:xfrm>
      </p:grpSpPr>
      <p:grpSp>
        <p:nvGrpSpPr>
          <p:cNvPr id="1329" name="Google Shape;1329;p31"/>
          <p:cNvGrpSpPr/>
          <p:nvPr/>
        </p:nvGrpSpPr>
        <p:grpSpPr>
          <a:xfrm>
            <a:off x="-1725452" y="316895"/>
            <a:ext cx="15432671" cy="7791357"/>
            <a:chOff x="-1294089" y="237671"/>
            <a:chExt cx="11574503" cy="5843518"/>
          </a:xfrm>
        </p:grpSpPr>
        <p:grpSp>
          <p:nvGrpSpPr>
            <p:cNvPr id="1330" name="Google Shape;1330;p31"/>
            <p:cNvGrpSpPr/>
            <p:nvPr/>
          </p:nvGrpSpPr>
          <p:grpSpPr>
            <a:xfrm rot="-376580">
              <a:off x="8259747" y="943390"/>
              <a:ext cx="1859001" cy="1495376"/>
              <a:chOff x="6891258" y="3223818"/>
              <a:chExt cx="2084443" cy="1676721"/>
            </a:xfrm>
          </p:grpSpPr>
          <p:sp>
            <p:nvSpPr>
              <p:cNvPr id="1331" name="Google Shape;1331;p31"/>
              <p:cNvSpPr/>
              <p:nvPr/>
            </p:nvSpPr>
            <p:spPr>
              <a:xfrm rot="699952">
                <a:off x="7006505" y="3397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 name="Google Shape;1332;p31"/>
              <p:cNvSpPr/>
              <p:nvPr/>
            </p:nvSpPr>
            <p:spPr>
              <a:xfrm rot="699952">
                <a:off x="7021742" y="3389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 name="Google Shape;1333;p31"/>
              <p:cNvSpPr/>
              <p:nvPr/>
            </p:nvSpPr>
            <p:spPr>
              <a:xfrm rot="699952">
                <a:off x="7603971" y="3533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 name="Google Shape;1334;p31"/>
              <p:cNvSpPr/>
              <p:nvPr/>
            </p:nvSpPr>
            <p:spPr>
              <a:xfrm rot="699952">
                <a:off x="7165068" y="3508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 name="Google Shape;1335;p31"/>
              <p:cNvSpPr/>
              <p:nvPr/>
            </p:nvSpPr>
            <p:spPr>
              <a:xfrm rot="699952">
                <a:off x="7529477" y="3524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 name="Google Shape;1336;p31"/>
              <p:cNvSpPr/>
              <p:nvPr/>
            </p:nvSpPr>
            <p:spPr>
              <a:xfrm rot="699952">
                <a:off x="7053164" y="3417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 name="Google Shape;1337;p31"/>
              <p:cNvSpPr/>
              <p:nvPr/>
            </p:nvSpPr>
            <p:spPr>
              <a:xfrm rot="699952">
                <a:off x="7047383" y="3370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 name="Google Shape;1338;p31"/>
              <p:cNvSpPr/>
              <p:nvPr/>
            </p:nvSpPr>
            <p:spPr>
              <a:xfrm rot="699952">
                <a:off x="7671633" y="3714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 name="Google Shape;1339;p31"/>
              <p:cNvSpPr/>
              <p:nvPr/>
            </p:nvSpPr>
            <p:spPr>
              <a:xfrm rot="699952">
                <a:off x="7192770" y="3485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 name="Google Shape;1340;p31"/>
              <p:cNvSpPr/>
              <p:nvPr/>
            </p:nvSpPr>
            <p:spPr>
              <a:xfrm rot="699952">
                <a:off x="7481964" y="3411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 name="Google Shape;1341;p31"/>
              <p:cNvSpPr/>
              <p:nvPr/>
            </p:nvSpPr>
            <p:spPr>
              <a:xfrm rot="699952">
                <a:off x="7708233" y="3605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42" name="Google Shape;1342;p31"/>
            <p:cNvGrpSpPr/>
            <p:nvPr/>
          </p:nvGrpSpPr>
          <p:grpSpPr>
            <a:xfrm>
              <a:off x="8097129" y="237671"/>
              <a:ext cx="2183285" cy="1787959"/>
              <a:chOff x="4901407" y="1197566"/>
              <a:chExt cx="1675198" cy="1371870"/>
            </a:xfrm>
          </p:grpSpPr>
          <p:sp>
            <p:nvSpPr>
              <p:cNvPr id="1343" name="Google Shape;1343;p31"/>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 name="Google Shape;1344;p31"/>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 name="Google Shape;1345;p31"/>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 name="Google Shape;1346;p31"/>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7" name="Google Shape;1347;p31"/>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8" name="Google Shape;1348;p31"/>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9" name="Google Shape;1349;p31"/>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0" name="Google Shape;1350;p31"/>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1" name="Google Shape;1351;p31"/>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2" name="Google Shape;1352;p31"/>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3" name="Google Shape;1353;p31"/>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54" name="Google Shape;1354;p31"/>
            <p:cNvGrpSpPr/>
            <p:nvPr/>
          </p:nvGrpSpPr>
          <p:grpSpPr>
            <a:xfrm rot="-504561" flipH="1">
              <a:off x="-996548" y="3118514"/>
              <a:ext cx="1911348" cy="1537484"/>
              <a:chOff x="5501495" y="3600818"/>
              <a:chExt cx="2084443" cy="1676721"/>
            </a:xfrm>
          </p:grpSpPr>
          <p:sp>
            <p:nvSpPr>
              <p:cNvPr id="1355" name="Google Shape;1355;p31"/>
              <p:cNvSpPr/>
              <p:nvPr/>
            </p:nvSpPr>
            <p:spPr>
              <a:xfrm rot="699952">
                <a:off x="5616742" y="3774526"/>
                <a:ext cx="1853949" cy="1329304"/>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6" name="Google Shape;1356;p31"/>
              <p:cNvSpPr/>
              <p:nvPr/>
            </p:nvSpPr>
            <p:spPr>
              <a:xfrm rot="699952">
                <a:off x="5631979" y="3766514"/>
                <a:ext cx="1748993" cy="1295493"/>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7" name="Google Shape;1357;p31"/>
              <p:cNvSpPr/>
              <p:nvPr/>
            </p:nvSpPr>
            <p:spPr>
              <a:xfrm rot="699952">
                <a:off x="6214208" y="3910229"/>
                <a:ext cx="1188491" cy="1039427"/>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8" name="Google Shape;1358;p31"/>
              <p:cNvSpPr/>
              <p:nvPr/>
            </p:nvSpPr>
            <p:spPr>
              <a:xfrm rot="699952">
                <a:off x="5775306" y="3885283"/>
                <a:ext cx="540544" cy="322515"/>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9" name="Google Shape;1359;p31"/>
              <p:cNvSpPr/>
              <p:nvPr/>
            </p:nvSpPr>
            <p:spPr>
              <a:xfrm rot="699952">
                <a:off x="6139715" y="3901012"/>
                <a:ext cx="1279560" cy="1141498"/>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0" name="Google Shape;1360;p31"/>
              <p:cNvSpPr/>
              <p:nvPr/>
            </p:nvSpPr>
            <p:spPr>
              <a:xfrm rot="699952">
                <a:off x="5663402" y="3794242"/>
                <a:ext cx="1395183" cy="846119"/>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1" name="Google Shape;1361;p31"/>
              <p:cNvSpPr/>
              <p:nvPr/>
            </p:nvSpPr>
            <p:spPr>
              <a:xfrm rot="699952">
                <a:off x="5657621" y="3747492"/>
                <a:ext cx="1492490" cy="980995"/>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2" name="Google Shape;1362;p31"/>
              <p:cNvSpPr/>
              <p:nvPr/>
            </p:nvSpPr>
            <p:spPr>
              <a:xfrm rot="699952">
                <a:off x="6281871" y="4091366"/>
                <a:ext cx="468057" cy="26502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3" name="Google Shape;1363;p31"/>
              <p:cNvSpPr/>
              <p:nvPr/>
            </p:nvSpPr>
            <p:spPr>
              <a:xfrm rot="699952">
                <a:off x="5803007" y="3862092"/>
                <a:ext cx="1624146" cy="1221095"/>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4" name="Google Shape;1364;p31"/>
              <p:cNvSpPr/>
              <p:nvPr/>
            </p:nvSpPr>
            <p:spPr>
              <a:xfrm rot="699952">
                <a:off x="6092202" y="3788599"/>
                <a:ext cx="297291" cy="98616"/>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5" name="Google Shape;1365;p31"/>
              <p:cNvSpPr/>
              <p:nvPr/>
            </p:nvSpPr>
            <p:spPr>
              <a:xfrm rot="699952">
                <a:off x="6318471" y="3982187"/>
                <a:ext cx="294775" cy="134675"/>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66" name="Google Shape;1366;p31"/>
            <p:cNvGrpSpPr/>
            <p:nvPr/>
          </p:nvGrpSpPr>
          <p:grpSpPr>
            <a:xfrm flipH="1">
              <a:off x="-757162" y="4096074"/>
              <a:ext cx="1911385" cy="1985114"/>
              <a:chOff x="2188536" y="1525570"/>
              <a:chExt cx="2046231" cy="2125163"/>
            </a:xfrm>
          </p:grpSpPr>
          <p:sp>
            <p:nvSpPr>
              <p:cNvPr id="1367" name="Google Shape;1367;p31"/>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8" name="Google Shape;1368;p31"/>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9" name="Google Shape;1369;p31"/>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70" name="Google Shape;1370;p31"/>
            <p:cNvGrpSpPr/>
            <p:nvPr/>
          </p:nvGrpSpPr>
          <p:grpSpPr>
            <a:xfrm flipH="1">
              <a:off x="-1294089" y="3824567"/>
              <a:ext cx="2047929" cy="1677112"/>
              <a:chOff x="4901407" y="1197566"/>
              <a:chExt cx="1675198" cy="1371870"/>
            </a:xfrm>
          </p:grpSpPr>
          <p:sp>
            <p:nvSpPr>
              <p:cNvPr id="1371" name="Google Shape;1371;p31"/>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2" name="Google Shape;1372;p31"/>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3" name="Google Shape;1373;p31"/>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4" name="Google Shape;1374;p31"/>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5" name="Google Shape;1375;p31"/>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6" name="Google Shape;1376;p31"/>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7" name="Google Shape;1377;p31"/>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8" name="Google Shape;1378;p31"/>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9" name="Google Shape;1379;p31"/>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0" name="Google Shape;1380;p31"/>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1" name="Google Shape;1381;p31"/>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1382" name="Google Shape;1382;p31"/>
          <p:cNvGrpSpPr/>
          <p:nvPr/>
        </p:nvGrpSpPr>
        <p:grpSpPr>
          <a:xfrm>
            <a:off x="341476" y="2307622"/>
            <a:ext cx="11582861" cy="1118727"/>
            <a:chOff x="256107" y="1730716"/>
            <a:chExt cx="8687146" cy="839045"/>
          </a:xfrm>
        </p:grpSpPr>
        <p:grpSp>
          <p:nvGrpSpPr>
            <p:cNvPr id="1383" name="Google Shape;1383;p31"/>
            <p:cNvGrpSpPr/>
            <p:nvPr/>
          </p:nvGrpSpPr>
          <p:grpSpPr>
            <a:xfrm>
              <a:off x="8654770" y="1730716"/>
              <a:ext cx="288483" cy="222116"/>
              <a:chOff x="8339960" y="1261719"/>
              <a:chExt cx="286820" cy="220835"/>
            </a:xfrm>
          </p:grpSpPr>
          <p:sp>
            <p:nvSpPr>
              <p:cNvPr id="1384" name="Google Shape;1384;p31"/>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5" name="Google Shape;1385;p31"/>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6" name="Google Shape;1386;p31"/>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7" name="Google Shape;1387;p31"/>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8" name="Google Shape;1388;p31"/>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9" name="Google Shape;1389;p31"/>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0" name="Google Shape;1390;p31"/>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1" name="Google Shape;1391;p31"/>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2" name="Google Shape;1392;p31"/>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393" name="Google Shape;1393;p31"/>
            <p:cNvGrpSpPr/>
            <p:nvPr/>
          </p:nvGrpSpPr>
          <p:grpSpPr>
            <a:xfrm>
              <a:off x="256107" y="2419667"/>
              <a:ext cx="195356" cy="150094"/>
              <a:chOff x="5869675" y="980843"/>
              <a:chExt cx="194210" cy="184435"/>
            </a:xfrm>
          </p:grpSpPr>
          <p:sp>
            <p:nvSpPr>
              <p:cNvPr id="1394" name="Google Shape;1394;p31"/>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5" name="Google Shape;1395;p31"/>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6" name="Google Shape;1396;p31"/>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7" name="Google Shape;1397;p31"/>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8" name="Google Shape;1398;p31"/>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9" name="Google Shape;1399;p31"/>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2083089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Epilogue"/>
              <a:buNone/>
              <a:defRPr sz="3200" b="1">
                <a:solidFill>
                  <a:schemeClr val="dk1"/>
                </a:solidFill>
                <a:latin typeface="Epilogue"/>
                <a:ea typeface="Epilogue"/>
                <a:cs typeface="Epilogue"/>
                <a:sym typeface="Epilogue"/>
              </a:defRPr>
            </a:lvl1pPr>
            <a:lvl2pPr lvl="1"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2pPr>
            <a:lvl3pPr lvl="2"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3pPr>
            <a:lvl4pPr lvl="3"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4pPr>
            <a:lvl5pPr lvl="4"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5pPr>
            <a:lvl6pPr lvl="5"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6pPr>
            <a:lvl7pPr lvl="6"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7pPr>
            <a:lvl8pPr lvl="7"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8pPr>
            <a:lvl9pPr lvl="8" rtl="0">
              <a:spcBef>
                <a:spcPts val="0"/>
              </a:spcBef>
              <a:spcAft>
                <a:spcPts val="0"/>
              </a:spcAft>
              <a:buClr>
                <a:schemeClr val="dk1"/>
              </a:buClr>
              <a:buSzPts val="3500"/>
              <a:buFont typeface="Epilogue"/>
              <a:buNone/>
              <a:defRPr sz="3500">
                <a:solidFill>
                  <a:schemeClr val="dk1"/>
                </a:solidFill>
                <a:latin typeface="Epilogue"/>
                <a:ea typeface="Epilogue"/>
                <a:cs typeface="Epilogue"/>
                <a:sym typeface="Epilogue"/>
              </a:defRPr>
            </a:lvl9pPr>
          </a:lstStyle>
          <a:p>
            <a:endParaRPr/>
          </a:p>
        </p:txBody>
      </p:sp>
      <p:sp>
        <p:nvSpPr>
          <p:cNvPr id="7" name="Google Shape;7;p1"/>
          <p:cNvSpPr txBox="1">
            <a:spLocks noGrp="1"/>
          </p:cNvSpPr>
          <p:nvPr>
            <p:ph type="body" idx="1"/>
          </p:nvPr>
        </p:nvSpPr>
        <p:spPr>
          <a:xfrm>
            <a:off x="950967" y="1536633"/>
            <a:ext cx="10290000" cy="4555200"/>
          </a:xfrm>
          <a:prstGeom prst="rect">
            <a:avLst/>
          </a:prstGeom>
          <a:noFill/>
          <a:ln>
            <a:noFill/>
          </a:ln>
        </p:spPr>
        <p:txBody>
          <a:bodyPr spcFirstLastPara="1" wrap="square" lIns="91425" tIns="91425" rIns="91425" bIns="91425" anchor="t" anchorCtr="0">
            <a:noAutofit/>
          </a:bodyPr>
          <a:lstStyle>
            <a:lvl1pPr marL="457200" lvl="0" indent="-311150">
              <a:lnSpc>
                <a:spcPct val="100000"/>
              </a:lnSpc>
              <a:spcBef>
                <a:spcPts val="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1pPr>
            <a:lvl2pPr marL="914400" lvl="1"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2pPr>
            <a:lvl3pPr marL="1371600" lvl="2"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3pPr>
            <a:lvl4pPr marL="1828800" lvl="3"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4pPr>
            <a:lvl5pPr marL="2286000" lvl="4"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5pPr>
            <a:lvl6pPr marL="2743200" lvl="5"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6pPr>
            <a:lvl7pPr marL="3200400" lvl="6"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7pPr>
            <a:lvl8pPr marL="3657600" lvl="7" indent="-311150">
              <a:lnSpc>
                <a:spcPct val="100000"/>
              </a:lnSpc>
              <a:spcBef>
                <a:spcPts val="1600"/>
              </a:spcBef>
              <a:spcAft>
                <a:spcPts val="0"/>
              </a:spcAft>
              <a:buClr>
                <a:schemeClr val="dk1"/>
              </a:buClr>
              <a:buSzPts val="1300"/>
              <a:buFont typeface="Open Sans"/>
              <a:buChar char="○"/>
              <a:defRPr sz="1300">
                <a:solidFill>
                  <a:schemeClr val="dk1"/>
                </a:solidFill>
                <a:latin typeface="Open Sans"/>
                <a:ea typeface="Open Sans"/>
                <a:cs typeface="Open Sans"/>
                <a:sym typeface="Open Sans"/>
              </a:defRPr>
            </a:lvl8pPr>
            <a:lvl9pPr marL="4114800" lvl="8" indent="-311150">
              <a:lnSpc>
                <a:spcPct val="100000"/>
              </a:lnSpc>
              <a:spcBef>
                <a:spcPts val="1600"/>
              </a:spcBef>
              <a:spcAft>
                <a:spcPts val="1600"/>
              </a:spcAft>
              <a:buClr>
                <a:schemeClr val="dk1"/>
              </a:buClr>
              <a:buSzPts val="1300"/>
              <a:buFont typeface="Open Sans"/>
              <a:buChar char="■"/>
              <a:defRPr sz="1300">
                <a:solidFill>
                  <a:schemeClr val="dk1"/>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1392971493"/>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 id="2147483675" r:id="rId13"/>
    <p:sldLayoutId id="2147483676" r:id="rId14"/>
    <p:sldLayoutId id="2147483677" r:id="rId15"/>
    <p:sldLayoutId id="2147483679" r:id="rId16"/>
    <p:sldLayoutId id="2147483680" r:id="rId17"/>
    <p:sldLayoutId id="2147483681" r:id="rId18"/>
    <p:sldLayoutId id="2147483682" r:id="rId19"/>
    <p:sldLayoutId id="2147483683" r:id="rId20"/>
    <p:sldLayoutId id="2147483684" r:id="rId21"/>
    <p:sldLayoutId id="2147483685" r:id="rId22"/>
    <p:sldLayoutId id="2147483686" r:id="rId23"/>
    <p:sldLayoutId id="2147483687" r:id="rId24"/>
    <p:sldLayoutId id="2147483688" r:id="rId25"/>
    <p:sldLayoutId id="2147483689" r:id="rId2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microsoft.com/office/2007/relationships/media" Target="../media/media2.mp4"/><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5.png"/><Relationship Id="rId7" Type="http://schemas.microsoft.com/office/2007/relationships/hdphoto" Target="../media/hdphoto1.wdp"/><Relationship Id="rId2" Type="http://schemas.openxmlformats.org/officeDocument/2006/relationships/image" Target="../media/image4.jpeg"/><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13.xml"/><Relationship Id="rId7" Type="http://schemas.openxmlformats.org/officeDocument/2006/relationships/image" Target="../media/image12.jpeg"/><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microsoft.com/office/2007/relationships/media" Target="../media/media4.mp4"/><Relationship Id="rId1" Type="http://schemas.openxmlformats.org/officeDocument/2006/relationships/video" Target="NULL" TargetMode="External"/><Relationship Id="rId5" Type="http://schemas.openxmlformats.org/officeDocument/2006/relationships/image" Target="../media/image15.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microsoft.com/office/2007/relationships/media" Target="../media/media5.mp4"/><Relationship Id="rId1" Type="http://schemas.openxmlformats.org/officeDocument/2006/relationships/video" Target="NULL" TargetMode="External"/><Relationship Id="rId5" Type="http://schemas.openxmlformats.org/officeDocument/2006/relationships/image" Target="../media/image16.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image" Target="../media/image19.crdownload"/></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9"/>
        <p:cNvGrpSpPr/>
        <p:nvPr/>
      </p:nvGrpSpPr>
      <p:grpSpPr>
        <a:xfrm>
          <a:off x="0" y="0"/>
          <a:ext cx="0" cy="0"/>
          <a:chOff x="0" y="0"/>
          <a:chExt cx="0" cy="0"/>
        </a:xfrm>
      </p:grpSpPr>
      <p:sp>
        <p:nvSpPr>
          <p:cNvPr id="1410" name="Google Shape;1410;p35"/>
          <p:cNvSpPr txBox="1">
            <a:spLocks noGrp="1"/>
          </p:cNvSpPr>
          <p:nvPr>
            <p:ph type="ctrTitle"/>
          </p:nvPr>
        </p:nvSpPr>
        <p:spPr>
          <a:xfrm>
            <a:off x="416672" y="472243"/>
            <a:ext cx="8756454" cy="2657600"/>
          </a:xfrm>
          <a:prstGeom prst="rect">
            <a:avLst/>
          </a:prstGeom>
        </p:spPr>
        <p:txBody>
          <a:bodyPr spcFirstLastPara="1" wrap="square" lIns="121900" tIns="121900" rIns="121900" bIns="121900" anchor="t" anchorCtr="0">
            <a:noAutofit/>
          </a:bodyPr>
          <a:lstStyle/>
          <a:p>
            <a:r>
              <a:rPr lang="en-GB" sz="6600" dirty="0">
                <a:solidFill>
                  <a:schemeClr val="accent6">
                    <a:lumMod val="75000"/>
                  </a:schemeClr>
                </a:solidFill>
              </a:rPr>
              <a:t>Who should decide? </a:t>
            </a:r>
            <a:br>
              <a:rPr lang="en-GB" sz="5400" dirty="0">
                <a:solidFill>
                  <a:schemeClr val="accent6">
                    <a:lumMod val="75000"/>
                  </a:schemeClr>
                </a:solidFill>
              </a:rPr>
            </a:br>
            <a:endParaRPr lang="en-GB" sz="5400" dirty="0"/>
          </a:p>
        </p:txBody>
      </p:sp>
      <p:grpSp>
        <p:nvGrpSpPr>
          <p:cNvPr id="1412" name="Google Shape;1412;p35"/>
          <p:cNvGrpSpPr/>
          <p:nvPr/>
        </p:nvGrpSpPr>
        <p:grpSpPr>
          <a:xfrm>
            <a:off x="4889067" y="1379554"/>
            <a:ext cx="7757463" cy="5213586"/>
            <a:chOff x="3042577" y="427389"/>
            <a:chExt cx="6589615" cy="4441129"/>
          </a:xfrm>
        </p:grpSpPr>
        <p:sp>
          <p:nvSpPr>
            <p:cNvPr id="1413" name="Google Shape;1413;p35"/>
            <p:cNvSpPr/>
            <p:nvPr/>
          </p:nvSpPr>
          <p:spPr>
            <a:xfrm>
              <a:off x="4473399" y="3148679"/>
              <a:ext cx="91641" cy="124225"/>
            </a:xfrm>
            <a:custGeom>
              <a:avLst/>
              <a:gdLst/>
              <a:ahLst/>
              <a:cxnLst/>
              <a:rect l="l" t="t" r="r" b="b"/>
              <a:pathLst>
                <a:path w="4185" h="5673" extrusionOk="0">
                  <a:moveTo>
                    <a:pt x="283" y="0"/>
                  </a:moveTo>
                  <a:cubicBezTo>
                    <a:pt x="249" y="0"/>
                    <a:pt x="214" y="7"/>
                    <a:pt x="180" y="22"/>
                  </a:cubicBezTo>
                  <a:cubicBezTo>
                    <a:pt x="55" y="79"/>
                    <a:pt x="0" y="227"/>
                    <a:pt x="58" y="351"/>
                  </a:cubicBezTo>
                  <a:cubicBezTo>
                    <a:pt x="141" y="532"/>
                    <a:pt x="2095" y="4778"/>
                    <a:pt x="3788" y="5645"/>
                  </a:cubicBezTo>
                  <a:cubicBezTo>
                    <a:pt x="3824" y="5663"/>
                    <a:pt x="3862" y="5672"/>
                    <a:pt x="3899" y="5672"/>
                  </a:cubicBezTo>
                  <a:cubicBezTo>
                    <a:pt x="3916" y="5672"/>
                    <a:pt x="3934" y="5670"/>
                    <a:pt x="3950" y="5666"/>
                  </a:cubicBezTo>
                  <a:cubicBezTo>
                    <a:pt x="4022" y="5653"/>
                    <a:pt x="4087" y="5607"/>
                    <a:pt x="4122" y="5537"/>
                  </a:cubicBezTo>
                  <a:cubicBezTo>
                    <a:pt x="4184" y="5415"/>
                    <a:pt x="4137" y="5265"/>
                    <a:pt x="4014" y="5203"/>
                  </a:cubicBezTo>
                  <a:cubicBezTo>
                    <a:pt x="2475" y="4413"/>
                    <a:pt x="528" y="189"/>
                    <a:pt x="508" y="145"/>
                  </a:cubicBezTo>
                  <a:cubicBezTo>
                    <a:pt x="468" y="54"/>
                    <a:pt x="378" y="0"/>
                    <a:pt x="283" y="0"/>
                  </a:cubicBezTo>
                  <a:close/>
                </a:path>
              </a:pathLst>
            </a:custGeom>
            <a:solidFill>
              <a:srgbClr val="F9CBC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4" name="Google Shape;1414;p35"/>
            <p:cNvSpPr/>
            <p:nvPr/>
          </p:nvSpPr>
          <p:spPr>
            <a:xfrm>
              <a:off x="6724160" y="2387959"/>
              <a:ext cx="184990" cy="184990"/>
            </a:xfrm>
            <a:custGeom>
              <a:avLst/>
              <a:gdLst/>
              <a:ahLst/>
              <a:cxnLst/>
              <a:rect l="l" t="t" r="r" b="b"/>
              <a:pathLst>
                <a:path w="8448" h="8448" extrusionOk="0">
                  <a:moveTo>
                    <a:pt x="1" y="1"/>
                  </a:moveTo>
                  <a:lnTo>
                    <a:pt x="1" y="8447"/>
                  </a:lnTo>
                  <a:lnTo>
                    <a:pt x="8447" y="8447"/>
                  </a:lnTo>
                  <a:lnTo>
                    <a:pt x="8447" y="1"/>
                  </a:lnTo>
                  <a:close/>
                </a:path>
              </a:pathLst>
            </a:custGeom>
            <a:solidFill>
              <a:srgbClr val="FCFCF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415" name="Google Shape;1415;p35"/>
            <p:cNvGrpSpPr/>
            <p:nvPr/>
          </p:nvGrpSpPr>
          <p:grpSpPr>
            <a:xfrm>
              <a:off x="5779682" y="730517"/>
              <a:ext cx="195356" cy="150094"/>
              <a:chOff x="5869675" y="980843"/>
              <a:chExt cx="194210" cy="184435"/>
            </a:xfrm>
          </p:grpSpPr>
          <p:sp>
            <p:nvSpPr>
              <p:cNvPr id="1416" name="Google Shape;1416;p35"/>
              <p:cNvSpPr/>
              <p:nvPr/>
            </p:nvSpPr>
            <p:spPr>
              <a:xfrm>
                <a:off x="6007675" y="990552"/>
                <a:ext cx="48765" cy="61021"/>
              </a:xfrm>
              <a:custGeom>
                <a:avLst/>
                <a:gdLst/>
                <a:ahLst/>
                <a:cxnLst/>
                <a:rect l="l" t="t" r="r" b="b"/>
                <a:pathLst>
                  <a:path w="2240" h="2803" extrusionOk="0">
                    <a:moveTo>
                      <a:pt x="505" y="1"/>
                    </a:moveTo>
                    <a:cubicBezTo>
                      <a:pt x="423" y="1"/>
                      <a:pt x="340" y="24"/>
                      <a:pt x="266" y="71"/>
                    </a:cubicBezTo>
                    <a:cubicBezTo>
                      <a:pt x="60" y="204"/>
                      <a:pt x="0" y="478"/>
                      <a:pt x="132" y="685"/>
                    </a:cubicBezTo>
                    <a:lnTo>
                      <a:pt x="1361" y="2599"/>
                    </a:lnTo>
                    <a:cubicBezTo>
                      <a:pt x="1445" y="2730"/>
                      <a:pt x="1588" y="2802"/>
                      <a:pt x="1734" y="2802"/>
                    </a:cubicBezTo>
                    <a:cubicBezTo>
                      <a:pt x="1816" y="2802"/>
                      <a:pt x="1899" y="2780"/>
                      <a:pt x="1973" y="2732"/>
                    </a:cubicBezTo>
                    <a:cubicBezTo>
                      <a:pt x="2179" y="2599"/>
                      <a:pt x="2239" y="2324"/>
                      <a:pt x="2107" y="2119"/>
                    </a:cubicBezTo>
                    <a:lnTo>
                      <a:pt x="879" y="205"/>
                    </a:lnTo>
                    <a:cubicBezTo>
                      <a:pt x="794" y="73"/>
                      <a:pt x="651" y="1"/>
                      <a:pt x="50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7" name="Google Shape;1417;p35"/>
              <p:cNvSpPr/>
              <p:nvPr/>
            </p:nvSpPr>
            <p:spPr>
              <a:xfrm>
                <a:off x="6000186" y="998041"/>
                <a:ext cx="63699" cy="46065"/>
              </a:xfrm>
              <a:custGeom>
                <a:avLst/>
                <a:gdLst/>
                <a:ahLst/>
                <a:cxnLst/>
                <a:rect l="l" t="t" r="r" b="b"/>
                <a:pathLst>
                  <a:path w="2926" h="2116" extrusionOk="0">
                    <a:moveTo>
                      <a:pt x="2420" y="0"/>
                    </a:moveTo>
                    <a:cubicBezTo>
                      <a:pt x="2338" y="0"/>
                      <a:pt x="2255" y="23"/>
                      <a:pt x="2181" y="71"/>
                    </a:cubicBezTo>
                    <a:lnTo>
                      <a:pt x="267" y="1298"/>
                    </a:lnTo>
                    <a:cubicBezTo>
                      <a:pt x="60" y="1430"/>
                      <a:pt x="1" y="1705"/>
                      <a:pt x="133" y="1911"/>
                    </a:cubicBezTo>
                    <a:cubicBezTo>
                      <a:pt x="218" y="2043"/>
                      <a:pt x="361" y="2115"/>
                      <a:pt x="508" y="2115"/>
                    </a:cubicBezTo>
                    <a:cubicBezTo>
                      <a:pt x="590" y="2115"/>
                      <a:pt x="673" y="2093"/>
                      <a:pt x="747" y="2045"/>
                    </a:cubicBezTo>
                    <a:lnTo>
                      <a:pt x="2659" y="817"/>
                    </a:lnTo>
                    <a:cubicBezTo>
                      <a:pt x="2866" y="686"/>
                      <a:pt x="2925" y="411"/>
                      <a:pt x="2794" y="204"/>
                    </a:cubicBezTo>
                    <a:cubicBezTo>
                      <a:pt x="2710" y="72"/>
                      <a:pt x="2566" y="0"/>
                      <a:pt x="2420"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8" name="Google Shape;1418;p35"/>
              <p:cNvSpPr/>
              <p:nvPr/>
            </p:nvSpPr>
            <p:spPr>
              <a:xfrm>
                <a:off x="5877120" y="980843"/>
                <a:ext cx="48765" cy="61000"/>
              </a:xfrm>
              <a:custGeom>
                <a:avLst/>
                <a:gdLst/>
                <a:ahLst/>
                <a:cxnLst/>
                <a:rect l="l" t="t" r="r" b="b"/>
                <a:pathLst>
                  <a:path w="2240" h="2802" extrusionOk="0">
                    <a:moveTo>
                      <a:pt x="507" y="1"/>
                    </a:moveTo>
                    <a:cubicBezTo>
                      <a:pt x="425" y="1"/>
                      <a:pt x="341" y="24"/>
                      <a:pt x="267" y="71"/>
                    </a:cubicBezTo>
                    <a:cubicBezTo>
                      <a:pt x="60" y="204"/>
                      <a:pt x="1" y="478"/>
                      <a:pt x="133" y="684"/>
                    </a:cubicBezTo>
                    <a:lnTo>
                      <a:pt x="1360" y="2597"/>
                    </a:lnTo>
                    <a:cubicBezTo>
                      <a:pt x="1445" y="2730"/>
                      <a:pt x="1588" y="2802"/>
                      <a:pt x="1734" y="2802"/>
                    </a:cubicBezTo>
                    <a:cubicBezTo>
                      <a:pt x="1817" y="2802"/>
                      <a:pt x="1900" y="2779"/>
                      <a:pt x="1974" y="2731"/>
                    </a:cubicBezTo>
                    <a:cubicBezTo>
                      <a:pt x="2181" y="2599"/>
                      <a:pt x="2240" y="2324"/>
                      <a:pt x="2108" y="2119"/>
                    </a:cubicBezTo>
                    <a:lnTo>
                      <a:pt x="880" y="204"/>
                    </a:lnTo>
                    <a:cubicBezTo>
                      <a:pt x="795" y="72"/>
                      <a:pt x="652" y="1"/>
                      <a:pt x="50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19" name="Google Shape;1419;p35"/>
              <p:cNvSpPr/>
              <p:nvPr/>
            </p:nvSpPr>
            <p:spPr>
              <a:xfrm>
                <a:off x="5869675" y="988332"/>
                <a:ext cx="63699" cy="46044"/>
              </a:xfrm>
              <a:custGeom>
                <a:avLst/>
                <a:gdLst/>
                <a:ahLst/>
                <a:cxnLst/>
                <a:rect l="l" t="t" r="r" b="b"/>
                <a:pathLst>
                  <a:path w="2926" h="2115" extrusionOk="0">
                    <a:moveTo>
                      <a:pt x="2419" y="0"/>
                    </a:moveTo>
                    <a:cubicBezTo>
                      <a:pt x="2337" y="0"/>
                      <a:pt x="2254" y="23"/>
                      <a:pt x="2179" y="71"/>
                    </a:cubicBezTo>
                    <a:lnTo>
                      <a:pt x="266" y="1298"/>
                    </a:lnTo>
                    <a:cubicBezTo>
                      <a:pt x="60" y="1430"/>
                      <a:pt x="1" y="1705"/>
                      <a:pt x="132" y="1911"/>
                    </a:cubicBezTo>
                    <a:cubicBezTo>
                      <a:pt x="216" y="2043"/>
                      <a:pt x="359" y="2114"/>
                      <a:pt x="505" y="2114"/>
                    </a:cubicBezTo>
                    <a:cubicBezTo>
                      <a:pt x="587" y="2114"/>
                      <a:pt x="671" y="2092"/>
                      <a:pt x="745" y="2044"/>
                    </a:cubicBezTo>
                    <a:lnTo>
                      <a:pt x="2658" y="817"/>
                    </a:lnTo>
                    <a:cubicBezTo>
                      <a:pt x="2864" y="684"/>
                      <a:pt x="2925" y="410"/>
                      <a:pt x="2793" y="203"/>
                    </a:cubicBezTo>
                    <a:cubicBezTo>
                      <a:pt x="2708" y="72"/>
                      <a:pt x="2565" y="0"/>
                      <a:pt x="2419"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0" name="Google Shape;1420;p35"/>
              <p:cNvSpPr/>
              <p:nvPr/>
            </p:nvSpPr>
            <p:spPr>
              <a:xfrm>
                <a:off x="5894122" y="1104279"/>
                <a:ext cx="48787" cy="61000"/>
              </a:xfrm>
              <a:custGeom>
                <a:avLst/>
                <a:gdLst/>
                <a:ahLst/>
                <a:cxnLst/>
                <a:rect l="l" t="t" r="r" b="b"/>
                <a:pathLst>
                  <a:path w="2241" h="2802" extrusionOk="0">
                    <a:moveTo>
                      <a:pt x="506" y="1"/>
                    </a:moveTo>
                    <a:cubicBezTo>
                      <a:pt x="424" y="1"/>
                      <a:pt x="341" y="23"/>
                      <a:pt x="267" y="71"/>
                    </a:cubicBezTo>
                    <a:cubicBezTo>
                      <a:pt x="62" y="203"/>
                      <a:pt x="1" y="478"/>
                      <a:pt x="133" y="684"/>
                    </a:cubicBezTo>
                    <a:lnTo>
                      <a:pt x="1360" y="2597"/>
                    </a:lnTo>
                    <a:cubicBezTo>
                      <a:pt x="1445" y="2729"/>
                      <a:pt x="1588" y="2801"/>
                      <a:pt x="1735" y="2801"/>
                    </a:cubicBezTo>
                    <a:cubicBezTo>
                      <a:pt x="1817" y="2801"/>
                      <a:pt x="1900" y="2778"/>
                      <a:pt x="1974" y="2731"/>
                    </a:cubicBezTo>
                    <a:cubicBezTo>
                      <a:pt x="2181" y="2598"/>
                      <a:pt x="2240" y="2325"/>
                      <a:pt x="2108" y="2118"/>
                    </a:cubicBezTo>
                    <a:lnTo>
                      <a:pt x="879" y="205"/>
                    </a:lnTo>
                    <a:cubicBezTo>
                      <a:pt x="794" y="73"/>
                      <a:pt x="652" y="1"/>
                      <a:pt x="506"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1" name="Google Shape;1421;p35"/>
              <p:cNvSpPr/>
              <p:nvPr/>
            </p:nvSpPr>
            <p:spPr>
              <a:xfrm>
                <a:off x="5886677" y="1111746"/>
                <a:ext cx="63677" cy="46065"/>
              </a:xfrm>
              <a:custGeom>
                <a:avLst/>
                <a:gdLst/>
                <a:ahLst/>
                <a:cxnLst/>
                <a:rect l="l" t="t" r="r" b="b"/>
                <a:pathLst>
                  <a:path w="2925" h="2116" extrusionOk="0">
                    <a:moveTo>
                      <a:pt x="2419" y="1"/>
                    </a:moveTo>
                    <a:cubicBezTo>
                      <a:pt x="2337" y="1"/>
                      <a:pt x="2254" y="23"/>
                      <a:pt x="2179" y="71"/>
                    </a:cubicBezTo>
                    <a:lnTo>
                      <a:pt x="266" y="1298"/>
                    </a:lnTo>
                    <a:cubicBezTo>
                      <a:pt x="60" y="1431"/>
                      <a:pt x="1" y="1705"/>
                      <a:pt x="133" y="1912"/>
                    </a:cubicBezTo>
                    <a:cubicBezTo>
                      <a:pt x="217" y="2044"/>
                      <a:pt x="360" y="2116"/>
                      <a:pt x="506" y="2116"/>
                    </a:cubicBezTo>
                    <a:cubicBezTo>
                      <a:pt x="588" y="2116"/>
                      <a:pt x="671" y="2093"/>
                      <a:pt x="745" y="2046"/>
                    </a:cubicBezTo>
                    <a:lnTo>
                      <a:pt x="2659" y="817"/>
                    </a:lnTo>
                    <a:cubicBezTo>
                      <a:pt x="2865" y="685"/>
                      <a:pt x="2924" y="410"/>
                      <a:pt x="2793" y="205"/>
                    </a:cubicBezTo>
                    <a:cubicBezTo>
                      <a:pt x="2708" y="73"/>
                      <a:pt x="2565" y="1"/>
                      <a:pt x="2419"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422" name="Google Shape;1422;p35"/>
            <p:cNvGrpSpPr/>
            <p:nvPr/>
          </p:nvGrpSpPr>
          <p:grpSpPr>
            <a:xfrm>
              <a:off x="7837795" y="976616"/>
              <a:ext cx="288483" cy="222116"/>
              <a:chOff x="8339960" y="1261719"/>
              <a:chExt cx="286820" cy="220835"/>
            </a:xfrm>
          </p:grpSpPr>
          <p:sp>
            <p:nvSpPr>
              <p:cNvPr id="1423" name="Google Shape;1423;p35"/>
              <p:cNvSpPr/>
              <p:nvPr/>
            </p:nvSpPr>
            <p:spPr>
              <a:xfrm>
                <a:off x="8394755" y="1305564"/>
                <a:ext cx="77131" cy="49940"/>
              </a:xfrm>
              <a:custGeom>
                <a:avLst/>
                <a:gdLst/>
                <a:ahLst/>
                <a:cxnLst/>
                <a:rect l="l" t="t" r="r" b="b"/>
                <a:pathLst>
                  <a:path w="3543" h="2294" extrusionOk="0">
                    <a:moveTo>
                      <a:pt x="3012" y="0"/>
                    </a:moveTo>
                    <a:cubicBezTo>
                      <a:pt x="2668" y="0"/>
                      <a:pt x="2202" y="368"/>
                      <a:pt x="1980" y="504"/>
                    </a:cubicBezTo>
                    <a:cubicBezTo>
                      <a:pt x="1584" y="747"/>
                      <a:pt x="1179" y="980"/>
                      <a:pt x="778" y="1215"/>
                    </a:cubicBezTo>
                    <a:cubicBezTo>
                      <a:pt x="557" y="1346"/>
                      <a:pt x="272" y="1492"/>
                      <a:pt x="142" y="1729"/>
                    </a:cubicBezTo>
                    <a:cubicBezTo>
                      <a:pt x="64" y="1811"/>
                      <a:pt x="8" y="1907"/>
                      <a:pt x="3" y="2018"/>
                    </a:cubicBezTo>
                    <a:cubicBezTo>
                      <a:pt x="0" y="2096"/>
                      <a:pt x="28" y="2154"/>
                      <a:pt x="99" y="2192"/>
                    </a:cubicBezTo>
                    <a:cubicBezTo>
                      <a:pt x="234" y="2263"/>
                      <a:pt x="377" y="2293"/>
                      <a:pt x="524" y="2293"/>
                    </a:cubicBezTo>
                    <a:cubicBezTo>
                      <a:pt x="1118" y="2293"/>
                      <a:pt x="1775" y="1800"/>
                      <a:pt x="2207" y="1516"/>
                    </a:cubicBezTo>
                    <a:cubicBezTo>
                      <a:pt x="2438" y="1365"/>
                      <a:pt x="3542" y="620"/>
                      <a:pt x="3342" y="211"/>
                    </a:cubicBezTo>
                    <a:cubicBezTo>
                      <a:pt x="3267" y="58"/>
                      <a:pt x="3149" y="0"/>
                      <a:pt x="301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4" name="Google Shape;1424;p35"/>
              <p:cNvSpPr/>
              <p:nvPr/>
            </p:nvSpPr>
            <p:spPr>
              <a:xfrm>
                <a:off x="8420901" y="1355091"/>
                <a:ext cx="64570" cy="50289"/>
              </a:xfrm>
              <a:custGeom>
                <a:avLst/>
                <a:gdLst/>
                <a:ahLst/>
                <a:cxnLst/>
                <a:rect l="l" t="t" r="r" b="b"/>
                <a:pathLst>
                  <a:path w="2966" h="2310" extrusionOk="0">
                    <a:moveTo>
                      <a:pt x="2594" y="0"/>
                    </a:moveTo>
                    <a:cubicBezTo>
                      <a:pt x="2589" y="0"/>
                      <a:pt x="2584" y="1"/>
                      <a:pt x="2579" y="1"/>
                    </a:cubicBezTo>
                    <a:cubicBezTo>
                      <a:pt x="2110" y="35"/>
                      <a:pt x="1641" y="389"/>
                      <a:pt x="1260" y="632"/>
                    </a:cubicBezTo>
                    <a:cubicBezTo>
                      <a:pt x="945" y="835"/>
                      <a:pt x="571" y="1073"/>
                      <a:pt x="365" y="1402"/>
                    </a:cubicBezTo>
                    <a:cubicBezTo>
                      <a:pt x="186" y="1571"/>
                      <a:pt x="42" y="1754"/>
                      <a:pt x="25" y="1938"/>
                    </a:cubicBezTo>
                    <a:cubicBezTo>
                      <a:pt x="0" y="2204"/>
                      <a:pt x="213" y="2309"/>
                      <a:pt x="439" y="2309"/>
                    </a:cubicBezTo>
                    <a:cubicBezTo>
                      <a:pt x="525" y="2309"/>
                      <a:pt x="614" y="2294"/>
                      <a:pt x="691" y="2266"/>
                    </a:cubicBezTo>
                    <a:cubicBezTo>
                      <a:pt x="1232" y="2074"/>
                      <a:pt x="1736" y="1654"/>
                      <a:pt x="2143" y="1260"/>
                    </a:cubicBezTo>
                    <a:cubicBezTo>
                      <a:pt x="2389" y="1023"/>
                      <a:pt x="2966" y="509"/>
                      <a:pt x="2751" y="102"/>
                    </a:cubicBezTo>
                    <a:cubicBezTo>
                      <a:pt x="2717" y="38"/>
                      <a:pt x="2666" y="0"/>
                      <a:pt x="2594"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5" name="Google Shape;1425;p35"/>
              <p:cNvSpPr/>
              <p:nvPr/>
            </p:nvSpPr>
            <p:spPr>
              <a:xfrm>
                <a:off x="8474651" y="1282815"/>
                <a:ext cx="59933" cy="55797"/>
              </a:xfrm>
              <a:custGeom>
                <a:avLst/>
                <a:gdLst/>
                <a:ahLst/>
                <a:cxnLst/>
                <a:rect l="l" t="t" r="r" b="b"/>
                <a:pathLst>
                  <a:path w="2753" h="2563" extrusionOk="0">
                    <a:moveTo>
                      <a:pt x="2406" y="0"/>
                    </a:moveTo>
                    <a:cubicBezTo>
                      <a:pt x="2318" y="0"/>
                      <a:pt x="2224" y="31"/>
                      <a:pt x="2148" y="72"/>
                    </a:cubicBezTo>
                    <a:cubicBezTo>
                      <a:pt x="1783" y="271"/>
                      <a:pt x="1428" y="606"/>
                      <a:pt x="1102" y="865"/>
                    </a:cubicBezTo>
                    <a:cubicBezTo>
                      <a:pt x="779" y="1121"/>
                      <a:pt x="332" y="1471"/>
                      <a:pt x="206" y="1879"/>
                    </a:cubicBezTo>
                    <a:cubicBezTo>
                      <a:pt x="194" y="1918"/>
                      <a:pt x="199" y="1955"/>
                      <a:pt x="211" y="1988"/>
                    </a:cubicBezTo>
                    <a:cubicBezTo>
                      <a:pt x="69" y="2259"/>
                      <a:pt x="1" y="2562"/>
                      <a:pt x="326" y="2562"/>
                    </a:cubicBezTo>
                    <a:cubicBezTo>
                      <a:pt x="350" y="2562"/>
                      <a:pt x="376" y="2561"/>
                      <a:pt x="405" y="2557"/>
                    </a:cubicBezTo>
                    <a:cubicBezTo>
                      <a:pt x="702" y="2522"/>
                      <a:pt x="966" y="2148"/>
                      <a:pt x="1155" y="1953"/>
                    </a:cubicBezTo>
                    <a:cubicBezTo>
                      <a:pt x="1540" y="1560"/>
                      <a:pt x="1967" y="1213"/>
                      <a:pt x="2344" y="815"/>
                    </a:cubicBezTo>
                    <a:cubicBezTo>
                      <a:pt x="2490" y="661"/>
                      <a:pt x="2752" y="408"/>
                      <a:pt x="2655" y="164"/>
                    </a:cubicBezTo>
                    <a:cubicBezTo>
                      <a:pt x="2606" y="43"/>
                      <a:pt x="2510" y="0"/>
                      <a:pt x="2406"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6" name="Google Shape;1426;p35"/>
              <p:cNvSpPr/>
              <p:nvPr/>
            </p:nvSpPr>
            <p:spPr>
              <a:xfrm>
                <a:off x="8505216" y="1346492"/>
                <a:ext cx="65354" cy="56254"/>
              </a:xfrm>
              <a:custGeom>
                <a:avLst/>
                <a:gdLst/>
                <a:ahLst/>
                <a:cxnLst/>
                <a:rect l="l" t="t" r="r" b="b"/>
                <a:pathLst>
                  <a:path w="3002" h="2584" extrusionOk="0">
                    <a:moveTo>
                      <a:pt x="2678" y="1"/>
                    </a:moveTo>
                    <a:cubicBezTo>
                      <a:pt x="2652" y="1"/>
                      <a:pt x="2625" y="4"/>
                      <a:pt x="2596" y="12"/>
                    </a:cubicBezTo>
                    <a:cubicBezTo>
                      <a:pt x="2133" y="136"/>
                      <a:pt x="1724" y="573"/>
                      <a:pt x="1346" y="849"/>
                    </a:cubicBezTo>
                    <a:cubicBezTo>
                      <a:pt x="1168" y="977"/>
                      <a:pt x="818" y="1193"/>
                      <a:pt x="712" y="1446"/>
                    </a:cubicBezTo>
                    <a:cubicBezTo>
                      <a:pt x="336" y="1755"/>
                      <a:pt x="1" y="2137"/>
                      <a:pt x="221" y="2435"/>
                    </a:cubicBezTo>
                    <a:cubicBezTo>
                      <a:pt x="299" y="2539"/>
                      <a:pt x="400" y="2583"/>
                      <a:pt x="516" y="2583"/>
                    </a:cubicBezTo>
                    <a:cubicBezTo>
                      <a:pt x="1033" y="2583"/>
                      <a:pt x="1838" y="1720"/>
                      <a:pt x="2086" y="1477"/>
                    </a:cubicBezTo>
                    <a:cubicBezTo>
                      <a:pt x="2390" y="1180"/>
                      <a:pt x="2732" y="857"/>
                      <a:pt x="2912" y="465"/>
                    </a:cubicBezTo>
                    <a:cubicBezTo>
                      <a:pt x="3001" y="266"/>
                      <a:pt x="2900" y="1"/>
                      <a:pt x="2678"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7" name="Google Shape;1427;p35"/>
              <p:cNvSpPr/>
              <p:nvPr/>
            </p:nvSpPr>
            <p:spPr>
              <a:xfrm>
                <a:off x="8419377" y="1424777"/>
                <a:ext cx="70361" cy="57778"/>
              </a:xfrm>
              <a:custGeom>
                <a:avLst/>
                <a:gdLst/>
                <a:ahLst/>
                <a:cxnLst/>
                <a:rect l="l" t="t" r="r" b="b"/>
                <a:pathLst>
                  <a:path w="3232" h="2654" extrusionOk="0">
                    <a:moveTo>
                      <a:pt x="2978" y="1"/>
                    </a:moveTo>
                    <a:cubicBezTo>
                      <a:pt x="2761" y="1"/>
                      <a:pt x="2460" y="149"/>
                      <a:pt x="2357" y="214"/>
                    </a:cubicBezTo>
                    <a:lnTo>
                      <a:pt x="2356" y="214"/>
                    </a:lnTo>
                    <a:cubicBezTo>
                      <a:pt x="2098" y="376"/>
                      <a:pt x="1285" y="822"/>
                      <a:pt x="1129" y="1242"/>
                    </a:cubicBezTo>
                    <a:cubicBezTo>
                      <a:pt x="579" y="1567"/>
                      <a:pt x="0" y="1999"/>
                      <a:pt x="92" y="2510"/>
                    </a:cubicBezTo>
                    <a:cubicBezTo>
                      <a:pt x="104" y="2575"/>
                      <a:pt x="157" y="2650"/>
                      <a:pt x="231" y="2653"/>
                    </a:cubicBezTo>
                    <a:cubicBezTo>
                      <a:pt x="238" y="2653"/>
                      <a:pt x="245" y="2653"/>
                      <a:pt x="252" y="2653"/>
                    </a:cubicBezTo>
                    <a:cubicBezTo>
                      <a:pt x="842" y="2653"/>
                      <a:pt x="1295" y="2141"/>
                      <a:pt x="1738" y="1811"/>
                    </a:cubicBezTo>
                    <a:cubicBezTo>
                      <a:pt x="2200" y="1468"/>
                      <a:pt x="3157" y="925"/>
                      <a:pt x="3214" y="274"/>
                    </a:cubicBezTo>
                    <a:cubicBezTo>
                      <a:pt x="3231" y="68"/>
                      <a:pt x="3124" y="1"/>
                      <a:pt x="2978"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8" name="Google Shape;1428;p35"/>
              <p:cNvSpPr/>
              <p:nvPr/>
            </p:nvSpPr>
            <p:spPr>
              <a:xfrm>
                <a:off x="8339960" y="1412694"/>
                <a:ext cx="55252" cy="47981"/>
              </a:xfrm>
              <a:custGeom>
                <a:avLst/>
                <a:gdLst/>
                <a:ahLst/>
                <a:cxnLst/>
                <a:rect l="l" t="t" r="r" b="b"/>
                <a:pathLst>
                  <a:path w="2538" h="2204" extrusionOk="0">
                    <a:moveTo>
                      <a:pt x="2212" y="0"/>
                    </a:moveTo>
                    <a:cubicBezTo>
                      <a:pt x="2196" y="0"/>
                      <a:pt x="2178" y="1"/>
                      <a:pt x="2160" y="4"/>
                    </a:cubicBezTo>
                    <a:cubicBezTo>
                      <a:pt x="2005" y="25"/>
                      <a:pt x="1863" y="120"/>
                      <a:pt x="1730" y="233"/>
                    </a:cubicBezTo>
                    <a:cubicBezTo>
                      <a:pt x="1706" y="220"/>
                      <a:pt x="1679" y="212"/>
                      <a:pt x="1652" y="212"/>
                    </a:cubicBezTo>
                    <a:cubicBezTo>
                      <a:pt x="1611" y="212"/>
                      <a:pt x="1570" y="230"/>
                      <a:pt x="1537" y="273"/>
                    </a:cubicBezTo>
                    <a:cubicBezTo>
                      <a:pt x="1103" y="835"/>
                      <a:pt x="205" y="1242"/>
                      <a:pt x="20" y="1971"/>
                    </a:cubicBezTo>
                    <a:cubicBezTo>
                      <a:pt x="1" y="2046"/>
                      <a:pt x="56" y="2112"/>
                      <a:pt x="114" y="2146"/>
                    </a:cubicBezTo>
                    <a:cubicBezTo>
                      <a:pt x="186" y="2186"/>
                      <a:pt x="260" y="2203"/>
                      <a:pt x="336" y="2203"/>
                    </a:cubicBezTo>
                    <a:cubicBezTo>
                      <a:pt x="624" y="2203"/>
                      <a:pt x="926" y="1954"/>
                      <a:pt x="1133" y="1797"/>
                    </a:cubicBezTo>
                    <a:cubicBezTo>
                      <a:pt x="1574" y="1462"/>
                      <a:pt x="2085" y="1007"/>
                      <a:pt x="2397" y="543"/>
                    </a:cubicBezTo>
                    <a:cubicBezTo>
                      <a:pt x="2537" y="334"/>
                      <a:pt x="2492" y="0"/>
                      <a:pt x="221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29" name="Google Shape;1429;p35"/>
              <p:cNvSpPr/>
              <p:nvPr/>
            </p:nvSpPr>
            <p:spPr>
              <a:xfrm>
                <a:off x="8563799" y="1261719"/>
                <a:ext cx="62981" cy="54077"/>
              </a:xfrm>
              <a:custGeom>
                <a:avLst/>
                <a:gdLst/>
                <a:ahLst/>
                <a:cxnLst/>
                <a:rect l="l" t="t" r="r" b="b"/>
                <a:pathLst>
                  <a:path w="2893" h="2484" extrusionOk="0">
                    <a:moveTo>
                      <a:pt x="2571" y="0"/>
                    </a:moveTo>
                    <a:cubicBezTo>
                      <a:pt x="2464" y="0"/>
                      <a:pt x="2343" y="52"/>
                      <a:pt x="2262" y="98"/>
                    </a:cubicBezTo>
                    <a:cubicBezTo>
                      <a:pt x="1859" y="321"/>
                      <a:pt x="1490" y="649"/>
                      <a:pt x="1145" y="952"/>
                    </a:cubicBezTo>
                    <a:cubicBezTo>
                      <a:pt x="837" y="1221"/>
                      <a:pt x="483" y="1476"/>
                      <a:pt x="244" y="1813"/>
                    </a:cubicBezTo>
                    <a:cubicBezTo>
                      <a:pt x="191" y="1879"/>
                      <a:pt x="144" y="1948"/>
                      <a:pt x="109" y="2027"/>
                    </a:cubicBezTo>
                    <a:cubicBezTo>
                      <a:pt x="1" y="2271"/>
                      <a:pt x="229" y="2467"/>
                      <a:pt x="449" y="2482"/>
                    </a:cubicBezTo>
                    <a:cubicBezTo>
                      <a:pt x="468" y="2483"/>
                      <a:pt x="487" y="2483"/>
                      <a:pt x="506" y="2483"/>
                    </a:cubicBezTo>
                    <a:cubicBezTo>
                      <a:pt x="1283" y="2483"/>
                      <a:pt x="2020" y="1451"/>
                      <a:pt x="2435" y="930"/>
                    </a:cubicBezTo>
                    <a:cubicBezTo>
                      <a:pt x="2594" y="730"/>
                      <a:pt x="2893" y="423"/>
                      <a:pt x="2776" y="135"/>
                    </a:cubicBezTo>
                    <a:cubicBezTo>
                      <a:pt x="2736" y="35"/>
                      <a:pt x="2659" y="0"/>
                      <a:pt x="2571"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0" name="Google Shape;1430;p35"/>
              <p:cNvSpPr/>
              <p:nvPr/>
            </p:nvSpPr>
            <p:spPr>
              <a:xfrm>
                <a:off x="8355874" y="1369720"/>
                <a:ext cx="37619" cy="31958"/>
              </a:xfrm>
              <a:custGeom>
                <a:avLst/>
                <a:gdLst/>
                <a:ahLst/>
                <a:cxnLst/>
                <a:rect l="l" t="t" r="r" b="b"/>
                <a:pathLst>
                  <a:path w="1728" h="1468" extrusionOk="0">
                    <a:moveTo>
                      <a:pt x="1323" y="1"/>
                    </a:moveTo>
                    <a:cubicBezTo>
                      <a:pt x="1296" y="1"/>
                      <a:pt x="1269" y="4"/>
                      <a:pt x="1241" y="11"/>
                    </a:cubicBezTo>
                    <a:cubicBezTo>
                      <a:pt x="1049" y="61"/>
                      <a:pt x="887" y="209"/>
                      <a:pt x="743" y="361"/>
                    </a:cubicBezTo>
                    <a:cubicBezTo>
                      <a:pt x="605" y="455"/>
                      <a:pt x="481" y="574"/>
                      <a:pt x="367" y="683"/>
                    </a:cubicBezTo>
                    <a:cubicBezTo>
                      <a:pt x="203" y="840"/>
                      <a:pt x="1" y="1071"/>
                      <a:pt x="32" y="1316"/>
                    </a:cubicBezTo>
                    <a:cubicBezTo>
                      <a:pt x="41" y="1393"/>
                      <a:pt x="98" y="1440"/>
                      <a:pt x="171" y="1457"/>
                    </a:cubicBezTo>
                    <a:cubicBezTo>
                      <a:pt x="200" y="1464"/>
                      <a:pt x="230" y="1467"/>
                      <a:pt x="259" y="1467"/>
                    </a:cubicBezTo>
                    <a:cubicBezTo>
                      <a:pt x="498" y="1467"/>
                      <a:pt x="740" y="1259"/>
                      <a:pt x="909" y="1122"/>
                    </a:cubicBezTo>
                    <a:cubicBezTo>
                      <a:pt x="1032" y="1022"/>
                      <a:pt x="1148" y="911"/>
                      <a:pt x="1263" y="801"/>
                    </a:cubicBezTo>
                    <a:cubicBezTo>
                      <a:pt x="1374" y="694"/>
                      <a:pt x="1513" y="605"/>
                      <a:pt x="1595" y="472"/>
                    </a:cubicBezTo>
                    <a:cubicBezTo>
                      <a:pt x="1728" y="255"/>
                      <a:pt x="1552" y="1"/>
                      <a:pt x="1323"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1" name="Google Shape;1431;p35"/>
              <p:cNvSpPr/>
              <p:nvPr/>
            </p:nvSpPr>
            <p:spPr>
              <a:xfrm>
                <a:off x="8522545" y="1412324"/>
                <a:ext cx="54186" cy="45282"/>
              </a:xfrm>
              <a:custGeom>
                <a:avLst/>
                <a:gdLst/>
                <a:ahLst/>
                <a:cxnLst/>
                <a:rect l="l" t="t" r="r" b="b"/>
                <a:pathLst>
                  <a:path w="2489" h="2080" extrusionOk="0">
                    <a:moveTo>
                      <a:pt x="2017" y="0"/>
                    </a:moveTo>
                    <a:cubicBezTo>
                      <a:pt x="1826" y="0"/>
                      <a:pt x="1608" y="86"/>
                      <a:pt x="1479" y="148"/>
                    </a:cubicBezTo>
                    <a:cubicBezTo>
                      <a:pt x="1106" y="326"/>
                      <a:pt x="793" y="663"/>
                      <a:pt x="554" y="991"/>
                    </a:cubicBezTo>
                    <a:cubicBezTo>
                      <a:pt x="521" y="1036"/>
                      <a:pt x="516" y="1083"/>
                      <a:pt x="527" y="1126"/>
                    </a:cubicBezTo>
                    <a:cubicBezTo>
                      <a:pt x="491" y="1179"/>
                      <a:pt x="455" y="1230"/>
                      <a:pt x="416" y="1275"/>
                    </a:cubicBezTo>
                    <a:cubicBezTo>
                      <a:pt x="277" y="1434"/>
                      <a:pt x="1" y="1726"/>
                      <a:pt x="149" y="1957"/>
                    </a:cubicBezTo>
                    <a:cubicBezTo>
                      <a:pt x="206" y="2045"/>
                      <a:pt x="286" y="2080"/>
                      <a:pt x="379" y="2080"/>
                    </a:cubicBezTo>
                    <a:cubicBezTo>
                      <a:pt x="706" y="2080"/>
                      <a:pt x="1191" y="1645"/>
                      <a:pt x="1347" y="1518"/>
                    </a:cubicBezTo>
                    <a:cubicBezTo>
                      <a:pt x="1577" y="1333"/>
                      <a:pt x="1775" y="1119"/>
                      <a:pt x="1966" y="897"/>
                    </a:cubicBezTo>
                    <a:cubicBezTo>
                      <a:pt x="2097" y="744"/>
                      <a:pt x="2489" y="365"/>
                      <a:pt x="2312" y="126"/>
                    </a:cubicBezTo>
                    <a:cubicBezTo>
                      <a:pt x="2243" y="33"/>
                      <a:pt x="2135" y="0"/>
                      <a:pt x="2017"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432" name="Google Shape;1432;p35"/>
            <p:cNvGrpSpPr/>
            <p:nvPr/>
          </p:nvGrpSpPr>
          <p:grpSpPr>
            <a:xfrm>
              <a:off x="6279184" y="427389"/>
              <a:ext cx="619358" cy="256712"/>
              <a:chOff x="6847409" y="624446"/>
              <a:chExt cx="615786" cy="255231"/>
            </a:xfrm>
          </p:grpSpPr>
          <p:sp>
            <p:nvSpPr>
              <p:cNvPr id="1433" name="Google Shape;1433;p35"/>
              <p:cNvSpPr/>
              <p:nvPr/>
            </p:nvSpPr>
            <p:spPr>
              <a:xfrm>
                <a:off x="6847409" y="705931"/>
                <a:ext cx="73038" cy="173746"/>
              </a:xfrm>
              <a:custGeom>
                <a:avLst/>
                <a:gdLst/>
                <a:ahLst/>
                <a:cxnLst/>
                <a:rect l="l" t="t" r="r" b="b"/>
                <a:pathLst>
                  <a:path w="3355" h="7981" extrusionOk="0">
                    <a:moveTo>
                      <a:pt x="505" y="0"/>
                    </a:moveTo>
                    <a:cubicBezTo>
                      <a:pt x="458" y="0"/>
                      <a:pt x="409" y="8"/>
                      <a:pt x="361" y="24"/>
                    </a:cubicBezTo>
                    <a:cubicBezTo>
                      <a:pt x="126" y="102"/>
                      <a:pt x="1" y="358"/>
                      <a:pt x="79" y="593"/>
                    </a:cubicBezTo>
                    <a:lnTo>
                      <a:pt x="2456" y="7673"/>
                    </a:lnTo>
                    <a:cubicBezTo>
                      <a:pt x="2519" y="7861"/>
                      <a:pt x="2695" y="7980"/>
                      <a:pt x="2883" y="7980"/>
                    </a:cubicBezTo>
                    <a:cubicBezTo>
                      <a:pt x="2930" y="7980"/>
                      <a:pt x="2978" y="7973"/>
                      <a:pt x="3025" y="7957"/>
                    </a:cubicBezTo>
                    <a:cubicBezTo>
                      <a:pt x="3117" y="7926"/>
                      <a:pt x="3194" y="7867"/>
                      <a:pt x="3247" y="7794"/>
                    </a:cubicBezTo>
                    <a:cubicBezTo>
                      <a:pt x="3328" y="7680"/>
                      <a:pt x="3355" y="7530"/>
                      <a:pt x="3308" y="7388"/>
                    </a:cubicBezTo>
                    <a:lnTo>
                      <a:pt x="930" y="306"/>
                    </a:lnTo>
                    <a:cubicBezTo>
                      <a:pt x="868" y="119"/>
                      <a:pt x="693" y="0"/>
                      <a:pt x="50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4" name="Google Shape;1434;p35"/>
              <p:cNvSpPr/>
              <p:nvPr/>
            </p:nvSpPr>
            <p:spPr>
              <a:xfrm>
                <a:off x="7108997" y="624446"/>
                <a:ext cx="20529" cy="150148"/>
              </a:xfrm>
              <a:custGeom>
                <a:avLst/>
                <a:gdLst/>
                <a:ahLst/>
                <a:cxnLst/>
                <a:rect l="l" t="t" r="r" b="b"/>
                <a:pathLst>
                  <a:path w="943" h="6897" extrusionOk="0">
                    <a:moveTo>
                      <a:pt x="493" y="0"/>
                    </a:moveTo>
                    <a:cubicBezTo>
                      <a:pt x="245" y="0"/>
                      <a:pt x="44" y="200"/>
                      <a:pt x="42" y="446"/>
                    </a:cubicBezTo>
                    <a:lnTo>
                      <a:pt x="2" y="6444"/>
                    </a:lnTo>
                    <a:cubicBezTo>
                      <a:pt x="1" y="6693"/>
                      <a:pt x="201" y="6896"/>
                      <a:pt x="448" y="6897"/>
                    </a:cubicBezTo>
                    <a:cubicBezTo>
                      <a:pt x="599" y="6897"/>
                      <a:pt x="734" y="6823"/>
                      <a:pt x="815" y="6709"/>
                    </a:cubicBezTo>
                    <a:cubicBezTo>
                      <a:pt x="868" y="6636"/>
                      <a:pt x="899" y="6547"/>
                      <a:pt x="901" y="6451"/>
                    </a:cubicBezTo>
                    <a:lnTo>
                      <a:pt x="941" y="453"/>
                    </a:lnTo>
                    <a:cubicBezTo>
                      <a:pt x="943" y="204"/>
                      <a:pt x="743" y="2"/>
                      <a:pt x="495" y="0"/>
                    </a:cubicBezTo>
                    <a:cubicBezTo>
                      <a:pt x="494" y="0"/>
                      <a:pt x="494" y="0"/>
                      <a:pt x="49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5" name="Google Shape;1435;p35"/>
              <p:cNvSpPr/>
              <p:nvPr/>
            </p:nvSpPr>
            <p:spPr>
              <a:xfrm>
                <a:off x="7311349" y="701817"/>
                <a:ext cx="151846" cy="168674"/>
              </a:xfrm>
              <a:custGeom>
                <a:avLst/>
                <a:gdLst/>
                <a:ahLst/>
                <a:cxnLst/>
                <a:rect l="l" t="t" r="r" b="b"/>
                <a:pathLst>
                  <a:path w="6975" h="7748" extrusionOk="0">
                    <a:moveTo>
                      <a:pt x="6475" y="0"/>
                    </a:moveTo>
                    <a:cubicBezTo>
                      <a:pt x="6350" y="0"/>
                      <a:pt x="6226" y="52"/>
                      <a:pt x="6138" y="153"/>
                    </a:cubicBezTo>
                    <a:lnTo>
                      <a:pt x="164" y="7004"/>
                    </a:lnTo>
                    <a:cubicBezTo>
                      <a:pt x="1" y="7189"/>
                      <a:pt x="20" y="7474"/>
                      <a:pt x="206" y="7638"/>
                    </a:cubicBezTo>
                    <a:cubicBezTo>
                      <a:pt x="292" y="7712"/>
                      <a:pt x="397" y="7748"/>
                      <a:pt x="502" y="7748"/>
                    </a:cubicBezTo>
                    <a:cubicBezTo>
                      <a:pt x="627" y="7748"/>
                      <a:pt x="752" y="7696"/>
                      <a:pt x="840" y="7593"/>
                    </a:cubicBezTo>
                    <a:lnTo>
                      <a:pt x="6815" y="744"/>
                    </a:lnTo>
                    <a:cubicBezTo>
                      <a:pt x="6825" y="733"/>
                      <a:pt x="6833" y="722"/>
                      <a:pt x="6841" y="710"/>
                    </a:cubicBezTo>
                    <a:cubicBezTo>
                      <a:pt x="6975" y="525"/>
                      <a:pt x="6947" y="264"/>
                      <a:pt x="6770" y="112"/>
                    </a:cubicBezTo>
                    <a:cubicBezTo>
                      <a:pt x="6685" y="37"/>
                      <a:pt x="6580" y="0"/>
                      <a:pt x="64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436" name="Google Shape;1436;p35"/>
            <p:cNvSpPr/>
            <p:nvPr/>
          </p:nvSpPr>
          <p:spPr>
            <a:xfrm>
              <a:off x="5121244" y="967526"/>
              <a:ext cx="724041" cy="674290"/>
            </a:xfrm>
            <a:custGeom>
              <a:avLst/>
              <a:gdLst/>
              <a:ahLst/>
              <a:cxnLst/>
              <a:rect l="l" t="t" r="r" b="b"/>
              <a:pathLst>
                <a:path w="33065" h="30793" extrusionOk="0">
                  <a:moveTo>
                    <a:pt x="1829" y="1"/>
                  </a:moveTo>
                  <a:cubicBezTo>
                    <a:pt x="1830" y="1"/>
                    <a:pt x="1830" y="1"/>
                    <a:pt x="1831" y="2"/>
                  </a:cubicBezTo>
                  <a:lnTo>
                    <a:pt x="1831" y="2"/>
                  </a:lnTo>
                  <a:cubicBezTo>
                    <a:pt x="1831" y="1"/>
                    <a:pt x="1831" y="1"/>
                    <a:pt x="1831" y="1"/>
                  </a:cubicBezTo>
                  <a:close/>
                  <a:moveTo>
                    <a:pt x="1831" y="2"/>
                  </a:moveTo>
                  <a:lnTo>
                    <a:pt x="1831" y="2"/>
                  </a:lnTo>
                  <a:cubicBezTo>
                    <a:pt x="1826" y="79"/>
                    <a:pt x="1506" y="5983"/>
                    <a:pt x="5435" y="9156"/>
                  </a:cubicBezTo>
                  <a:cubicBezTo>
                    <a:pt x="5811" y="9908"/>
                    <a:pt x="6219" y="10642"/>
                    <a:pt x="6658" y="11353"/>
                  </a:cubicBezTo>
                  <a:cubicBezTo>
                    <a:pt x="5570" y="10319"/>
                    <a:pt x="3014" y="8173"/>
                    <a:pt x="540" y="8173"/>
                  </a:cubicBezTo>
                  <a:cubicBezTo>
                    <a:pt x="359" y="8173"/>
                    <a:pt x="180" y="8184"/>
                    <a:pt x="1" y="8208"/>
                  </a:cubicBezTo>
                  <a:cubicBezTo>
                    <a:pt x="1" y="8208"/>
                    <a:pt x="2851" y="11916"/>
                    <a:pt x="6713" y="11916"/>
                  </a:cubicBezTo>
                  <a:cubicBezTo>
                    <a:pt x="6811" y="11916"/>
                    <a:pt x="6909" y="11914"/>
                    <a:pt x="7008" y="11909"/>
                  </a:cubicBezTo>
                  <a:cubicBezTo>
                    <a:pt x="7755" y="13066"/>
                    <a:pt x="8577" y="14164"/>
                    <a:pt x="9450" y="15205"/>
                  </a:cubicBezTo>
                  <a:cubicBezTo>
                    <a:pt x="8358" y="14646"/>
                    <a:pt x="6207" y="13696"/>
                    <a:pt x="4187" y="13696"/>
                  </a:cubicBezTo>
                  <a:cubicBezTo>
                    <a:pt x="3505" y="13696"/>
                    <a:pt x="2837" y="13805"/>
                    <a:pt x="2231" y="14074"/>
                  </a:cubicBezTo>
                  <a:cubicBezTo>
                    <a:pt x="2231" y="14074"/>
                    <a:pt x="4871" y="16008"/>
                    <a:pt x="7905" y="16008"/>
                  </a:cubicBezTo>
                  <a:cubicBezTo>
                    <a:pt x="8552" y="16008"/>
                    <a:pt x="9217" y="15920"/>
                    <a:pt x="9879" y="15706"/>
                  </a:cubicBezTo>
                  <a:cubicBezTo>
                    <a:pt x="10822" y="16792"/>
                    <a:pt x="11819" y="17811"/>
                    <a:pt x="12842" y="18762"/>
                  </a:cubicBezTo>
                  <a:cubicBezTo>
                    <a:pt x="11471" y="18118"/>
                    <a:pt x="9334" y="17303"/>
                    <a:pt x="7313" y="17303"/>
                  </a:cubicBezTo>
                  <a:cubicBezTo>
                    <a:pt x="6516" y="17303"/>
                    <a:pt x="5737" y="17429"/>
                    <a:pt x="5030" y="17743"/>
                  </a:cubicBezTo>
                  <a:cubicBezTo>
                    <a:pt x="5030" y="17743"/>
                    <a:pt x="8112" y="20002"/>
                    <a:pt x="11655" y="20002"/>
                  </a:cubicBezTo>
                  <a:cubicBezTo>
                    <a:pt x="12378" y="20002"/>
                    <a:pt x="13121" y="19908"/>
                    <a:pt x="13860" y="19681"/>
                  </a:cubicBezTo>
                  <a:cubicBezTo>
                    <a:pt x="14593" y="20324"/>
                    <a:pt x="15333" y="20932"/>
                    <a:pt x="16072" y="21508"/>
                  </a:cubicBezTo>
                  <a:cubicBezTo>
                    <a:pt x="15214" y="21305"/>
                    <a:pt x="13645" y="20999"/>
                    <a:pt x="11978" y="20999"/>
                  </a:cubicBezTo>
                  <a:cubicBezTo>
                    <a:pt x="10326" y="20999"/>
                    <a:pt x="8577" y="21299"/>
                    <a:pt x="7324" y="22296"/>
                  </a:cubicBezTo>
                  <a:cubicBezTo>
                    <a:pt x="7324" y="22296"/>
                    <a:pt x="9372" y="23107"/>
                    <a:pt x="11857" y="23107"/>
                  </a:cubicBezTo>
                  <a:cubicBezTo>
                    <a:pt x="13367" y="23107"/>
                    <a:pt x="15037" y="22808"/>
                    <a:pt x="16509" y="21847"/>
                  </a:cubicBezTo>
                  <a:cubicBezTo>
                    <a:pt x="17862" y="22879"/>
                    <a:pt x="19198" y="23798"/>
                    <a:pt x="20457" y="24599"/>
                  </a:cubicBezTo>
                  <a:cubicBezTo>
                    <a:pt x="20635" y="24713"/>
                    <a:pt x="20812" y="24823"/>
                    <a:pt x="20989" y="24934"/>
                  </a:cubicBezTo>
                  <a:cubicBezTo>
                    <a:pt x="19957" y="24577"/>
                    <a:pt x="17853" y="23952"/>
                    <a:pt x="15758" y="23952"/>
                  </a:cubicBezTo>
                  <a:cubicBezTo>
                    <a:pt x="14490" y="23952"/>
                    <a:pt x="13225" y="24182"/>
                    <a:pt x="12204" y="24838"/>
                  </a:cubicBezTo>
                  <a:cubicBezTo>
                    <a:pt x="12204" y="24838"/>
                    <a:pt x="14748" y="26155"/>
                    <a:pt x="17702" y="26155"/>
                  </a:cubicBezTo>
                  <a:cubicBezTo>
                    <a:pt x="18950" y="26155"/>
                    <a:pt x="20272" y="25920"/>
                    <a:pt x="21505" y="25252"/>
                  </a:cubicBezTo>
                  <a:cubicBezTo>
                    <a:pt x="27534" y="28929"/>
                    <a:pt x="32793" y="30774"/>
                    <a:pt x="32848" y="30793"/>
                  </a:cubicBezTo>
                  <a:lnTo>
                    <a:pt x="33064" y="30171"/>
                  </a:lnTo>
                  <a:cubicBezTo>
                    <a:pt x="33006" y="30151"/>
                    <a:pt x="27190" y="28110"/>
                    <a:pt x="20797" y="24035"/>
                  </a:cubicBezTo>
                  <a:cubicBezTo>
                    <a:pt x="20643" y="23938"/>
                    <a:pt x="20488" y="23837"/>
                    <a:pt x="20331" y="23735"/>
                  </a:cubicBezTo>
                  <a:cubicBezTo>
                    <a:pt x="20428" y="21992"/>
                    <a:pt x="20434" y="17378"/>
                    <a:pt x="18013" y="15249"/>
                  </a:cubicBezTo>
                  <a:lnTo>
                    <a:pt x="18013" y="15249"/>
                  </a:lnTo>
                  <a:cubicBezTo>
                    <a:pt x="18013" y="15250"/>
                    <a:pt x="17139" y="19572"/>
                    <a:pt x="19108" y="22916"/>
                  </a:cubicBezTo>
                  <a:cubicBezTo>
                    <a:pt x="17810" y="22024"/>
                    <a:pt x="16464" y="21019"/>
                    <a:pt x="15130" y="19904"/>
                  </a:cubicBezTo>
                  <a:cubicBezTo>
                    <a:pt x="15752" y="18543"/>
                    <a:pt x="17641" y="13903"/>
                    <a:pt x="16037" y="10909"/>
                  </a:cubicBezTo>
                  <a:lnTo>
                    <a:pt x="16037" y="10909"/>
                  </a:lnTo>
                  <a:cubicBezTo>
                    <a:pt x="16037" y="10909"/>
                    <a:pt x="13278" y="15329"/>
                    <a:pt x="14621" y="19470"/>
                  </a:cubicBezTo>
                  <a:cubicBezTo>
                    <a:pt x="13701" y="18678"/>
                    <a:pt x="12791" y="17834"/>
                    <a:pt x="11911" y="16936"/>
                  </a:cubicBezTo>
                  <a:cubicBezTo>
                    <a:pt x="12341" y="15708"/>
                    <a:pt x="13583" y="11602"/>
                    <a:pt x="11976" y="9169"/>
                  </a:cubicBezTo>
                  <a:lnTo>
                    <a:pt x="11976" y="9169"/>
                  </a:lnTo>
                  <a:cubicBezTo>
                    <a:pt x="11976" y="9169"/>
                    <a:pt x="10075" y="12949"/>
                    <a:pt x="11321" y="16320"/>
                  </a:cubicBezTo>
                  <a:cubicBezTo>
                    <a:pt x="10421" y="15360"/>
                    <a:pt x="9558" y="14345"/>
                    <a:pt x="8757" y="13272"/>
                  </a:cubicBezTo>
                  <a:cubicBezTo>
                    <a:pt x="8977" y="12038"/>
                    <a:pt x="9570" y="7724"/>
                    <a:pt x="7572" y="5562"/>
                  </a:cubicBezTo>
                  <a:cubicBezTo>
                    <a:pt x="7572" y="5562"/>
                    <a:pt x="6596" y="8680"/>
                    <a:pt x="7562" y="11556"/>
                  </a:cubicBezTo>
                  <a:cubicBezTo>
                    <a:pt x="7005" y="10696"/>
                    <a:pt x="6493" y="9803"/>
                    <a:pt x="6031" y="8877"/>
                  </a:cubicBezTo>
                  <a:cubicBezTo>
                    <a:pt x="5847" y="6956"/>
                    <a:pt x="5061" y="1879"/>
                    <a:pt x="1831" y="2"/>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7" name="Google Shape;1437;p35"/>
            <p:cNvSpPr/>
            <p:nvPr/>
          </p:nvSpPr>
          <p:spPr>
            <a:xfrm>
              <a:off x="5522099" y="1325661"/>
              <a:ext cx="36525" cy="142290"/>
            </a:xfrm>
            <a:custGeom>
              <a:avLst/>
              <a:gdLst/>
              <a:ahLst/>
              <a:cxnLst/>
              <a:rect l="l" t="t" r="r" b="b"/>
              <a:pathLst>
                <a:path w="1668" h="6498" extrusionOk="0">
                  <a:moveTo>
                    <a:pt x="200" y="0"/>
                  </a:moveTo>
                  <a:cubicBezTo>
                    <a:pt x="157" y="0"/>
                    <a:pt x="122" y="34"/>
                    <a:pt x="120" y="76"/>
                  </a:cubicBezTo>
                  <a:cubicBezTo>
                    <a:pt x="1" y="1901"/>
                    <a:pt x="1444" y="6256"/>
                    <a:pt x="1505" y="6440"/>
                  </a:cubicBezTo>
                  <a:cubicBezTo>
                    <a:pt x="1517" y="6475"/>
                    <a:pt x="1549" y="6497"/>
                    <a:pt x="1584" y="6497"/>
                  </a:cubicBezTo>
                  <a:cubicBezTo>
                    <a:pt x="1592" y="6497"/>
                    <a:pt x="1601" y="6496"/>
                    <a:pt x="1610" y="6493"/>
                  </a:cubicBezTo>
                  <a:cubicBezTo>
                    <a:pt x="1644" y="6481"/>
                    <a:pt x="1667" y="6448"/>
                    <a:pt x="1666" y="6413"/>
                  </a:cubicBezTo>
                  <a:cubicBezTo>
                    <a:pt x="1666" y="6405"/>
                    <a:pt x="1664" y="6397"/>
                    <a:pt x="1662" y="6389"/>
                  </a:cubicBezTo>
                  <a:cubicBezTo>
                    <a:pt x="1645" y="6344"/>
                    <a:pt x="168" y="1879"/>
                    <a:pt x="283" y="87"/>
                  </a:cubicBezTo>
                  <a:cubicBezTo>
                    <a:pt x="289" y="40"/>
                    <a:pt x="252" y="3"/>
                    <a:pt x="207" y="0"/>
                  </a:cubicBezTo>
                  <a:cubicBezTo>
                    <a:pt x="205" y="0"/>
                    <a:pt x="203" y="0"/>
                    <a:pt x="200"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8" name="Google Shape;1438;p35"/>
            <p:cNvSpPr/>
            <p:nvPr/>
          </p:nvSpPr>
          <p:spPr>
            <a:xfrm>
              <a:off x="5447936" y="1232361"/>
              <a:ext cx="27350" cy="160552"/>
            </a:xfrm>
            <a:custGeom>
              <a:avLst/>
              <a:gdLst/>
              <a:ahLst/>
              <a:cxnLst/>
              <a:rect l="l" t="t" r="r" b="b"/>
              <a:pathLst>
                <a:path w="1249" h="7332" extrusionOk="0">
                  <a:moveTo>
                    <a:pt x="1165" y="1"/>
                  </a:moveTo>
                  <a:cubicBezTo>
                    <a:pt x="1132" y="1"/>
                    <a:pt x="1102" y="20"/>
                    <a:pt x="1089" y="53"/>
                  </a:cubicBezTo>
                  <a:cubicBezTo>
                    <a:pt x="182" y="2307"/>
                    <a:pt x="4" y="7198"/>
                    <a:pt x="1" y="7247"/>
                  </a:cubicBezTo>
                  <a:cubicBezTo>
                    <a:pt x="1" y="7294"/>
                    <a:pt x="36" y="7331"/>
                    <a:pt x="81" y="7332"/>
                  </a:cubicBezTo>
                  <a:cubicBezTo>
                    <a:pt x="82" y="7332"/>
                    <a:pt x="82" y="7332"/>
                    <a:pt x="83" y="7332"/>
                  </a:cubicBezTo>
                  <a:cubicBezTo>
                    <a:pt x="128" y="7332"/>
                    <a:pt x="164" y="7297"/>
                    <a:pt x="166" y="7252"/>
                  </a:cubicBezTo>
                  <a:cubicBezTo>
                    <a:pt x="167" y="7205"/>
                    <a:pt x="346" y="2342"/>
                    <a:pt x="1242" y="114"/>
                  </a:cubicBezTo>
                  <a:cubicBezTo>
                    <a:pt x="1246" y="103"/>
                    <a:pt x="1248" y="92"/>
                    <a:pt x="1248" y="81"/>
                  </a:cubicBezTo>
                  <a:cubicBezTo>
                    <a:pt x="1247" y="49"/>
                    <a:pt x="1228" y="19"/>
                    <a:pt x="1196" y="7"/>
                  </a:cubicBezTo>
                  <a:cubicBezTo>
                    <a:pt x="1185" y="3"/>
                    <a:pt x="1175" y="1"/>
                    <a:pt x="1165"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39" name="Google Shape;1439;p35"/>
            <p:cNvSpPr/>
            <p:nvPr/>
          </p:nvSpPr>
          <p:spPr>
            <a:xfrm>
              <a:off x="5365453" y="1189795"/>
              <a:ext cx="21000" cy="130137"/>
            </a:xfrm>
            <a:custGeom>
              <a:avLst/>
              <a:gdLst/>
              <a:ahLst/>
              <a:cxnLst/>
              <a:rect l="l" t="t" r="r" b="b"/>
              <a:pathLst>
                <a:path w="959" h="5943" extrusionOk="0">
                  <a:moveTo>
                    <a:pt x="875" y="0"/>
                  </a:moveTo>
                  <a:cubicBezTo>
                    <a:pt x="843" y="0"/>
                    <a:pt x="813" y="20"/>
                    <a:pt x="800" y="51"/>
                  </a:cubicBezTo>
                  <a:cubicBezTo>
                    <a:pt x="0" y="1923"/>
                    <a:pt x="387" y="5708"/>
                    <a:pt x="403" y="5869"/>
                  </a:cubicBezTo>
                  <a:cubicBezTo>
                    <a:pt x="408" y="5911"/>
                    <a:pt x="444" y="5942"/>
                    <a:pt x="486" y="5942"/>
                  </a:cubicBezTo>
                  <a:cubicBezTo>
                    <a:pt x="488" y="5942"/>
                    <a:pt x="491" y="5942"/>
                    <a:pt x="493" y="5942"/>
                  </a:cubicBezTo>
                  <a:cubicBezTo>
                    <a:pt x="539" y="5936"/>
                    <a:pt x="572" y="5895"/>
                    <a:pt x="566" y="5851"/>
                  </a:cubicBezTo>
                  <a:cubicBezTo>
                    <a:pt x="562" y="5812"/>
                    <a:pt x="169" y="1947"/>
                    <a:pt x="951" y="116"/>
                  </a:cubicBezTo>
                  <a:cubicBezTo>
                    <a:pt x="957" y="103"/>
                    <a:pt x="958" y="93"/>
                    <a:pt x="958" y="80"/>
                  </a:cubicBezTo>
                  <a:cubicBezTo>
                    <a:pt x="957" y="49"/>
                    <a:pt x="938" y="20"/>
                    <a:pt x="908" y="7"/>
                  </a:cubicBezTo>
                  <a:cubicBezTo>
                    <a:pt x="897" y="3"/>
                    <a:pt x="886" y="0"/>
                    <a:pt x="875"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0" name="Google Shape;1440;p35"/>
            <p:cNvSpPr/>
            <p:nvPr/>
          </p:nvSpPr>
          <p:spPr>
            <a:xfrm>
              <a:off x="5282554" y="1113487"/>
              <a:ext cx="19730" cy="126436"/>
            </a:xfrm>
            <a:custGeom>
              <a:avLst/>
              <a:gdLst/>
              <a:ahLst/>
              <a:cxnLst/>
              <a:rect l="l" t="t" r="r" b="b"/>
              <a:pathLst>
                <a:path w="901" h="5774" extrusionOk="0">
                  <a:moveTo>
                    <a:pt x="410" y="1"/>
                  </a:moveTo>
                  <a:cubicBezTo>
                    <a:pt x="372" y="1"/>
                    <a:pt x="338" y="27"/>
                    <a:pt x="329" y="64"/>
                  </a:cubicBezTo>
                  <a:cubicBezTo>
                    <a:pt x="1" y="1476"/>
                    <a:pt x="706" y="5533"/>
                    <a:pt x="737" y="5705"/>
                  </a:cubicBezTo>
                  <a:cubicBezTo>
                    <a:pt x="744" y="5746"/>
                    <a:pt x="778" y="5774"/>
                    <a:pt x="817" y="5774"/>
                  </a:cubicBezTo>
                  <a:cubicBezTo>
                    <a:pt x="822" y="5774"/>
                    <a:pt x="827" y="5773"/>
                    <a:pt x="832" y="5772"/>
                  </a:cubicBezTo>
                  <a:cubicBezTo>
                    <a:pt x="872" y="5764"/>
                    <a:pt x="901" y="5729"/>
                    <a:pt x="899" y="5690"/>
                  </a:cubicBezTo>
                  <a:cubicBezTo>
                    <a:pt x="899" y="5685"/>
                    <a:pt x="899" y="5682"/>
                    <a:pt x="899" y="5676"/>
                  </a:cubicBezTo>
                  <a:cubicBezTo>
                    <a:pt x="891" y="5636"/>
                    <a:pt x="168" y="1481"/>
                    <a:pt x="490" y="102"/>
                  </a:cubicBezTo>
                  <a:cubicBezTo>
                    <a:pt x="501" y="57"/>
                    <a:pt x="472" y="12"/>
                    <a:pt x="429" y="3"/>
                  </a:cubicBezTo>
                  <a:cubicBezTo>
                    <a:pt x="423" y="1"/>
                    <a:pt x="416" y="1"/>
                    <a:pt x="410"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1" name="Google Shape;1441;p35"/>
            <p:cNvSpPr/>
            <p:nvPr/>
          </p:nvSpPr>
          <p:spPr>
            <a:xfrm>
              <a:off x="5177145" y="1000918"/>
              <a:ext cx="65255" cy="155122"/>
            </a:xfrm>
            <a:custGeom>
              <a:avLst/>
              <a:gdLst/>
              <a:ahLst/>
              <a:cxnLst/>
              <a:rect l="l" t="t" r="r" b="b"/>
              <a:pathLst>
                <a:path w="2980" h="7084" extrusionOk="0">
                  <a:moveTo>
                    <a:pt x="91" y="1"/>
                  </a:moveTo>
                  <a:cubicBezTo>
                    <a:pt x="70" y="1"/>
                    <a:pt x="48" y="9"/>
                    <a:pt x="32" y="26"/>
                  </a:cubicBezTo>
                  <a:cubicBezTo>
                    <a:pt x="1" y="60"/>
                    <a:pt x="2" y="111"/>
                    <a:pt x="34" y="142"/>
                  </a:cubicBezTo>
                  <a:cubicBezTo>
                    <a:pt x="1356" y="1406"/>
                    <a:pt x="2802" y="6967"/>
                    <a:pt x="2817" y="7023"/>
                  </a:cubicBezTo>
                  <a:cubicBezTo>
                    <a:pt x="2826" y="7059"/>
                    <a:pt x="2859" y="7084"/>
                    <a:pt x="2895" y="7084"/>
                  </a:cubicBezTo>
                  <a:cubicBezTo>
                    <a:pt x="2903" y="7084"/>
                    <a:pt x="2910" y="7083"/>
                    <a:pt x="2917" y="7081"/>
                  </a:cubicBezTo>
                  <a:cubicBezTo>
                    <a:pt x="2955" y="7071"/>
                    <a:pt x="2979" y="7037"/>
                    <a:pt x="2978" y="7000"/>
                  </a:cubicBezTo>
                  <a:cubicBezTo>
                    <a:pt x="2978" y="6994"/>
                    <a:pt x="2978" y="6987"/>
                    <a:pt x="2977" y="6981"/>
                  </a:cubicBezTo>
                  <a:cubicBezTo>
                    <a:pt x="2917" y="6751"/>
                    <a:pt x="1503" y="1318"/>
                    <a:pt x="148" y="23"/>
                  </a:cubicBezTo>
                  <a:cubicBezTo>
                    <a:pt x="132" y="8"/>
                    <a:pt x="112" y="1"/>
                    <a:pt x="91"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2" name="Google Shape;1442;p35"/>
            <p:cNvSpPr/>
            <p:nvPr/>
          </p:nvSpPr>
          <p:spPr>
            <a:xfrm>
              <a:off x="5150935" y="1161439"/>
              <a:ext cx="103422" cy="57590"/>
            </a:xfrm>
            <a:custGeom>
              <a:avLst/>
              <a:gdLst/>
              <a:ahLst/>
              <a:cxnLst/>
              <a:rect l="l" t="t" r="r" b="b"/>
              <a:pathLst>
                <a:path w="4723" h="2630" extrusionOk="0">
                  <a:moveTo>
                    <a:pt x="90" y="0"/>
                  </a:moveTo>
                  <a:cubicBezTo>
                    <a:pt x="53" y="0"/>
                    <a:pt x="19" y="26"/>
                    <a:pt x="10" y="65"/>
                  </a:cubicBezTo>
                  <a:cubicBezTo>
                    <a:pt x="0" y="108"/>
                    <a:pt x="27" y="152"/>
                    <a:pt x="72" y="163"/>
                  </a:cubicBezTo>
                  <a:cubicBezTo>
                    <a:pt x="1611" y="520"/>
                    <a:pt x="4563" y="2593"/>
                    <a:pt x="4593" y="2615"/>
                  </a:cubicBezTo>
                  <a:cubicBezTo>
                    <a:pt x="4607" y="2625"/>
                    <a:pt x="4623" y="2630"/>
                    <a:pt x="4640" y="2630"/>
                  </a:cubicBezTo>
                  <a:cubicBezTo>
                    <a:pt x="4666" y="2630"/>
                    <a:pt x="4691" y="2618"/>
                    <a:pt x="4707" y="2596"/>
                  </a:cubicBezTo>
                  <a:cubicBezTo>
                    <a:pt x="4717" y="2580"/>
                    <a:pt x="4722" y="2562"/>
                    <a:pt x="4722" y="2546"/>
                  </a:cubicBezTo>
                  <a:cubicBezTo>
                    <a:pt x="4721" y="2520"/>
                    <a:pt x="4709" y="2496"/>
                    <a:pt x="4687" y="2481"/>
                  </a:cubicBezTo>
                  <a:cubicBezTo>
                    <a:pt x="4564" y="2394"/>
                    <a:pt x="1680" y="367"/>
                    <a:pt x="108" y="2"/>
                  </a:cubicBezTo>
                  <a:cubicBezTo>
                    <a:pt x="102" y="1"/>
                    <a:pt x="96" y="0"/>
                    <a:pt x="90"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3" name="Google Shape;1443;p35"/>
            <p:cNvSpPr/>
            <p:nvPr/>
          </p:nvSpPr>
          <p:spPr>
            <a:xfrm>
              <a:off x="5202895" y="1281497"/>
              <a:ext cx="116823" cy="29124"/>
            </a:xfrm>
            <a:custGeom>
              <a:avLst/>
              <a:gdLst/>
              <a:ahLst/>
              <a:cxnLst/>
              <a:rect l="l" t="t" r="r" b="b"/>
              <a:pathLst>
                <a:path w="5335" h="1330" extrusionOk="0">
                  <a:moveTo>
                    <a:pt x="89" y="0"/>
                  </a:moveTo>
                  <a:cubicBezTo>
                    <a:pt x="49" y="0"/>
                    <a:pt x="12" y="31"/>
                    <a:pt x="7" y="73"/>
                  </a:cubicBezTo>
                  <a:cubicBezTo>
                    <a:pt x="0" y="116"/>
                    <a:pt x="33" y="159"/>
                    <a:pt x="77" y="164"/>
                  </a:cubicBezTo>
                  <a:cubicBezTo>
                    <a:pt x="1392" y="340"/>
                    <a:pt x="5193" y="1317"/>
                    <a:pt x="5231" y="1327"/>
                  </a:cubicBezTo>
                  <a:cubicBezTo>
                    <a:pt x="5237" y="1328"/>
                    <a:pt x="5244" y="1329"/>
                    <a:pt x="5251" y="1329"/>
                  </a:cubicBezTo>
                  <a:cubicBezTo>
                    <a:pt x="5288" y="1329"/>
                    <a:pt x="5321" y="1305"/>
                    <a:pt x="5331" y="1267"/>
                  </a:cubicBezTo>
                  <a:cubicBezTo>
                    <a:pt x="5333" y="1261"/>
                    <a:pt x="5335" y="1252"/>
                    <a:pt x="5333" y="1246"/>
                  </a:cubicBezTo>
                  <a:cubicBezTo>
                    <a:pt x="5332" y="1209"/>
                    <a:pt x="5309" y="1177"/>
                    <a:pt x="5271" y="1167"/>
                  </a:cubicBezTo>
                  <a:cubicBezTo>
                    <a:pt x="5233" y="1158"/>
                    <a:pt x="1424" y="178"/>
                    <a:pt x="99" y="1"/>
                  </a:cubicBezTo>
                  <a:cubicBezTo>
                    <a:pt x="96" y="1"/>
                    <a:pt x="93" y="0"/>
                    <a:pt x="89"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4" name="Google Shape;1444;p35"/>
            <p:cNvSpPr/>
            <p:nvPr/>
          </p:nvSpPr>
          <p:spPr>
            <a:xfrm>
              <a:off x="5267905" y="1361747"/>
              <a:ext cx="140604" cy="28576"/>
            </a:xfrm>
            <a:custGeom>
              <a:avLst/>
              <a:gdLst/>
              <a:ahLst/>
              <a:cxnLst/>
              <a:rect l="l" t="t" r="r" b="b"/>
              <a:pathLst>
                <a:path w="6421" h="1305" extrusionOk="0">
                  <a:moveTo>
                    <a:pt x="92" y="0"/>
                  </a:moveTo>
                  <a:cubicBezTo>
                    <a:pt x="55" y="0"/>
                    <a:pt x="22" y="24"/>
                    <a:pt x="13" y="62"/>
                  </a:cubicBezTo>
                  <a:cubicBezTo>
                    <a:pt x="1" y="107"/>
                    <a:pt x="26" y="150"/>
                    <a:pt x="71" y="162"/>
                  </a:cubicBezTo>
                  <a:cubicBezTo>
                    <a:pt x="267" y="213"/>
                    <a:pt x="4454" y="1305"/>
                    <a:pt x="5970" y="1305"/>
                  </a:cubicBezTo>
                  <a:cubicBezTo>
                    <a:pt x="6135" y="1305"/>
                    <a:pt x="6268" y="1292"/>
                    <a:pt x="6361" y="1263"/>
                  </a:cubicBezTo>
                  <a:cubicBezTo>
                    <a:pt x="6396" y="1253"/>
                    <a:pt x="6420" y="1219"/>
                    <a:pt x="6419" y="1182"/>
                  </a:cubicBezTo>
                  <a:cubicBezTo>
                    <a:pt x="6419" y="1176"/>
                    <a:pt x="6417" y="1169"/>
                    <a:pt x="6415" y="1161"/>
                  </a:cubicBezTo>
                  <a:cubicBezTo>
                    <a:pt x="6405" y="1126"/>
                    <a:pt x="6373" y="1103"/>
                    <a:pt x="6337" y="1103"/>
                  </a:cubicBezTo>
                  <a:cubicBezTo>
                    <a:pt x="6329" y="1103"/>
                    <a:pt x="6320" y="1104"/>
                    <a:pt x="6312" y="1107"/>
                  </a:cubicBezTo>
                  <a:cubicBezTo>
                    <a:pt x="6229" y="1132"/>
                    <a:pt x="6110" y="1143"/>
                    <a:pt x="5961" y="1143"/>
                  </a:cubicBezTo>
                  <a:cubicBezTo>
                    <a:pt x="4490" y="1143"/>
                    <a:pt x="161" y="15"/>
                    <a:pt x="113" y="2"/>
                  </a:cubicBezTo>
                  <a:cubicBezTo>
                    <a:pt x="106" y="1"/>
                    <a:pt x="99" y="0"/>
                    <a:pt x="92"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5" name="Google Shape;1445;p35"/>
            <p:cNvSpPr/>
            <p:nvPr/>
          </p:nvSpPr>
          <p:spPr>
            <a:xfrm>
              <a:off x="5303530" y="1445062"/>
              <a:ext cx="168676" cy="11868"/>
            </a:xfrm>
            <a:custGeom>
              <a:avLst/>
              <a:gdLst/>
              <a:ahLst/>
              <a:cxnLst/>
              <a:rect l="l" t="t" r="r" b="b"/>
              <a:pathLst>
                <a:path w="7703" h="542" extrusionOk="0">
                  <a:moveTo>
                    <a:pt x="7619" y="0"/>
                  </a:moveTo>
                  <a:cubicBezTo>
                    <a:pt x="7609" y="0"/>
                    <a:pt x="7599" y="2"/>
                    <a:pt x="7589" y="6"/>
                  </a:cubicBezTo>
                  <a:cubicBezTo>
                    <a:pt x="6829" y="308"/>
                    <a:pt x="4592" y="375"/>
                    <a:pt x="2757" y="375"/>
                  </a:cubicBezTo>
                  <a:cubicBezTo>
                    <a:pt x="1310" y="375"/>
                    <a:pt x="113" y="334"/>
                    <a:pt x="86" y="333"/>
                  </a:cubicBezTo>
                  <a:cubicBezTo>
                    <a:pt x="84" y="333"/>
                    <a:pt x="83" y="333"/>
                    <a:pt x="81" y="333"/>
                  </a:cubicBezTo>
                  <a:cubicBezTo>
                    <a:pt x="39" y="333"/>
                    <a:pt x="3" y="367"/>
                    <a:pt x="1" y="411"/>
                  </a:cubicBezTo>
                  <a:cubicBezTo>
                    <a:pt x="1" y="455"/>
                    <a:pt x="36" y="494"/>
                    <a:pt x="80" y="497"/>
                  </a:cubicBezTo>
                  <a:cubicBezTo>
                    <a:pt x="190" y="500"/>
                    <a:pt x="1374" y="541"/>
                    <a:pt x="2791" y="541"/>
                  </a:cubicBezTo>
                  <a:cubicBezTo>
                    <a:pt x="4630" y="541"/>
                    <a:pt x="6864" y="472"/>
                    <a:pt x="7650" y="159"/>
                  </a:cubicBezTo>
                  <a:cubicBezTo>
                    <a:pt x="7682" y="145"/>
                    <a:pt x="7703" y="114"/>
                    <a:pt x="7701" y="80"/>
                  </a:cubicBezTo>
                  <a:lnTo>
                    <a:pt x="7701" y="80"/>
                  </a:lnTo>
                  <a:lnTo>
                    <a:pt x="7701" y="82"/>
                  </a:lnTo>
                  <a:cubicBezTo>
                    <a:pt x="7701" y="71"/>
                    <a:pt x="7700" y="61"/>
                    <a:pt x="7696" y="52"/>
                  </a:cubicBezTo>
                  <a:cubicBezTo>
                    <a:pt x="7683" y="20"/>
                    <a:pt x="7652" y="0"/>
                    <a:pt x="7619"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6" name="Google Shape;1446;p35"/>
            <p:cNvSpPr/>
            <p:nvPr/>
          </p:nvSpPr>
          <p:spPr>
            <a:xfrm>
              <a:off x="5419975" y="1512042"/>
              <a:ext cx="159173" cy="12394"/>
            </a:xfrm>
            <a:custGeom>
              <a:avLst/>
              <a:gdLst/>
              <a:ahLst/>
              <a:cxnLst/>
              <a:rect l="l" t="t" r="r" b="b"/>
              <a:pathLst>
                <a:path w="7269" h="566" extrusionOk="0">
                  <a:moveTo>
                    <a:pt x="7186" y="1"/>
                  </a:moveTo>
                  <a:cubicBezTo>
                    <a:pt x="7171" y="1"/>
                    <a:pt x="7157" y="4"/>
                    <a:pt x="7143" y="12"/>
                  </a:cubicBezTo>
                  <a:cubicBezTo>
                    <a:pt x="6655" y="308"/>
                    <a:pt x="5507" y="399"/>
                    <a:pt x="4276" y="399"/>
                  </a:cubicBezTo>
                  <a:cubicBezTo>
                    <a:pt x="2310" y="399"/>
                    <a:pt x="132" y="166"/>
                    <a:pt x="97" y="162"/>
                  </a:cubicBezTo>
                  <a:cubicBezTo>
                    <a:pt x="93" y="162"/>
                    <a:pt x="90" y="162"/>
                    <a:pt x="87" y="162"/>
                  </a:cubicBezTo>
                  <a:cubicBezTo>
                    <a:pt x="45" y="162"/>
                    <a:pt x="10" y="192"/>
                    <a:pt x="5" y="235"/>
                  </a:cubicBezTo>
                  <a:cubicBezTo>
                    <a:pt x="1" y="280"/>
                    <a:pt x="33" y="320"/>
                    <a:pt x="79" y="326"/>
                  </a:cubicBezTo>
                  <a:cubicBezTo>
                    <a:pt x="222" y="341"/>
                    <a:pt x="2318" y="565"/>
                    <a:pt x="4247" y="565"/>
                  </a:cubicBezTo>
                  <a:cubicBezTo>
                    <a:pt x="5513" y="565"/>
                    <a:pt x="6707" y="469"/>
                    <a:pt x="7228" y="153"/>
                  </a:cubicBezTo>
                  <a:cubicBezTo>
                    <a:pt x="7254" y="138"/>
                    <a:pt x="7269" y="109"/>
                    <a:pt x="7268" y="81"/>
                  </a:cubicBezTo>
                  <a:cubicBezTo>
                    <a:pt x="7268" y="66"/>
                    <a:pt x="7265" y="53"/>
                    <a:pt x="7257" y="40"/>
                  </a:cubicBezTo>
                  <a:cubicBezTo>
                    <a:pt x="7241" y="15"/>
                    <a:pt x="7214" y="1"/>
                    <a:pt x="7186"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7" name="Google Shape;1447;p35"/>
            <p:cNvSpPr/>
            <p:nvPr/>
          </p:nvSpPr>
          <p:spPr>
            <a:xfrm>
              <a:off x="7562984" y="1701182"/>
              <a:ext cx="906272" cy="907783"/>
            </a:xfrm>
            <a:custGeom>
              <a:avLst/>
              <a:gdLst/>
              <a:ahLst/>
              <a:cxnLst/>
              <a:rect l="l" t="t" r="r" b="b"/>
              <a:pathLst>
                <a:path w="41387" h="41456" extrusionOk="0">
                  <a:moveTo>
                    <a:pt x="34092" y="1"/>
                  </a:moveTo>
                  <a:cubicBezTo>
                    <a:pt x="26545" y="1"/>
                    <a:pt x="8928" y="15393"/>
                    <a:pt x="0" y="33189"/>
                  </a:cubicBezTo>
                  <a:lnTo>
                    <a:pt x="29" y="41456"/>
                  </a:lnTo>
                  <a:cubicBezTo>
                    <a:pt x="29" y="41456"/>
                    <a:pt x="12847" y="20294"/>
                    <a:pt x="25254" y="17793"/>
                  </a:cubicBezTo>
                  <a:cubicBezTo>
                    <a:pt x="37662" y="15292"/>
                    <a:pt x="23321" y="11003"/>
                    <a:pt x="31244" y="8528"/>
                  </a:cubicBezTo>
                  <a:cubicBezTo>
                    <a:pt x="39166" y="6052"/>
                    <a:pt x="41386" y="7069"/>
                    <a:pt x="36813" y="1168"/>
                  </a:cubicBezTo>
                  <a:cubicBezTo>
                    <a:pt x="36197" y="374"/>
                    <a:pt x="35266" y="1"/>
                    <a:pt x="34092"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8" name="Google Shape;1448;p35"/>
            <p:cNvSpPr/>
            <p:nvPr/>
          </p:nvSpPr>
          <p:spPr>
            <a:xfrm>
              <a:off x="7563247" y="1797022"/>
              <a:ext cx="854134" cy="715435"/>
            </a:xfrm>
            <a:custGeom>
              <a:avLst/>
              <a:gdLst/>
              <a:ahLst/>
              <a:cxnLst/>
              <a:rect l="l" t="t" r="r" b="b"/>
              <a:pathLst>
                <a:path w="39006" h="32672" extrusionOk="0">
                  <a:moveTo>
                    <a:pt x="38940" y="1"/>
                  </a:moveTo>
                  <a:cubicBezTo>
                    <a:pt x="35741" y="1342"/>
                    <a:pt x="31210" y="3465"/>
                    <a:pt x="26250" y="6479"/>
                  </a:cubicBezTo>
                  <a:cubicBezTo>
                    <a:pt x="20701" y="9849"/>
                    <a:pt x="15709" y="13658"/>
                    <a:pt x="11414" y="17799"/>
                  </a:cubicBezTo>
                  <a:cubicBezTo>
                    <a:pt x="6778" y="22271"/>
                    <a:pt x="2949" y="27141"/>
                    <a:pt x="1" y="32311"/>
                  </a:cubicBezTo>
                  <a:lnTo>
                    <a:pt x="2" y="32671"/>
                  </a:lnTo>
                  <a:cubicBezTo>
                    <a:pt x="7075" y="20124"/>
                    <a:pt x="18110" y="11630"/>
                    <a:pt x="26342" y="6629"/>
                  </a:cubicBezTo>
                  <a:cubicBezTo>
                    <a:pt x="31292" y="3622"/>
                    <a:pt x="35814" y="1504"/>
                    <a:pt x="39005" y="164"/>
                  </a:cubicBezTo>
                  <a:cubicBezTo>
                    <a:pt x="38985" y="112"/>
                    <a:pt x="38963" y="56"/>
                    <a:pt x="38940"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49" name="Google Shape;1449;p35"/>
            <p:cNvSpPr/>
            <p:nvPr/>
          </p:nvSpPr>
          <p:spPr>
            <a:xfrm>
              <a:off x="7563400" y="1966412"/>
              <a:ext cx="642626" cy="596554"/>
            </a:xfrm>
            <a:custGeom>
              <a:avLst/>
              <a:gdLst/>
              <a:ahLst/>
              <a:cxnLst/>
              <a:rect l="l" t="t" r="r" b="b"/>
              <a:pathLst>
                <a:path w="29347" h="27243" extrusionOk="0">
                  <a:moveTo>
                    <a:pt x="29253" y="1"/>
                  </a:moveTo>
                  <a:cubicBezTo>
                    <a:pt x="26915" y="1274"/>
                    <a:pt x="23169" y="3486"/>
                    <a:pt x="18963" y="6632"/>
                  </a:cubicBezTo>
                  <a:cubicBezTo>
                    <a:pt x="13251" y="10906"/>
                    <a:pt x="5641" y="17720"/>
                    <a:pt x="0" y="26903"/>
                  </a:cubicBezTo>
                  <a:lnTo>
                    <a:pt x="2" y="27242"/>
                  </a:lnTo>
                  <a:cubicBezTo>
                    <a:pt x="5641" y="17961"/>
                    <a:pt x="13318" y="11077"/>
                    <a:pt x="19064" y="6777"/>
                  </a:cubicBezTo>
                  <a:cubicBezTo>
                    <a:pt x="23271" y="3631"/>
                    <a:pt x="27015" y="1421"/>
                    <a:pt x="29346" y="152"/>
                  </a:cubicBezTo>
                  <a:cubicBezTo>
                    <a:pt x="29314" y="102"/>
                    <a:pt x="29284" y="51"/>
                    <a:pt x="29253"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0" name="Google Shape;1450;p35"/>
            <p:cNvSpPr/>
            <p:nvPr/>
          </p:nvSpPr>
          <p:spPr>
            <a:xfrm>
              <a:off x="7563072" y="1708167"/>
              <a:ext cx="786952" cy="755617"/>
            </a:xfrm>
            <a:custGeom>
              <a:avLst/>
              <a:gdLst/>
              <a:ahLst/>
              <a:cxnLst/>
              <a:rect l="l" t="t" r="r" b="b"/>
              <a:pathLst>
                <a:path w="35938" h="34507" extrusionOk="0">
                  <a:moveTo>
                    <a:pt x="35729" y="0"/>
                  </a:moveTo>
                  <a:cubicBezTo>
                    <a:pt x="33329" y="955"/>
                    <a:pt x="30181" y="2452"/>
                    <a:pt x="26605" y="4756"/>
                  </a:cubicBezTo>
                  <a:cubicBezTo>
                    <a:pt x="19472" y="9350"/>
                    <a:pt x="9184" y="18144"/>
                    <a:pt x="0" y="34154"/>
                  </a:cubicBezTo>
                  <a:lnTo>
                    <a:pt x="2" y="34506"/>
                  </a:lnTo>
                  <a:cubicBezTo>
                    <a:pt x="9205" y="18359"/>
                    <a:pt x="19545" y="9514"/>
                    <a:pt x="26701" y="4905"/>
                  </a:cubicBezTo>
                  <a:cubicBezTo>
                    <a:pt x="30341" y="2562"/>
                    <a:pt x="33532" y="1056"/>
                    <a:pt x="35937" y="107"/>
                  </a:cubicBezTo>
                  <a:cubicBezTo>
                    <a:pt x="35870" y="71"/>
                    <a:pt x="35801" y="33"/>
                    <a:pt x="35729"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1" name="Google Shape;1451;p35"/>
            <p:cNvSpPr/>
            <p:nvPr/>
          </p:nvSpPr>
          <p:spPr>
            <a:xfrm>
              <a:off x="7563225" y="1750033"/>
              <a:ext cx="825864" cy="751960"/>
            </a:xfrm>
            <a:custGeom>
              <a:avLst/>
              <a:gdLst/>
              <a:ahLst/>
              <a:cxnLst/>
              <a:rect l="l" t="t" r="r" b="b"/>
              <a:pathLst>
                <a:path w="37715" h="34340" extrusionOk="0">
                  <a:moveTo>
                    <a:pt x="37606" y="1"/>
                  </a:moveTo>
                  <a:cubicBezTo>
                    <a:pt x="35086" y="971"/>
                    <a:pt x="31993" y="2374"/>
                    <a:pt x="28577" y="4384"/>
                  </a:cubicBezTo>
                  <a:lnTo>
                    <a:pt x="28576" y="4384"/>
                  </a:lnTo>
                  <a:cubicBezTo>
                    <a:pt x="23336" y="7465"/>
                    <a:pt x="18369" y="11344"/>
                    <a:pt x="13814" y="15913"/>
                  </a:cubicBezTo>
                  <a:cubicBezTo>
                    <a:pt x="8656" y="21084"/>
                    <a:pt x="4018" y="27160"/>
                    <a:pt x="0" y="33994"/>
                  </a:cubicBezTo>
                  <a:lnTo>
                    <a:pt x="0" y="34339"/>
                  </a:lnTo>
                  <a:cubicBezTo>
                    <a:pt x="9489" y="18104"/>
                    <a:pt x="20749" y="9194"/>
                    <a:pt x="28658" y="4542"/>
                  </a:cubicBezTo>
                  <a:cubicBezTo>
                    <a:pt x="32091" y="2523"/>
                    <a:pt x="35192" y="1117"/>
                    <a:pt x="37714" y="149"/>
                  </a:cubicBezTo>
                  <a:cubicBezTo>
                    <a:pt x="37679" y="101"/>
                    <a:pt x="37644" y="51"/>
                    <a:pt x="37606"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2" name="Google Shape;1452;p35"/>
            <p:cNvSpPr/>
            <p:nvPr/>
          </p:nvSpPr>
          <p:spPr>
            <a:xfrm>
              <a:off x="4559627" y="1782877"/>
              <a:ext cx="1210297" cy="867798"/>
            </a:xfrm>
            <a:custGeom>
              <a:avLst/>
              <a:gdLst/>
              <a:ahLst/>
              <a:cxnLst/>
              <a:rect l="l" t="t" r="r" b="b"/>
              <a:pathLst>
                <a:path w="55271" h="39630" extrusionOk="0">
                  <a:moveTo>
                    <a:pt x="386" y="1"/>
                  </a:moveTo>
                  <a:cubicBezTo>
                    <a:pt x="5" y="1"/>
                    <a:pt x="0" y="553"/>
                    <a:pt x="208" y="2162"/>
                  </a:cubicBezTo>
                  <a:cubicBezTo>
                    <a:pt x="612" y="5284"/>
                    <a:pt x="8528" y="14544"/>
                    <a:pt x="17708" y="15973"/>
                  </a:cubicBezTo>
                  <a:cubicBezTo>
                    <a:pt x="26889" y="17400"/>
                    <a:pt x="42982" y="25015"/>
                    <a:pt x="50380" y="35937"/>
                  </a:cubicBezTo>
                  <a:cubicBezTo>
                    <a:pt x="52197" y="38618"/>
                    <a:pt x="53216" y="39630"/>
                    <a:pt x="53721" y="39630"/>
                  </a:cubicBezTo>
                  <a:cubicBezTo>
                    <a:pt x="55271" y="39630"/>
                    <a:pt x="51957" y="30078"/>
                    <a:pt x="51957" y="30078"/>
                  </a:cubicBezTo>
                  <a:cubicBezTo>
                    <a:pt x="41888" y="11621"/>
                    <a:pt x="26588" y="2326"/>
                    <a:pt x="15223" y="2326"/>
                  </a:cubicBezTo>
                  <a:cubicBezTo>
                    <a:pt x="14423" y="2326"/>
                    <a:pt x="13643" y="2373"/>
                    <a:pt x="12885" y="2465"/>
                  </a:cubicBezTo>
                  <a:cubicBezTo>
                    <a:pt x="11845" y="2591"/>
                    <a:pt x="10884" y="2646"/>
                    <a:pt x="9996" y="2646"/>
                  </a:cubicBezTo>
                  <a:cubicBezTo>
                    <a:pt x="3853" y="2646"/>
                    <a:pt x="1219" y="1"/>
                    <a:pt x="386"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3" name="Google Shape;1453;p35"/>
            <p:cNvSpPr/>
            <p:nvPr/>
          </p:nvSpPr>
          <p:spPr>
            <a:xfrm>
              <a:off x="4566787" y="1782899"/>
              <a:ext cx="1141779" cy="845725"/>
            </a:xfrm>
            <a:custGeom>
              <a:avLst/>
              <a:gdLst/>
              <a:ahLst/>
              <a:cxnLst/>
              <a:rect l="l" t="t" r="r" b="b"/>
              <a:pathLst>
                <a:path w="52142" h="38622" extrusionOk="0">
                  <a:moveTo>
                    <a:pt x="58" y="1"/>
                  </a:moveTo>
                  <a:cubicBezTo>
                    <a:pt x="38" y="1"/>
                    <a:pt x="18" y="2"/>
                    <a:pt x="0" y="5"/>
                  </a:cubicBezTo>
                  <a:cubicBezTo>
                    <a:pt x="3941" y="3502"/>
                    <a:pt x="8670" y="5163"/>
                    <a:pt x="13988" y="7032"/>
                  </a:cubicBezTo>
                  <a:lnTo>
                    <a:pt x="13988" y="7030"/>
                  </a:lnTo>
                  <a:cubicBezTo>
                    <a:pt x="24573" y="10750"/>
                    <a:pt x="37706" y="15365"/>
                    <a:pt x="51182" y="37526"/>
                  </a:cubicBezTo>
                  <a:cubicBezTo>
                    <a:pt x="51513" y="37966"/>
                    <a:pt x="51806" y="38328"/>
                    <a:pt x="52066" y="38621"/>
                  </a:cubicBezTo>
                  <a:cubicBezTo>
                    <a:pt x="52124" y="38570"/>
                    <a:pt x="52141" y="38485"/>
                    <a:pt x="52101" y="38416"/>
                  </a:cubicBezTo>
                  <a:cubicBezTo>
                    <a:pt x="38341" y="15239"/>
                    <a:pt x="24898" y="10516"/>
                    <a:pt x="14097" y="6721"/>
                  </a:cubicBezTo>
                  <a:cubicBezTo>
                    <a:pt x="9116" y="4971"/>
                    <a:pt x="4657" y="3402"/>
                    <a:pt x="896" y="332"/>
                  </a:cubicBezTo>
                  <a:cubicBezTo>
                    <a:pt x="515" y="130"/>
                    <a:pt x="243" y="1"/>
                    <a:pt x="58"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4" name="Google Shape;1454;p35"/>
            <p:cNvSpPr/>
            <p:nvPr/>
          </p:nvSpPr>
          <p:spPr>
            <a:xfrm>
              <a:off x="4944869" y="1836655"/>
              <a:ext cx="775872" cy="678560"/>
            </a:xfrm>
            <a:custGeom>
              <a:avLst/>
              <a:gdLst/>
              <a:ahLst/>
              <a:cxnLst/>
              <a:rect l="l" t="t" r="r" b="b"/>
              <a:pathLst>
                <a:path w="35432" h="30988" extrusionOk="0">
                  <a:moveTo>
                    <a:pt x="1" y="1"/>
                  </a:moveTo>
                  <a:cubicBezTo>
                    <a:pt x="19507" y="7822"/>
                    <a:pt x="27044" y="18787"/>
                    <a:pt x="34353" y="29421"/>
                  </a:cubicBezTo>
                  <a:cubicBezTo>
                    <a:pt x="34707" y="29937"/>
                    <a:pt x="35067" y="30460"/>
                    <a:pt x="35431" y="30987"/>
                  </a:cubicBezTo>
                  <a:cubicBezTo>
                    <a:pt x="35326" y="30629"/>
                    <a:pt x="35222" y="30283"/>
                    <a:pt x="35122" y="29957"/>
                  </a:cubicBezTo>
                  <a:cubicBezTo>
                    <a:pt x="34954" y="29715"/>
                    <a:pt x="34789" y="29474"/>
                    <a:pt x="34624" y="29234"/>
                  </a:cubicBezTo>
                  <a:cubicBezTo>
                    <a:pt x="30625" y="23418"/>
                    <a:pt x="26492" y="17404"/>
                    <a:pt x="20472" y="11980"/>
                  </a:cubicBezTo>
                  <a:cubicBezTo>
                    <a:pt x="15204" y="7235"/>
                    <a:pt x="8890" y="3343"/>
                    <a:pt x="1300" y="175"/>
                  </a:cubicBezTo>
                  <a:cubicBezTo>
                    <a:pt x="863" y="105"/>
                    <a:pt x="431" y="47"/>
                    <a:pt x="1"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5" name="Google Shape;1455;p35"/>
            <p:cNvSpPr/>
            <p:nvPr/>
          </p:nvSpPr>
          <p:spPr>
            <a:xfrm>
              <a:off x="4618024" y="1926232"/>
              <a:ext cx="352878" cy="210544"/>
            </a:xfrm>
            <a:custGeom>
              <a:avLst/>
              <a:gdLst/>
              <a:ahLst/>
              <a:cxnLst/>
              <a:rect l="l" t="t" r="r" b="b"/>
              <a:pathLst>
                <a:path w="16115" h="9615" extrusionOk="0">
                  <a:moveTo>
                    <a:pt x="1" y="0"/>
                  </a:moveTo>
                  <a:lnTo>
                    <a:pt x="1" y="0"/>
                  </a:lnTo>
                  <a:cubicBezTo>
                    <a:pt x="167" y="206"/>
                    <a:pt x="340" y="413"/>
                    <a:pt x="520" y="622"/>
                  </a:cubicBezTo>
                  <a:cubicBezTo>
                    <a:pt x="4001" y="3321"/>
                    <a:pt x="7366" y="5043"/>
                    <a:pt x="10444" y="6616"/>
                  </a:cubicBezTo>
                  <a:cubicBezTo>
                    <a:pt x="12382" y="7607"/>
                    <a:pt x="14144" y="8508"/>
                    <a:pt x="15705" y="9538"/>
                  </a:cubicBezTo>
                  <a:cubicBezTo>
                    <a:pt x="15840" y="9562"/>
                    <a:pt x="15977" y="9588"/>
                    <a:pt x="16115" y="9615"/>
                  </a:cubicBezTo>
                  <a:cubicBezTo>
                    <a:pt x="14470" y="8490"/>
                    <a:pt x="12595" y="7531"/>
                    <a:pt x="10518" y="6469"/>
                  </a:cubicBezTo>
                  <a:cubicBezTo>
                    <a:pt x="7266" y="4806"/>
                    <a:pt x="3691" y="2979"/>
                    <a:pt x="1"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6" name="Google Shape;1456;p35"/>
            <p:cNvSpPr/>
            <p:nvPr/>
          </p:nvSpPr>
          <p:spPr>
            <a:xfrm>
              <a:off x="4902150" y="1833896"/>
              <a:ext cx="835324" cy="745194"/>
            </a:xfrm>
            <a:custGeom>
              <a:avLst/>
              <a:gdLst/>
              <a:ahLst/>
              <a:cxnLst/>
              <a:rect l="l" t="t" r="r" b="b"/>
              <a:pathLst>
                <a:path w="38147" h="34031" extrusionOk="0">
                  <a:moveTo>
                    <a:pt x="0" y="1"/>
                  </a:moveTo>
                  <a:cubicBezTo>
                    <a:pt x="19976" y="7272"/>
                    <a:pt x="31176" y="23769"/>
                    <a:pt x="36850" y="32132"/>
                  </a:cubicBezTo>
                  <a:lnTo>
                    <a:pt x="36850" y="32131"/>
                  </a:lnTo>
                  <a:cubicBezTo>
                    <a:pt x="37321" y="32825"/>
                    <a:pt x="37752" y="33461"/>
                    <a:pt x="38147" y="34031"/>
                  </a:cubicBezTo>
                  <a:cubicBezTo>
                    <a:pt x="38116" y="33888"/>
                    <a:pt x="38082" y="33742"/>
                    <a:pt x="38047" y="33596"/>
                  </a:cubicBezTo>
                  <a:cubicBezTo>
                    <a:pt x="37713" y="33111"/>
                    <a:pt x="37360" y="32590"/>
                    <a:pt x="36986" y="32039"/>
                  </a:cubicBezTo>
                  <a:cubicBezTo>
                    <a:pt x="31346" y="23727"/>
                    <a:pt x="20258" y="7392"/>
                    <a:pt x="526" y="18"/>
                  </a:cubicBezTo>
                  <a:cubicBezTo>
                    <a:pt x="350" y="10"/>
                    <a:pt x="175" y="4"/>
                    <a:pt x="0"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7" name="Google Shape;1457;p35"/>
            <p:cNvSpPr/>
            <p:nvPr/>
          </p:nvSpPr>
          <p:spPr>
            <a:xfrm>
              <a:off x="4563261" y="1822860"/>
              <a:ext cx="910805" cy="552364"/>
            </a:xfrm>
            <a:custGeom>
              <a:avLst/>
              <a:gdLst/>
              <a:ahLst/>
              <a:cxnLst/>
              <a:rect l="l" t="t" r="r" b="b"/>
              <a:pathLst>
                <a:path w="41594" h="25225" extrusionOk="0">
                  <a:moveTo>
                    <a:pt x="0" y="1"/>
                  </a:moveTo>
                  <a:lnTo>
                    <a:pt x="0" y="1"/>
                  </a:lnTo>
                  <a:cubicBezTo>
                    <a:pt x="14" y="108"/>
                    <a:pt x="27" y="217"/>
                    <a:pt x="42" y="336"/>
                  </a:cubicBezTo>
                  <a:cubicBezTo>
                    <a:pt x="53" y="416"/>
                    <a:pt x="69" y="501"/>
                    <a:pt x="90" y="590"/>
                  </a:cubicBezTo>
                  <a:cubicBezTo>
                    <a:pt x="7194" y="8353"/>
                    <a:pt x="14525" y="11063"/>
                    <a:pt x="21640" y="13691"/>
                  </a:cubicBezTo>
                  <a:cubicBezTo>
                    <a:pt x="28043" y="16056"/>
                    <a:pt x="34184" y="18327"/>
                    <a:pt x="39973" y="24021"/>
                  </a:cubicBezTo>
                  <a:cubicBezTo>
                    <a:pt x="40521" y="24412"/>
                    <a:pt x="41061" y="24814"/>
                    <a:pt x="41593" y="25225"/>
                  </a:cubicBezTo>
                  <a:cubicBezTo>
                    <a:pt x="35359" y="18409"/>
                    <a:pt x="28710" y="15952"/>
                    <a:pt x="21754" y="13382"/>
                  </a:cubicBezTo>
                  <a:cubicBezTo>
                    <a:pt x="14567" y="10727"/>
                    <a:pt x="7159" y="7989"/>
                    <a:pt x="0"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8" name="Google Shape;1458;p35"/>
            <p:cNvSpPr/>
            <p:nvPr/>
          </p:nvSpPr>
          <p:spPr>
            <a:xfrm>
              <a:off x="4561641" y="1786403"/>
              <a:ext cx="974329" cy="640414"/>
            </a:xfrm>
            <a:custGeom>
              <a:avLst/>
              <a:gdLst/>
              <a:ahLst/>
              <a:cxnLst/>
              <a:rect l="l" t="t" r="r" b="b"/>
              <a:pathLst>
                <a:path w="44495" h="29246" extrusionOk="0">
                  <a:moveTo>
                    <a:pt x="49" y="1"/>
                  </a:moveTo>
                  <a:cubicBezTo>
                    <a:pt x="27" y="49"/>
                    <a:pt x="11" y="109"/>
                    <a:pt x="0" y="181"/>
                  </a:cubicBezTo>
                  <a:cubicBezTo>
                    <a:pt x="5871" y="5647"/>
                    <a:pt x="13159" y="9146"/>
                    <a:pt x="20250" y="12548"/>
                  </a:cubicBezTo>
                  <a:cubicBezTo>
                    <a:pt x="28840" y="16669"/>
                    <a:pt x="37659" y="20899"/>
                    <a:pt x="43832" y="28659"/>
                  </a:cubicBezTo>
                  <a:cubicBezTo>
                    <a:pt x="44055" y="28852"/>
                    <a:pt x="44276" y="29048"/>
                    <a:pt x="44494" y="29245"/>
                  </a:cubicBezTo>
                  <a:cubicBezTo>
                    <a:pt x="42313" y="26350"/>
                    <a:pt x="39647" y="23749"/>
                    <a:pt x="36444" y="21392"/>
                  </a:cubicBezTo>
                  <a:cubicBezTo>
                    <a:pt x="31530" y="17775"/>
                    <a:pt x="25832" y="15043"/>
                    <a:pt x="20322" y="12399"/>
                  </a:cubicBezTo>
                  <a:cubicBezTo>
                    <a:pt x="13217" y="8992"/>
                    <a:pt x="5914" y="5485"/>
                    <a:pt x="49"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59" name="Google Shape;1459;p35"/>
            <p:cNvSpPr/>
            <p:nvPr/>
          </p:nvSpPr>
          <p:spPr>
            <a:xfrm>
              <a:off x="4965780" y="1996300"/>
              <a:ext cx="305558" cy="173012"/>
            </a:xfrm>
            <a:custGeom>
              <a:avLst/>
              <a:gdLst/>
              <a:ahLst/>
              <a:cxnLst/>
              <a:rect l="l" t="t" r="r" b="b"/>
              <a:pathLst>
                <a:path w="13954" h="7901" extrusionOk="0">
                  <a:moveTo>
                    <a:pt x="92" y="1"/>
                  </a:moveTo>
                  <a:cubicBezTo>
                    <a:pt x="60" y="1"/>
                    <a:pt x="29" y="19"/>
                    <a:pt x="16" y="51"/>
                  </a:cubicBezTo>
                  <a:cubicBezTo>
                    <a:pt x="0" y="94"/>
                    <a:pt x="19" y="141"/>
                    <a:pt x="61" y="159"/>
                  </a:cubicBezTo>
                  <a:cubicBezTo>
                    <a:pt x="6668" y="2900"/>
                    <a:pt x="11512" y="6176"/>
                    <a:pt x="13812" y="7884"/>
                  </a:cubicBezTo>
                  <a:cubicBezTo>
                    <a:pt x="13826" y="7895"/>
                    <a:pt x="13843" y="7900"/>
                    <a:pt x="13859" y="7900"/>
                  </a:cubicBezTo>
                  <a:cubicBezTo>
                    <a:pt x="13861" y="7900"/>
                    <a:pt x="13862" y="7900"/>
                    <a:pt x="13863" y="7900"/>
                  </a:cubicBezTo>
                  <a:cubicBezTo>
                    <a:pt x="13888" y="7900"/>
                    <a:pt x="13912" y="7888"/>
                    <a:pt x="13927" y="7868"/>
                  </a:cubicBezTo>
                  <a:cubicBezTo>
                    <a:pt x="13954" y="7830"/>
                    <a:pt x="13947" y="7779"/>
                    <a:pt x="13911" y="7751"/>
                  </a:cubicBezTo>
                  <a:cubicBezTo>
                    <a:pt x="11605" y="6039"/>
                    <a:pt x="6748" y="2754"/>
                    <a:pt x="124" y="8"/>
                  </a:cubicBezTo>
                  <a:cubicBezTo>
                    <a:pt x="114" y="3"/>
                    <a:pt x="103" y="1"/>
                    <a:pt x="92"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0" name="Google Shape;1460;p35"/>
            <p:cNvSpPr/>
            <p:nvPr/>
          </p:nvSpPr>
          <p:spPr>
            <a:xfrm>
              <a:off x="4684676" y="1830173"/>
              <a:ext cx="1060277" cy="797157"/>
            </a:xfrm>
            <a:custGeom>
              <a:avLst/>
              <a:gdLst/>
              <a:ahLst/>
              <a:cxnLst/>
              <a:rect l="l" t="t" r="r" b="b"/>
              <a:pathLst>
                <a:path w="48420" h="36404" extrusionOk="0">
                  <a:moveTo>
                    <a:pt x="1" y="1"/>
                  </a:moveTo>
                  <a:lnTo>
                    <a:pt x="1" y="1"/>
                  </a:lnTo>
                  <a:cubicBezTo>
                    <a:pt x="3020" y="1501"/>
                    <a:pt x="5947" y="2132"/>
                    <a:pt x="8988" y="2789"/>
                  </a:cubicBezTo>
                  <a:cubicBezTo>
                    <a:pt x="18486" y="4836"/>
                    <a:pt x="29225" y="7154"/>
                    <a:pt x="48420" y="36404"/>
                  </a:cubicBezTo>
                  <a:cubicBezTo>
                    <a:pt x="48411" y="36196"/>
                    <a:pt x="48390" y="35962"/>
                    <a:pt x="48356" y="35709"/>
                  </a:cubicBezTo>
                  <a:cubicBezTo>
                    <a:pt x="29299" y="6832"/>
                    <a:pt x="18560" y="4516"/>
                    <a:pt x="9058" y="2467"/>
                  </a:cubicBezTo>
                  <a:cubicBezTo>
                    <a:pt x="6455" y="1906"/>
                    <a:pt x="3939" y="1363"/>
                    <a:pt x="1376" y="271"/>
                  </a:cubicBezTo>
                  <a:cubicBezTo>
                    <a:pt x="887" y="197"/>
                    <a:pt x="429" y="105"/>
                    <a:pt x="1"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1" name="Google Shape;1461;p35"/>
            <p:cNvSpPr/>
            <p:nvPr/>
          </p:nvSpPr>
          <p:spPr>
            <a:xfrm>
              <a:off x="4794727" y="1840158"/>
              <a:ext cx="194078" cy="64379"/>
            </a:xfrm>
            <a:custGeom>
              <a:avLst/>
              <a:gdLst/>
              <a:ahLst/>
              <a:cxnLst/>
              <a:rect l="l" t="t" r="r" b="b"/>
              <a:pathLst>
                <a:path w="8863" h="2940" extrusionOk="0">
                  <a:moveTo>
                    <a:pt x="390" y="0"/>
                  </a:moveTo>
                  <a:cubicBezTo>
                    <a:pt x="259" y="7"/>
                    <a:pt x="128" y="12"/>
                    <a:pt x="1" y="16"/>
                  </a:cubicBezTo>
                  <a:cubicBezTo>
                    <a:pt x="1566" y="681"/>
                    <a:pt x="2863" y="1031"/>
                    <a:pt x="4139" y="1375"/>
                  </a:cubicBezTo>
                  <a:cubicBezTo>
                    <a:pt x="5531" y="1750"/>
                    <a:pt x="6971" y="2139"/>
                    <a:pt x="8734" y="2933"/>
                  </a:cubicBezTo>
                  <a:cubicBezTo>
                    <a:pt x="8745" y="2938"/>
                    <a:pt x="8755" y="2940"/>
                    <a:pt x="8766" y="2940"/>
                  </a:cubicBezTo>
                  <a:cubicBezTo>
                    <a:pt x="8767" y="2940"/>
                    <a:pt x="8768" y="2940"/>
                    <a:pt x="8770" y="2940"/>
                  </a:cubicBezTo>
                  <a:cubicBezTo>
                    <a:pt x="8800" y="2940"/>
                    <a:pt x="8829" y="2922"/>
                    <a:pt x="8843" y="2892"/>
                  </a:cubicBezTo>
                  <a:lnTo>
                    <a:pt x="8843" y="2891"/>
                  </a:lnTo>
                  <a:cubicBezTo>
                    <a:pt x="8862" y="2850"/>
                    <a:pt x="8843" y="2802"/>
                    <a:pt x="8801" y="2783"/>
                  </a:cubicBezTo>
                  <a:cubicBezTo>
                    <a:pt x="7028" y="1983"/>
                    <a:pt x="5579" y="1593"/>
                    <a:pt x="4181" y="1215"/>
                  </a:cubicBezTo>
                  <a:cubicBezTo>
                    <a:pt x="3001" y="897"/>
                    <a:pt x="1803" y="574"/>
                    <a:pt x="390"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2" name="Google Shape;1462;p35"/>
            <p:cNvSpPr/>
            <p:nvPr/>
          </p:nvSpPr>
          <p:spPr>
            <a:xfrm>
              <a:off x="4967335" y="1933984"/>
              <a:ext cx="192435" cy="87918"/>
            </a:xfrm>
            <a:custGeom>
              <a:avLst/>
              <a:gdLst/>
              <a:ahLst/>
              <a:cxnLst/>
              <a:rect l="l" t="t" r="r" b="b"/>
              <a:pathLst>
                <a:path w="8788" h="4015" extrusionOk="0">
                  <a:moveTo>
                    <a:pt x="89" y="0"/>
                  </a:moveTo>
                  <a:cubicBezTo>
                    <a:pt x="51" y="0"/>
                    <a:pt x="16" y="29"/>
                    <a:pt x="9" y="68"/>
                  </a:cubicBezTo>
                  <a:cubicBezTo>
                    <a:pt x="1" y="113"/>
                    <a:pt x="30" y="155"/>
                    <a:pt x="75" y="163"/>
                  </a:cubicBezTo>
                  <a:cubicBezTo>
                    <a:pt x="4167" y="916"/>
                    <a:pt x="8603" y="3969"/>
                    <a:pt x="8646" y="4000"/>
                  </a:cubicBezTo>
                  <a:cubicBezTo>
                    <a:pt x="8660" y="4009"/>
                    <a:pt x="8676" y="4014"/>
                    <a:pt x="8692" y="4014"/>
                  </a:cubicBezTo>
                  <a:cubicBezTo>
                    <a:pt x="8693" y="4015"/>
                    <a:pt x="8695" y="4015"/>
                    <a:pt x="8696" y="4015"/>
                  </a:cubicBezTo>
                  <a:cubicBezTo>
                    <a:pt x="8722" y="4015"/>
                    <a:pt x="8746" y="4002"/>
                    <a:pt x="8762" y="3979"/>
                  </a:cubicBezTo>
                  <a:cubicBezTo>
                    <a:pt x="8788" y="3943"/>
                    <a:pt x="8779" y="3891"/>
                    <a:pt x="8741" y="3866"/>
                  </a:cubicBezTo>
                  <a:cubicBezTo>
                    <a:pt x="8696" y="3835"/>
                    <a:pt x="4232" y="760"/>
                    <a:pt x="105" y="2"/>
                  </a:cubicBezTo>
                  <a:cubicBezTo>
                    <a:pt x="100" y="1"/>
                    <a:pt x="94" y="0"/>
                    <a:pt x="89"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3" name="Google Shape;1463;p35"/>
            <p:cNvSpPr/>
            <p:nvPr/>
          </p:nvSpPr>
          <p:spPr>
            <a:xfrm>
              <a:off x="4709857" y="2198337"/>
              <a:ext cx="834930" cy="683749"/>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4" name="Google Shape;1464;p35"/>
            <p:cNvSpPr/>
            <p:nvPr/>
          </p:nvSpPr>
          <p:spPr>
            <a:xfrm>
              <a:off x="5153869" y="2591769"/>
              <a:ext cx="156677" cy="14628"/>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5" name="Google Shape;1465;p35"/>
            <p:cNvSpPr/>
            <p:nvPr/>
          </p:nvSpPr>
          <p:spPr>
            <a:xfrm>
              <a:off x="5045461" y="2502126"/>
              <a:ext cx="166728" cy="56627"/>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6" name="Google Shape;1466;p35"/>
            <p:cNvSpPr/>
            <p:nvPr/>
          </p:nvSpPr>
          <p:spPr>
            <a:xfrm>
              <a:off x="4984677" y="2436744"/>
              <a:ext cx="136947" cy="35233"/>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7" name="Google Shape;1467;p35"/>
            <p:cNvSpPr/>
            <p:nvPr/>
          </p:nvSpPr>
          <p:spPr>
            <a:xfrm>
              <a:off x="4887348" y="2370551"/>
              <a:ext cx="136071" cy="16051"/>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8" name="Google Shape;1468;p35"/>
            <p:cNvSpPr/>
            <p:nvPr/>
          </p:nvSpPr>
          <p:spPr>
            <a:xfrm>
              <a:off x="4748153" y="2283229"/>
              <a:ext cx="175815" cy="42437"/>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69" name="Google Shape;1469;p35"/>
            <p:cNvSpPr/>
            <p:nvPr/>
          </p:nvSpPr>
          <p:spPr>
            <a:xfrm>
              <a:off x="4913864" y="2227175"/>
              <a:ext cx="79138" cy="100115"/>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0" name="Google Shape;1470;p35"/>
            <p:cNvSpPr/>
            <p:nvPr/>
          </p:nvSpPr>
          <p:spPr>
            <a:xfrm>
              <a:off x="5050431" y="2261158"/>
              <a:ext cx="51306" cy="119385"/>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1" name="Google Shape;1471;p35"/>
            <p:cNvSpPr/>
            <p:nvPr/>
          </p:nvSpPr>
          <p:spPr>
            <a:xfrm>
              <a:off x="5146972" y="2316117"/>
              <a:ext cx="56868" cy="144742"/>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2" name="Google Shape;1472;p35"/>
            <p:cNvSpPr/>
            <p:nvPr/>
          </p:nvSpPr>
          <p:spPr>
            <a:xfrm>
              <a:off x="5249403" y="2337794"/>
              <a:ext cx="32824" cy="180282"/>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3" name="Google Shape;1473;p35"/>
            <p:cNvSpPr/>
            <p:nvPr/>
          </p:nvSpPr>
          <p:spPr>
            <a:xfrm>
              <a:off x="5336966" y="2450341"/>
              <a:ext cx="41014" cy="169465"/>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4" name="Google Shape;1474;p35"/>
            <p:cNvSpPr/>
            <p:nvPr/>
          </p:nvSpPr>
          <p:spPr>
            <a:xfrm>
              <a:off x="7539402" y="2712440"/>
              <a:ext cx="834952" cy="683728"/>
            </a:xfrm>
            <a:custGeom>
              <a:avLst/>
              <a:gdLst/>
              <a:ahLst/>
              <a:cxnLst/>
              <a:rect l="l" t="t" r="r" b="b"/>
              <a:pathLst>
                <a:path w="38130" h="31224" extrusionOk="0">
                  <a:moveTo>
                    <a:pt x="29741" y="0"/>
                  </a:moveTo>
                  <a:cubicBezTo>
                    <a:pt x="29740" y="1"/>
                    <a:pt x="25078" y="2494"/>
                    <a:pt x="24582" y="6785"/>
                  </a:cubicBezTo>
                  <a:cubicBezTo>
                    <a:pt x="23223" y="7375"/>
                    <a:pt x="21913" y="8054"/>
                    <a:pt x="20656" y="8797"/>
                  </a:cubicBezTo>
                  <a:cubicBezTo>
                    <a:pt x="21706" y="7378"/>
                    <a:pt x="23833" y="4068"/>
                    <a:pt x="23125" y="1334"/>
                  </a:cubicBezTo>
                  <a:lnTo>
                    <a:pt x="23125" y="1334"/>
                  </a:lnTo>
                  <a:cubicBezTo>
                    <a:pt x="23125" y="1335"/>
                    <a:pt x="19421" y="4959"/>
                    <a:pt x="20048" y="9162"/>
                  </a:cubicBezTo>
                  <a:cubicBezTo>
                    <a:pt x="18732" y="9974"/>
                    <a:pt x="17475" y="10854"/>
                    <a:pt x="16285" y="11770"/>
                  </a:cubicBezTo>
                  <a:cubicBezTo>
                    <a:pt x="17575" y="9900"/>
                    <a:pt x="19478" y="6512"/>
                    <a:pt x="18740" y="3660"/>
                  </a:cubicBezTo>
                  <a:lnTo>
                    <a:pt x="18740" y="3660"/>
                  </a:lnTo>
                  <a:cubicBezTo>
                    <a:pt x="18739" y="3661"/>
                    <a:pt x="14477" y="7828"/>
                    <a:pt x="15130" y="12689"/>
                  </a:cubicBezTo>
                  <a:cubicBezTo>
                    <a:pt x="14319" y="13354"/>
                    <a:pt x="13543" y="14033"/>
                    <a:pt x="12801" y="14715"/>
                  </a:cubicBezTo>
                  <a:cubicBezTo>
                    <a:pt x="13531" y="12975"/>
                    <a:pt x="15188" y="8317"/>
                    <a:pt x="13504" y="5294"/>
                  </a:cubicBezTo>
                  <a:lnTo>
                    <a:pt x="13504" y="5294"/>
                  </a:lnTo>
                  <a:cubicBezTo>
                    <a:pt x="13504" y="5295"/>
                    <a:pt x="10353" y="10538"/>
                    <a:pt x="12366" y="15121"/>
                  </a:cubicBezTo>
                  <a:cubicBezTo>
                    <a:pt x="11035" y="16374"/>
                    <a:pt x="9824" y="17630"/>
                    <a:pt x="8752" y="18825"/>
                  </a:cubicBezTo>
                  <a:cubicBezTo>
                    <a:pt x="8601" y="18994"/>
                    <a:pt x="8452" y="19163"/>
                    <a:pt x="8304" y="19331"/>
                  </a:cubicBezTo>
                  <a:cubicBezTo>
                    <a:pt x="9202" y="17674"/>
                    <a:pt x="11322" y="13204"/>
                    <a:pt x="9948" y="10027"/>
                  </a:cubicBezTo>
                  <a:lnTo>
                    <a:pt x="9948" y="10027"/>
                  </a:lnTo>
                  <a:cubicBezTo>
                    <a:pt x="9948" y="10027"/>
                    <a:pt x="6217" y="15020"/>
                    <a:pt x="7875" y="19824"/>
                  </a:cubicBezTo>
                  <a:cubicBezTo>
                    <a:pt x="2913" y="25574"/>
                    <a:pt x="31" y="30829"/>
                    <a:pt x="0" y="30884"/>
                  </a:cubicBezTo>
                  <a:lnTo>
                    <a:pt x="623" y="31224"/>
                  </a:lnTo>
                  <a:cubicBezTo>
                    <a:pt x="654" y="31165"/>
                    <a:pt x="3842" y="25353"/>
                    <a:pt x="9290" y="19286"/>
                  </a:cubicBezTo>
                  <a:cubicBezTo>
                    <a:pt x="9421" y="19140"/>
                    <a:pt x="9555" y="18993"/>
                    <a:pt x="9692" y="18844"/>
                  </a:cubicBezTo>
                  <a:cubicBezTo>
                    <a:pt x="10581" y="19043"/>
                    <a:pt x="12191" y="19337"/>
                    <a:pt x="13919" y="19337"/>
                  </a:cubicBezTo>
                  <a:cubicBezTo>
                    <a:pt x="15753" y="19337"/>
                    <a:pt x="17721" y="19006"/>
                    <a:pt x="19102" y="17875"/>
                  </a:cubicBezTo>
                  <a:cubicBezTo>
                    <a:pt x="19102" y="17875"/>
                    <a:pt x="16979" y="17067"/>
                    <a:pt x="14379" y="17067"/>
                  </a:cubicBezTo>
                  <a:cubicBezTo>
                    <a:pt x="13224" y="17067"/>
                    <a:pt x="11974" y="17227"/>
                    <a:pt x="10774" y="17689"/>
                  </a:cubicBezTo>
                  <a:cubicBezTo>
                    <a:pt x="11949" y="16470"/>
                    <a:pt x="13253" y="15218"/>
                    <a:pt x="14670" y="13999"/>
                  </a:cubicBezTo>
                  <a:cubicBezTo>
                    <a:pt x="15781" y="14747"/>
                    <a:pt x="19144" y="16825"/>
                    <a:pt x="22236" y="16825"/>
                  </a:cubicBezTo>
                  <a:cubicBezTo>
                    <a:pt x="22861" y="16825"/>
                    <a:pt x="23475" y="16740"/>
                    <a:pt x="24056" y="16542"/>
                  </a:cubicBezTo>
                  <a:cubicBezTo>
                    <a:pt x="24056" y="16542"/>
                    <a:pt x="20543" y="13447"/>
                    <a:pt x="16403" y="13447"/>
                  </a:cubicBezTo>
                  <a:cubicBezTo>
                    <a:pt x="16014" y="13447"/>
                    <a:pt x="15619" y="13474"/>
                    <a:pt x="15220" y="13534"/>
                  </a:cubicBezTo>
                  <a:cubicBezTo>
                    <a:pt x="16222" y="12698"/>
                    <a:pt x="17279" y="11881"/>
                    <a:pt x="18386" y="11105"/>
                  </a:cubicBezTo>
                  <a:cubicBezTo>
                    <a:pt x="19331" y="11622"/>
                    <a:pt x="22004" y="12951"/>
                    <a:pt x="24492" y="12951"/>
                  </a:cubicBezTo>
                  <a:cubicBezTo>
                    <a:pt x="25233" y="12951"/>
                    <a:pt x="25958" y="12832"/>
                    <a:pt x="26616" y="12539"/>
                  </a:cubicBezTo>
                  <a:cubicBezTo>
                    <a:pt x="26616" y="12539"/>
                    <a:pt x="23767" y="10461"/>
                    <a:pt x="20496" y="10461"/>
                  </a:cubicBezTo>
                  <a:cubicBezTo>
                    <a:pt x="20051" y="10461"/>
                    <a:pt x="19598" y="10499"/>
                    <a:pt x="19144" y="10587"/>
                  </a:cubicBezTo>
                  <a:cubicBezTo>
                    <a:pt x="20320" y="9800"/>
                    <a:pt x="21549" y="9063"/>
                    <a:pt x="22828" y="8403"/>
                  </a:cubicBezTo>
                  <a:cubicBezTo>
                    <a:pt x="23636" y="8688"/>
                    <a:pt x="25735" y="9352"/>
                    <a:pt x="27837" y="9352"/>
                  </a:cubicBezTo>
                  <a:cubicBezTo>
                    <a:pt x="29044" y="9352"/>
                    <a:pt x="30252" y="9133"/>
                    <a:pt x="31216" y="8499"/>
                  </a:cubicBezTo>
                  <a:cubicBezTo>
                    <a:pt x="31216" y="8499"/>
                    <a:pt x="28904" y="7331"/>
                    <a:pt x="26210" y="7331"/>
                  </a:cubicBezTo>
                  <a:cubicBezTo>
                    <a:pt x="25767" y="7331"/>
                    <a:pt x="25314" y="7363"/>
                    <a:pt x="24859" y="7436"/>
                  </a:cubicBezTo>
                  <a:cubicBezTo>
                    <a:pt x="25870" y="6996"/>
                    <a:pt x="26908" y="6609"/>
                    <a:pt x="27970" y="6282"/>
                  </a:cubicBezTo>
                  <a:cubicBezTo>
                    <a:pt x="28363" y="6309"/>
                    <a:pt x="28879" y="6333"/>
                    <a:pt x="29476" y="6333"/>
                  </a:cubicBezTo>
                  <a:cubicBezTo>
                    <a:pt x="32030" y="6333"/>
                    <a:pt x="36054" y="5896"/>
                    <a:pt x="38129" y="3385"/>
                  </a:cubicBezTo>
                  <a:lnTo>
                    <a:pt x="38128" y="3385"/>
                  </a:lnTo>
                  <a:cubicBezTo>
                    <a:pt x="38128" y="3385"/>
                    <a:pt x="36923" y="3112"/>
                    <a:pt x="35226" y="3112"/>
                  </a:cubicBezTo>
                  <a:cubicBezTo>
                    <a:pt x="33054" y="3112"/>
                    <a:pt x="30073" y="3559"/>
                    <a:pt x="27781" y="5600"/>
                  </a:cubicBezTo>
                  <a:cubicBezTo>
                    <a:pt x="26915" y="5866"/>
                    <a:pt x="26066" y="6171"/>
                    <a:pt x="25234" y="6510"/>
                  </a:cubicBezTo>
                  <a:cubicBezTo>
                    <a:pt x="26616" y="5467"/>
                    <a:pt x="29654" y="2856"/>
                    <a:pt x="2974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5" name="Google Shape;1475;p35"/>
            <p:cNvSpPr/>
            <p:nvPr/>
          </p:nvSpPr>
          <p:spPr>
            <a:xfrm>
              <a:off x="7773626" y="3105850"/>
              <a:ext cx="156677" cy="14628"/>
            </a:xfrm>
            <a:custGeom>
              <a:avLst/>
              <a:gdLst/>
              <a:ahLst/>
              <a:cxnLst/>
              <a:rect l="l" t="t" r="r" b="b"/>
              <a:pathLst>
                <a:path w="7155" h="668" extrusionOk="0">
                  <a:moveTo>
                    <a:pt x="5421" y="0"/>
                  </a:moveTo>
                  <a:cubicBezTo>
                    <a:pt x="3204" y="0"/>
                    <a:pt x="240" y="465"/>
                    <a:pt x="81" y="491"/>
                  </a:cubicBezTo>
                  <a:cubicBezTo>
                    <a:pt x="33" y="499"/>
                    <a:pt x="0" y="545"/>
                    <a:pt x="7" y="592"/>
                  </a:cubicBezTo>
                  <a:cubicBezTo>
                    <a:pt x="14" y="631"/>
                    <a:pt x="45" y="661"/>
                    <a:pt x="81" y="666"/>
                  </a:cubicBezTo>
                  <a:cubicBezTo>
                    <a:pt x="86" y="667"/>
                    <a:pt x="90" y="667"/>
                    <a:pt x="95" y="667"/>
                  </a:cubicBezTo>
                  <a:cubicBezTo>
                    <a:pt x="99" y="667"/>
                    <a:pt x="104" y="667"/>
                    <a:pt x="108" y="666"/>
                  </a:cubicBezTo>
                  <a:cubicBezTo>
                    <a:pt x="147" y="660"/>
                    <a:pt x="3211" y="179"/>
                    <a:pt x="5445" y="179"/>
                  </a:cubicBezTo>
                  <a:cubicBezTo>
                    <a:pt x="6068" y="179"/>
                    <a:pt x="6627" y="217"/>
                    <a:pt x="7037" y="312"/>
                  </a:cubicBezTo>
                  <a:cubicBezTo>
                    <a:pt x="7044" y="314"/>
                    <a:pt x="7052" y="315"/>
                    <a:pt x="7058" y="315"/>
                  </a:cubicBezTo>
                  <a:cubicBezTo>
                    <a:pt x="7099" y="315"/>
                    <a:pt x="7133" y="286"/>
                    <a:pt x="7143" y="246"/>
                  </a:cubicBezTo>
                  <a:cubicBezTo>
                    <a:pt x="7155" y="199"/>
                    <a:pt x="7125" y="150"/>
                    <a:pt x="7078" y="140"/>
                  </a:cubicBezTo>
                  <a:cubicBezTo>
                    <a:pt x="6647" y="40"/>
                    <a:pt x="6065" y="0"/>
                    <a:pt x="5421" y="0"/>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6" name="Google Shape;1476;p35"/>
            <p:cNvSpPr/>
            <p:nvPr/>
          </p:nvSpPr>
          <p:spPr>
            <a:xfrm>
              <a:off x="7871984" y="3016228"/>
              <a:ext cx="166728" cy="56627"/>
            </a:xfrm>
            <a:custGeom>
              <a:avLst/>
              <a:gdLst/>
              <a:ahLst/>
              <a:cxnLst/>
              <a:rect l="l" t="t" r="r" b="b"/>
              <a:pathLst>
                <a:path w="7614" h="2586" extrusionOk="0">
                  <a:moveTo>
                    <a:pt x="96" y="0"/>
                  </a:moveTo>
                  <a:cubicBezTo>
                    <a:pt x="54" y="0"/>
                    <a:pt x="18" y="29"/>
                    <a:pt x="10" y="71"/>
                  </a:cubicBezTo>
                  <a:cubicBezTo>
                    <a:pt x="0" y="120"/>
                    <a:pt x="31" y="166"/>
                    <a:pt x="79" y="175"/>
                  </a:cubicBezTo>
                  <a:cubicBezTo>
                    <a:pt x="131" y="186"/>
                    <a:pt x="5259" y="1229"/>
                    <a:pt x="7466" y="2573"/>
                  </a:cubicBezTo>
                  <a:cubicBezTo>
                    <a:pt x="7475" y="2578"/>
                    <a:pt x="7488" y="2583"/>
                    <a:pt x="7500" y="2585"/>
                  </a:cubicBezTo>
                  <a:cubicBezTo>
                    <a:pt x="7503" y="2585"/>
                    <a:pt x="7507" y="2585"/>
                    <a:pt x="7511" y="2585"/>
                  </a:cubicBezTo>
                  <a:cubicBezTo>
                    <a:pt x="7541" y="2585"/>
                    <a:pt x="7571" y="2571"/>
                    <a:pt x="7588" y="2543"/>
                  </a:cubicBezTo>
                  <a:cubicBezTo>
                    <a:pt x="7613" y="2501"/>
                    <a:pt x="7600" y="2445"/>
                    <a:pt x="7558" y="2421"/>
                  </a:cubicBezTo>
                  <a:cubicBezTo>
                    <a:pt x="5324" y="1063"/>
                    <a:pt x="165" y="13"/>
                    <a:pt x="114" y="2"/>
                  </a:cubicBezTo>
                  <a:cubicBezTo>
                    <a:pt x="108" y="1"/>
                    <a:pt x="102" y="0"/>
                    <a:pt x="96"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7" name="Google Shape;1477;p35"/>
            <p:cNvSpPr/>
            <p:nvPr/>
          </p:nvSpPr>
          <p:spPr>
            <a:xfrm>
              <a:off x="7962525" y="2950868"/>
              <a:ext cx="136969" cy="35189"/>
            </a:xfrm>
            <a:custGeom>
              <a:avLst/>
              <a:gdLst/>
              <a:ahLst/>
              <a:cxnLst/>
              <a:rect l="l" t="t" r="r" b="b"/>
              <a:pathLst>
                <a:path w="6255" h="1607" extrusionOk="0">
                  <a:moveTo>
                    <a:pt x="92" y="0"/>
                  </a:moveTo>
                  <a:cubicBezTo>
                    <a:pt x="45" y="0"/>
                    <a:pt x="6" y="36"/>
                    <a:pt x="4" y="83"/>
                  </a:cubicBezTo>
                  <a:cubicBezTo>
                    <a:pt x="1" y="133"/>
                    <a:pt x="39" y="173"/>
                    <a:pt x="86" y="177"/>
                  </a:cubicBezTo>
                  <a:cubicBezTo>
                    <a:pt x="129" y="179"/>
                    <a:pt x="4299" y="441"/>
                    <a:pt x="6105" y="1594"/>
                  </a:cubicBezTo>
                  <a:cubicBezTo>
                    <a:pt x="6116" y="1600"/>
                    <a:pt x="6128" y="1604"/>
                    <a:pt x="6141" y="1606"/>
                  </a:cubicBezTo>
                  <a:cubicBezTo>
                    <a:pt x="6145" y="1607"/>
                    <a:pt x="6149" y="1607"/>
                    <a:pt x="6154" y="1607"/>
                  </a:cubicBezTo>
                  <a:cubicBezTo>
                    <a:pt x="6182" y="1607"/>
                    <a:pt x="6211" y="1592"/>
                    <a:pt x="6228" y="1567"/>
                  </a:cubicBezTo>
                  <a:cubicBezTo>
                    <a:pt x="6254" y="1525"/>
                    <a:pt x="6242" y="1471"/>
                    <a:pt x="6200" y="1445"/>
                  </a:cubicBezTo>
                  <a:cubicBezTo>
                    <a:pt x="4354" y="267"/>
                    <a:pt x="270" y="10"/>
                    <a:pt x="97" y="0"/>
                  </a:cubicBezTo>
                  <a:cubicBezTo>
                    <a:pt x="95" y="0"/>
                    <a:pt x="93" y="0"/>
                    <a:pt x="92"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8" name="Google Shape;1478;p35"/>
            <p:cNvSpPr/>
            <p:nvPr/>
          </p:nvSpPr>
          <p:spPr>
            <a:xfrm>
              <a:off x="8060752" y="2884676"/>
              <a:ext cx="136071" cy="16007"/>
            </a:xfrm>
            <a:custGeom>
              <a:avLst/>
              <a:gdLst/>
              <a:ahLst/>
              <a:cxnLst/>
              <a:rect l="l" t="t" r="r" b="b"/>
              <a:pathLst>
                <a:path w="6214" h="731" extrusionOk="0">
                  <a:moveTo>
                    <a:pt x="358" y="0"/>
                  </a:moveTo>
                  <a:cubicBezTo>
                    <a:pt x="208" y="0"/>
                    <a:pt x="113" y="1"/>
                    <a:pt x="88" y="1"/>
                  </a:cubicBezTo>
                  <a:cubicBezTo>
                    <a:pt x="40" y="1"/>
                    <a:pt x="0" y="42"/>
                    <a:pt x="2" y="91"/>
                  </a:cubicBezTo>
                  <a:cubicBezTo>
                    <a:pt x="2" y="134"/>
                    <a:pt x="36" y="172"/>
                    <a:pt x="77" y="177"/>
                  </a:cubicBezTo>
                  <a:lnTo>
                    <a:pt x="91" y="177"/>
                  </a:lnTo>
                  <a:cubicBezTo>
                    <a:pt x="96" y="177"/>
                    <a:pt x="160" y="177"/>
                    <a:pt x="272" y="177"/>
                  </a:cubicBezTo>
                  <a:cubicBezTo>
                    <a:pt x="1133" y="177"/>
                    <a:pt x="4832" y="206"/>
                    <a:pt x="6079" y="724"/>
                  </a:cubicBezTo>
                  <a:cubicBezTo>
                    <a:pt x="6090" y="729"/>
                    <a:pt x="6100" y="731"/>
                    <a:pt x="6111" y="731"/>
                  </a:cubicBezTo>
                  <a:cubicBezTo>
                    <a:pt x="6146" y="731"/>
                    <a:pt x="6180" y="710"/>
                    <a:pt x="6194" y="676"/>
                  </a:cubicBezTo>
                  <a:cubicBezTo>
                    <a:pt x="6213" y="631"/>
                    <a:pt x="6191" y="578"/>
                    <a:pt x="6147" y="561"/>
                  </a:cubicBezTo>
                  <a:cubicBezTo>
                    <a:pt x="4892" y="41"/>
                    <a:pt x="1371" y="0"/>
                    <a:pt x="35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79" name="Google Shape;1479;p35"/>
            <p:cNvSpPr/>
            <p:nvPr/>
          </p:nvSpPr>
          <p:spPr>
            <a:xfrm>
              <a:off x="8160205" y="2797331"/>
              <a:ext cx="175793" cy="42437"/>
            </a:xfrm>
            <a:custGeom>
              <a:avLst/>
              <a:gdLst/>
              <a:ahLst/>
              <a:cxnLst/>
              <a:rect l="l" t="t" r="r" b="b"/>
              <a:pathLst>
                <a:path w="8028" h="1938" extrusionOk="0">
                  <a:moveTo>
                    <a:pt x="7928" y="0"/>
                  </a:moveTo>
                  <a:cubicBezTo>
                    <a:pt x="7909" y="0"/>
                    <a:pt x="7890" y="6"/>
                    <a:pt x="7874" y="18"/>
                  </a:cubicBezTo>
                  <a:cubicBezTo>
                    <a:pt x="6303" y="1198"/>
                    <a:pt x="147" y="1755"/>
                    <a:pt x="84" y="1760"/>
                  </a:cubicBezTo>
                  <a:cubicBezTo>
                    <a:pt x="36" y="1766"/>
                    <a:pt x="1" y="1809"/>
                    <a:pt x="5" y="1856"/>
                  </a:cubicBezTo>
                  <a:cubicBezTo>
                    <a:pt x="9" y="1898"/>
                    <a:pt x="41" y="1931"/>
                    <a:pt x="80" y="1937"/>
                  </a:cubicBezTo>
                  <a:lnTo>
                    <a:pt x="101" y="1937"/>
                  </a:lnTo>
                  <a:cubicBezTo>
                    <a:pt x="355" y="1915"/>
                    <a:pt x="6369" y="1370"/>
                    <a:pt x="7981" y="159"/>
                  </a:cubicBezTo>
                  <a:cubicBezTo>
                    <a:pt x="8019" y="131"/>
                    <a:pt x="8027" y="75"/>
                    <a:pt x="7999" y="36"/>
                  </a:cubicBezTo>
                  <a:cubicBezTo>
                    <a:pt x="7981" y="13"/>
                    <a:pt x="7954" y="0"/>
                    <a:pt x="792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0" name="Google Shape;1480;p35"/>
            <p:cNvSpPr/>
            <p:nvPr/>
          </p:nvSpPr>
          <p:spPr>
            <a:xfrm>
              <a:off x="8091166" y="2741255"/>
              <a:ext cx="79138" cy="100137"/>
            </a:xfrm>
            <a:custGeom>
              <a:avLst/>
              <a:gdLst/>
              <a:ahLst/>
              <a:cxnLst/>
              <a:rect l="l" t="t" r="r" b="b"/>
              <a:pathLst>
                <a:path w="3614" h="4573" extrusionOk="0">
                  <a:moveTo>
                    <a:pt x="3513" y="1"/>
                  </a:moveTo>
                  <a:cubicBezTo>
                    <a:pt x="3479" y="1"/>
                    <a:pt x="3445" y="22"/>
                    <a:pt x="3431" y="56"/>
                  </a:cubicBezTo>
                  <a:cubicBezTo>
                    <a:pt x="2781" y="1627"/>
                    <a:pt x="62" y="4393"/>
                    <a:pt x="35" y="4421"/>
                  </a:cubicBezTo>
                  <a:cubicBezTo>
                    <a:pt x="1" y="4457"/>
                    <a:pt x="1" y="4512"/>
                    <a:pt x="35" y="4547"/>
                  </a:cubicBezTo>
                  <a:cubicBezTo>
                    <a:pt x="49" y="4561"/>
                    <a:pt x="67" y="4569"/>
                    <a:pt x="85" y="4571"/>
                  </a:cubicBezTo>
                  <a:cubicBezTo>
                    <a:pt x="89" y="4572"/>
                    <a:pt x="93" y="4572"/>
                    <a:pt x="97" y="4572"/>
                  </a:cubicBezTo>
                  <a:cubicBezTo>
                    <a:pt x="120" y="4572"/>
                    <a:pt x="143" y="4563"/>
                    <a:pt x="160" y="4546"/>
                  </a:cubicBezTo>
                  <a:cubicBezTo>
                    <a:pt x="274" y="4431"/>
                    <a:pt x="2931" y="1725"/>
                    <a:pt x="3594" y="124"/>
                  </a:cubicBezTo>
                  <a:cubicBezTo>
                    <a:pt x="3613" y="78"/>
                    <a:pt x="3592" y="26"/>
                    <a:pt x="3547" y="8"/>
                  </a:cubicBezTo>
                  <a:cubicBezTo>
                    <a:pt x="3536" y="3"/>
                    <a:pt x="3525" y="1"/>
                    <a:pt x="3513"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1" name="Google Shape;1481;p35"/>
            <p:cNvSpPr/>
            <p:nvPr/>
          </p:nvSpPr>
          <p:spPr>
            <a:xfrm>
              <a:off x="7982429" y="2775260"/>
              <a:ext cx="51306" cy="119385"/>
            </a:xfrm>
            <a:custGeom>
              <a:avLst/>
              <a:gdLst/>
              <a:ahLst/>
              <a:cxnLst/>
              <a:rect l="l" t="t" r="r" b="b"/>
              <a:pathLst>
                <a:path w="2343" h="5452" extrusionOk="0">
                  <a:moveTo>
                    <a:pt x="2245" y="0"/>
                  </a:moveTo>
                  <a:cubicBezTo>
                    <a:pt x="2207" y="0"/>
                    <a:pt x="2171" y="24"/>
                    <a:pt x="2158" y="63"/>
                  </a:cubicBezTo>
                  <a:cubicBezTo>
                    <a:pt x="1742" y="1428"/>
                    <a:pt x="37" y="5288"/>
                    <a:pt x="19" y="5327"/>
                  </a:cubicBezTo>
                  <a:cubicBezTo>
                    <a:pt x="0" y="5371"/>
                    <a:pt x="19" y="5424"/>
                    <a:pt x="64" y="5444"/>
                  </a:cubicBezTo>
                  <a:cubicBezTo>
                    <a:pt x="72" y="5447"/>
                    <a:pt x="80" y="5450"/>
                    <a:pt x="87" y="5450"/>
                  </a:cubicBezTo>
                  <a:cubicBezTo>
                    <a:pt x="92" y="5451"/>
                    <a:pt x="97" y="5451"/>
                    <a:pt x="102" y="5451"/>
                  </a:cubicBezTo>
                  <a:cubicBezTo>
                    <a:pt x="135" y="5451"/>
                    <a:pt x="167" y="5431"/>
                    <a:pt x="181" y="5398"/>
                  </a:cubicBezTo>
                  <a:cubicBezTo>
                    <a:pt x="199" y="5359"/>
                    <a:pt x="1907" y="1490"/>
                    <a:pt x="2327" y="114"/>
                  </a:cubicBezTo>
                  <a:cubicBezTo>
                    <a:pt x="2342" y="67"/>
                    <a:pt x="2316" y="18"/>
                    <a:pt x="2269" y="3"/>
                  </a:cubicBezTo>
                  <a:cubicBezTo>
                    <a:pt x="2261" y="1"/>
                    <a:pt x="2253" y="0"/>
                    <a:pt x="2245"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2" name="Google Shape;1482;p35"/>
            <p:cNvSpPr/>
            <p:nvPr/>
          </p:nvSpPr>
          <p:spPr>
            <a:xfrm>
              <a:off x="7880327" y="2830220"/>
              <a:ext cx="56846" cy="144764"/>
            </a:xfrm>
            <a:custGeom>
              <a:avLst/>
              <a:gdLst/>
              <a:ahLst/>
              <a:cxnLst/>
              <a:rect l="l" t="t" r="r" b="b"/>
              <a:pathLst>
                <a:path w="2596" h="6611" extrusionOk="0">
                  <a:moveTo>
                    <a:pt x="2495" y="1"/>
                  </a:moveTo>
                  <a:cubicBezTo>
                    <a:pt x="2461" y="1"/>
                    <a:pt x="2429" y="20"/>
                    <a:pt x="2414" y="53"/>
                  </a:cubicBezTo>
                  <a:cubicBezTo>
                    <a:pt x="2316" y="273"/>
                    <a:pt x="1" y="5474"/>
                    <a:pt x="140" y="6532"/>
                  </a:cubicBezTo>
                  <a:cubicBezTo>
                    <a:pt x="145" y="6574"/>
                    <a:pt x="178" y="6604"/>
                    <a:pt x="215" y="6609"/>
                  </a:cubicBezTo>
                  <a:cubicBezTo>
                    <a:pt x="219" y="6610"/>
                    <a:pt x="223" y="6610"/>
                    <a:pt x="227" y="6610"/>
                  </a:cubicBezTo>
                  <a:cubicBezTo>
                    <a:pt x="231" y="6610"/>
                    <a:pt x="234" y="6610"/>
                    <a:pt x="238" y="6609"/>
                  </a:cubicBezTo>
                  <a:cubicBezTo>
                    <a:pt x="287" y="6602"/>
                    <a:pt x="322" y="6558"/>
                    <a:pt x="315" y="6509"/>
                  </a:cubicBezTo>
                  <a:cubicBezTo>
                    <a:pt x="182" y="5499"/>
                    <a:pt x="2552" y="179"/>
                    <a:pt x="2576" y="125"/>
                  </a:cubicBezTo>
                  <a:cubicBezTo>
                    <a:pt x="2595" y="80"/>
                    <a:pt x="2576" y="27"/>
                    <a:pt x="2532" y="8"/>
                  </a:cubicBezTo>
                  <a:cubicBezTo>
                    <a:pt x="2520" y="3"/>
                    <a:pt x="2507" y="1"/>
                    <a:pt x="249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3" name="Google Shape;1483;p35"/>
            <p:cNvSpPr/>
            <p:nvPr/>
          </p:nvSpPr>
          <p:spPr>
            <a:xfrm>
              <a:off x="7801916" y="2851897"/>
              <a:ext cx="32824" cy="180282"/>
            </a:xfrm>
            <a:custGeom>
              <a:avLst/>
              <a:gdLst/>
              <a:ahLst/>
              <a:cxnLst/>
              <a:rect l="l" t="t" r="r" b="b"/>
              <a:pathLst>
                <a:path w="1499" h="8233" extrusionOk="0">
                  <a:moveTo>
                    <a:pt x="1404" y="1"/>
                  </a:moveTo>
                  <a:cubicBezTo>
                    <a:pt x="1363" y="1"/>
                    <a:pt x="1325" y="29"/>
                    <a:pt x="1316" y="71"/>
                  </a:cubicBezTo>
                  <a:cubicBezTo>
                    <a:pt x="1262" y="337"/>
                    <a:pt x="0" y="6588"/>
                    <a:pt x="343" y="8162"/>
                  </a:cubicBezTo>
                  <a:cubicBezTo>
                    <a:pt x="352" y="8200"/>
                    <a:pt x="381" y="8227"/>
                    <a:pt x="416" y="8231"/>
                  </a:cubicBezTo>
                  <a:cubicBezTo>
                    <a:pt x="421" y="8232"/>
                    <a:pt x="425" y="8232"/>
                    <a:pt x="429" y="8232"/>
                  </a:cubicBezTo>
                  <a:cubicBezTo>
                    <a:pt x="435" y="8232"/>
                    <a:pt x="441" y="8232"/>
                    <a:pt x="447" y="8230"/>
                  </a:cubicBezTo>
                  <a:cubicBezTo>
                    <a:pt x="496" y="8221"/>
                    <a:pt x="526" y="8173"/>
                    <a:pt x="515" y="8125"/>
                  </a:cubicBezTo>
                  <a:cubicBezTo>
                    <a:pt x="181" y="6587"/>
                    <a:pt x="1476" y="171"/>
                    <a:pt x="1489" y="106"/>
                  </a:cubicBezTo>
                  <a:cubicBezTo>
                    <a:pt x="1499" y="59"/>
                    <a:pt x="1468" y="12"/>
                    <a:pt x="1419" y="2"/>
                  </a:cubicBezTo>
                  <a:cubicBezTo>
                    <a:pt x="1414" y="1"/>
                    <a:pt x="1409" y="1"/>
                    <a:pt x="1404"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4" name="Google Shape;1484;p35"/>
            <p:cNvSpPr/>
            <p:nvPr/>
          </p:nvSpPr>
          <p:spPr>
            <a:xfrm>
              <a:off x="7706186" y="2964422"/>
              <a:ext cx="40992" cy="169465"/>
            </a:xfrm>
            <a:custGeom>
              <a:avLst/>
              <a:gdLst/>
              <a:ahLst/>
              <a:cxnLst/>
              <a:rect l="l" t="t" r="r" b="b"/>
              <a:pathLst>
                <a:path w="1872" h="7739" extrusionOk="0">
                  <a:moveTo>
                    <a:pt x="1773" y="1"/>
                  </a:moveTo>
                  <a:cubicBezTo>
                    <a:pt x="1734" y="1"/>
                    <a:pt x="1699" y="26"/>
                    <a:pt x="1688" y="65"/>
                  </a:cubicBezTo>
                  <a:cubicBezTo>
                    <a:pt x="1619" y="312"/>
                    <a:pt x="0" y="6148"/>
                    <a:pt x="614" y="7683"/>
                  </a:cubicBezTo>
                  <a:cubicBezTo>
                    <a:pt x="627" y="7714"/>
                    <a:pt x="654" y="7733"/>
                    <a:pt x="684" y="7737"/>
                  </a:cubicBezTo>
                  <a:cubicBezTo>
                    <a:pt x="688" y="7738"/>
                    <a:pt x="692" y="7738"/>
                    <a:pt x="696" y="7738"/>
                  </a:cubicBezTo>
                  <a:cubicBezTo>
                    <a:pt x="707" y="7738"/>
                    <a:pt x="718" y="7736"/>
                    <a:pt x="730" y="7732"/>
                  </a:cubicBezTo>
                  <a:cubicBezTo>
                    <a:pt x="775" y="7714"/>
                    <a:pt x="797" y="7663"/>
                    <a:pt x="779" y="7617"/>
                  </a:cubicBezTo>
                  <a:cubicBezTo>
                    <a:pt x="185" y="6137"/>
                    <a:pt x="1841" y="173"/>
                    <a:pt x="1858" y="114"/>
                  </a:cubicBezTo>
                  <a:cubicBezTo>
                    <a:pt x="1872" y="66"/>
                    <a:pt x="1845" y="18"/>
                    <a:pt x="1798" y="4"/>
                  </a:cubicBezTo>
                  <a:cubicBezTo>
                    <a:pt x="1789" y="2"/>
                    <a:pt x="1781" y="1"/>
                    <a:pt x="1773" y="1"/>
                  </a:cubicBezTo>
                  <a:close/>
                </a:path>
              </a:pathLst>
            </a:custGeom>
            <a:solidFill>
              <a:srgbClr val="FFFFFF"/>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5" name="Google Shape;1485;p35"/>
            <p:cNvSpPr/>
            <p:nvPr/>
          </p:nvSpPr>
          <p:spPr>
            <a:xfrm>
              <a:off x="4473574" y="2617848"/>
              <a:ext cx="822558" cy="526832"/>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6" name="Google Shape;1486;p35"/>
            <p:cNvSpPr/>
            <p:nvPr/>
          </p:nvSpPr>
          <p:spPr>
            <a:xfrm>
              <a:off x="4850037" y="2881063"/>
              <a:ext cx="755748" cy="44143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7" name="Google Shape;1487;p35"/>
            <p:cNvSpPr/>
            <p:nvPr/>
          </p:nvSpPr>
          <p:spPr>
            <a:xfrm>
              <a:off x="4504579" y="2640795"/>
              <a:ext cx="609561" cy="482862"/>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8" name="Google Shape;1488;p35"/>
            <p:cNvSpPr/>
            <p:nvPr/>
          </p:nvSpPr>
          <p:spPr>
            <a:xfrm>
              <a:off x="4378720" y="3039482"/>
              <a:ext cx="1189407" cy="1149619"/>
            </a:xfrm>
            <a:custGeom>
              <a:avLst/>
              <a:gdLst/>
              <a:ahLst/>
              <a:cxnLst/>
              <a:rect l="l" t="t" r="r" b="b"/>
              <a:pathLst>
                <a:path w="54317" h="52500" extrusionOk="0">
                  <a:moveTo>
                    <a:pt x="9823" y="11336"/>
                  </a:moveTo>
                  <a:cubicBezTo>
                    <a:pt x="11186" y="11336"/>
                    <a:pt x="19896" y="17350"/>
                    <a:pt x="17514" y="17882"/>
                  </a:cubicBezTo>
                  <a:cubicBezTo>
                    <a:pt x="17206" y="17951"/>
                    <a:pt x="16914" y="17984"/>
                    <a:pt x="16632" y="17984"/>
                  </a:cubicBezTo>
                  <a:cubicBezTo>
                    <a:pt x="14328" y="17984"/>
                    <a:pt x="12787" y="15737"/>
                    <a:pt x="9954" y="12049"/>
                  </a:cubicBezTo>
                  <a:cubicBezTo>
                    <a:pt x="9569" y="11548"/>
                    <a:pt x="9566" y="11336"/>
                    <a:pt x="9823" y="11336"/>
                  </a:cubicBezTo>
                  <a:close/>
                  <a:moveTo>
                    <a:pt x="30883" y="18539"/>
                  </a:moveTo>
                  <a:cubicBezTo>
                    <a:pt x="32059" y="18539"/>
                    <a:pt x="35003" y="22269"/>
                    <a:pt x="33510" y="24913"/>
                  </a:cubicBezTo>
                  <a:cubicBezTo>
                    <a:pt x="33150" y="25551"/>
                    <a:pt x="32813" y="25819"/>
                    <a:pt x="32505" y="25819"/>
                  </a:cubicBezTo>
                  <a:cubicBezTo>
                    <a:pt x="31233" y="25819"/>
                    <a:pt x="30442" y="21246"/>
                    <a:pt x="30428" y="19235"/>
                  </a:cubicBezTo>
                  <a:cubicBezTo>
                    <a:pt x="30424" y="18750"/>
                    <a:pt x="30604" y="18539"/>
                    <a:pt x="30883" y="18539"/>
                  </a:cubicBezTo>
                  <a:close/>
                  <a:moveTo>
                    <a:pt x="18292" y="32247"/>
                  </a:moveTo>
                  <a:cubicBezTo>
                    <a:pt x="22337" y="32247"/>
                    <a:pt x="25257" y="34662"/>
                    <a:pt x="25257" y="34662"/>
                  </a:cubicBezTo>
                  <a:cubicBezTo>
                    <a:pt x="24245" y="35412"/>
                    <a:pt x="22549" y="35701"/>
                    <a:pt x="20757" y="35701"/>
                  </a:cubicBezTo>
                  <a:cubicBezTo>
                    <a:pt x="16598" y="35701"/>
                    <a:pt x="11920" y="34144"/>
                    <a:pt x="14064" y="33174"/>
                  </a:cubicBezTo>
                  <a:cubicBezTo>
                    <a:pt x="15551" y="32501"/>
                    <a:pt x="16981" y="32247"/>
                    <a:pt x="18292" y="32247"/>
                  </a:cubicBezTo>
                  <a:close/>
                  <a:moveTo>
                    <a:pt x="32719" y="44234"/>
                  </a:moveTo>
                  <a:cubicBezTo>
                    <a:pt x="34348" y="44234"/>
                    <a:pt x="35119" y="44645"/>
                    <a:pt x="33256" y="45996"/>
                  </a:cubicBezTo>
                  <a:cubicBezTo>
                    <a:pt x="31493" y="47274"/>
                    <a:pt x="29721" y="47751"/>
                    <a:pt x="28287" y="47751"/>
                  </a:cubicBezTo>
                  <a:cubicBezTo>
                    <a:pt x="25855" y="47751"/>
                    <a:pt x="24393" y="46380"/>
                    <a:pt x="25589" y="45227"/>
                  </a:cubicBezTo>
                  <a:cubicBezTo>
                    <a:pt x="25589" y="45227"/>
                    <a:pt x="30189" y="44234"/>
                    <a:pt x="32719" y="44234"/>
                  </a:cubicBezTo>
                  <a:close/>
                  <a:moveTo>
                    <a:pt x="19610" y="0"/>
                  </a:moveTo>
                  <a:cubicBezTo>
                    <a:pt x="17746" y="0"/>
                    <a:pt x="16335" y="1888"/>
                    <a:pt x="17451" y="5287"/>
                  </a:cubicBezTo>
                  <a:cubicBezTo>
                    <a:pt x="19552" y="11690"/>
                    <a:pt x="19337" y="13893"/>
                    <a:pt x="18023" y="13893"/>
                  </a:cubicBezTo>
                  <a:cubicBezTo>
                    <a:pt x="15783" y="13893"/>
                    <a:pt x="10353" y="7497"/>
                    <a:pt x="7750" y="4580"/>
                  </a:cubicBezTo>
                  <a:cubicBezTo>
                    <a:pt x="6801" y="3515"/>
                    <a:pt x="5768" y="3045"/>
                    <a:pt x="4851" y="3045"/>
                  </a:cubicBezTo>
                  <a:cubicBezTo>
                    <a:pt x="1778" y="3045"/>
                    <a:pt x="0" y="8328"/>
                    <a:pt x="6993" y="14270"/>
                  </a:cubicBezTo>
                  <a:cubicBezTo>
                    <a:pt x="16075" y="21988"/>
                    <a:pt x="23162" y="30401"/>
                    <a:pt x="19055" y="31027"/>
                  </a:cubicBezTo>
                  <a:cubicBezTo>
                    <a:pt x="13664" y="30146"/>
                    <a:pt x="9036" y="26289"/>
                    <a:pt x="7206" y="26289"/>
                  </a:cubicBezTo>
                  <a:cubicBezTo>
                    <a:pt x="6638" y="26289"/>
                    <a:pt x="6340" y="26660"/>
                    <a:pt x="6371" y="27605"/>
                  </a:cubicBezTo>
                  <a:cubicBezTo>
                    <a:pt x="6501" y="31502"/>
                    <a:pt x="11851" y="38727"/>
                    <a:pt x="26468" y="38727"/>
                  </a:cubicBezTo>
                  <a:cubicBezTo>
                    <a:pt x="26839" y="38727"/>
                    <a:pt x="27215" y="38722"/>
                    <a:pt x="27598" y="38713"/>
                  </a:cubicBezTo>
                  <a:cubicBezTo>
                    <a:pt x="27855" y="38717"/>
                    <a:pt x="28107" y="38719"/>
                    <a:pt x="28353" y="38719"/>
                  </a:cubicBezTo>
                  <a:cubicBezTo>
                    <a:pt x="29532" y="38719"/>
                    <a:pt x="30580" y="38676"/>
                    <a:pt x="31467" y="38676"/>
                  </a:cubicBezTo>
                  <a:cubicBezTo>
                    <a:pt x="34234" y="38676"/>
                    <a:pt x="35434" y="39091"/>
                    <a:pt x="34136" y="42507"/>
                  </a:cubicBezTo>
                  <a:cubicBezTo>
                    <a:pt x="33908" y="43110"/>
                    <a:pt x="33185" y="43324"/>
                    <a:pt x="32173" y="43324"/>
                  </a:cubicBezTo>
                  <a:cubicBezTo>
                    <a:pt x="29685" y="43324"/>
                    <a:pt x="25449" y="42028"/>
                    <a:pt x="22527" y="42028"/>
                  </a:cubicBezTo>
                  <a:cubicBezTo>
                    <a:pt x="20484" y="42028"/>
                    <a:pt x="19084" y="42661"/>
                    <a:pt x="19371" y="44813"/>
                  </a:cubicBezTo>
                  <a:cubicBezTo>
                    <a:pt x="19870" y="48542"/>
                    <a:pt x="22276" y="50561"/>
                    <a:pt x="26530" y="50561"/>
                  </a:cubicBezTo>
                  <a:cubicBezTo>
                    <a:pt x="29671" y="50561"/>
                    <a:pt x="33818" y="49461"/>
                    <a:pt x="38949" y="47135"/>
                  </a:cubicBezTo>
                  <a:cubicBezTo>
                    <a:pt x="40395" y="46479"/>
                    <a:pt x="41588" y="46206"/>
                    <a:pt x="42589" y="46206"/>
                  </a:cubicBezTo>
                  <a:cubicBezTo>
                    <a:pt x="46632" y="46206"/>
                    <a:pt x="47537" y="50660"/>
                    <a:pt x="49329" y="52300"/>
                  </a:cubicBezTo>
                  <a:cubicBezTo>
                    <a:pt x="49478" y="52436"/>
                    <a:pt x="49628" y="52499"/>
                    <a:pt x="49780" y="52499"/>
                  </a:cubicBezTo>
                  <a:cubicBezTo>
                    <a:pt x="51920" y="52499"/>
                    <a:pt x="54316" y="39918"/>
                    <a:pt x="54316" y="39918"/>
                  </a:cubicBezTo>
                  <a:lnTo>
                    <a:pt x="45145" y="31765"/>
                  </a:lnTo>
                  <a:cubicBezTo>
                    <a:pt x="30887" y="18742"/>
                    <a:pt x="36413" y="22412"/>
                    <a:pt x="34792" y="15566"/>
                  </a:cubicBezTo>
                  <a:cubicBezTo>
                    <a:pt x="33930" y="11931"/>
                    <a:pt x="33009" y="10211"/>
                    <a:pt x="32092" y="10211"/>
                  </a:cubicBezTo>
                  <a:cubicBezTo>
                    <a:pt x="31282" y="10211"/>
                    <a:pt x="30475" y="11552"/>
                    <a:pt x="29714" y="14102"/>
                  </a:cubicBezTo>
                  <a:cubicBezTo>
                    <a:pt x="29186" y="15872"/>
                    <a:pt x="28563" y="16705"/>
                    <a:pt x="27930" y="16705"/>
                  </a:cubicBezTo>
                  <a:cubicBezTo>
                    <a:pt x="26618" y="16705"/>
                    <a:pt x="25260" y="13130"/>
                    <a:pt x="24607" y="6912"/>
                  </a:cubicBezTo>
                  <a:cubicBezTo>
                    <a:pt x="24107" y="2152"/>
                    <a:pt x="21600" y="0"/>
                    <a:pt x="19610"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89" name="Google Shape;1489;p35"/>
            <p:cNvSpPr/>
            <p:nvPr/>
          </p:nvSpPr>
          <p:spPr>
            <a:xfrm>
              <a:off x="4768539" y="3147321"/>
              <a:ext cx="692662" cy="865170"/>
            </a:xfrm>
            <a:custGeom>
              <a:avLst/>
              <a:gdLst/>
              <a:ahLst/>
              <a:cxnLst/>
              <a:rect l="l" t="t" r="r" b="b"/>
              <a:pathLst>
                <a:path w="31632" h="39510" extrusionOk="0">
                  <a:moveTo>
                    <a:pt x="2653" y="1"/>
                  </a:moveTo>
                  <a:lnTo>
                    <a:pt x="2351" y="134"/>
                  </a:lnTo>
                  <a:cubicBezTo>
                    <a:pt x="2391" y="228"/>
                    <a:pt x="5486" y="7303"/>
                    <a:pt x="6238" y="13278"/>
                  </a:cubicBezTo>
                  <a:cubicBezTo>
                    <a:pt x="4010" y="12373"/>
                    <a:pt x="2702" y="8212"/>
                    <a:pt x="2689" y="8169"/>
                  </a:cubicBezTo>
                  <a:lnTo>
                    <a:pt x="2372" y="8266"/>
                  </a:lnTo>
                  <a:cubicBezTo>
                    <a:pt x="2431" y="8454"/>
                    <a:pt x="3804" y="12817"/>
                    <a:pt x="6281" y="13644"/>
                  </a:cubicBezTo>
                  <a:cubicBezTo>
                    <a:pt x="6447" y="15147"/>
                    <a:pt x="6455" y="16567"/>
                    <a:pt x="6217" y="17775"/>
                  </a:cubicBezTo>
                  <a:cubicBezTo>
                    <a:pt x="4025" y="16199"/>
                    <a:pt x="2171" y="14833"/>
                    <a:pt x="984" y="13792"/>
                  </a:cubicBezTo>
                  <a:cubicBezTo>
                    <a:pt x="937" y="13751"/>
                    <a:pt x="878" y="13731"/>
                    <a:pt x="820" y="13731"/>
                  </a:cubicBezTo>
                  <a:cubicBezTo>
                    <a:pt x="751" y="13731"/>
                    <a:pt x="682" y="13760"/>
                    <a:pt x="633" y="13815"/>
                  </a:cubicBezTo>
                  <a:cubicBezTo>
                    <a:pt x="543" y="13920"/>
                    <a:pt x="553" y="14076"/>
                    <a:pt x="657" y="14165"/>
                  </a:cubicBezTo>
                  <a:cubicBezTo>
                    <a:pt x="1891" y="15247"/>
                    <a:pt x="3818" y="16663"/>
                    <a:pt x="6094" y="18298"/>
                  </a:cubicBezTo>
                  <a:cubicBezTo>
                    <a:pt x="6089" y="18319"/>
                    <a:pt x="6085" y="18337"/>
                    <a:pt x="6079" y="18356"/>
                  </a:cubicBezTo>
                  <a:lnTo>
                    <a:pt x="6238" y="18401"/>
                  </a:lnTo>
                  <a:cubicBezTo>
                    <a:pt x="6712" y="18742"/>
                    <a:pt x="7200" y="19092"/>
                    <a:pt x="7700" y="19450"/>
                  </a:cubicBezTo>
                  <a:cubicBezTo>
                    <a:pt x="8135" y="19761"/>
                    <a:pt x="8581" y="20081"/>
                    <a:pt x="9035" y="20407"/>
                  </a:cubicBezTo>
                  <a:cubicBezTo>
                    <a:pt x="2118" y="20193"/>
                    <a:pt x="305" y="17198"/>
                    <a:pt x="287" y="17167"/>
                  </a:cubicBezTo>
                  <a:lnTo>
                    <a:pt x="144" y="17250"/>
                  </a:lnTo>
                  <a:lnTo>
                    <a:pt x="1" y="17331"/>
                  </a:lnTo>
                  <a:cubicBezTo>
                    <a:pt x="76" y="17464"/>
                    <a:pt x="1941" y="20594"/>
                    <a:pt x="9274" y="20746"/>
                  </a:cubicBezTo>
                  <a:lnTo>
                    <a:pt x="9277" y="20580"/>
                  </a:lnTo>
                  <a:cubicBezTo>
                    <a:pt x="11727" y="22338"/>
                    <a:pt x="14411" y="24289"/>
                    <a:pt x="17122" y="26390"/>
                  </a:cubicBezTo>
                  <a:cubicBezTo>
                    <a:pt x="15757" y="27037"/>
                    <a:pt x="14410" y="27341"/>
                    <a:pt x="13125" y="27425"/>
                  </a:cubicBezTo>
                  <a:cubicBezTo>
                    <a:pt x="11906" y="24664"/>
                    <a:pt x="7993" y="22557"/>
                    <a:pt x="7826" y="22468"/>
                  </a:cubicBezTo>
                  <a:lnTo>
                    <a:pt x="7670" y="22760"/>
                  </a:lnTo>
                  <a:cubicBezTo>
                    <a:pt x="7709" y="22780"/>
                    <a:pt x="11535" y="24841"/>
                    <a:pt x="12771" y="27444"/>
                  </a:cubicBezTo>
                  <a:cubicBezTo>
                    <a:pt x="12636" y="27448"/>
                    <a:pt x="12501" y="27451"/>
                    <a:pt x="12368" y="27451"/>
                  </a:cubicBezTo>
                  <a:cubicBezTo>
                    <a:pt x="9222" y="27451"/>
                    <a:pt x="6545" y="26205"/>
                    <a:pt x="5116" y="25539"/>
                  </a:cubicBezTo>
                  <a:cubicBezTo>
                    <a:pt x="4528" y="25266"/>
                    <a:pt x="4284" y="25155"/>
                    <a:pt x="4128" y="25155"/>
                  </a:cubicBezTo>
                  <a:cubicBezTo>
                    <a:pt x="4112" y="25155"/>
                    <a:pt x="4098" y="25156"/>
                    <a:pt x="4083" y="25158"/>
                  </a:cubicBezTo>
                  <a:lnTo>
                    <a:pt x="4127" y="25485"/>
                  </a:lnTo>
                  <a:cubicBezTo>
                    <a:pt x="4218" y="25485"/>
                    <a:pt x="4604" y="25665"/>
                    <a:pt x="4977" y="25840"/>
                  </a:cubicBezTo>
                  <a:cubicBezTo>
                    <a:pt x="6316" y="26462"/>
                    <a:pt x="9111" y="27765"/>
                    <a:pt x="12397" y="27765"/>
                  </a:cubicBezTo>
                  <a:cubicBezTo>
                    <a:pt x="13153" y="27765"/>
                    <a:pt x="13934" y="27696"/>
                    <a:pt x="14730" y="27534"/>
                  </a:cubicBezTo>
                  <a:cubicBezTo>
                    <a:pt x="15614" y="27353"/>
                    <a:pt x="16514" y="27059"/>
                    <a:pt x="17416" y="26617"/>
                  </a:cubicBezTo>
                  <a:cubicBezTo>
                    <a:pt x="19473" y="28217"/>
                    <a:pt x="21540" y="29903"/>
                    <a:pt x="23530" y="31658"/>
                  </a:cubicBezTo>
                  <a:cubicBezTo>
                    <a:pt x="22128" y="32216"/>
                    <a:pt x="20621" y="32422"/>
                    <a:pt x="19164" y="32422"/>
                  </a:cubicBezTo>
                  <a:cubicBezTo>
                    <a:pt x="15153" y="32422"/>
                    <a:pt x="11517" y="30867"/>
                    <a:pt x="11466" y="30845"/>
                  </a:cubicBezTo>
                  <a:lnTo>
                    <a:pt x="11334" y="31148"/>
                  </a:lnTo>
                  <a:cubicBezTo>
                    <a:pt x="11386" y="31171"/>
                    <a:pt x="15079" y="32752"/>
                    <a:pt x="19170" y="32752"/>
                  </a:cubicBezTo>
                  <a:cubicBezTo>
                    <a:pt x="20061" y="32752"/>
                    <a:pt x="20972" y="32677"/>
                    <a:pt x="21867" y="32494"/>
                  </a:cubicBezTo>
                  <a:cubicBezTo>
                    <a:pt x="22525" y="32360"/>
                    <a:pt x="23176" y="32167"/>
                    <a:pt x="23804" y="31904"/>
                  </a:cubicBezTo>
                  <a:cubicBezTo>
                    <a:pt x="25597" y="33497"/>
                    <a:pt x="27320" y="35144"/>
                    <a:pt x="28908" y="36832"/>
                  </a:cubicBezTo>
                  <a:cubicBezTo>
                    <a:pt x="28908" y="36889"/>
                    <a:pt x="28908" y="36946"/>
                    <a:pt x="28907" y="37003"/>
                  </a:cubicBezTo>
                  <a:lnTo>
                    <a:pt x="29072" y="37007"/>
                  </a:lnTo>
                  <a:cubicBezTo>
                    <a:pt x="29375" y="37331"/>
                    <a:pt x="29675" y="37658"/>
                    <a:pt x="29968" y="37985"/>
                  </a:cubicBezTo>
                  <a:cubicBezTo>
                    <a:pt x="29107" y="38378"/>
                    <a:pt x="27975" y="38647"/>
                    <a:pt x="26749" y="38827"/>
                  </a:cubicBezTo>
                  <a:cubicBezTo>
                    <a:pt x="25457" y="36815"/>
                    <a:pt x="19864" y="35080"/>
                    <a:pt x="19623" y="35005"/>
                  </a:cubicBezTo>
                  <a:lnTo>
                    <a:pt x="19525" y="35321"/>
                  </a:lnTo>
                  <a:cubicBezTo>
                    <a:pt x="19582" y="35339"/>
                    <a:pt x="25001" y="37019"/>
                    <a:pt x="26384" y="38879"/>
                  </a:cubicBezTo>
                  <a:cubicBezTo>
                    <a:pt x="24628" y="39109"/>
                    <a:pt x="22723" y="39172"/>
                    <a:pt x="21179" y="39172"/>
                  </a:cubicBezTo>
                  <a:cubicBezTo>
                    <a:pt x="19399" y="39172"/>
                    <a:pt x="18100" y="39089"/>
                    <a:pt x="18066" y="39087"/>
                  </a:cubicBezTo>
                  <a:lnTo>
                    <a:pt x="18044" y="39416"/>
                  </a:lnTo>
                  <a:cubicBezTo>
                    <a:pt x="18184" y="39426"/>
                    <a:pt x="19492" y="39510"/>
                    <a:pt x="21252" y="39510"/>
                  </a:cubicBezTo>
                  <a:cubicBezTo>
                    <a:pt x="23216" y="39510"/>
                    <a:pt x="25744" y="39405"/>
                    <a:pt x="27839" y="38979"/>
                  </a:cubicBezTo>
                  <a:cubicBezTo>
                    <a:pt x="28727" y="38797"/>
                    <a:pt x="29536" y="38557"/>
                    <a:pt x="30194" y="38242"/>
                  </a:cubicBezTo>
                  <a:cubicBezTo>
                    <a:pt x="30522" y="38616"/>
                    <a:pt x="30848" y="38992"/>
                    <a:pt x="31163" y="39369"/>
                  </a:cubicBezTo>
                  <a:cubicBezTo>
                    <a:pt x="31210" y="39428"/>
                    <a:pt x="31280" y="39458"/>
                    <a:pt x="31350" y="39458"/>
                  </a:cubicBezTo>
                  <a:cubicBezTo>
                    <a:pt x="31368" y="39458"/>
                    <a:pt x="31385" y="39457"/>
                    <a:pt x="31402" y="39453"/>
                  </a:cubicBezTo>
                  <a:cubicBezTo>
                    <a:pt x="31441" y="39446"/>
                    <a:pt x="31479" y="39429"/>
                    <a:pt x="31511" y="39400"/>
                  </a:cubicBezTo>
                  <a:cubicBezTo>
                    <a:pt x="31617" y="39314"/>
                    <a:pt x="31632" y="39157"/>
                    <a:pt x="31544" y="39052"/>
                  </a:cubicBezTo>
                  <a:cubicBezTo>
                    <a:pt x="31215" y="38658"/>
                    <a:pt x="30876" y="38266"/>
                    <a:pt x="30533" y="37877"/>
                  </a:cubicBezTo>
                  <a:lnTo>
                    <a:pt x="30448" y="37735"/>
                  </a:lnTo>
                  <a:cubicBezTo>
                    <a:pt x="30440" y="37741"/>
                    <a:pt x="30430" y="37745"/>
                    <a:pt x="30422" y="37750"/>
                  </a:cubicBezTo>
                  <a:cubicBezTo>
                    <a:pt x="30036" y="37316"/>
                    <a:pt x="29641" y="36885"/>
                    <a:pt x="29237" y="36457"/>
                  </a:cubicBezTo>
                  <a:cubicBezTo>
                    <a:pt x="29149" y="33382"/>
                    <a:pt x="27764" y="29730"/>
                    <a:pt x="27749" y="29691"/>
                  </a:cubicBezTo>
                  <a:lnTo>
                    <a:pt x="27439" y="29810"/>
                  </a:lnTo>
                  <a:cubicBezTo>
                    <a:pt x="27454" y="29847"/>
                    <a:pt x="28711" y="33159"/>
                    <a:pt x="28890" y="36089"/>
                  </a:cubicBezTo>
                  <a:cubicBezTo>
                    <a:pt x="27407" y="34540"/>
                    <a:pt x="25815" y="33028"/>
                    <a:pt x="24168" y="31562"/>
                  </a:cubicBezTo>
                  <a:lnTo>
                    <a:pt x="24095" y="31413"/>
                  </a:lnTo>
                  <a:cubicBezTo>
                    <a:pt x="24074" y="31422"/>
                    <a:pt x="24053" y="31431"/>
                    <a:pt x="24031" y="31441"/>
                  </a:cubicBezTo>
                  <a:cubicBezTo>
                    <a:pt x="23097" y="30612"/>
                    <a:pt x="22144" y="29799"/>
                    <a:pt x="21183" y="29003"/>
                  </a:cubicBezTo>
                  <a:lnTo>
                    <a:pt x="21183" y="29003"/>
                  </a:lnTo>
                  <a:lnTo>
                    <a:pt x="21346" y="29037"/>
                  </a:lnTo>
                  <a:cubicBezTo>
                    <a:pt x="22255" y="24587"/>
                    <a:pt x="18163" y="20986"/>
                    <a:pt x="18121" y="20950"/>
                  </a:cubicBezTo>
                  <a:lnTo>
                    <a:pt x="17905" y="21200"/>
                  </a:lnTo>
                  <a:cubicBezTo>
                    <a:pt x="17945" y="21234"/>
                    <a:pt x="21835" y="24660"/>
                    <a:pt x="21036" y="28880"/>
                  </a:cubicBezTo>
                  <a:cubicBezTo>
                    <a:pt x="19950" y="27983"/>
                    <a:pt x="18852" y="27106"/>
                    <a:pt x="17759" y="26254"/>
                  </a:cubicBezTo>
                  <a:lnTo>
                    <a:pt x="17679" y="26108"/>
                  </a:lnTo>
                  <a:cubicBezTo>
                    <a:pt x="17657" y="26121"/>
                    <a:pt x="17636" y="26130"/>
                    <a:pt x="17614" y="26142"/>
                  </a:cubicBezTo>
                  <a:cubicBezTo>
                    <a:pt x="15844" y="24766"/>
                    <a:pt x="14084" y="23456"/>
                    <a:pt x="12392" y="22220"/>
                  </a:cubicBezTo>
                  <a:lnTo>
                    <a:pt x="12392" y="22220"/>
                  </a:lnTo>
                  <a:lnTo>
                    <a:pt x="12557" y="22223"/>
                  </a:lnTo>
                  <a:cubicBezTo>
                    <a:pt x="12642" y="17214"/>
                    <a:pt x="9588" y="13687"/>
                    <a:pt x="9557" y="13652"/>
                  </a:cubicBezTo>
                  <a:lnTo>
                    <a:pt x="9309" y="13870"/>
                  </a:lnTo>
                  <a:cubicBezTo>
                    <a:pt x="9338" y="13905"/>
                    <a:pt x="12260" y="17281"/>
                    <a:pt x="12227" y="22099"/>
                  </a:cubicBezTo>
                  <a:cubicBezTo>
                    <a:pt x="10747" y="21022"/>
                    <a:pt x="9322" y="20001"/>
                    <a:pt x="7989" y="19046"/>
                  </a:cubicBezTo>
                  <a:cubicBezTo>
                    <a:pt x="7482" y="18683"/>
                    <a:pt x="6989" y="18331"/>
                    <a:pt x="6511" y="17986"/>
                  </a:cubicBezTo>
                  <a:cubicBezTo>
                    <a:pt x="7840" y="11859"/>
                    <a:pt x="2871" y="494"/>
                    <a:pt x="2653"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0" name="Google Shape;1490;p35"/>
            <p:cNvSpPr/>
            <p:nvPr/>
          </p:nvSpPr>
          <p:spPr>
            <a:xfrm>
              <a:off x="4546423" y="3667796"/>
              <a:ext cx="104429" cy="79948"/>
            </a:xfrm>
            <a:custGeom>
              <a:avLst/>
              <a:gdLst/>
              <a:ahLst/>
              <a:cxnLst/>
              <a:rect l="l" t="t" r="r" b="b"/>
              <a:pathLst>
                <a:path w="4769" h="3651" extrusionOk="0">
                  <a:moveTo>
                    <a:pt x="307" y="0"/>
                  </a:moveTo>
                  <a:lnTo>
                    <a:pt x="0" y="121"/>
                  </a:lnTo>
                  <a:cubicBezTo>
                    <a:pt x="14" y="154"/>
                    <a:pt x="1344" y="3441"/>
                    <a:pt x="4748" y="3651"/>
                  </a:cubicBezTo>
                  <a:lnTo>
                    <a:pt x="4768" y="3321"/>
                  </a:lnTo>
                  <a:cubicBezTo>
                    <a:pt x="1579" y="3124"/>
                    <a:pt x="321" y="31"/>
                    <a:pt x="307"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1" name="Google Shape;1491;p35"/>
            <p:cNvSpPr/>
            <p:nvPr/>
          </p:nvSpPr>
          <p:spPr>
            <a:xfrm>
              <a:off x="4826214" y="4011479"/>
              <a:ext cx="50890" cy="33306"/>
            </a:xfrm>
            <a:custGeom>
              <a:avLst/>
              <a:gdLst/>
              <a:ahLst/>
              <a:cxnLst/>
              <a:rect l="l" t="t" r="r" b="b"/>
              <a:pathLst>
                <a:path w="2324" h="1521" extrusionOk="0">
                  <a:moveTo>
                    <a:pt x="218" y="0"/>
                  </a:moveTo>
                  <a:lnTo>
                    <a:pt x="1" y="248"/>
                  </a:lnTo>
                  <a:cubicBezTo>
                    <a:pt x="56" y="298"/>
                    <a:pt x="1391" y="1465"/>
                    <a:pt x="2303" y="1521"/>
                  </a:cubicBezTo>
                  <a:lnTo>
                    <a:pt x="2324" y="1190"/>
                  </a:lnTo>
                  <a:cubicBezTo>
                    <a:pt x="1525" y="1142"/>
                    <a:pt x="232" y="11"/>
                    <a:pt x="218" y="0"/>
                  </a:cubicBezTo>
                  <a:close/>
                </a:path>
              </a:pathLst>
            </a:custGeom>
            <a:solidFill>
              <a:srgbClr val="F9CBC7"/>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2" name="Google Shape;1492;p35"/>
            <p:cNvSpPr/>
            <p:nvPr/>
          </p:nvSpPr>
          <p:spPr>
            <a:xfrm>
              <a:off x="7465173" y="2889383"/>
              <a:ext cx="1189385" cy="1149619"/>
            </a:xfrm>
            <a:custGeom>
              <a:avLst/>
              <a:gdLst/>
              <a:ahLst/>
              <a:cxnLst/>
              <a:rect l="l" t="t" r="r" b="b"/>
              <a:pathLst>
                <a:path w="54316" h="52500" extrusionOk="0">
                  <a:moveTo>
                    <a:pt x="44493" y="11336"/>
                  </a:moveTo>
                  <a:cubicBezTo>
                    <a:pt x="44749" y="11336"/>
                    <a:pt x="44746" y="11549"/>
                    <a:pt x="44361" y="12050"/>
                  </a:cubicBezTo>
                  <a:cubicBezTo>
                    <a:pt x="41529" y="15737"/>
                    <a:pt x="39988" y="17985"/>
                    <a:pt x="37684" y="17985"/>
                  </a:cubicBezTo>
                  <a:cubicBezTo>
                    <a:pt x="37402" y="17985"/>
                    <a:pt x="37109" y="17951"/>
                    <a:pt x="36801" y="17883"/>
                  </a:cubicBezTo>
                  <a:cubicBezTo>
                    <a:pt x="34420" y="17350"/>
                    <a:pt x="43130" y="11336"/>
                    <a:pt x="44493" y="11336"/>
                  </a:cubicBezTo>
                  <a:close/>
                  <a:moveTo>
                    <a:pt x="23432" y="18541"/>
                  </a:moveTo>
                  <a:cubicBezTo>
                    <a:pt x="23712" y="18541"/>
                    <a:pt x="23891" y="18751"/>
                    <a:pt x="23888" y="19237"/>
                  </a:cubicBezTo>
                  <a:cubicBezTo>
                    <a:pt x="23874" y="21246"/>
                    <a:pt x="23083" y="25819"/>
                    <a:pt x="21810" y="25819"/>
                  </a:cubicBezTo>
                  <a:cubicBezTo>
                    <a:pt x="21502" y="25819"/>
                    <a:pt x="21166" y="25551"/>
                    <a:pt x="20805" y="24913"/>
                  </a:cubicBezTo>
                  <a:cubicBezTo>
                    <a:pt x="19312" y="22269"/>
                    <a:pt x="22256" y="18541"/>
                    <a:pt x="23432" y="18541"/>
                  </a:cubicBezTo>
                  <a:close/>
                  <a:moveTo>
                    <a:pt x="36024" y="32248"/>
                  </a:moveTo>
                  <a:cubicBezTo>
                    <a:pt x="37336" y="32248"/>
                    <a:pt x="38766" y="32502"/>
                    <a:pt x="40253" y="33175"/>
                  </a:cubicBezTo>
                  <a:cubicBezTo>
                    <a:pt x="42396" y="34145"/>
                    <a:pt x="37718" y="35701"/>
                    <a:pt x="33559" y="35701"/>
                  </a:cubicBezTo>
                  <a:cubicBezTo>
                    <a:pt x="31767" y="35701"/>
                    <a:pt x="30071" y="35412"/>
                    <a:pt x="29059" y="34662"/>
                  </a:cubicBezTo>
                  <a:cubicBezTo>
                    <a:pt x="29059" y="34662"/>
                    <a:pt x="31979" y="32248"/>
                    <a:pt x="36024" y="32248"/>
                  </a:cubicBezTo>
                  <a:close/>
                  <a:moveTo>
                    <a:pt x="21596" y="44235"/>
                  </a:moveTo>
                  <a:cubicBezTo>
                    <a:pt x="24126" y="44235"/>
                    <a:pt x="28726" y="45227"/>
                    <a:pt x="28726" y="45227"/>
                  </a:cubicBezTo>
                  <a:cubicBezTo>
                    <a:pt x="29923" y="46380"/>
                    <a:pt x="28461" y="47751"/>
                    <a:pt x="26028" y="47751"/>
                  </a:cubicBezTo>
                  <a:cubicBezTo>
                    <a:pt x="24594" y="47751"/>
                    <a:pt x="22822" y="47275"/>
                    <a:pt x="21058" y="45996"/>
                  </a:cubicBezTo>
                  <a:cubicBezTo>
                    <a:pt x="19196" y="44646"/>
                    <a:pt x="19968" y="44235"/>
                    <a:pt x="21596" y="44235"/>
                  </a:cubicBezTo>
                  <a:close/>
                  <a:moveTo>
                    <a:pt x="34705" y="1"/>
                  </a:moveTo>
                  <a:cubicBezTo>
                    <a:pt x="32714" y="1"/>
                    <a:pt x="30208" y="2152"/>
                    <a:pt x="29709" y="6913"/>
                  </a:cubicBezTo>
                  <a:cubicBezTo>
                    <a:pt x="29055" y="13130"/>
                    <a:pt x="27698" y="16705"/>
                    <a:pt x="26386" y="16705"/>
                  </a:cubicBezTo>
                  <a:cubicBezTo>
                    <a:pt x="25753" y="16705"/>
                    <a:pt x="25130" y="15872"/>
                    <a:pt x="24603" y="14103"/>
                  </a:cubicBezTo>
                  <a:cubicBezTo>
                    <a:pt x="23841" y="11553"/>
                    <a:pt x="23034" y="10211"/>
                    <a:pt x="22224" y="10211"/>
                  </a:cubicBezTo>
                  <a:cubicBezTo>
                    <a:pt x="21307" y="10211"/>
                    <a:pt x="20386" y="11931"/>
                    <a:pt x="19524" y="15566"/>
                  </a:cubicBezTo>
                  <a:cubicBezTo>
                    <a:pt x="17901" y="22413"/>
                    <a:pt x="23428" y="18742"/>
                    <a:pt x="9170" y="31765"/>
                  </a:cubicBezTo>
                  <a:lnTo>
                    <a:pt x="1" y="39918"/>
                  </a:lnTo>
                  <a:cubicBezTo>
                    <a:pt x="1" y="39918"/>
                    <a:pt x="2396" y="52500"/>
                    <a:pt x="4536" y="52500"/>
                  </a:cubicBezTo>
                  <a:cubicBezTo>
                    <a:pt x="4687" y="52500"/>
                    <a:pt x="4838" y="52436"/>
                    <a:pt x="4986" y="52301"/>
                  </a:cubicBezTo>
                  <a:cubicBezTo>
                    <a:pt x="6779" y="50660"/>
                    <a:pt x="7684" y="46207"/>
                    <a:pt x="11727" y="46207"/>
                  </a:cubicBezTo>
                  <a:cubicBezTo>
                    <a:pt x="12728" y="46207"/>
                    <a:pt x="13921" y="46479"/>
                    <a:pt x="15367" y="47135"/>
                  </a:cubicBezTo>
                  <a:cubicBezTo>
                    <a:pt x="20497" y="49461"/>
                    <a:pt x="24644" y="50562"/>
                    <a:pt x="27785" y="50562"/>
                  </a:cubicBezTo>
                  <a:cubicBezTo>
                    <a:pt x="32039" y="50562"/>
                    <a:pt x="34446" y="48542"/>
                    <a:pt x="34944" y="44813"/>
                  </a:cubicBezTo>
                  <a:cubicBezTo>
                    <a:pt x="35232" y="42661"/>
                    <a:pt x="33831" y="42028"/>
                    <a:pt x="31789" y="42028"/>
                  </a:cubicBezTo>
                  <a:cubicBezTo>
                    <a:pt x="28867" y="42028"/>
                    <a:pt x="24631" y="43324"/>
                    <a:pt x="22142" y="43324"/>
                  </a:cubicBezTo>
                  <a:cubicBezTo>
                    <a:pt x="21131" y="43324"/>
                    <a:pt x="20408" y="43110"/>
                    <a:pt x="20180" y="42508"/>
                  </a:cubicBezTo>
                  <a:cubicBezTo>
                    <a:pt x="18882" y="39091"/>
                    <a:pt x="20082" y="38677"/>
                    <a:pt x="22848" y="38677"/>
                  </a:cubicBezTo>
                  <a:cubicBezTo>
                    <a:pt x="23736" y="38677"/>
                    <a:pt x="24784" y="38719"/>
                    <a:pt x="25962" y="38719"/>
                  </a:cubicBezTo>
                  <a:cubicBezTo>
                    <a:pt x="26209" y="38719"/>
                    <a:pt x="26461" y="38717"/>
                    <a:pt x="26718" y="38713"/>
                  </a:cubicBezTo>
                  <a:cubicBezTo>
                    <a:pt x="27102" y="38722"/>
                    <a:pt x="27479" y="38727"/>
                    <a:pt x="27851" y="38727"/>
                  </a:cubicBezTo>
                  <a:cubicBezTo>
                    <a:pt x="42464" y="38727"/>
                    <a:pt x="47815" y="31502"/>
                    <a:pt x="47944" y="27605"/>
                  </a:cubicBezTo>
                  <a:cubicBezTo>
                    <a:pt x="47975" y="26660"/>
                    <a:pt x="47677" y="26289"/>
                    <a:pt x="47110" y="26289"/>
                  </a:cubicBezTo>
                  <a:cubicBezTo>
                    <a:pt x="45280" y="26289"/>
                    <a:pt x="40652" y="30146"/>
                    <a:pt x="35261" y="31028"/>
                  </a:cubicBezTo>
                  <a:cubicBezTo>
                    <a:pt x="31153" y="30401"/>
                    <a:pt x="38241" y="21988"/>
                    <a:pt x="47322" y="14271"/>
                  </a:cubicBezTo>
                  <a:cubicBezTo>
                    <a:pt x="54316" y="8328"/>
                    <a:pt x="52537" y="3045"/>
                    <a:pt x="49464" y="3045"/>
                  </a:cubicBezTo>
                  <a:cubicBezTo>
                    <a:pt x="48547" y="3045"/>
                    <a:pt x="47515" y="3516"/>
                    <a:pt x="46566" y="4580"/>
                  </a:cubicBezTo>
                  <a:cubicBezTo>
                    <a:pt x="43964" y="7498"/>
                    <a:pt x="38533" y="13893"/>
                    <a:pt x="36293" y="13893"/>
                  </a:cubicBezTo>
                  <a:cubicBezTo>
                    <a:pt x="34979" y="13893"/>
                    <a:pt x="34763" y="11690"/>
                    <a:pt x="36865" y="5287"/>
                  </a:cubicBezTo>
                  <a:cubicBezTo>
                    <a:pt x="37981" y="1888"/>
                    <a:pt x="36569" y="1"/>
                    <a:pt x="3470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3" name="Google Shape;1493;p35"/>
            <p:cNvSpPr/>
            <p:nvPr/>
          </p:nvSpPr>
          <p:spPr>
            <a:xfrm>
              <a:off x="8468176" y="2998580"/>
              <a:ext cx="91641" cy="124225"/>
            </a:xfrm>
            <a:custGeom>
              <a:avLst/>
              <a:gdLst/>
              <a:ahLst/>
              <a:cxnLst/>
              <a:rect l="l" t="t" r="r" b="b"/>
              <a:pathLst>
                <a:path w="4185" h="5673" extrusionOk="0">
                  <a:moveTo>
                    <a:pt x="3902" y="1"/>
                  </a:moveTo>
                  <a:cubicBezTo>
                    <a:pt x="3808" y="1"/>
                    <a:pt x="3718" y="55"/>
                    <a:pt x="3676" y="146"/>
                  </a:cubicBezTo>
                  <a:cubicBezTo>
                    <a:pt x="3657" y="188"/>
                    <a:pt x="1711" y="4414"/>
                    <a:pt x="171" y="5203"/>
                  </a:cubicBezTo>
                  <a:cubicBezTo>
                    <a:pt x="49" y="5265"/>
                    <a:pt x="0" y="5415"/>
                    <a:pt x="63" y="5537"/>
                  </a:cubicBezTo>
                  <a:cubicBezTo>
                    <a:pt x="99" y="5607"/>
                    <a:pt x="164" y="5653"/>
                    <a:pt x="234" y="5667"/>
                  </a:cubicBezTo>
                  <a:cubicBezTo>
                    <a:pt x="251" y="5670"/>
                    <a:pt x="268" y="5672"/>
                    <a:pt x="286" y="5672"/>
                  </a:cubicBezTo>
                  <a:cubicBezTo>
                    <a:pt x="323" y="5672"/>
                    <a:pt x="361" y="5663"/>
                    <a:pt x="396" y="5645"/>
                  </a:cubicBezTo>
                  <a:cubicBezTo>
                    <a:pt x="2090" y="4777"/>
                    <a:pt x="4045" y="532"/>
                    <a:pt x="4128" y="351"/>
                  </a:cubicBezTo>
                  <a:cubicBezTo>
                    <a:pt x="4185" y="227"/>
                    <a:pt x="4129" y="80"/>
                    <a:pt x="4005" y="23"/>
                  </a:cubicBezTo>
                  <a:cubicBezTo>
                    <a:pt x="3971" y="8"/>
                    <a:pt x="3936" y="1"/>
                    <a:pt x="3902"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4" name="Google Shape;1494;p35"/>
            <p:cNvSpPr/>
            <p:nvPr/>
          </p:nvSpPr>
          <p:spPr>
            <a:xfrm>
              <a:off x="7572071" y="2997244"/>
              <a:ext cx="692640" cy="865126"/>
            </a:xfrm>
            <a:custGeom>
              <a:avLst/>
              <a:gdLst/>
              <a:ahLst/>
              <a:cxnLst/>
              <a:rect l="l" t="t" r="r" b="b"/>
              <a:pathLst>
                <a:path w="31631" h="39508" extrusionOk="0">
                  <a:moveTo>
                    <a:pt x="28977" y="0"/>
                  </a:moveTo>
                  <a:cubicBezTo>
                    <a:pt x="28760" y="492"/>
                    <a:pt x="23790" y="11858"/>
                    <a:pt x="25120" y="17985"/>
                  </a:cubicBezTo>
                  <a:cubicBezTo>
                    <a:pt x="24640" y="18329"/>
                    <a:pt x="24148" y="18681"/>
                    <a:pt x="23643" y="19045"/>
                  </a:cubicBezTo>
                  <a:cubicBezTo>
                    <a:pt x="22309" y="19999"/>
                    <a:pt x="20882" y="21019"/>
                    <a:pt x="19405" y="22098"/>
                  </a:cubicBezTo>
                  <a:cubicBezTo>
                    <a:pt x="19371" y="17280"/>
                    <a:pt x="22291" y="13903"/>
                    <a:pt x="22321" y="13869"/>
                  </a:cubicBezTo>
                  <a:lnTo>
                    <a:pt x="22072" y="13650"/>
                  </a:lnTo>
                  <a:cubicBezTo>
                    <a:pt x="22043" y="13685"/>
                    <a:pt x="18988" y="17214"/>
                    <a:pt x="19074" y="22221"/>
                  </a:cubicBezTo>
                  <a:lnTo>
                    <a:pt x="19238" y="22220"/>
                  </a:lnTo>
                  <a:lnTo>
                    <a:pt x="19238" y="22220"/>
                  </a:lnTo>
                  <a:cubicBezTo>
                    <a:pt x="17546" y="23455"/>
                    <a:pt x="15787" y="24766"/>
                    <a:pt x="14016" y="26142"/>
                  </a:cubicBezTo>
                  <a:cubicBezTo>
                    <a:pt x="13995" y="26129"/>
                    <a:pt x="13973" y="26120"/>
                    <a:pt x="13951" y="26108"/>
                  </a:cubicBezTo>
                  <a:lnTo>
                    <a:pt x="13872" y="26254"/>
                  </a:lnTo>
                  <a:cubicBezTo>
                    <a:pt x="12778" y="27105"/>
                    <a:pt x="11681" y="27982"/>
                    <a:pt x="10594" y="28880"/>
                  </a:cubicBezTo>
                  <a:cubicBezTo>
                    <a:pt x="9796" y="24659"/>
                    <a:pt x="13685" y="21233"/>
                    <a:pt x="13726" y="21198"/>
                  </a:cubicBezTo>
                  <a:lnTo>
                    <a:pt x="13510" y="20949"/>
                  </a:lnTo>
                  <a:cubicBezTo>
                    <a:pt x="13468" y="20984"/>
                    <a:pt x="9375" y="24586"/>
                    <a:pt x="10285" y="29035"/>
                  </a:cubicBezTo>
                  <a:lnTo>
                    <a:pt x="10447" y="29003"/>
                  </a:lnTo>
                  <a:lnTo>
                    <a:pt x="10447" y="29003"/>
                  </a:lnTo>
                  <a:cubicBezTo>
                    <a:pt x="9486" y="29799"/>
                    <a:pt x="8535" y="30611"/>
                    <a:pt x="7600" y="31439"/>
                  </a:cubicBezTo>
                  <a:cubicBezTo>
                    <a:pt x="7579" y="31430"/>
                    <a:pt x="7556" y="31422"/>
                    <a:pt x="7536" y="31411"/>
                  </a:cubicBezTo>
                  <a:lnTo>
                    <a:pt x="7464" y="31561"/>
                  </a:lnTo>
                  <a:cubicBezTo>
                    <a:pt x="5816" y="33027"/>
                    <a:pt x="4225" y="34540"/>
                    <a:pt x="2742" y="36088"/>
                  </a:cubicBezTo>
                  <a:cubicBezTo>
                    <a:pt x="2921" y="33158"/>
                    <a:pt x="4178" y="29845"/>
                    <a:pt x="4191" y="29809"/>
                  </a:cubicBezTo>
                  <a:lnTo>
                    <a:pt x="3883" y="29691"/>
                  </a:lnTo>
                  <a:cubicBezTo>
                    <a:pt x="3868" y="29730"/>
                    <a:pt x="2482" y="33381"/>
                    <a:pt x="2395" y="36456"/>
                  </a:cubicBezTo>
                  <a:cubicBezTo>
                    <a:pt x="1991" y="36884"/>
                    <a:pt x="1595" y="37316"/>
                    <a:pt x="1210" y="37749"/>
                  </a:cubicBezTo>
                  <a:cubicBezTo>
                    <a:pt x="1200" y="37744"/>
                    <a:pt x="1192" y="37740"/>
                    <a:pt x="1183" y="37735"/>
                  </a:cubicBezTo>
                  <a:lnTo>
                    <a:pt x="1098" y="37876"/>
                  </a:lnTo>
                  <a:cubicBezTo>
                    <a:pt x="754" y="38266"/>
                    <a:pt x="415" y="38658"/>
                    <a:pt x="87" y="39051"/>
                  </a:cubicBezTo>
                  <a:cubicBezTo>
                    <a:pt x="0" y="39155"/>
                    <a:pt x="14" y="39312"/>
                    <a:pt x="119" y="39400"/>
                  </a:cubicBezTo>
                  <a:cubicBezTo>
                    <a:pt x="152" y="39427"/>
                    <a:pt x="189" y="39444"/>
                    <a:pt x="229" y="39452"/>
                  </a:cubicBezTo>
                  <a:cubicBezTo>
                    <a:pt x="245" y="39456"/>
                    <a:pt x="261" y="39457"/>
                    <a:pt x="278" y="39457"/>
                  </a:cubicBezTo>
                  <a:cubicBezTo>
                    <a:pt x="349" y="39457"/>
                    <a:pt x="420" y="39426"/>
                    <a:pt x="468" y="39367"/>
                  </a:cubicBezTo>
                  <a:cubicBezTo>
                    <a:pt x="783" y="38990"/>
                    <a:pt x="1107" y="38614"/>
                    <a:pt x="1437" y="38241"/>
                  </a:cubicBezTo>
                  <a:cubicBezTo>
                    <a:pt x="2094" y="38555"/>
                    <a:pt x="2903" y="38795"/>
                    <a:pt x="3791" y="38978"/>
                  </a:cubicBezTo>
                  <a:cubicBezTo>
                    <a:pt x="5887" y="39404"/>
                    <a:pt x="8416" y="39508"/>
                    <a:pt x="10380" y="39508"/>
                  </a:cubicBezTo>
                  <a:cubicBezTo>
                    <a:pt x="12140" y="39508"/>
                    <a:pt x="13447" y="39425"/>
                    <a:pt x="13587" y="39416"/>
                  </a:cubicBezTo>
                  <a:lnTo>
                    <a:pt x="13564" y="39085"/>
                  </a:lnTo>
                  <a:cubicBezTo>
                    <a:pt x="13530" y="39088"/>
                    <a:pt x="12235" y="39170"/>
                    <a:pt x="10458" y="39170"/>
                  </a:cubicBezTo>
                  <a:cubicBezTo>
                    <a:pt x="8913" y="39170"/>
                    <a:pt x="7005" y="39108"/>
                    <a:pt x="5247" y="38877"/>
                  </a:cubicBezTo>
                  <a:cubicBezTo>
                    <a:pt x="6629" y="37018"/>
                    <a:pt x="12049" y="35338"/>
                    <a:pt x="12105" y="35321"/>
                  </a:cubicBezTo>
                  <a:lnTo>
                    <a:pt x="12008" y="35005"/>
                  </a:lnTo>
                  <a:cubicBezTo>
                    <a:pt x="11768" y="35078"/>
                    <a:pt x="6174" y="36813"/>
                    <a:pt x="4882" y="38827"/>
                  </a:cubicBezTo>
                  <a:cubicBezTo>
                    <a:pt x="3656" y="38647"/>
                    <a:pt x="2523" y="38378"/>
                    <a:pt x="1664" y="37985"/>
                  </a:cubicBezTo>
                  <a:cubicBezTo>
                    <a:pt x="1956" y="37656"/>
                    <a:pt x="2256" y="37330"/>
                    <a:pt x="2559" y="37006"/>
                  </a:cubicBezTo>
                  <a:lnTo>
                    <a:pt x="2723" y="37001"/>
                  </a:lnTo>
                  <a:cubicBezTo>
                    <a:pt x="2722" y="36945"/>
                    <a:pt x="2722" y="36888"/>
                    <a:pt x="2722" y="36832"/>
                  </a:cubicBezTo>
                  <a:cubicBezTo>
                    <a:pt x="4311" y="35142"/>
                    <a:pt x="6033" y="33495"/>
                    <a:pt x="7827" y="31903"/>
                  </a:cubicBezTo>
                  <a:cubicBezTo>
                    <a:pt x="8455" y="32165"/>
                    <a:pt x="9105" y="32358"/>
                    <a:pt x="9763" y="32493"/>
                  </a:cubicBezTo>
                  <a:cubicBezTo>
                    <a:pt x="10658" y="32676"/>
                    <a:pt x="11567" y="32751"/>
                    <a:pt x="12458" y="32751"/>
                  </a:cubicBezTo>
                  <a:cubicBezTo>
                    <a:pt x="16550" y="32751"/>
                    <a:pt x="20244" y="31170"/>
                    <a:pt x="20297" y="31147"/>
                  </a:cubicBezTo>
                  <a:lnTo>
                    <a:pt x="20164" y="30845"/>
                  </a:lnTo>
                  <a:cubicBezTo>
                    <a:pt x="20113" y="30867"/>
                    <a:pt x="16477" y="32421"/>
                    <a:pt x="12467" y="32421"/>
                  </a:cubicBezTo>
                  <a:cubicBezTo>
                    <a:pt x="11010" y="32421"/>
                    <a:pt x="9504" y="32216"/>
                    <a:pt x="8102" y="31657"/>
                  </a:cubicBezTo>
                  <a:cubicBezTo>
                    <a:pt x="10090" y="29903"/>
                    <a:pt x="12158" y="28216"/>
                    <a:pt x="14215" y="26615"/>
                  </a:cubicBezTo>
                  <a:cubicBezTo>
                    <a:pt x="15118" y="27057"/>
                    <a:pt x="16018" y="27352"/>
                    <a:pt x="16900" y="27532"/>
                  </a:cubicBezTo>
                  <a:cubicBezTo>
                    <a:pt x="17697" y="27695"/>
                    <a:pt x="18480" y="27764"/>
                    <a:pt x="19237" y="27764"/>
                  </a:cubicBezTo>
                  <a:cubicBezTo>
                    <a:pt x="22522" y="27764"/>
                    <a:pt x="25315" y="26461"/>
                    <a:pt x="26654" y="25837"/>
                  </a:cubicBezTo>
                  <a:cubicBezTo>
                    <a:pt x="27027" y="25665"/>
                    <a:pt x="27413" y="25485"/>
                    <a:pt x="27504" y="25485"/>
                  </a:cubicBezTo>
                  <a:lnTo>
                    <a:pt x="27547" y="25156"/>
                  </a:lnTo>
                  <a:cubicBezTo>
                    <a:pt x="27534" y="25154"/>
                    <a:pt x="27519" y="25153"/>
                    <a:pt x="27504" y="25153"/>
                  </a:cubicBezTo>
                  <a:cubicBezTo>
                    <a:pt x="27349" y="25153"/>
                    <a:pt x="27104" y="25263"/>
                    <a:pt x="26515" y="25537"/>
                  </a:cubicBezTo>
                  <a:cubicBezTo>
                    <a:pt x="25087" y="26204"/>
                    <a:pt x="22409" y="27450"/>
                    <a:pt x="19264" y="27450"/>
                  </a:cubicBezTo>
                  <a:cubicBezTo>
                    <a:pt x="19130" y="27450"/>
                    <a:pt x="18996" y="27448"/>
                    <a:pt x="18861" y="27443"/>
                  </a:cubicBezTo>
                  <a:cubicBezTo>
                    <a:pt x="20095" y="24839"/>
                    <a:pt x="23921" y="22779"/>
                    <a:pt x="23962" y="22759"/>
                  </a:cubicBezTo>
                  <a:lnTo>
                    <a:pt x="23806" y="22467"/>
                  </a:lnTo>
                  <a:cubicBezTo>
                    <a:pt x="23637" y="22556"/>
                    <a:pt x="19725" y="24662"/>
                    <a:pt x="18506" y="27424"/>
                  </a:cubicBezTo>
                  <a:cubicBezTo>
                    <a:pt x="17222" y="27340"/>
                    <a:pt x="15873" y="27035"/>
                    <a:pt x="14508" y="26389"/>
                  </a:cubicBezTo>
                  <a:cubicBezTo>
                    <a:pt x="17219" y="24287"/>
                    <a:pt x="19903" y="22337"/>
                    <a:pt x="22354" y="20579"/>
                  </a:cubicBezTo>
                  <a:lnTo>
                    <a:pt x="22356" y="20744"/>
                  </a:lnTo>
                  <a:cubicBezTo>
                    <a:pt x="29689" y="20592"/>
                    <a:pt x="31554" y="17462"/>
                    <a:pt x="31630" y="17330"/>
                  </a:cubicBezTo>
                  <a:lnTo>
                    <a:pt x="31487" y="17248"/>
                  </a:lnTo>
                  <a:lnTo>
                    <a:pt x="31344" y="17166"/>
                  </a:lnTo>
                  <a:cubicBezTo>
                    <a:pt x="31326" y="17198"/>
                    <a:pt x="29512" y="20192"/>
                    <a:pt x="22595" y="20406"/>
                  </a:cubicBezTo>
                  <a:cubicBezTo>
                    <a:pt x="23048" y="20079"/>
                    <a:pt x="23496" y="19760"/>
                    <a:pt x="23932" y="19448"/>
                  </a:cubicBezTo>
                  <a:cubicBezTo>
                    <a:pt x="24431" y="19091"/>
                    <a:pt x="24919" y="18741"/>
                    <a:pt x="25393" y="18400"/>
                  </a:cubicBezTo>
                  <a:lnTo>
                    <a:pt x="25551" y="18356"/>
                  </a:lnTo>
                  <a:cubicBezTo>
                    <a:pt x="25546" y="18337"/>
                    <a:pt x="25542" y="18317"/>
                    <a:pt x="25536" y="18298"/>
                  </a:cubicBezTo>
                  <a:cubicBezTo>
                    <a:pt x="27812" y="16662"/>
                    <a:pt x="29741" y="15246"/>
                    <a:pt x="30975" y="14165"/>
                  </a:cubicBezTo>
                  <a:cubicBezTo>
                    <a:pt x="31077" y="14076"/>
                    <a:pt x="31088" y="13919"/>
                    <a:pt x="30998" y="13815"/>
                  </a:cubicBezTo>
                  <a:cubicBezTo>
                    <a:pt x="30948" y="13759"/>
                    <a:pt x="30880" y="13730"/>
                    <a:pt x="30810" y="13730"/>
                  </a:cubicBezTo>
                  <a:cubicBezTo>
                    <a:pt x="30753" y="13730"/>
                    <a:pt x="30694" y="13750"/>
                    <a:pt x="30648" y="13792"/>
                  </a:cubicBezTo>
                  <a:cubicBezTo>
                    <a:pt x="29460" y="14831"/>
                    <a:pt x="27605" y="16197"/>
                    <a:pt x="25413" y="17775"/>
                  </a:cubicBezTo>
                  <a:cubicBezTo>
                    <a:pt x="25175" y="16566"/>
                    <a:pt x="25184" y="15146"/>
                    <a:pt x="25350" y="13643"/>
                  </a:cubicBezTo>
                  <a:cubicBezTo>
                    <a:pt x="27827" y="12815"/>
                    <a:pt x="29200" y="8453"/>
                    <a:pt x="29258" y="8266"/>
                  </a:cubicBezTo>
                  <a:lnTo>
                    <a:pt x="28942" y="8168"/>
                  </a:lnTo>
                  <a:cubicBezTo>
                    <a:pt x="28928" y="8212"/>
                    <a:pt x="27620" y="12373"/>
                    <a:pt x="25393" y="13276"/>
                  </a:cubicBezTo>
                  <a:cubicBezTo>
                    <a:pt x="26144" y="7302"/>
                    <a:pt x="29239" y="227"/>
                    <a:pt x="29280" y="134"/>
                  </a:cubicBezTo>
                  <a:lnTo>
                    <a:pt x="28977" y="0"/>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5" name="Google Shape;1495;p35"/>
            <p:cNvSpPr/>
            <p:nvPr/>
          </p:nvSpPr>
          <p:spPr>
            <a:xfrm>
              <a:off x="8382364" y="3517697"/>
              <a:ext cx="104451" cy="79970"/>
            </a:xfrm>
            <a:custGeom>
              <a:avLst/>
              <a:gdLst/>
              <a:ahLst/>
              <a:cxnLst/>
              <a:rect l="l" t="t" r="r" b="b"/>
              <a:pathLst>
                <a:path w="4770" h="3652" extrusionOk="0">
                  <a:moveTo>
                    <a:pt x="4461" y="1"/>
                  </a:moveTo>
                  <a:cubicBezTo>
                    <a:pt x="4449" y="32"/>
                    <a:pt x="3191" y="3124"/>
                    <a:pt x="0" y="3321"/>
                  </a:cubicBezTo>
                  <a:lnTo>
                    <a:pt x="20" y="3651"/>
                  </a:lnTo>
                  <a:cubicBezTo>
                    <a:pt x="3425" y="3442"/>
                    <a:pt x="4756" y="153"/>
                    <a:pt x="4770" y="121"/>
                  </a:cubicBezTo>
                  <a:lnTo>
                    <a:pt x="4461"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6" name="Google Shape;1496;p35"/>
            <p:cNvSpPr/>
            <p:nvPr/>
          </p:nvSpPr>
          <p:spPr>
            <a:xfrm>
              <a:off x="8156132" y="3861380"/>
              <a:ext cx="50890" cy="33328"/>
            </a:xfrm>
            <a:custGeom>
              <a:avLst/>
              <a:gdLst/>
              <a:ahLst/>
              <a:cxnLst/>
              <a:rect l="l" t="t" r="r" b="b"/>
              <a:pathLst>
                <a:path w="2324" h="1522" extrusionOk="0">
                  <a:moveTo>
                    <a:pt x="2104" y="1"/>
                  </a:moveTo>
                  <a:cubicBezTo>
                    <a:pt x="2092" y="12"/>
                    <a:pt x="798" y="1143"/>
                    <a:pt x="0" y="1190"/>
                  </a:cubicBezTo>
                  <a:lnTo>
                    <a:pt x="20" y="1521"/>
                  </a:lnTo>
                  <a:cubicBezTo>
                    <a:pt x="931" y="1466"/>
                    <a:pt x="2267" y="298"/>
                    <a:pt x="2323" y="248"/>
                  </a:cubicBezTo>
                  <a:lnTo>
                    <a:pt x="2104"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7" name="Google Shape;1497;p35"/>
            <p:cNvSpPr/>
            <p:nvPr/>
          </p:nvSpPr>
          <p:spPr>
            <a:xfrm>
              <a:off x="7707456" y="1322202"/>
              <a:ext cx="649217" cy="520744"/>
            </a:xfrm>
            <a:custGeom>
              <a:avLst/>
              <a:gdLst/>
              <a:ahLst/>
              <a:cxnLst/>
              <a:rect l="l" t="t" r="r" b="b"/>
              <a:pathLst>
                <a:path w="29648" h="23781" extrusionOk="0">
                  <a:moveTo>
                    <a:pt x="29072" y="0"/>
                  </a:moveTo>
                  <a:lnTo>
                    <a:pt x="29072" y="0"/>
                  </a:lnTo>
                  <a:cubicBezTo>
                    <a:pt x="27199" y="1207"/>
                    <a:pt x="26350" y="1551"/>
                    <a:pt x="25557" y="1551"/>
                  </a:cubicBezTo>
                  <a:cubicBezTo>
                    <a:pt x="24503" y="1551"/>
                    <a:pt x="23548" y="944"/>
                    <a:pt x="20426" y="944"/>
                  </a:cubicBezTo>
                  <a:cubicBezTo>
                    <a:pt x="19205" y="944"/>
                    <a:pt x="17652" y="1037"/>
                    <a:pt x="15633" y="1295"/>
                  </a:cubicBezTo>
                  <a:cubicBezTo>
                    <a:pt x="5801" y="2553"/>
                    <a:pt x="0" y="16217"/>
                    <a:pt x="6251" y="16217"/>
                  </a:cubicBezTo>
                  <a:cubicBezTo>
                    <a:pt x="7039" y="16217"/>
                    <a:pt x="8019" y="15999"/>
                    <a:pt x="9206" y="15512"/>
                  </a:cubicBezTo>
                  <a:cubicBezTo>
                    <a:pt x="9944" y="15210"/>
                    <a:pt x="10510" y="15075"/>
                    <a:pt x="10941" y="15075"/>
                  </a:cubicBezTo>
                  <a:cubicBezTo>
                    <a:pt x="14412" y="15075"/>
                    <a:pt x="9229" y="23780"/>
                    <a:pt x="15673" y="23780"/>
                  </a:cubicBezTo>
                  <a:cubicBezTo>
                    <a:pt x="16232" y="23780"/>
                    <a:pt x="16878" y="23715"/>
                    <a:pt x="17625" y="23573"/>
                  </a:cubicBezTo>
                  <a:cubicBezTo>
                    <a:pt x="28247" y="21551"/>
                    <a:pt x="23351" y="13370"/>
                    <a:pt x="26498" y="7912"/>
                  </a:cubicBezTo>
                  <a:cubicBezTo>
                    <a:pt x="29647" y="2453"/>
                    <a:pt x="29072" y="0"/>
                    <a:pt x="29072"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8" name="Google Shape;1498;p35"/>
            <p:cNvSpPr/>
            <p:nvPr/>
          </p:nvSpPr>
          <p:spPr>
            <a:xfrm>
              <a:off x="7578465" y="1591132"/>
              <a:ext cx="509183" cy="623882"/>
            </a:xfrm>
            <a:custGeom>
              <a:avLst/>
              <a:gdLst/>
              <a:ahLst/>
              <a:cxnLst/>
              <a:rect l="l" t="t" r="r" b="b"/>
              <a:pathLst>
                <a:path w="23253" h="28491" extrusionOk="0">
                  <a:moveTo>
                    <a:pt x="22771" y="0"/>
                  </a:moveTo>
                  <a:cubicBezTo>
                    <a:pt x="16093" y="3116"/>
                    <a:pt x="11323" y="6363"/>
                    <a:pt x="7756" y="10222"/>
                  </a:cubicBezTo>
                  <a:cubicBezTo>
                    <a:pt x="3149" y="15207"/>
                    <a:pt x="612" y="21151"/>
                    <a:pt x="0" y="28395"/>
                  </a:cubicBezTo>
                  <a:lnTo>
                    <a:pt x="1131" y="28491"/>
                  </a:lnTo>
                  <a:cubicBezTo>
                    <a:pt x="2464" y="12765"/>
                    <a:pt x="13062" y="5785"/>
                    <a:pt x="23252" y="1032"/>
                  </a:cubicBezTo>
                  <a:lnTo>
                    <a:pt x="22771"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99" name="Google Shape;1499;p35"/>
            <p:cNvSpPr/>
            <p:nvPr/>
          </p:nvSpPr>
          <p:spPr>
            <a:xfrm>
              <a:off x="7814003" y="1353645"/>
              <a:ext cx="513431" cy="457110"/>
            </a:xfrm>
            <a:custGeom>
              <a:avLst/>
              <a:gdLst/>
              <a:ahLst/>
              <a:cxnLst/>
              <a:rect l="l" t="t" r="r" b="b"/>
              <a:pathLst>
                <a:path w="23447" h="20875" extrusionOk="0">
                  <a:moveTo>
                    <a:pt x="23174" y="1"/>
                  </a:moveTo>
                  <a:cubicBezTo>
                    <a:pt x="23104" y="1"/>
                    <a:pt x="23035" y="30"/>
                    <a:pt x="22987" y="87"/>
                  </a:cubicBezTo>
                  <a:cubicBezTo>
                    <a:pt x="22012" y="1240"/>
                    <a:pt x="21014" y="2165"/>
                    <a:pt x="20016" y="2935"/>
                  </a:cubicBezTo>
                  <a:cubicBezTo>
                    <a:pt x="20012" y="2931"/>
                    <a:pt x="20012" y="2928"/>
                    <a:pt x="20008" y="2924"/>
                  </a:cubicBezTo>
                  <a:cubicBezTo>
                    <a:pt x="19443" y="2377"/>
                    <a:pt x="20245" y="693"/>
                    <a:pt x="20254" y="677"/>
                  </a:cubicBezTo>
                  <a:cubicBezTo>
                    <a:pt x="20272" y="636"/>
                    <a:pt x="20255" y="587"/>
                    <a:pt x="20215" y="567"/>
                  </a:cubicBezTo>
                  <a:cubicBezTo>
                    <a:pt x="20204" y="562"/>
                    <a:pt x="20192" y="559"/>
                    <a:pt x="20180" y="559"/>
                  </a:cubicBezTo>
                  <a:cubicBezTo>
                    <a:pt x="20150" y="559"/>
                    <a:pt x="20121" y="576"/>
                    <a:pt x="20107" y="605"/>
                  </a:cubicBezTo>
                  <a:cubicBezTo>
                    <a:pt x="20072" y="679"/>
                    <a:pt x="19254" y="2396"/>
                    <a:pt x="19886" y="3032"/>
                  </a:cubicBezTo>
                  <a:cubicBezTo>
                    <a:pt x="19432" y="3377"/>
                    <a:pt x="18978" y="3690"/>
                    <a:pt x="18527" y="3978"/>
                  </a:cubicBezTo>
                  <a:cubicBezTo>
                    <a:pt x="18515" y="3974"/>
                    <a:pt x="18501" y="3971"/>
                    <a:pt x="18488" y="3969"/>
                  </a:cubicBezTo>
                  <a:cubicBezTo>
                    <a:pt x="18338" y="3684"/>
                    <a:pt x="17346" y="1624"/>
                    <a:pt x="19184" y="497"/>
                  </a:cubicBezTo>
                  <a:cubicBezTo>
                    <a:pt x="19221" y="473"/>
                    <a:pt x="19234" y="422"/>
                    <a:pt x="19211" y="385"/>
                  </a:cubicBezTo>
                  <a:cubicBezTo>
                    <a:pt x="19195" y="360"/>
                    <a:pt x="19168" y="346"/>
                    <a:pt x="19140" y="346"/>
                  </a:cubicBezTo>
                  <a:cubicBezTo>
                    <a:pt x="19126" y="346"/>
                    <a:pt x="19111" y="350"/>
                    <a:pt x="19098" y="358"/>
                  </a:cubicBezTo>
                  <a:cubicBezTo>
                    <a:pt x="17029" y="1627"/>
                    <a:pt x="18348" y="4054"/>
                    <a:pt x="18362" y="4078"/>
                  </a:cubicBezTo>
                  <a:cubicBezTo>
                    <a:pt x="18363" y="4080"/>
                    <a:pt x="18365" y="4080"/>
                    <a:pt x="18365" y="4081"/>
                  </a:cubicBezTo>
                  <a:cubicBezTo>
                    <a:pt x="17704" y="4494"/>
                    <a:pt x="17048" y="4857"/>
                    <a:pt x="16405" y="5189"/>
                  </a:cubicBezTo>
                  <a:cubicBezTo>
                    <a:pt x="15345" y="3488"/>
                    <a:pt x="17315" y="260"/>
                    <a:pt x="17335" y="227"/>
                  </a:cubicBezTo>
                  <a:cubicBezTo>
                    <a:pt x="17358" y="189"/>
                    <a:pt x="17346" y="139"/>
                    <a:pt x="17308" y="114"/>
                  </a:cubicBezTo>
                  <a:cubicBezTo>
                    <a:pt x="17295" y="106"/>
                    <a:pt x="17280" y="102"/>
                    <a:pt x="17265" y="102"/>
                  </a:cubicBezTo>
                  <a:cubicBezTo>
                    <a:pt x="17238" y="102"/>
                    <a:pt x="17211" y="116"/>
                    <a:pt x="17196" y="141"/>
                  </a:cubicBezTo>
                  <a:cubicBezTo>
                    <a:pt x="17109" y="281"/>
                    <a:pt x="15162" y="3478"/>
                    <a:pt x="16260" y="5265"/>
                  </a:cubicBezTo>
                  <a:cubicBezTo>
                    <a:pt x="15798" y="5500"/>
                    <a:pt x="15344" y="5723"/>
                    <a:pt x="14898" y="5937"/>
                  </a:cubicBezTo>
                  <a:cubicBezTo>
                    <a:pt x="14398" y="5259"/>
                    <a:pt x="12468" y="2356"/>
                    <a:pt x="14378" y="332"/>
                  </a:cubicBezTo>
                  <a:cubicBezTo>
                    <a:pt x="14409" y="298"/>
                    <a:pt x="14406" y="247"/>
                    <a:pt x="14374" y="216"/>
                  </a:cubicBezTo>
                  <a:cubicBezTo>
                    <a:pt x="14358" y="201"/>
                    <a:pt x="14339" y="194"/>
                    <a:pt x="14319" y="194"/>
                  </a:cubicBezTo>
                  <a:cubicBezTo>
                    <a:pt x="14297" y="194"/>
                    <a:pt x="14275" y="203"/>
                    <a:pt x="14259" y="220"/>
                  </a:cubicBezTo>
                  <a:cubicBezTo>
                    <a:pt x="12286" y="2313"/>
                    <a:pt x="14210" y="5269"/>
                    <a:pt x="14748" y="6008"/>
                  </a:cubicBezTo>
                  <a:cubicBezTo>
                    <a:pt x="14691" y="6037"/>
                    <a:pt x="14635" y="6064"/>
                    <a:pt x="14578" y="6091"/>
                  </a:cubicBezTo>
                  <a:cubicBezTo>
                    <a:pt x="14080" y="6330"/>
                    <a:pt x="13593" y="6565"/>
                    <a:pt x="13121" y="6806"/>
                  </a:cubicBezTo>
                  <a:cubicBezTo>
                    <a:pt x="12633" y="6020"/>
                    <a:pt x="11190" y="3500"/>
                    <a:pt x="11607" y="1750"/>
                  </a:cubicBezTo>
                  <a:cubicBezTo>
                    <a:pt x="11748" y="1155"/>
                    <a:pt x="12095" y="701"/>
                    <a:pt x="12638" y="400"/>
                  </a:cubicBezTo>
                  <a:cubicBezTo>
                    <a:pt x="12678" y="378"/>
                    <a:pt x="12691" y="328"/>
                    <a:pt x="12670" y="289"/>
                  </a:cubicBezTo>
                  <a:cubicBezTo>
                    <a:pt x="12655" y="262"/>
                    <a:pt x="12628" y="247"/>
                    <a:pt x="12600" y="247"/>
                  </a:cubicBezTo>
                  <a:cubicBezTo>
                    <a:pt x="12586" y="247"/>
                    <a:pt x="12573" y="251"/>
                    <a:pt x="12560" y="258"/>
                  </a:cubicBezTo>
                  <a:cubicBezTo>
                    <a:pt x="11975" y="582"/>
                    <a:pt x="11601" y="1071"/>
                    <a:pt x="11449" y="1713"/>
                  </a:cubicBezTo>
                  <a:cubicBezTo>
                    <a:pt x="11013" y="3542"/>
                    <a:pt x="12472" y="6080"/>
                    <a:pt x="12974" y="6880"/>
                  </a:cubicBezTo>
                  <a:cubicBezTo>
                    <a:pt x="12359" y="7197"/>
                    <a:pt x="11768" y="7529"/>
                    <a:pt x="11213" y="7896"/>
                  </a:cubicBezTo>
                  <a:cubicBezTo>
                    <a:pt x="10406" y="6651"/>
                    <a:pt x="8189" y="2855"/>
                    <a:pt x="9877" y="1017"/>
                  </a:cubicBezTo>
                  <a:cubicBezTo>
                    <a:pt x="9907" y="985"/>
                    <a:pt x="9904" y="933"/>
                    <a:pt x="9871" y="904"/>
                  </a:cubicBezTo>
                  <a:cubicBezTo>
                    <a:pt x="9855" y="889"/>
                    <a:pt x="9836" y="882"/>
                    <a:pt x="9816" y="882"/>
                  </a:cubicBezTo>
                  <a:cubicBezTo>
                    <a:pt x="9794" y="882"/>
                    <a:pt x="9772" y="891"/>
                    <a:pt x="9756" y="908"/>
                  </a:cubicBezTo>
                  <a:cubicBezTo>
                    <a:pt x="7965" y="2858"/>
                    <a:pt x="10248" y="6730"/>
                    <a:pt x="11075" y="7989"/>
                  </a:cubicBezTo>
                  <a:cubicBezTo>
                    <a:pt x="10421" y="8437"/>
                    <a:pt x="9817" y="8942"/>
                    <a:pt x="9277" y="9548"/>
                  </a:cubicBezTo>
                  <a:cubicBezTo>
                    <a:pt x="8319" y="7418"/>
                    <a:pt x="6573" y="2966"/>
                    <a:pt x="7495" y="2269"/>
                  </a:cubicBezTo>
                  <a:cubicBezTo>
                    <a:pt x="7531" y="2243"/>
                    <a:pt x="7538" y="2192"/>
                    <a:pt x="7511" y="2155"/>
                  </a:cubicBezTo>
                  <a:cubicBezTo>
                    <a:pt x="7495" y="2134"/>
                    <a:pt x="7471" y="2124"/>
                    <a:pt x="7447" y="2124"/>
                  </a:cubicBezTo>
                  <a:cubicBezTo>
                    <a:pt x="7429" y="2124"/>
                    <a:pt x="7412" y="2129"/>
                    <a:pt x="7397" y="2140"/>
                  </a:cubicBezTo>
                  <a:cubicBezTo>
                    <a:pt x="6257" y="3000"/>
                    <a:pt x="8512" y="8243"/>
                    <a:pt x="9160" y="9681"/>
                  </a:cubicBezTo>
                  <a:cubicBezTo>
                    <a:pt x="8664" y="10264"/>
                    <a:pt x="8226" y="10940"/>
                    <a:pt x="7858" y="11742"/>
                  </a:cubicBezTo>
                  <a:cubicBezTo>
                    <a:pt x="6792" y="10668"/>
                    <a:pt x="4036" y="7387"/>
                    <a:pt x="5892" y="3692"/>
                  </a:cubicBezTo>
                  <a:cubicBezTo>
                    <a:pt x="5912" y="3653"/>
                    <a:pt x="5896" y="3603"/>
                    <a:pt x="5857" y="3582"/>
                  </a:cubicBezTo>
                  <a:cubicBezTo>
                    <a:pt x="5845" y="3577"/>
                    <a:pt x="5833" y="3574"/>
                    <a:pt x="5820" y="3574"/>
                  </a:cubicBezTo>
                  <a:cubicBezTo>
                    <a:pt x="5790" y="3574"/>
                    <a:pt x="5762" y="3590"/>
                    <a:pt x="5747" y="3619"/>
                  </a:cubicBezTo>
                  <a:cubicBezTo>
                    <a:pt x="3819" y="7457"/>
                    <a:pt x="6730" y="10848"/>
                    <a:pt x="7787" y="11899"/>
                  </a:cubicBezTo>
                  <a:cubicBezTo>
                    <a:pt x="7720" y="12051"/>
                    <a:pt x="7658" y="12209"/>
                    <a:pt x="7597" y="12368"/>
                  </a:cubicBezTo>
                  <a:cubicBezTo>
                    <a:pt x="7595" y="12368"/>
                    <a:pt x="7593" y="12364"/>
                    <a:pt x="7589" y="12364"/>
                  </a:cubicBezTo>
                  <a:cubicBezTo>
                    <a:pt x="7550" y="12353"/>
                    <a:pt x="3700" y="11246"/>
                    <a:pt x="2663" y="8708"/>
                  </a:cubicBezTo>
                  <a:cubicBezTo>
                    <a:pt x="2204" y="7585"/>
                    <a:pt x="2361" y="6337"/>
                    <a:pt x="3130" y="5000"/>
                  </a:cubicBezTo>
                  <a:cubicBezTo>
                    <a:pt x="3151" y="4961"/>
                    <a:pt x="3138" y="4911"/>
                    <a:pt x="3098" y="4889"/>
                  </a:cubicBezTo>
                  <a:cubicBezTo>
                    <a:pt x="3086" y="4882"/>
                    <a:pt x="3072" y="4878"/>
                    <a:pt x="3058" y="4878"/>
                  </a:cubicBezTo>
                  <a:cubicBezTo>
                    <a:pt x="3030" y="4878"/>
                    <a:pt x="3003" y="4893"/>
                    <a:pt x="2988" y="4919"/>
                  </a:cubicBezTo>
                  <a:cubicBezTo>
                    <a:pt x="2193" y="6301"/>
                    <a:pt x="2032" y="7597"/>
                    <a:pt x="2512" y="8771"/>
                  </a:cubicBezTo>
                  <a:cubicBezTo>
                    <a:pt x="3513" y="11219"/>
                    <a:pt x="7030" y="12364"/>
                    <a:pt x="7495" y="12506"/>
                  </a:cubicBezTo>
                  <a:cubicBezTo>
                    <a:pt x="7500" y="12537"/>
                    <a:pt x="7506" y="12567"/>
                    <a:pt x="7510" y="12599"/>
                  </a:cubicBezTo>
                  <a:cubicBezTo>
                    <a:pt x="7465" y="12726"/>
                    <a:pt x="7422" y="12856"/>
                    <a:pt x="7379" y="12990"/>
                  </a:cubicBezTo>
                  <a:cubicBezTo>
                    <a:pt x="7080" y="13019"/>
                    <a:pt x="6563" y="13058"/>
                    <a:pt x="5941" y="13058"/>
                  </a:cubicBezTo>
                  <a:cubicBezTo>
                    <a:pt x="4346" y="13058"/>
                    <a:pt x="2059" y="12801"/>
                    <a:pt x="983" y="11463"/>
                  </a:cubicBezTo>
                  <a:cubicBezTo>
                    <a:pt x="235" y="10532"/>
                    <a:pt x="174" y="9198"/>
                    <a:pt x="804" y="7500"/>
                  </a:cubicBezTo>
                  <a:cubicBezTo>
                    <a:pt x="820" y="7458"/>
                    <a:pt x="798" y="7411"/>
                    <a:pt x="756" y="7395"/>
                  </a:cubicBezTo>
                  <a:cubicBezTo>
                    <a:pt x="747" y="7392"/>
                    <a:pt x="738" y="7390"/>
                    <a:pt x="729" y="7390"/>
                  </a:cubicBezTo>
                  <a:cubicBezTo>
                    <a:pt x="696" y="7390"/>
                    <a:pt x="664" y="7410"/>
                    <a:pt x="651" y="7443"/>
                  </a:cubicBezTo>
                  <a:cubicBezTo>
                    <a:pt x="1" y="9199"/>
                    <a:pt x="68" y="10586"/>
                    <a:pt x="856" y="11565"/>
                  </a:cubicBezTo>
                  <a:cubicBezTo>
                    <a:pt x="1977" y="12959"/>
                    <a:pt x="4280" y="13230"/>
                    <a:pt x="5901" y="13230"/>
                  </a:cubicBezTo>
                  <a:cubicBezTo>
                    <a:pt x="6536" y="13230"/>
                    <a:pt x="7066" y="13188"/>
                    <a:pt x="7380" y="13156"/>
                  </a:cubicBezTo>
                  <a:cubicBezTo>
                    <a:pt x="7404" y="13225"/>
                    <a:pt x="7460" y="13282"/>
                    <a:pt x="7535" y="13306"/>
                  </a:cubicBezTo>
                  <a:cubicBezTo>
                    <a:pt x="7556" y="13313"/>
                    <a:pt x="7577" y="13314"/>
                    <a:pt x="7597" y="13314"/>
                  </a:cubicBezTo>
                  <a:cubicBezTo>
                    <a:pt x="7714" y="16793"/>
                    <a:pt x="8653" y="19108"/>
                    <a:pt x="10392" y="20193"/>
                  </a:cubicBezTo>
                  <a:cubicBezTo>
                    <a:pt x="11216" y="20707"/>
                    <a:pt x="12121" y="20875"/>
                    <a:pt x="12954" y="20875"/>
                  </a:cubicBezTo>
                  <a:cubicBezTo>
                    <a:pt x="13019" y="20875"/>
                    <a:pt x="13084" y="20874"/>
                    <a:pt x="13148" y="20872"/>
                  </a:cubicBezTo>
                  <a:cubicBezTo>
                    <a:pt x="14626" y="20826"/>
                    <a:pt x="15828" y="20278"/>
                    <a:pt x="15847" y="20270"/>
                  </a:cubicBezTo>
                  <a:cubicBezTo>
                    <a:pt x="15887" y="20251"/>
                    <a:pt x="15905" y="20203"/>
                    <a:pt x="15886" y="20162"/>
                  </a:cubicBezTo>
                  <a:cubicBezTo>
                    <a:pt x="15872" y="20133"/>
                    <a:pt x="15843" y="20115"/>
                    <a:pt x="15812" y="20115"/>
                  </a:cubicBezTo>
                  <a:cubicBezTo>
                    <a:pt x="15801" y="20115"/>
                    <a:pt x="15789" y="20118"/>
                    <a:pt x="15778" y="20123"/>
                  </a:cubicBezTo>
                  <a:cubicBezTo>
                    <a:pt x="15758" y="20132"/>
                    <a:pt x="14480" y="20713"/>
                    <a:pt x="12954" y="20713"/>
                  </a:cubicBezTo>
                  <a:cubicBezTo>
                    <a:pt x="12147" y="20713"/>
                    <a:pt x="11271" y="20550"/>
                    <a:pt x="10476" y="20054"/>
                  </a:cubicBezTo>
                  <a:cubicBezTo>
                    <a:pt x="8889" y="19063"/>
                    <a:pt x="7989" y="17000"/>
                    <a:pt x="7789" y="13920"/>
                  </a:cubicBezTo>
                  <a:lnTo>
                    <a:pt x="7789" y="13920"/>
                  </a:lnTo>
                  <a:cubicBezTo>
                    <a:pt x="8341" y="15950"/>
                    <a:pt x="9348" y="17369"/>
                    <a:pt x="10796" y="18146"/>
                  </a:cubicBezTo>
                  <a:cubicBezTo>
                    <a:pt x="11743" y="18654"/>
                    <a:pt x="12781" y="18831"/>
                    <a:pt x="13767" y="18831"/>
                  </a:cubicBezTo>
                  <a:cubicBezTo>
                    <a:pt x="13857" y="18831"/>
                    <a:pt x="13946" y="18830"/>
                    <a:pt x="14035" y="18827"/>
                  </a:cubicBezTo>
                  <a:cubicBezTo>
                    <a:pt x="16156" y="18761"/>
                    <a:pt x="17969" y="17928"/>
                    <a:pt x="17997" y="17916"/>
                  </a:cubicBezTo>
                  <a:cubicBezTo>
                    <a:pt x="18036" y="17896"/>
                    <a:pt x="18054" y="17848"/>
                    <a:pt x="18035" y="17808"/>
                  </a:cubicBezTo>
                  <a:cubicBezTo>
                    <a:pt x="18021" y="17777"/>
                    <a:pt x="17991" y="17760"/>
                    <a:pt x="17960" y="17760"/>
                  </a:cubicBezTo>
                  <a:cubicBezTo>
                    <a:pt x="17949" y="17760"/>
                    <a:pt x="17938" y="17763"/>
                    <a:pt x="17927" y="17767"/>
                  </a:cubicBezTo>
                  <a:cubicBezTo>
                    <a:pt x="17900" y="17780"/>
                    <a:pt x="15963" y="18669"/>
                    <a:pt x="13772" y="18669"/>
                  </a:cubicBezTo>
                  <a:cubicBezTo>
                    <a:pt x="12808" y="18669"/>
                    <a:pt x="11795" y="18497"/>
                    <a:pt x="10873" y="18002"/>
                  </a:cubicBezTo>
                  <a:cubicBezTo>
                    <a:pt x="9318" y="17167"/>
                    <a:pt x="8284" y="15562"/>
                    <a:pt x="7793" y="13229"/>
                  </a:cubicBezTo>
                  <a:cubicBezTo>
                    <a:pt x="7812" y="13205"/>
                    <a:pt x="7830" y="13179"/>
                    <a:pt x="7841" y="13147"/>
                  </a:cubicBezTo>
                  <a:cubicBezTo>
                    <a:pt x="7937" y="12843"/>
                    <a:pt x="8042" y="12557"/>
                    <a:pt x="8153" y="12286"/>
                  </a:cubicBezTo>
                  <a:cubicBezTo>
                    <a:pt x="8779" y="14008"/>
                    <a:pt x="9852" y="15214"/>
                    <a:pt x="11342" y="15868"/>
                  </a:cubicBezTo>
                  <a:cubicBezTo>
                    <a:pt x="12303" y="16290"/>
                    <a:pt x="13352" y="16441"/>
                    <a:pt x="14364" y="16441"/>
                  </a:cubicBezTo>
                  <a:cubicBezTo>
                    <a:pt x="14471" y="16441"/>
                    <a:pt x="14577" y="16439"/>
                    <a:pt x="14683" y="16436"/>
                  </a:cubicBezTo>
                  <a:cubicBezTo>
                    <a:pt x="17124" y="16359"/>
                    <a:pt x="19262" y="15456"/>
                    <a:pt x="19293" y="15443"/>
                  </a:cubicBezTo>
                  <a:cubicBezTo>
                    <a:pt x="19335" y="15425"/>
                    <a:pt x="19354" y="15378"/>
                    <a:pt x="19336" y="15336"/>
                  </a:cubicBezTo>
                  <a:cubicBezTo>
                    <a:pt x="19323" y="15306"/>
                    <a:pt x="19294" y="15288"/>
                    <a:pt x="19262" y="15288"/>
                  </a:cubicBezTo>
                  <a:cubicBezTo>
                    <a:pt x="19251" y="15288"/>
                    <a:pt x="19240" y="15290"/>
                    <a:pt x="19230" y="15294"/>
                  </a:cubicBezTo>
                  <a:cubicBezTo>
                    <a:pt x="19198" y="15308"/>
                    <a:pt x="16894" y="16279"/>
                    <a:pt x="14361" y="16279"/>
                  </a:cubicBezTo>
                  <a:cubicBezTo>
                    <a:pt x="13371" y="16279"/>
                    <a:pt x="12346" y="16131"/>
                    <a:pt x="11407" y="15718"/>
                  </a:cubicBezTo>
                  <a:cubicBezTo>
                    <a:pt x="9936" y="15072"/>
                    <a:pt x="8881" y="13871"/>
                    <a:pt x="8276" y="12147"/>
                  </a:cubicBezTo>
                  <a:cubicBezTo>
                    <a:pt x="8271" y="12133"/>
                    <a:pt x="8262" y="12121"/>
                    <a:pt x="8250" y="12111"/>
                  </a:cubicBezTo>
                  <a:cubicBezTo>
                    <a:pt x="8249" y="12110"/>
                    <a:pt x="8243" y="12105"/>
                    <a:pt x="8233" y="12097"/>
                  </a:cubicBezTo>
                  <a:cubicBezTo>
                    <a:pt x="8558" y="11348"/>
                    <a:pt x="8945" y="10717"/>
                    <a:pt x="9384" y="10168"/>
                  </a:cubicBezTo>
                  <a:cubicBezTo>
                    <a:pt x="10832" y="13291"/>
                    <a:pt x="15715" y="13672"/>
                    <a:pt x="18007" y="13672"/>
                  </a:cubicBezTo>
                  <a:cubicBezTo>
                    <a:pt x="18238" y="13672"/>
                    <a:pt x="18442" y="13668"/>
                    <a:pt x="18615" y="13663"/>
                  </a:cubicBezTo>
                  <a:cubicBezTo>
                    <a:pt x="18981" y="13652"/>
                    <a:pt x="19200" y="13633"/>
                    <a:pt x="19212" y="13632"/>
                  </a:cubicBezTo>
                  <a:cubicBezTo>
                    <a:pt x="19257" y="13629"/>
                    <a:pt x="19290" y="13590"/>
                    <a:pt x="19286" y="13544"/>
                  </a:cubicBezTo>
                  <a:cubicBezTo>
                    <a:pt x="19281" y="13501"/>
                    <a:pt x="19247" y="13471"/>
                    <a:pt x="19203" y="13471"/>
                  </a:cubicBezTo>
                  <a:cubicBezTo>
                    <a:pt x="19201" y="13471"/>
                    <a:pt x="19199" y="13471"/>
                    <a:pt x="19197" y="13471"/>
                  </a:cubicBezTo>
                  <a:cubicBezTo>
                    <a:pt x="19179" y="13473"/>
                    <a:pt x="18714" y="13510"/>
                    <a:pt x="17993" y="13510"/>
                  </a:cubicBezTo>
                  <a:cubicBezTo>
                    <a:pt x="15711" y="13510"/>
                    <a:pt x="10864" y="13132"/>
                    <a:pt x="9498" y="10030"/>
                  </a:cubicBezTo>
                  <a:cubicBezTo>
                    <a:pt x="10041" y="9384"/>
                    <a:pt x="10661" y="8856"/>
                    <a:pt x="11348" y="8389"/>
                  </a:cubicBezTo>
                  <a:cubicBezTo>
                    <a:pt x="11348" y="8389"/>
                    <a:pt x="11349" y="8391"/>
                    <a:pt x="11349" y="8391"/>
                  </a:cubicBezTo>
                  <a:cubicBezTo>
                    <a:pt x="13142" y="11602"/>
                    <a:pt x="16192" y="12124"/>
                    <a:pt x="17984" y="12124"/>
                  </a:cubicBezTo>
                  <a:cubicBezTo>
                    <a:pt x="18083" y="12124"/>
                    <a:pt x="18179" y="12122"/>
                    <a:pt x="18270" y="12120"/>
                  </a:cubicBezTo>
                  <a:cubicBezTo>
                    <a:pt x="18958" y="12098"/>
                    <a:pt x="19403" y="12006"/>
                    <a:pt x="19417" y="12003"/>
                  </a:cubicBezTo>
                  <a:cubicBezTo>
                    <a:pt x="19462" y="11992"/>
                    <a:pt x="19489" y="11949"/>
                    <a:pt x="19480" y="11906"/>
                  </a:cubicBezTo>
                  <a:cubicBezTo>
                    <a:pt x="19471" y="11869"/>
                    <a:pt x="19439" y="11842"/>
                    <a:pt x="19401" y="11842"/>
                  </a:cubicBezTo>
                  <a:cubicBezTo>
                    <a:pt x="19395" y="11842"/>
                    <a:pt x="19389" y="11842"/>
                    <a:pt x="19382" y="11844"/>
                  </a:cubicBezTo>
                  <a:cubicBezTo>
                    <a:pt x="19365" y="11847"/>
                    <a:pt x="18814" y="11961"/>
                    <a:pt x="17987" y="11961"/>
                  </a:cubicBezTo>
                  <a:cubicBezTo>
                    <a:pt x="16234" y="11961"/>
                    <a:pt x="13244" y="11451"/>
                    <a:pt x="11487" y="8304"/>
                  </a:cubicBezTo>
                  <a:cubicBezTo>
                    <a:pt x="11486" y="8303"/>
                    <a:pt x="11483" y="8299"/>
                    <a:pt x="11483" y="8298"/>
                  </a:cubicBezTo>
                  <a:cubicBezTo>
                    <a:pt x="12025" y="7941"/>
                    <a:pt x="12607" y="7616"/>
                    <a:pt x="13222" y="7300"/>
                  </a:cubicBezTo>
                  <a:cubicBezTo>
                    <a:pt x="14319" y="9392"/>
                    <a:pt x="16268" y="9817"/>
                    <a:pt x="17674" y="9817"/>
                  </a:cubicBezTo>
                  <a:cubicBezTo>
                    <a:pt x="17748" y="9817"/>
                    <a:pt x="17820" y="9816"/>
                    <a:pt x="17890" y="9814"/>
                  </a:cubicBezTo>
                  <a:cubicBezTo>
                    <a:pt x="18732" y="9787"/>
                    <a:pt x="19332" y="9619"/>
                    <a:pt x="19348" y="9615"/>
                  </a:cubicBezTo>
                  <a:cubicBezTo>
                    <a:pt x="19392" y="9603"/>
                    <a:pt x="19416" y="9557"/>
                    <a:pt x="19405" y="9515"/>
                  </a:cubicBezTo>
                  <a:cubicBezTo>
                    <a:pt x="19394" y="9479"/>
                    <a:pt x="19362" y="9456"/>
                    <a:pt x="19328" y="9456"/>
                  </a:cubicBezTo>
                  <a:cubicBezTo>
                    <a:pt x="19320" y="9456"/>
                    <a:pt x="19312" y="9457"/>
                    <a:pt x="19304" y="9460"/>
                  </a:cubicBezTo>
                  <a:cubicBezTo>
                    <a:pt x="19286" y="9465"/>
                    <a:pt x="18607" y="9653"/>
                    <a:pt x="17684" y="9653"/>
                  </a:cubicBezTo>
                  <a:cubicBezTo>
                    <a:pt x="16324" y="9653"/>
                    <a:pt x="14436" y="9243"/>
                    <a:pt x="13368" y="7226"/>
                  </a:cubicBezTo>
                  <a:cubicBezTo>
                    <a:pt x="13825" y="6995"/>
                    <a:pt x="14299" y="6766"/>
                    <a:pt x="14789" y="6531"/>
                  </a:cubicBezTo>
                  <a:cubicBezTo>
                    <a:pt x="14876" y="6489"/>
                    <a:pt x="14963" y="6447"/>
                    <a:pt x="15049" y="6405"/>
                  </a:cubicBezTo>
                  <a:cubicBezTo>
                    <a:pt x="16339" y="7991"/>
                    <a:pt x="18548" y="8169"/>
                    <a:pt x="19486" y="8169"/>
                  </a:cubicBezTo>
                  <a:cubicBezTo>
                    <a:pt x="19564" y="8169"/>
                    <a:pt x="19634" y="8168"/>
                    <a:pt x="19693" y="8166"/>
                  </a:cubicBezTo>
                  <a:cubicBezTo>
                    <a:pt x="19838" y="8161"/>
                    <a:pt x="19923" y="8154"/>
                    <a:pt x="19927" y="8153"/>
                  </a:cubicBezTo>
                  <a:cubicBezTo>
                    <a:pt x="19973" y="8149"/>
                    <a:pt x="20005" y="8110"/>
                    <a:pt x="20000" y="8064"/>
                  </a:cubicBezTo>
                  <a:cubicBezTo>
                    <a:pt x="19996" y="8022"/>
                    <a:pt x="19962" y="7992"/>
                    <a:pt x="19918" y="7992"/>
                  </a:cubicBezTo>
                  <a:cubicBezTo>
                    <a:pt x="19916" y="7992"/>
                    <a:pt x="19914" y="7992"/>
                    <a:pt x="19912" y="7992"/>
                  </a:cubicBezTo>
                  <a:cubicBezTo>
                    <a:pt x="19905" y="7993"/>
                    <a:pt x="19745" y="8007"/>
                    <a:pt x="19483" y="8007"/>
                  </a:cubicBezTo>
                  <a:cubicBezTo>
                    <a:pt x="18578" y="8007"/>
                    <a:pt x="16453" y="7836"/>
                    <a:pt x="15201" y="6332"/>
                  </a:cubicBezTo>
                  <a:cubicBezTo>
                    <a:pt x="15648" y="6116"/>
                    <a:pt x="16105" y="5893"/>
                    <a:pt x="16569" y="5655"/>
                  </a:cubicBezTo>
                  <a:cubicBezTo>
                    <a:pt x="17188" y="6304"/>
                    <a:pt x="17993" y="6504"/>
                    <a:pt x="18745" y="6504"/>
                  </a:cubicBezTo>
                  <a:cubicBezTo>
                    <a:pt x="18790" y="6504"/>
                    <a:pt x="18835" y="6503"/>
                    <a:pt x="18880" y="6501"/>
                  </a:cubicBezTo>
                  <a:cubicBezTo>
                    <a:pt x="19992" y="6468"/>
                    <a:pt x="20953" y="6026"/>
                    <a:pt x="20969" y="6018"/>
                  </a:cubicBezTo>
                  <a:cubicBezTo>
                    <a:pt x="21009" y="5999"/>
                    <a:pt x="21027" y="5950"/>
                    <a:pt x="21008" y="5909"/>
                  </a:cubicBezTo>
                  <a:cubicBezTo>
                    <a:pt x="20994" y="5880"/>
                    <a:pt x="20965" y="5863"/>
                    <a:pt x="20934" y="5863"/>
                  </a:cubicBezTo>
                  <a:cubicBezTo>
                    <a:pt x="20923" y="5863"/>
                    <a:pt x="20911" y="5865"/>
                    <a:pt x="20900" y="5870"/>
                  </a:cubicBezTo>
                  <a:cubicBezTo>
                    <a:pt x="20883" y="5879"/>
                    <a:pt x="19874" y="6341"/>
                    <a:pt x="18749" y="6341"/>
                  </a:cubicBezTo>
                  <a:cubicBezTo>
                    <a:pt x="18047" y="6341"/>
                    <a:pt x="17300" y="6161"/>
                    <a:pt x="16720" y="5577"/>
                  </a:cubicBezTo>
                  <a:cubicBezTo>
                    <a:pt x="17470" y="5186"/>
                    <a:pt x="18236" y="4755"/>
                    <a:pt x="19009" y="4250"/>
                  </a:cubicBezTo>
                  <a:cubicBezTo>
                    <a:pt x="19421" y="4323"/>
                    <a:pt x="19796" y="4351"/>
                    <a:pt x="20130" y="4351"/>
                  </a:cubicBezTo>
                  <a:cubicBezTo>
                    <a:pt x="20187" y="4351"/>
                    <a:pt x="20243" y="4350"/>
                    <a:pt x="20297" y="4349"/>
                  </a:cubicBezTo>
                  <a:cubicBezTo>
                    <a:pt x="21315" y="4316"/>
                    <a:pt x="21905" y="4021"/>
                    <a:pt x="21942" y="4003"/>
                  </a:cubicBezTo>
                  <a:cubicBezTo>
                    <a:pt x="21981" y="3982"/>
                    <a:pt x="21996" y="3934"/>
                    <a:pt x="21977" y="3893"/>
                  </a:cubicBezTo>
                  <a:cubicBezTo>
                    <a:pt x="21963" y="3865"/>
                    <a:pt x="21934" y="3849"/>
                    <a:pt x="21904" y="3849"/>
                  </a:cubicBezTo>
                  <a:cubicBezTo>
                    <a:pt x="21891" y="3849"/>
                    <a:pt x="21879" y="3852"/>
                    <a:pt x="21866" y="3858"/>
                  </a:cubicBezTo>
                  <a:cubicBezTo>
                    <a:pt x="21858" y="3862"/>
                    <a:pt x="21210" y="4184"/>
                    <a:pt x="20104" y="4184"/>
                  </a:cubicBezTo>
                  <a:cubicBezTo>
                    <a:pt x="19833" y="4184"/>
                    <a:pt x="19534" y="4164"/>
                    <a:pt x="19209" y="4116"/>
                  </a:cubicBezTo>
                  <a:cubicBezTo>
                    <a:pt x="20593" y="3189"/>
                    <a:pt x="21995" y="2013"/>
                    <a:pt x="23360" y="401"/>
                  </a:cubicBezTo>
                  <a:cubicBezTo>
                    <a:pt x="23446" y="298"/>
                    <a:pt x="23434" y="144"/>
                    <a:pt x="23330" y="58"/>
                  </a:cubicBezTo>
                  <a:cubicBezTo>
                    <a:pt x="23284" y="19"/>
                    <a:pt x="23229" y="1"/>
                    <a:pt x="2317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0" name="Google Shape;1500;p35"/>
            <p:cNvSpPr/>
            <p:nvPr/>
          </p:nvSpPr>
          <p:spPr>
            <a:xfrm>
              <a:off x="3042577" y="3974925"/>
              <a:ext cx="6589615" cy="893593"/>
            </a:xfrm>
            <a:custGeom>
              <a:avLst/>
              <a:gdLst/>
              <a:ahLst/>
              <a:cxnLst/>
              <a:rect l="l" t="t" r="r" b="b"/>
              <a:pathLst>
                <a:path w="236060" h="40808" extrusionOk="0">
                  <a:moveTo>
                    <a:pt x="117158" y="0"/>
                  </a:moveTo>
                  <a:cubicBezTo>
                    <a:pt x="106800" y="0"/>
                    <a:pt x="98670" y="452"/>
                    <a:pt x="93964" y="493"/>
                  </a:cubicBezTo>
                  <a:lnTo>
                    <a:pt x="93964" y="494"/>
                  </a:lnTo>
                  <a:cubicBezTo>
                    <a:pt x="66122" y="734"/>
                    <a:pt x="0" y="37786"/>
                    <a:pt x="56191" y="40265"/>
                  </a:cubicBezTo>
                  <a:cubicBezTo>
                    <a:pt x="61895" y="40517"/>
                    <a:pt x="66798" y="40626"/>
                    <a:pt x="71033" y="40626"/>
                  </a:cubicBezTo>
                  <a:cubicBezTo>
                    <a:pt x="99126" y="40626"/>
                    <a:pt x="97840" y="35815"/>
                    <a:pt x="106280" y="35815"/>
                  </a:cubicBezTo>
                  <a:cubicBezTo>
                    <a:pt x="109102" y="35815"/>
                    <a:pt x="113010" y="36352"/>
                    <a:pt x="119464" y="37786"/>
                  </a:cubicBezTo>
                  <a:cubicBezTo>
                    <a:pt x="129442" y="40004"/>
                    <a:pt x="134048" y="40807"/>
                    <a:pt x="137016" y="40807"/>
                  </a:cubicBezTo>
                  <a:cubicBezTo>
                    <a:pt x="142578" y="40807"/>
                    <a:pt x="142384" y="37987"/>
                    <a:pt x="161006" y="36371"/>
                  </a:cubicBezTo>
                  <a:cubicBezTo>
                    <a:pt x="189564" y="33893"/>
                    <a:pt x="236060" y="25842"/>
                    <a:pt x="193517" y="11280"/>
                  </a:cubicBezTo>
                  <a:cubicBezTo>
                    <a:pt x="165485" y="1686"/>
                    <a:pt x="137164" y="0"/>
                    <a:pt x="117158" y="0"/>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1" name="Google Shape;1501;p35"/>
            <p:cNvSpPr/>
            <p:nvPr/>
          </p:nvSpPr>
          <p:spPr>
            <a:xfrm>
              <a:off x="5215923" y="768599"/>
              <a:ext cx="2615131" cy="3778698"/>
            </a:xfrm>
            <a:custGeom>
              <a:avLst/>
              <a:gdLst/>
              <a:ahLst/>
              <a:cxnLst/>
              <a:rect l="l" t="t" r="r" b="b"/>
              <a:pathLst>
                <a:path w="119426" h="172563" extrusionOk="0">
                  <a:moveTo>
                    <a:pt x="64725" y="9721"/>
                  </a:moveTo>
                  <a:cubicBezTo>
                    <a:pt x="66245" y="9721"/>
                    <a:pt x="67477" y="11010"/>
                    <a:pt x="67477" y="12601"/>
                  </a:cubicBezTo>
                  <a:cubicBezTo>
                    <a:pt x="67477" y="14190"/>
                    <a:pt x="66245" y="15478"/>
                    <a:pt x="64725" y="15478"/>
                  </a:cubicBezTo>
                  <a:cubicBezTo>
                    <a:pt x="63203" y="15478"/>
                    <a:pt x="61970" y="14189"/>
                    <a:pt x="61970" y="12601"/>
                  </a:cubicBezTo>
                  <a:cubicBezTo>
                    <a:pt x="61970" y="11012"/>
                    <a:pt x="63203" y="9721"/>
                    <a:pt x="64725" y="9721"/>
                  </a:cubicBezTo>
                  <a:close/>
                  <a:moveTo>
                    <a:pt x="61920" y="1"/>
                  </a:moveTo>
                  <a:cubicBezTo>
                    <a:pt x="61086" y="1"/>
                    <a:pt x="50161" y="286"/>
                    <a:pt x="47842" y="15169"/>
                  </a:cubicBezTo>
                  <a:lnTo>
                    <a:pt x="11013" y="17942"/>
                  </a:lnTo>
                  <a:cubicBezTo>
                    <a:pt x="11013" y="17942"/>
                    <a:pt x="0" y="132440"/>
                    <a:pt x="17208" y="165554"/>
                  </a:cubicBezTo>
                  <a:cubicBezTo>
                    <a:pt x="17208" y="165554"/>
                    <a:pt x="45984" y="172563"/>
                    <a:pt x="75924" y="172563"/>
                  </a:cubicBezTo>
                  <a:cubicBezTo>
                    <a:pt x="89432" y="172563"/>
                    <a:pt x="103176" y="171136"/>
                    <a:pt x="114622" y="166996"/>
                  </a:cubicBezTo>
                  <a:cubicBezTo>
                    <a:pt x="114622" y="166996"/>
                    <a:pt x="119425" y="25197"/>
                    <a:pt x="113233" y="16918"/>
                  </a:cubicBezTo>
                  <a:lnTo>
                    <a:pt x="81990" y="15169"/>
                  </a:lnTo>
                  <a:cubicBezTo>
                    <a:pt x="81990" y="15169"/>
                    <a:pt x="81588" y="1"/>
                    <a:pt x="61970" y="1"/>
                  </a:cubicBezTo>
                  <a:cubicBezTo>
                    <a:pt x="61970" y="1"/>
                    <a:pt x="61953" y="1"/>
                    <a:pt x="61920" y="1"/>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2" name="Google Shape;1502;p35"/>
            <p:cNvSpPr/>
            <p:nvPr/>
          </p:nvSpPr>
          <p:spPr>
            <a:xfrm>
              <a:off x="5447433" y="1327720"/>
              <a:ext cx="2118496" cy="2951608"/>
            </a:xfrm>
            <a:custGeom>
              <a:avLst/>
              <a:gdLst/>
              <a:ahLst/>
              <a:cxnLst/>
              <a:rect l="l" t="t" r="r" b="b"/>
              <a:pathLst>
                <a:path w="96746" h="134792" extrusionOk="0">
                  <a:moveTo>
                    <a:pt x="7326" y="1"/>
                  </a:moveTo>
                  <a:cubicBezTo>
                    <a:pt x="1" y="8934"/>
                    <a:pt x="10768" y="132466"/>
                    <a:pt x="10768" y="132466"/>
                  </a:cubicBezTo>
                  <a:lnTo>
                    <a:pt x="96746" y="134792"/>
                  </a:lnTo>
                  <a:lnTo>
                    <a:pt x="96128"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3" name="Google Shape;1503;p35"/>
            <p:cNvSpPr/>
            <p:nvPr/>
          </p:nvSpPr>
          <p:spPr>
            <a:xfrm>
              <a:off x="6355317" y="2205541"/>
              <a:ext cx="729537" cy="37686"/>
            </a:xfrm>
            <a:custGeom>
              <a:avLst/>
              <a:gdLst/>
              <a:ahLst/>
              <a:cxnLst/>
              <a:rect l="l" t="t" r="r" b="b"/>
              <a:pathLst>
                <a:path w="33316" h="1721" extrusionOk="0">
                  <a:moveTo>
                    <a:pt x="33002" y="0"/>
                  </a:moveTo>
                  <a:cubicBezTo>
                    <a:pt x="32983" y="0"/>
                    <a:pt x="32964" y="3"/>
                    <a:pt x="32944" y="8"/>
                  </a:cubicBezTo>
                  <a:cubicBezTo>
                    <a:pt x="30938" y="544"/>
                    <a:pt x="28528" y="708"/>
                    <a:pt x="25807" y="708"/>
                  </a:cubicBezTo>
                  <a:cubicBezTo>
                    <a:pt x="23772" y="708"/>
                    <a:pt x="21564" y="616"/>
                    <a:pt x="19219" y="519"/>
                  </a:cubicBezTo>
                  <a:cubicBezTo>
                    <a:pt x="16646" y="412"/>
                    <a:pt x="13922" y="298"/>
                    <a:pt x="11120" y="298"/>
                  </a:cubicBezTo>
                  <a:cubicBezTo>
                    <a:pt x="7588" y="298"/>
                    <a:pt x="3931" y="479"/>
                    <a:pt x="298" y="1081"/>
                  </a:cubicBezTo>
                  <a:cubicBezTo>
                    <a:pt x="282" y="1084"/>
                    <a:pt x="265" y="1086"/>
                    <a:pt x="247" y="1089"/>
                  </a:cubicBezTo>
                  <a:cubicBezTo>
                    <a:pt x="98" y="1115"/>
                    <a:pt x="1" y="1275"/>
                    <a:pt x="28" y="1448"/>
                  </a:cubicBezTo>
                  <a:cubicBezTo>
                    <a:pt x="51" y="1607"/>
                    <a:pt x="171" y="1721"/>
                    <a:pt x="304" y="1721"/>
                  </a:cubicBezTo>
                  <a:cubicBezTo>
                    <a:pt x="316" y="1721"/>
                    <a:pt x="329" y="1720"/>
                    <a:pt x="342" y="1717"/>
                  </a:cubicBezTo>
                  <a:cubicBezTo>
                    <a:pt x="359" y="1715"/>
                    <a:pt x="377" y="1712"/>
                    <a:pt x="394" y="1709"/>
                  </a:cubicBezTo>
                  <a:cubicBezTo>
                    <a:pt x="3997" y="1112"/>
                    <a:pt x="7631" y="933"/>
                    <a:pt x="11145" y="933"/>
                  </a:cubicBezTo>
                  <a:cubicBezTo>
                    <a:pt x="13937" y="933"/>
                    <a:pt x="16654" y="1046"/>
                    <a:pt x="19219" y="1153"/>
                  </a:cubicBezTo>
                  <a:cubicBezTo>
                    <a:pt x="21570" y="1251"/>
                    <a:pt x="23784" y="1343"/>
                    <a:pt x="25828" y="1343"/>
                  </a:cubicBezTo>
                  <a:cubicBezTo>
                    <a:pt x="28583" y="1343"/>
                    <a:pt x="31029" y="1175"/>
                    <a:pt x="33084" y="627"/>
                  </a:cubicBezTo>
                  <a:cubicBezTo>
                    <a:pt x="33228" y="588"/>
                    <a:pt x="33316" y="419"/>
                    <a:pt x="33277" y="247"/>
                  </a:cubicBezTo>
                  <a:cubicBezTo>
                    <a:pt x="33243" y="100"/>
                    <a:pt x="33125" y="0"/>
                    <a:pt x="3300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4" name="Google Shape;1504;p35"/>
            <p:cNvSpPr/>
            <p:nvPr/>
          </p:nvSpPr>
          <p:spPr>
            <a:xfrm>
              <a:off x="6370426" y="2078827"/>
              <a:ext cx="661458" cy="71408"/>
            </a:xfrm>
            <a:custGeom>
              <a:avLst/>
              <a:gdLst/>
              <a:ahLst/>
              <a:cxnLst/>
              <a:rect l="l" t="t" r="r" b="b"/>
              <a:pathLst>
                <a:path w="30207" h="3261" extrusionOk="0">
                  <a:moveTo>
                    <a:pt x="7632" y="1359"/>
                  </a:moveTo>
                  <a:lnTo>
                    <a:pt x="7632" y="1359"/>
                  </a:lnTo>
                  <a:cubicBezTo>
                    <a:pt x="7802" y="1451"/>
                    <a:pt x="7950" y="1611"/>
                    <a:pt x="8071" y="1839"/>
                  </a:cubicBezTo>
                  <a:cubicBezTo>
                    <a:pt x="7875" y="1692"/>
                    <a:pt x="7723" y="1530"/>
                    <a:pt x="7632" y="1359"/>
                  </a:cubicBezTo>
                  <a:close/>
                  <a:moveTo>
                    <a:pt x="1293" y="0"/>
                  </a:moveTo>
                  <a:cubicBezTo>
                    <a:pt x="1207" y="0"/>
                    <a:pt x="1119" y="9"/>
                    <a:pt x="1027" y="28"/>
                  </a:cubicBezTo>
                  <a:cubicBezTo>
                    <a:pt x="0" y="242"/>
                    <a:pt x="702" y="1935"/>
                    <a:pt x="1117" y="2458"/>
                  </a:cubicBezTo>
                  <a:cubicBezTo>
                    <a:pt x="1178" y="2536"/>
                    <a:pt x="1251" y="2568"/>
                    <a:pt x="1321" y="2568"/>
                  </a:cubicBezTo>
                  <a:cubicBezTo>
                    <a:pt x="1527" y="2568"/>
                    <a:pt x="1711" y="2293"/>
                    <a:pt x="1529" y="2065"/>
                  </a:cubicBezTo>
                  <a:cubicBezTo>
                    <a:pt x="1363" y="1855"/>
                    <a:pt x="1214" y="1621"/>
                    <a:pt x="1130" y="1351"/>
                  </a:cubicBezTo>
                  <a:cubicBezTo>
                    <a:pt x="1011" y="965"/>
                    <a:pt x="1216" y="707"/>
                    <a:pt x="1484" y="707"/>
                  </a:cubicBezTo>
                  <a:cubicBezTo>
                    <a:pt x="1586" y="707"/>
                    <a:pt x="1697" y="745"/>
                    <a:pt x="1803" y="828"/>
                  </a:cubicBezTo>
                  <a:cubicBezTo>
                    <a:pt x="2202" y="1143"/>
                    <a:pt x="2533" y="1536"/>
                    <a:pt x="2877" y="1930"/>
                  </a:cubicBezTo>
                  <a:cubicBezTo>
                    <a:pt x="3363" y="2488"/>
                    <a:pt x="3847" y="3019"/>
                    <a:pt x="4530" y="3166"/>
                  </a:cubicBezTo>
                  <a:cubicBezTo>
                    <a:pt x="4543" y="3169"/>
                    <a:pt x="4555" y="3170"/>
                    <a:pt x="4568" y="3170"/>
                  </a:cubicBezTo>
                  <a:cubicBezTo>
                    <a:pt x="4671" y="3170"/>
                    <a:pt x="4784" y="3087"/>
                    <a:pt x="4810" y="2972"/>
                  </a:cubicBezTo>
                  <a:cubicBezTo>
                    <a:pt x="4881" y="2657"/>
                    <a:pt x="4788" y="1573"/>
                    <a:pt x="5244" y="1573"/>
                  </a:cubicBezTo>
                  <a:cubicBezTo>
                    <a:pt x="5272" y="1573"/>
                    <a:pt x="5301" y="1577"/>
                    <a:pt x="5333" y="1585"/>
                  </a:cubicBezTo>
                  <a:cubicBezTo>
                    <a:pt x="5886" y="1730"/>
                    <a:pt x="6386" y="2077"/>
                    <a:pt x="6879" y="2401"/>
                  </a:cubicBezTo>
                  <a:cubicBezTo>
                    <a:pt x="7326" y="2694"/>
                    <a:pt x="7603" y="3254"/>
                    <a:pt x="8145" y="3254"/>
                  </a:cubicBezTo>
                  <a:cubicBezTo>
                    <a:pt x="8161" y="3254"/>
                    <a:pt x="8177" y="3254"/>
                    <a:pt x="8193" y="3253"/>
                  </a:cubicBezTo>
                  <a:cubicBezTo>
                    <a:pt x="8404" y="3241"/>
                    <a:pt x="8529" y="3077"/>
                    <a:pt x="8600" y="2855"/>
                  </a:cubicBezTo>
                  <a:cubicBezTo>
                    <a:pt x="9132" y="3109"/>
                    <a:pt x="9715" y="3260"/>
                    <a:pt x="10212" y="3260"/>
                  </a:cubicBezTo>
                  <a:cubicBezTo>
                    <a:pt x="10792" y="3260"/>
                    <a:pt x="11256" y="3056"/>
                    <a:pt x="11389" y="2572"/>
                  </a:cubicBezTo>
                  <a:cubicBezTo>
                    <a:pt x="11880" y="2665"/>
                    <a:pt x="12643" y="3093"/>
                    <a:pt x="13194" y="3093"/>
                  </a:cubicBezTo>
                  <a:cubicBezTo>
                    <a:pt x="13507" y="3093"/>
                    <a:pt x="13752" y="2955"/>
                    <a:pt x="13841" y="2539"/>
                  </a:cubicBezTo>
                  <a:cubicBezTo>
                    <a:pt x="14454" y="2745"/>
                    <a:pt x="15013" y="3218"/>
                    <a:pt x="15544" y="3218"/>
                  </a:cubicBezTo>
                  <a:cubicBezTo>
                    <a:pt x="15834" y="3218"/>
                    <a:pt x="16116" y="3077"/>
                    <a:pt x="16394" y="2674"/>
                  </a:cubicBezTo>
                  <a:cubicBezTo>
                    <a:pt x="16499" y="2522"/>
                    <a:pt x="16633" y="2470"/>
                    <a:pt x="16780" y="2470"/>
                  </a:cubicBezTo>
                  <a:cubicBezTo>
                    <a:pt x="17104" y="2470"/>
                    <a:pt x="17497" y="2721"/>
                    <a:pt x="17826" y="2721"/>
                  </a:cubicBezTo>
                  <a:cubicBezTo>
                    <a:pt x="17915" y="2721"/>
                    <a:pt x="17998" y="2703"/>
                    <a:pt x="18075" y="2657"/>
                  </a:cubicBezTo>
                  <a:cubicBezTo>
                    <a:pt x="18440" y="2438"/>
                    <a:pt x="18624" y="2222"/>
                    <a:pt x="19024" y="2222"/>
                  </a:cubicBezTo>
                  <a:cubicBezTo>
                    <a:pt x="19073" y="2222"/>
                    <a:pt x="19126" y="2225"/>
                    <a:pt x="19183" y="2232"/>
                  </a:cubicBezTo>
                  <a:cubicBezTo>
                    <a:pt x="19521" y="2274"/>
                    <a:pt x="19856" y="2327"/>
                    <a:pt x="20195" y="2345"/>
                  </a:cubicBezTo>
                  <a:cubicBezTo>
                    <a:pt x="20219" y="2346"/>
                    <a:pt x="20242" y="2346"/>
                    <a:pt x="20264" y="2346"/>
                  </a:cubicBezTo>
                  <a:cubicBezTo>
                    <a:pt x="20530" y="2346"/>
                    <a:pt x="20755" y="2267"/>
                    <a:pt x="20982" y="2113"/>
                  </a:cubicBezTo>
                  <a:cubicBezTo>
                    <a:pt x="21235" y="1942"/>
                    <a:pt x="21468" y="1874"/>
                    <a:pt x="21724" y="1874"/>
                  </a:cubicBezTo>
                  <a:cubicBezTo>
                    <a:pt x="21865" y="1874"/>
                    <a:pt x="22013" y="1895"/>
                    <a:pt x="22176" y="1930"/>
                  </a:cubicBezTo>
                  <a:cubicBezTo>
                    <a:pt x="22756" y="2054"/>
                    <a:pt x="23315" y="2158"/>
                    <a:pt x="23885" y="2158"/>
                  </a:cubicBezTo>
                  <a:cubicBezTo>
                    <a:pt x="24090" y="2158"/>
                    <a:pt x="24297" y="2145"/>
                    <a:pt x="24508" y="2113"/>
                  </a:cubicBezTo>
                  <a:cubicBezTo>
                    <a:pt x="24654" y="2091"/>
                    <a:pt x="24798" y="2082"/>
                    <a:pt x="24942" y="2082"/>
                  </a:cubicBezTo>
                  <a:cubicBezTo>
                    <a:pt x="25673" y="2082"/>
                    <a:pt x="26373" y="2322"/>
                    <a:pt x="27114" y="2322"/>
                  </a:cubicBezTo>
                  <a:cubicBezTo>
                    <a:pt x="27129" y="2322"/>
                    <a:pt x="27144" y="2322"/>
                    <a:pt x="27159" y="2322"/>
                  </a:cubicBezTo>
                  <a:cubicBezTo>
                    <a:pt x="27696" y="2314"/>
                    <a:pt x="28230" y="2271"/>
                    <a:pt x="28765" y="2271"/>
                  </a:cubicBezTo>
                  <a:cubicBezTo>
                    <a:pt x="29118" y="2271"/>
                    <a:pt x="29471" y="2290"/>
                    <a:pt x="29824" y="2350"/>
                  </a:cubicBezTo>
                  <a:cubicBezTo>
                    <a:pt x="29840" y="2353"/>
                    <a:pt x="29855" y="2354"/>
                    <a:pt x="29870" y="2354"/>
                  </a:cubicBezTo>
                  <a:cubicBezTo>
                    <a:pt x="30177" y="2354"/>
                    <a:pt x="30206" y="1777"/>
                    <a:pt x="29874" y="1721"/>
                  </a:cubicBezTo>
                  <a:lnTo>
                    <a:pt x="29874" y="1720"/>
                  </a:lnTo>
                  <a:cubicBezTo>
                    <a:pt x="29530" y="1661"/>
                    <a:pt x="29190" y="1643"/>
                    <a:pt x="28850" y="1643"/>
                  </a:cubicBezTo>
                  <a:cubicBezTo>
                    <a:pt x="28362" y="1643"/>
                    <a:pt x="27876" y="1681"/>
                    <a:pt x="27382" y="1688"/>
                  </a:cubicBezTo>
                  <a:cubicBezTo>
                    <a:pt x="27368" y="1688"/>
                    <a:pt x="27355" y="1688"/>
                    <a:pt x="27341" y="1688"/>
                  </a:cubicBezTo>
                  <a:cubicBezTo>
                    <a:pt x="26583" y="1688"/>
                    <a:pt x="25828" y="1415"/>
                    <a:pt x="25076" y="1415"/>
                  </a:cubicBezTo>
                  <a:cubicBezTo>
                    <a:pt x="24945" y="1415"/>
                    <a:pt x="24813" y="1423"/>
                    <a:pt x="24682" y="1443"/>
                  </a:cubicBezTo>
                  <a:cubicBezTo>
                    <a:pt x="24420" y="1482"/>
                    <a:pt x="24164" y="1499"/>
                    <a:pt x="23912" y="1499"/>
                  </a:cubicBezTo>
                  <a:cubicBezTo>
                    <a:pt x="23244" y="1499"/>
                    <a:pt x="22600" y="1379"/>
                    <a:pt x="21909" y="1231"/>
                  </a:cubicBezTo>
                  <a:cubicBezTo>
                    <a:pt x="21831" y="1214"/>
                    <a:pt x="21757" y="1207"/>
                    <a:pt x="21685" y="1207"/>
                  </a:cubicBezTo>
                  <a:cubicBezTo>
                    <a:pt x="21096" y="1207"/>
                    <a:pt x="20707" y="1709"/>
                    <a:pt x="20123" y="1709"/>
                  </a:cubicBezTo>
                  <a:cubicBezTo>
                    <a:pt x="20082" y="1709"/>
                    <a:pt x="20041" y="1706"/>
                    <a:pt x="19998" y="1701"/>
                  </a:cubicBezTo>
                  <a:cubicBezTo>
                    <a:pt x="19683" y="1663"/>
                    <a:pt x="19283" y="1571"/>
                    <a:pt x="18906" y="1571"/>
                  </a:cubicBezTo>
                  <a:cubicBezTo>
                    <a:pt x="18639" y="1571"/>
                    <a:pt x="18383" y="1617"/>
                    <a:pt x="18177" y="1763"/>
                  </a:cubicBezTo>
                  <a:cubicBezTo>
                    <a:pt x="17960" y="1917"/>
                    <a:pt x="17765" y="1964"/>
                    <a:pt x="17570" y="1964"/>
                  </a:cubicBezTo>
                  <a:cubicBezTo>
                    <a:pt x="17282" y="1964"/>
                    <a:pt x="16992" y="1862"/>
                    <a:pt x="16625" y="1853"/>
                  </a:cubicBezTo>
                  <a:cubicBezTo>
                    <a:pt x="16619" y="1852"/>
                    <a:pt x="16613" y="1852"/>
                    <a:pt x="16607" y="1852"/>
                  </a:cubicBezTo>
                  <a:cubicBezTo>
                    <a:pt x="16258" y="1852"/>
                    <a:pt x="16075" y="2125"/>
                    <a:pt x="15876" y="2409"/>
                  </a:cubicBezTo>
                  <a:cubicBezTo>
                    <a:pt x="15778" y="2549"/>
                    <a:pt x="15642" y="2604"/>
                    <a:pt x="15483" y="2604"/>
                  </a:cubicBezTo>
                  <a:cubicBezTo>
                    <a:pt x="14925" y="2604"/>
                    <a:pt x="14089" y="1926"/>
                    <a:pt x="13631" y="1840"/>
                  </a:cubicBezTo>
                  <a:cubicBezTo>
                    <a:pt x="13619" y="1838"/>
                    <a:pt x="13606" y="1837"/>
                    <a:pt x="13594" y="1837"/>
                  </a:cubicBezTo>
                  <a:cubicBezTo>
                    <a:pt x="13466" y="1837"/>
                    <a:pt x="13338" y="1959"/>
                    <a:pt x="13335" y="2113"/>
                  </a:cubicBezTo>
                  <a:cubicBezTo>
                    <a:pt x="13332" y="2343"/>
                    <a:pt x="13186" y="2425"/>
                    <a:pt x="12968" y="2425"/>
                  </a:cubicBezTo>
                  <a:cubicBezTo>
                    <a:pt x="12430" y="2425"/>
                    <a:pt x="11454" y="1924"/>
                    <a:pt x="11119" y="1924"/>
                  </a:cubicBezTo>
                  <a:cubicBezTo>
                    <a:pt x="11116" y="1924"/>
                    <a:pt x="11113" y="1924"/>
                    <a:pt x="11111" y="1924"/>
                  </a:cubicBezTo>
                  <a:cubicBezTo>
                    <a:pt x="11000" y="1928"/>
                    <a:pt x="10889" y="2070"/>
                    <a:pt x="10889" y="2199"/>
                  </a:cubicBezTo>
                  <a:cubicBezTo>
                    <a:pt x="10886" y="2473"/>
                    <a:pt x="10615" y="2590"/>
                    <a:pt x="10227" y="2590"/>
                  </a:cubicBezTo>
                  <a:cubicBezTo>
                    <a:pt x="9785" y="2590"/>
                    <a:pt x="9192" y="2438"/>
                    <a:pt x="8677" y="2196"/>
                  </a:cubicBezTo>
                  <a:cubicBezTo>
                    <a:pt x="8671" y="1974"/>
                    <a:pt x="8644" y="1767"/>
                    <a:pt x="8612" y="1636"/>
                  </a:cubicBezTo>
                  <a:cubicBezTo>
                    <a:pt x="8447" y="952"/>
                    <a:pt x="7827" y="712"/>
                    <a:pt x="7300" y="639"/>
                  </a:cubicBezTo>
                  <a:cubicBezTo>
                    <a:pt x="7289" y="638"/>
                    <a:pt x="7279" y="637"/>
                    <a:pt x="7269" y="637"/>
                  </a:cubicBezTo>
                  <a:cubicBezTo>
                    <a:pt x="7135" y="637"/>
                    <a:pt x="7015" y="752"/>
                    <a:pt x="7004" y="913"/>
                  </a:cubicBezTo>
                  <a:cubicBezTo>
                    <a:pt x="6962" y="1521"/>
                    <a:pt x="7400" y="2092"/>
                    <a:pt x="8014" y="2517"/>
                  </a:cubicBezTo>
                  <a:cubicBezTo>
                    <a:pt x="8009" y="2547"/>
                    <a:pt x="8001" y="2577"/>
                    <a:pt x="7996" y="2607"/>
                  </a:cubicBezTo>
                  <a:cubicBezTo>
                    <a:pt x="7864" y="2524"/>
                    <a:pt x="7744" y="2423"/>
                    <a:pt x="7635" y="2305"/>
                  </a:cubicBezTo>
                  <a:cubicBezTo>
                    <a:pt x="7371" y="2027"/>
                    <a:pt x="7317" y="1977"/>
                    <a:pt x="7005" y="1771"/>
                  </a:cubicBezTo>
                  <a:cubicBezTo>
                    <a:pt x="6559" y="1478"/>
                    <a:pt x="6085" y="1139"/>
                    <a:pt x="5583" y="1007"/>
                  </a:cubicBezTo>
                  <a:cubicBezTo>
                    <a:pt x="5456" y="974"/>
                    <a:pt x="5316" y="951"/>
                    <a:pt x="5177" y="951"/>
                  </a:cubicBezTo>
                  <a:cubicBezTo>
                    <a:pt x="4902" y="951"/>
                    <a:pt x="4630" y="1042"/>
                    <a:pt x="4468" y="1327"/>
                  </a:cubicBezTo>
                  <a:cubicBezTo>
                    <a:pt x="4236" y="1734"/>
                    <a:pt x="4355" y="2057"/>
                    <a:pt x="4336" y="2458"/>
                  </a:cubicBezTo>
                  <a:cubicBezTo>
                    <a:pt x="3205" y="1974"/>
                    <a:pt x="2559" y="0"/>
                    <a:pt x="129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5" name="Google Shape;1505;p35"/>
            <p:cNvSpPr/>
            <p:nvPr/>
          </p:nvSpPr>
          <p:spPr>
            <a:xfrm>
              <a:off x="6355274" y="1913795"/>
              <a:ext cx="704027" cy="82269"/>
            </a:xfrm>
            <a:custGeom>
              <a:avLst/>
              <a:gdLst/>
              <a:ahLst/>
              <a:cxnLst/>
              <a:rect l="l" t="t" r="r" b="b"/>
              <a:pathLst>
                <a:path w="32151" h="3757" extrusionOk="0">
                  <a:moveTo>
                    <a:pt x="2916" y="1"/>
                  </a:moveTo>
                  <a:cubicBezTo>
                    <a:pt x="2744" y="1"/>
                    <a:pt x="2567" y="71"/>
                    <a:pt x="2386" y="244"/>
                  </a:cubicBezTo>
                  <a:cubicBezTo>
                    <a:pt x="2283" y="341"/>
                    <a:pt x="2159" y="524"/>
                    <a:pt x="2148" y="691"/>
                  </a:cubicBezTo>
                  <a:cubicBezTo>
                    <a:pt x="2134" y="896"/>
                    <a:pt x="2249" y="1560"/>
                    <a:pt x="1959" y="1560"/>
                  </a:cubicBezTo>
                  <a:cubicBezTo>
                    <a:pt x="1900" y="1560"/>
                    <a:pt x="1824" y="1532"/>
                    <a:pt x="1726" y="1467"/>
                  </a:cubicBezTo>
                  <a:cubicBezTo>
                    <a:pt x="1432" y="1271"/>
                    <a:pt x="1191" y="1137"/>
                    <a:pt x="859" y="1137"/>
                  </a:cubicBezTo>
                  <a:cubicBezTo>
                    <a:pt x="853" y="1137"/>
                    <a:pt x="846" y="1137"/>
                    <a:pt x="840" y="1137"/>
                  </a:cubicBezTo>
                  <a:cubicBezTo>
                    <a:pt x="230" y="1147"/>
                    <a:pt x="0" y="1600"/>
                    <a:pt x="354" y="2201"/>
                  </a:cubicBezTo>
                  <a:cubicBezTo>
                    <a:pt x="409" y="2294"/>
                    <a:pt x="479" y="2333"/>
                    <a:pt x="549" y="2333"/>
                  </a:cubicBezTo>
                  <a:cubicBezTo>
                    <a:pt x="735" y="2333"/>
                    <a:pt x="913" y="2056"/>
                    <a:pt x="767" y="1808"/>
                  </a:cubicBezTo>
                  <a:cubicBezTo>
                    <a:pt x="756" y="1789"/>
                    <a:pt x="783" y="1782"/>
                    <a:pt x="829" y="1782"/>
                  </a:cubicBezTo>
                  <a:cubicBezTo>
                    <a:pt x="945" y="1782"/>
                    <a:pt x="1181" y="1828"/>
                    <a:pt x="1219" y="1852"/>
                  </a:cubicBezTo>
                  <a:cubicBezTo>
                    <a:pt x="1336" y="1925"/>
                    <a:pt x="1804" y="2292"/>
                    <a:pt x="2002" y="2298"/>
                  </a:cubicBezTo>
                  <a:cubicBezTo>
                    <a:pt x="2028" y="2299"/>
                    <a:pt x="2055" y="2300"/>
                    <a:pt x="2083" y="2300"/>
                  </a:cubicBezTo>
                  <a:cubicBezTo>
                    <a:pt x="2319" y="2300"/>
                    <a:pt x="2614" y="2258"/>
                    <a:pt x="2706" y="1973"/>
                  </a:cubicBezTo>
                  <a:cubicBezTo>
                    <a:pt x="2778" y="1748"/>
                    <a:pt x="2730" y="1478"/>
                    <a:pt x="2702" y="1248"/>
                  </a:cubicBezTo>
                  <a:cubicBezTo>
                    <a:pt x="2902" y="970"/>
                    <a:pt x="3094" y="831"/>
                    <a:pt x="3276" y="831"/>
                  </a:cubicBezTo>
                  <a:cubicBezTo>
                    <a:pt x="3442" y="831"/>
                    <a:pt x="3601" y="946"/>
                    <a:pt x="3752" y="1177"/>
                  </a:cubicBezTo>
                  <a:cubicBezTo>
                    <a:pt x="3860" y="1306"/>
                    <a:pt x="3971" y="1435"/>
                    <a:pt x="4084" y="1560"/>
                  </a:cubicBezTo>
                  <a:cubicBezTo>
                    <a:pt x="4405" y="1925"/>
                    <a:pt x="4697" y="1851"/>
                    <a:pt x="5118" y="1902"/>
                  </a:cubicBezTo>
                  <a:cubicBezTo>
                    <a:pt x="5607" y="1961"/>
                    <a:pt x="6600" y="2375"/>
                    <a:pt x="7336" y="2375"/>
                  </a:cubicBezTo>
                  <a:cubicBezTo>
                    <a:pt x="7650" y="2375"/>
                    <a:pt x="7918" y="2300"/>
                    <a:pt x="8081" y="2090"/>
                  </a:cubicBezTo>
                  <a:cubicBezTo>
                    <a:pt x="8728" y="2542"/>
                    <a:pt x="9647" y="3026"/>
                    <a:pt x="10444" y="3026"/>
                  </a:cubicBezTo>
                  <a:cubicBezTo>
                    <a:pt x="10594" y="3026"/>
                    <a:pt x="10739" y="3009"/>
                    <a:pt x="10877" y="2971"/>
                  </a:cubicBezTo>
                  <a:cubicBezTo>
                    <a:pt x="11182" y="2889"/>
                    <a:pt x="11416" y="2801"/>
                    <a:pt x="11642" y="2542"/>
                  </a:cubicBezTo>
                  <a:cubicBezTo>
                    <a:pt x="11751" y="2416"/>
                    <a:pt x="11855" y="2375"/>
                    <a:pt x="11960" y="2375"/>
                  </a:cubicBezTo>
                  <a:cubicBezTo>
                    <a:pt x="12146" y="2375"/>
                    <a:pt x="12334" y="2507"/>
                    <a:pt x="12553" y="2529"/>
                  </a:cubicBezTo>
                  <a:cubicBezTo>
                    <a:pt x="12901" y="2565"/>
                    <a:pt x="13236" y="2651"/>
                    <a:pt x="13589" y="2651"/>
                  </a:cubicBezTo>
                  <a:cubicBezTo>
                    <a:pt x="13595" y="2651"/>
                    <a:pt x="13600" y="2651"/>
                    <a:pt x="13605" y="2651"/>
                  </a:cubicBezTo>
                  <a:cubicBezTo>
                    <a:pt x="13766" y="2650"/>
                    <a:pt x="13931" y="2621"/>
                    <a:pt x="14079" y="2566"/>
                  </a:cubicBezTo>
                  <a:cubicBezTo>
                    <a:pt x="14230" y="2665"/>
                    <a:pt x="14406" y="2727"/>
                    <a:pt x="14582" y="2727"/>
                  </a:cubicBezTo>
                  <a:cubicBezTo>
                    <a:pt x="14636" y="2727"/>
                    <a:pt x="14690" y="2722"/>
                    <a:pt x="14743" y="2709"/>
                  </a:cubicBezTo>
                  <a:cubicBezTo>
                    <a:pt x="15123" y="2620"/>
                    <a:pt x="15642" y="2343"/>
                    <a:pt x="15819" y="1998"/>
                  </a:cubicBezTo>
                  <a:cubicBezTo>
                    <a:pt x="16464" y="2230"/>
                    <a:pt x="17459" y="2488"/>
                    <a:pt x="18193" y="2488"/>
                  </a:cubicBezTo>
                  <a:cubicBezTo>
                    <a:pt x="18411" y="2488"/>
                    <a:pt x="18607" y="2465"/>
                    <a:pt x="18763" y="2412"/>
                  </a:cubicBezTo>
                  <a:cubicBezTo>
                    <a:pt x="19199" y="3228"/>
                    <a:pt x="20216" y="3654"/>
                    <a:pt x="20978" y="3754"/>
                  </a:cubicBezTo>
                  <a:cubicBezTo>
                    <a:pt x="20991" y="3756"/>
                    <a:pt x="21005" y="3756"/>
                    <a:pt x="21019" y="3756"/>
                  </a:cubicBezTo>
                  <a:cubicBezTo>
                    <a:pt x="21151" y="3756"/>
                    <a:pt x="21318" y="3685"/>
                    <a:pt x="21391" y="3567"/>
                  </a:cubicBezTo>
                  <a:cubicBezTo>
                    <a:pt x="21585" y="3256"/>
                    <a:pt x="21780" y="3084"/>
                    <a:pt x="22103" y="3084"/>
                  </a:cubicBezTo>
                  <a:cubicBezTo>
                    <a:pt x="22175" y="3084"/>
                    <a:pt x="22252" y="3092"/>
                    <a:pt x="22337" y="3109"/>
                  </a:cubicBezTo>
                  <a:cubicBezTo>
                    <a:pt x="22449" y="3132"/>
                    <a:pt x="22590" y="3156"/>
                    <a:pt x="22731" y="3156"/>
                  </a:cubicBezTo>
                  <a:cubicBezTo>
                    <a:pt x="22986" y="3156"/>
                    <a:pt x="23239" y="3077"/>
                    <a:pt x="23310" y="2769"/>
                  </a:cubicBezTo>
                  <a:cubicBezTo>
                    <a:pt x="23405" y="2359"/>
                    <a:pt x="23674" y="2239"/>
                    <a:pt x="23999" y="2239"/>
                  </a:cubicBezTo>
                  <a:cubicBezTo>
                    <a:pt x="24406" y="2239"/>
                    <a:pt x="24900" y="2428"/>
                    <a:pt x="25242" y="2470"/>
                  </a:cubicBezTo>
                  <a:cubicBezTo>
                    <a:pt x="25255" y="2472"/>
                    <a:pt x="25267" y="2472"/>
                    <a:pt x="25279" y="2472"/>
                  </a:cubicBezTo>
                  <a:cubicBezTo>
                    <a:pt x="25436" y="2472"/>
                    <a:pt x="25538" y="2349"/>
                    <a:pt x="25659" y="2258"/>
                  </a:cubicBezTo>
                  <a:cubicBezTo>
                    <a:pt x="26012" y="1996"/>
                    <a:pt x="26369" y="1864"/>
                    <a:pt x="26768" y="1864"/>
                  </a:cubicBezTo>
                  <a:cubicBezTo>
                    <a:pt x="26874" y="1864"/>
                    <a:pt x="26982" y="1873"/>
                    <a:pt x="27095" y="1892"/>
                  </a:cubicBezTo>
                  <a:cubicBezTo>
                    <a:pt x="27333" y="1931"/>
                    <a:pt x="27529" y="1951"/>
                    <a:pt x="27708" y="1951"/>
                  </a:cubicBezTo>
                  <a:cubicBezTo>
                    <a:pt x="28062" y="1951"/>
                    <a:pt x="28352" y="1873"/>
                    <a:pt x="28787" y="1716"/>
                  </a:cubicBezTo>
                  <a:cubicBezTo>
                    <a:pt x="29067" y="1615"/>
                    <a:pt x="29355" y="1576"/>
                    <a:pt x="29646" y="1576"/>
                  </a:cubicBezTo>
                  <a:cubicBezTo>
                    <a:pt x="30356" y="1576"/>
                    <a:pt x="31085" y="1810"/>
                    <a:pt x="31776" y="1965"/>
                  </a:cubicBezTo>
                  <a:cubicBezTo>
                    <a:pt x="31796" y="1969"/>
                    <a:pt x="31815" y="1971"/>
                    <a:pt x="31833" y="1971"/>
                  </a:cubicBezTo>
                  <a:cubicBezTo>
                    <a:pt x="32127" y="1971"/>
                    <a:pt x="32151" y="1407"/>
                    <a:pt x="31827" y="1335"/>
                  </a:cubicBezTo>
                  <a:cubicBezTo>
                    <a:pt x="31129" y="1179"/>
                    <a:pt x="30382" y="929"/>
                    <a:pt x="29662" y="929"/>
                  </a:cubicBezTo>
                  <a:cubicBezTo>
                    <a:pt x="29566" y="929"/>
                    <a:pt x="29471" y="933"/>
                    <a:pt x="29376" y="943"/>
                  </a:cubicBezTo>
                  <a:cubicBezTo>
                    <a:pt x="28777" y="1006"/>
                    <a:pt x="28267" y="1330"/>
                    <a:pt x="27679" y="1330"/>
                  </a:cubicBezTo>
                  <a:cubicBezTo>
                    <a:pt x="27597" y="1330"/>
                    <a:pt x="27514" y="1323"/>
                    <a:pt x="27428" y="1309"/>
                  </a:cubicBezTo>
                  <a:cubicBezTo>
                    <a:pt x="27192" y="1270"/>
                    <a:pt x="26969" y="1245"/>
                    <a:pt x="26753" y="1245"/>
                  </a:cubicBezTo>
                  <a:cubicBezTo>
                    <a:pt x="26346" y="1245"/>
                    <a:pt x="25965" y="1332"/>
                    <a:pt x="25567" y="1569"/>
                  </a:cubicBezTo>
                  <a:cubicBezTo>
                    <a:pt x="25328" y="1711"/>
                    <a:pt x="25116" y="1760"/>
                    <a:pt x="24905" y="1760"/>
                  </a:cubicBezTo>
                  <a:cubicBezTo>
                    <a:pt x="24616" y="1760"/>
                    <a:pt x="24328" y="1668"/>
                    <a:pt x="23971" y="1596"/>
                  </a:cubicBezTo>
                  <a:cubicBezTo>
                    <a:pt x="23843" y="1570"/>
                    <a:pt x="23716" y="1549"/>
                    <a:pt x="23593" y="1549"/>
                  </a:cubicBezTo>
                  <a:cubicBezTo>
                    <a:pt x="23359" y="1549"/>
                    <a:pt x="23144" y="1625"/>
                    <a:pt x="22983" y="1888"/>
                  </a:cubicBezTo>
                  <a:cubicBezTo>
                    <a:pt x="22905" y="2018"/>
                    <a:pt x="22818" y="2526"/>
                    <a:pt x="22628" y="2526"/>
                  </a:cubicBezTo>
                  <a:cubicBezTo>
                    <a:pt x="22621" y="2526"/>
                    <a:pt x="22614" y="2526"/>
                    <a:pt x="22606" y="2524"/>
                  </a:cubicBezTo>
                  <a:cubicBezTo>
                    <a:pt x="22405" y="2484"/>
                    <a:pt x="22176" y="2405"/>
                    <a:pt x="21965" y="2405"/>
                  </a:cubicBezTo>
                  <a:cubicBezTo>
                    <a:pt x="21930" y="2405"/>
                    <a:pt x="21895" y="2407"/>
                    <a:pt x="21860" y="2412"/>
                  </a:cubicBezTo>
                  <a:cubicBezTo>
                    <a:pt x="21567" y="2457"/>
                    <a:pt x="21368" y="2562"/>
                    <a:pt x="21136" y="2769"/>
                  </a:cubicBezTo>
                  <a:cubicBezTo>
                    <a:pt x="21037" y="2857"/>
                    <a:pt x="21045" y="3093"/>
                    <a:pt x="20899" y="3093"/>
                  </a:cubicBezTo>
                  <a:cubicBezTo>
                    <a:pt x="20879" y="3093"/>
                    <a:pt x="20854" y="3088"/>
                    <a:pt x="20826" y="3077"/>
                  </a:cubicBezTo>
                  <a:cubicBezTo>
                    <a:pt x="20234" y="2850"/>
                    <a:pt x="19374" y="2679"/>
                    <a:pt x="19145" y="1909"/>
                  </a:cubicBezTo>
                  <a:cubicBezTo>
                    <a:pt x="19144" y="1813"/>
                    <a:pt x="19121" y="1708"/>
                    <a:pt x="19074" y="1583"/>
                  </a:cubicBezTo>
                  <a:cubicBezTo>
                    <a:pt x="19023" y="1452"/>
                    <a:pt x="18930" y="1395"/>
                    <a:pt x="18837" y="1395"/>
                  </a:cubicBezTo>
                  <a:cubicBezTo>
                    <a:pt x="18688" y="1395"/>
                    <a:pt x="18539" y="1540"/>
                    <a:pt x="18561" y="1754"/>
                  </a:cubicBezTo>
                  <a:cubicBezTo>
                    <a:pt x="18565" y="1788"/>
                    <a:pt x="18573" y="1817"/>
                    <a:pt x="18578" y="1850"/>
                  </a:cubicBezTo>
                  <a:cubicBezTo>
                    <a:pt x="18565" y="1857"/>
                    <a:pt x="18536" y="1861"/>
                    <a:pt x="18494" y="1861"/>
                  </a:cubicBezTo>
                  <a:cubicBezTo>
                    <a:pt x="18246" y="1861"/>
                    <a:pt x="17568" y="1745"/>
                    <a:pt x="17459" y="1735"/>
                  </a:cubicBezTo>
                  <a:cubicBezTo>
                    <a:pt x="16823" y="1673"/>
                    <a:pt x="16098" y="1627"/>
                    <a:pt x="15533" y="1225"/>
                  </a:cubicBezTo>
                  <a:cubicBezTo>
                    <a:pt x="15533" y="1225"/>
                    <a:pt x="15531" y="1227"/>
                    <a:pt x="15531" y="1227"/>
                  </a:cubicBezTo>
                  <a:cubicBezTo>
                    <a:pt x="15511" y="1213"/>
                    <a:pt x="15492" y="1198"/>
                    <a:pt x="15471" y="1185"/>
                  </a:cubicBezTo>
                  <a:cubicBezTo>
                    <a:pt x="15433" y="1160"/>
                    <a:pt x="15395" y="1149"/>
                    <a:pt x="15360" y="1149"/>
                  </a:cubicBezTo>
                  <a:cubicBezTo>
                    <a:pt x="15141" y="1149"/>
                    <a:pt x="14993" y="1569"/>
                    <a:pt x="15222" y="1732"/>
                  </a:cubicBezTo>
                  <a:cubicBezTo>
                    <a:pt x="15239" y="1744"/>
                    <a:pt x="15260" y="1756"/>
                    <a:pt x="15284" y="1770"/>
                  </a:cubicBezTo>
                  <a:cubicBezTo>
                    <a:pt x="15284" y="1771"/>
                    <a:pt x="15284" y="1771"/>
                    <a:pt x="15283" y="1773"/>
                  </a:cubicBezTo>
                  <a:cubicBezTo>
                    <a:pt x="15302" y="1783"/>
                    <a:pt x="14902" y="2008"/>
                    <a:pt x="14875" y="2017"/>
                  </a:cubicBezTo>
                  <a:cubicBezTo>
                    <a:pt x="14786" y="2058"/>
                    <a:pt x="14701" y="2079"/>
                    <a:pt x="14615" y="2079"/>
                  </a:cubicBezTo>
                  <a:cubicBezTo>
                    <a:pt x="14588" y="2079"/>
                    <a:pt x="14561" y="2077"/>
                    <a:pt x="14534" y="2073"/>
                  </a:cubicBezTo>
                  <a:cubicBezTo>
                    <a:pt x="14554" y="1928"/>
                    <a:pt x="14526" y="1755"/>
                    <a:pt x="14422" y="1551"/>
                  </a:cubicBezTo>
                  <a:cubicBezTo>
                    <a:pt x="14373" y="1451"/>
                    <a:pt x="14281" y="1356"/>
                    <a:pt x="14178" y="1356"/>
                  </a:cubicBezTo>
                  <a:cubicBezTo>
                    <a:pt x="14162" y="1356"/>
                    <a:pt x="14146" y="1358"/>
                    <a:pt x="14130" y="1363"/>
                  </a:cubicBezTo>
                  <a:cubicBezTo>
                    <a:pt x="13715" y="1487"/>
                    <a:pt x="13596" y="1742"/>
                    <a:pt x="13651" y="1998"/>
                  </a:cubicBezTo>
                  <a:cubicBezTo>
                    <a:pt x="13630" y="1999"/>
                    <a:pt x="13608" y="2000"/>
                    <a:pt x="13585" y="2000"/>
                  </a:cubicBezTo>
                  <a:cubicBezTo>
                    <a:pt x="13271" y="2000"/>
                    <a:pt x="12856" y="1926"/>
                    <a:pt x="12784" y="1919"/>
                  </a:cubicBezTo>
                  <a:cubicBezTo>
                    <a:pt x="12509" y="1890"/>
                    <a:pt x="12166" y="1705"/>
                    <a:pt x="11856" y="1705"/>
                  </a:cubicBezTo>
                  <a:cubicBezTo>
                    <a:pt x="11694" y="1705"/>
                    <a:pt x="11541" y="1756"/>
                    <a:pt x="11412" y="1905"/>
                  </a:cubicBezTo>
                  <a:cubicBezTo>
                    <a:pt x="11128" y="2232"/>
                    <a:pt x="10781" y="2352"/>
                    <a:pt x="10416" y="2352"/>
                  </a:cubicBezTo>
                  <a:cubicBezTo>
                    <a:pt x="9911" y="2352"/>
                    <a:pt x="9371" y="2123"/>
                    <a:pt x="8911" y="1894"/>
                  </a:cubicBezTo>
                  <a:cubicBezTo>
                    <a:pt x="8724" y="1802"/>
                    <a:pt x="8540" y="1698"/>
                    <a:pt x="8370" y="1567"/>
                  </a:cubicBezTo>
                  <a:cubicBezTo>
                    <a:pt x="8328" y="1538"/>
                    <a:pt x="8289" y="1502"/>
                    <a:pt x="8248" y="1470"/>
                  </a:cubicBezTo>
                  <a:cubicBezTo>
                    <a:pt x="8248" y="1348"/>
                    <a:pt x="8235" y="1212"/>
                    <a:pt x="8208" y="1059"/>
                  </a:cubicBezTo>
                  <a:cubicBezTo>
                    <a:pt x="8183" y="919"/>
                    <a:pt x="8068" y="782"/>
                    <a:pt x="7942" y="782"/>
                  </a:cubicBezTo>
                  <a:cubicBezTo>
                    <a:pt x="7926" y="782"/>
                    <a:pt x="7909" y="784"/>
                    <a:pt x="7893" y="789"/>
                  </a:cubicBezTo>
                  <a:cubicBezTo>
                    <a:pt x="7410" y="927"/>
                    <a:pt x="7409" y="1263"/>
                    <a:pt x="7594" y="1579"/>
                  </a:cubicBezTo>
                  <a:cubicBezTo>
                    <a:pt x="7492" y="1695"/>
                    <a:pt x="7314" y="1739"/>
                    <a:pt x="7096" y="1739"/>
                  </a:cubicBezTo>
                  <a:cubicBezTo>
                    <a:pt x="6394" y="1739"/>
                    <a:pt x="5275" y="1281"/>
                    <a:pt x="4929" y="1256"/>
                  </a:cubicBezTo>
                  <a:cubicBezTo>
                    <a:pt x="4286" y="1208"/>
                    <a:pt x="3634" y="1"/>
                    <a:pt x="2916"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6" name="Google Shape;1506;p35"/>
            <p:cNvSpPr/>
            <p:nvPr/>
          </p:nvSpPr>
          <p:spPr>
            <a:xfrm>
              <a:off x="6352515" y="1748281"/>
              <a:ext cx="707618" cy="96853"/>
            </a:xfrm>
            <a:custGeom>
              <a:avLst/>
              <a:gdLst/>
              <a:ahLst/>
              <a:cxnLst/>
              <a:rect l="l" t="t" r="r" b="b"/>
              <a:pathLst>
                <a:path w="32315" h="4423" extrusionOk="0">
                  <a:moveTo>
                    <a:pt x="12315" y="885"/>
                  </a:moveTo>
                  <a:cubicBezTo>
                    <a:pt x="12346" y="885"/>
                    <a:pt x="12378" y="935"/>
                    <a:pt x="12412" y="1035"/>
                  </a:cubicBezTo>
                  <a:cubicBezTo>
                    <a:pt x="12599" y="1269"/>
                    <a:pt x="12748" y="1540"/>
                    <a:pt x="12867" y="1827"/>
                  </a:cubicBezTo>
                  <a:cubicBezTo>
                    <a:pt x="12634" y="1640"/>
                    <a:pt x="12354" y="1428"/>
                    <a:pt x="12198" y="1154"/>
                  </a:cubicBezTo>
                  <a:cubicBezTo>
                    <a:pt x="12234" y="974"/>
                    <a:pt x="12273" y="885"/>
                    <a:pt x="12315" y="885"/>
                  </a:cubicBezTo>
                  <a:close/>
                  <a:moveTo>
                    <a:pt x="11999" y="0"/>
                  </a:moveTo>
                  <a:cubicBezTo>
                    <a:pt x="11851" y="0"/>
                    <a:pt x="11723" y="111"/>
                    <a:pt x="11638" y="393"/>
                  </a:cubicBezTo>
                  <a:cubicBezTo>
                    <a:pt x="11319" y="1454"/>
                    <a:pt x="12279" y="2296"/>
                    <a:pt x="13176" y="2784"/>
                  </a:cubicBezTo>
                  <a:cubicBezTo>
                    <a:pt x="13194" y="2876"/>
                    <a:pt x="13204" y="2968"/>
                    <a:pt x="13210" y="3061"/>
                  </a:cubicBezTo>
                  <a:cubicBezTo>
                    <a:pt x="13238" y="3578"/>
                    <a:pt x="12953" y="3749"/>
                    <a:pt x="12618" y="3749"/>
                  </a:cubicBezTo>
                  <a:cubicBezTo>
                    <a:pt x="12446" y="3749"/>
                    <a:pt x="12262" y="3704"/>
                    <a:pt x="12099" y="3638"/>
                  </a:cubicBezTo>
                  <a:cubicBezTo>
                    <a:pt x="11387" y="3349"/>
                    <a:pt x="10677" y="2903"/>
                    <a:pt x="10193" y="2201"/>
                  </a:cubicBezTo>
                  <a:cubicBezTo>
                    <a:pt x="10134" y="2115"/>
                    <a:pt x="10061" y="2078"/>
                    <a:pt x="9990" y="2078"/>
                  </a:cubicBezTo>
                  <a:cubicBezTo>
                    <a:pt x="9819" y="2078"/>
                    <a:pt x="9663" y="2291"/>
                    <a:pt x="9742" y="2524"/>
                  </a:cubicBezTo>
                  <a:cubicBezTo>
                    <a:pt x="9907" y="3017"/>
                    <a:pt x="9791" y="3180"/>
                    <a:pt x="9572" y="3180"/>
                  </a:cubicBezTo>
                  <a:cubicBezTo>
                    <a:pt x="9275" y="3180"/>
                    <a:pt x="8788" y="2878"/>
                    <a:pt x="8563" y="2695"/>
                  </a:cubicBezTo>
                  <a:cubicBezTo>
                    <a:pt x="8205" y="2405"/>
                    <a:pt x="7849" y="2086"/>
                    <a:pt x="7459" y="1863"/>
                  </a:cubicBezTo>
                  <a:cubicBezTo>
                    <a:pt x="7351" y="1801"/>
                    <a:pt x="7258" y="1774"/>
                    <a:pt x="7178" y="1774"/>
                  </a:cubicBezTo>
                  <a:cubicBezTo>
                    <a:pt x="6570" y="1774"/>
                    <a:pt x="6671" y="3336"/>
                    <a:pt x="6263" y="3336"/>
                  </a:cubicBezTo>
                  <a:cubicBezTo>
                    <a:pt x="6246" y="3336"/>
                    <a:pt x="6227" y="3333"/>
                    <a:pt x="6208" y="3327"/>
                  </a:cubicBezTo>
                  <a:cubicBezTo>
                    <a:pt x="5588" y="3139"/>
                    <a:pt x="4718" y="2150"/>
                    <a:pt x="3972" y="2150"/>
                  </a:cubicBezTo>
                  <a:cubicBezTo>
                    <a:pt x="3824" y="2150"/>
                    <a:pt x="3682" y="2189"/>
                    <a:pt x="3547" y="2280"/>
                  </a:cubicBezTo>
                  <a:cubicBezTo>
                    <a:pt x="3207" y="2509"/>
                    <a:pt x="2876" y="2597"/>
                    <a:pt x="2548" y="2597"/>
                  </a:cubicBezTo>
                  <a:cubicBezTo>
                    <a:pt x="1869" y="2597"/>
                    <a:pt x="1202" y="2220"/>
                    <a:pt x="487" y="1927"/>
                  </a:cubicBezTo>
                  <a:cubicBezTo>
                    <a:pt x="453" y="1913"/>
                    <a:pt x="420" y="1906"/>
                    <a:pt x="389" y="1906"/>
                  </a:cubicBezTo>
                  <a:cubicBezTo>
                    <a:pt x="121" y="1906"/>
                    <a:pt x="0" y="2390"/>
                    <a:pt x="301" y="2513"/>
                  </a:cubicBezTo>
                  <a:cubicBezTo>
                    <a:pt x="917" y="2768"/>
                    <a:pt x="1536" y="3122"/>
                    <a:pt x="2186" y="3239"/>
                  </a:cubicBezTo>
                  <a:cubicBezTo>
                    <a:pt x="2300" y="3260"/>
                    <a:pt x="2405" y="3269"/>
                    <a:pt x="2503" y="3269"/>
                  </a:cubicBezTo>
                  <a:cubicBezTo>
                    <a:pt x="2973" y="3269"/>
                    <a:pt x="3303" y="3059"/>
                    <a:pt x="3781" y="2862"/>
                  </a:cubicBezTo>
                  <a:cubicBezTo>
                    <a:pt x="3863" y="2828"/>
                    <a:pt x="3947" y="2813"/>
                    <a:pt x="4032" y="2813"/>
                  </a:cubicBezTo>
                  <a:cubicBezTo>
                    <a:pt x="4777" y="2813"/>
                    <a:pt x="5593" y="3993"/>
                    <a:pt x="6348" y="3993"/>
                  </a:cubicBezTo>
                  <a:cubicBezTo>
                    <a:pt x="6572" y="3993"/>
                    <a:pt x="6790" y="3889"/>
                    <a:pt x="7000" y="3622"/>
                  </a:cubicBezTo>
                  <a:cubicBezTo>
                    <a:pt x="7159" y="3418"/>
                    <a:pt x="7044" y="2947"/>
                    <a:pt x="7128" y="2713"/>
                  </a:cubicBezTo>
                  <a:cubicBezTo>
                    <a:pt x="7162" y="2620"/>
                    <a:pt x="7224" y="2582"/>
                    <a:pt x="7303" y="2582"/>
                  </a:cubicBezTo>
                  <a:cubicBezTo>
                    <a:pt x="7599" y="2582"/>
                    <a:pt x="8129" y="3111"/>
                    <a:pt x="8253" y="3203"/>
                  </a:cubicBezTo>
                  <a:cubicBezTo>
                    <a:pt x="8618" y="3472"/>
                    <a:pt x="9023" y="3742"/>
                    <a:pt x="9450" y="3831"/>
                  </a:cubicBezTo>
                  <a:cubicBezTo>
                    <a:pt x="9547" y="3851"/>
                    <a:pt x="9635" y="3861"/>
                    <a:pt x="9714" y="3861"/>
                  </a:cubicBezTo>
                  <a:cubicBezTo>
                    <a:pt x="10116" y="3861"/>
                    <a:pt x="10313" y="3619"/>
                    <a:pt x="10364" y="3269"/>
                  </a:cubicBezTo>
                  <a:cubicBezTo>
                    <a:pt x="10989" y="3871"/>
                    <a:pt x="11850" y="4422"/>
                    <a:pt x="12582" y="4422"/>
                  </a:cubicBezTo>
                  <a:cubicBezTo>
                    <a:pt x="12753" y="4422"/>
                    <a:pt x="12917" y="4392"/>
                    <a:pt x="13069" y="4326"/>
                  </a:cubicBezTo>
                  <a:cubicBezTo>
                    <a:pt x="13599" y="4095"/>
                    <a:pt x="13769" y="3605"/>
                    <a:pt x="13749" y="3057"/>
                  </a:cubicBezTo>
                  <a:lnTo>
                    <a:pt x="13749" y="3057"/>
                  </a:lnTo>
                  <a:cubicBezTo>
                    <a:pt x="13849" y="3096"/>
                    <a:pt x="13941" y="3131"/>
                    <a:pt x="14026" y="3158"/>
                  </a:cubicBezTo>
                  <a:cubicBezTo>
                    <a:pt x="14322" y="3257"/>
                    <a:pt x="14719" y="3366"/>
                    <a:pt x="15094" y="3366"/>
                  </a:cubicBezTo>
                  <a:cubicBezTo>
                    <a:pt x="15399" y="3366"/>
                    <a:pt x="15689" y="3294"/>
                    <a:pt x="15898" y="3084"/>
                  </a:cubicBezTo>
                  <a:cubicBezTo>
                    <a:pt x="15962" y="3019"/>
                    <a:pt x="16036" y="2992"/>
                    <a:pt x="16118" y="2992"/>
                  </a:cubicBezTo>
                  <a:cubicBezTo>
                    <a:pt x="16551" y="2992"/>
                    <a:pt x="17186" y="3769"/>
                    <a:pt x="17645" y="3810"/>
                  </a:cubicBezTo>
                  <a:cubicBezTo>
                    <a:pt x="17705" y="3815"/>
                    <a:pt x="17762" y="3818"/>
                    <a:pt x="17818" y="3818"/>
                  </a:cubicBezTo>
                  <a:cubicBezTo>
                    <a:pt x="17992" y="3818"/>
                    <a:pt x="18147" y="3786"/>
                    <a:pt x="18318" y="3689"/>
                  </a:cubicBezTo>
                  <a:cubicBezTo>
                    <a:pt x="18530" y="3570"/>
                    <a:pt x="18629" y="3291"/>
                    <a:pt x="18847" y="3291"/>
                  </a:cubicBezTo>
                  <a:cubicBezTo>
                    <a:pt x="18908" y="3291"/>
                    <a:pt x="18979" y="3314"/>
                    <a:pt x="19064" y="3368"/>
                  </a:cubicBezTo>
                  <a:cubicBezTo>
                    <a:pt x="19417" y="3589"/>
                    <a:pt x="19688" y="3788"/>
                    <a:pt x="19994" y="3788"/>
                  </a:cubicBezTo>
                  <a:cubicBezTo>
                    <a:pt x="20146" y="3788"/>
                    <a:pt x="20308" y="3739"/>
                    <a:pt x="20493" y="3618"/>
                  </a:cubicBezTo>
                  <a:cubicBezTo>
                    <a:pt x="20843" y="3388"/>
                    <a:pt x="21113" y="3272"/>
                    <a:pt x="21425" y="3272"/>
                  </a:cubicBezTo>
                  <a:cubicBezTo>
                    <a:pt x="21617" y="3272"/>
                    <a:pt x="21825" y="3316"/>
                    <a:pt x="22078" y="3405"/>
                  </a:cubicBezTo>
                  <a:cubicBezTo>
                    <a:pt x="22427" y="3528"/>
                    <a:pt x="22735" y="3635"/>
                    <a:pt x="23099" y="3651"/>
                  </a:cubicBezTo>
                  <a:cubicBezTo>
                    <a:pt x="23110" y="3652"/>
                    <a:pt x="23121" y="3652"/>
                    <a:pt x="23133" y="3652"/>
                  </a:cubicBezTo>
                  <a:cubicBezTo>
                    <a:pt x="23398" y="3652"/>
                    <a:pt x="23630" y="3519"/>
                    <a:pt x="23865" y="3396"/>
                  </a:cubicBezTo>
                  <a:cubicBezTo>
                    <a:pt x="24037" y="3307"/>
                    <a:pt x="24223" y="3274"/>
                    <a:pt x="24416" y="3274"/>
                  </a:cubicBezTo>
                  <a:cubicBezTo>
                    <a:pt x="24831" y="3274"/>
                    <a:pt x="25273" y="3426"/>
                    <a:pt x="25658" y="3488"/>
                  </a:cubicBezTo>
                  <a:cubicBezTo>
                    <a:pt x="25717" y="3497"/>
                    <a:pt x="25777" y="3502"/>
                    <a:pt x="25838" y="3502"/>
                  </a:cubicBezTo>
                  <a:cubicBezTo>
                    <a:pt x="26226" y="3502"/>
                    <a:pt x="26644" y="3333"/>
                    <a:pt x="27036" y="3333"/>
                  </a:cubicBezTo>
                  <a:cubicBezTo>
                    <a:pt x="27070" y="3333"/>
                    <a:pt x="27103" y="3334"/>
                    <a:pt x="27137" y="3337"/>
                  </a:cubicBezTo>
                  <a:cubicBezTo>
                    <a:pt x="27315" y="3350"/>
                    <a:pt x="27493" y="3355"/>
                    <a:pt x="27671" y="3355"/>
                  </a:cubicBezTo>
                  <a:cubicBezTo>
                    <a:pt x="27983" y="3355"/>
                    <a:pt x="28294" y="3341"/>
                    <a:pt x="28605" y="3341"/>
                  </a:cubicBezTo>
                  <a:cubicBezTo>
                    <a:pt x="28670" y="3341"/>
                    <a:pt x="28735" y="3342"/>
                    <a:pt x="28800" y="3343"/>
                  </a:cubicBezTo>
                  <a:cubicBezTo>
                    <a:pt x="29243" y="3355"/>
                    <a:pt x="29685" y="3367"/>
                    <a:pt x="30126" y="3367"/>
                  </a:cubicBezTo>
                  <a:cubicBezTo>
                    <a:pt x="30746" y="3367"/>
                    <a:pt x="31365" y="3342"/>
                    <a:pt x="31982" y="3255"/>
                  </a:cubicBezTo>
                  <a:cubicBezTo>
                    <a:pt x="32315" y="3209"/>
                    <a:pt x="32238" y="2624"/>
                    <a:pt x="31925" y="2624"/>
                  </a:cubicBezTo>
                  <a:cubicBezTo>
                    <a:pt x="31912" y="2624"/>
                    <a:pt x="31900" y="2625"/>
                    <a:pt x="31887" y="2627"/>
                  </a:cubicBezTo>
                  <a:lnTo>
                    <a:pt x="31886" y="2627"/>
                  </a:lnTo>
                  <a:cubicBezTo>
                    <a:pt x="31381" y="2698"/>
                    <a:pt x="30873" y="2721"/>
                    <a:pt x="30364" y="2721"/>
                  </a:cubicBezTo>
                  <a:cubicBezTo>
                    <a:pt x="29521" y="2721"/>
                    <a:pt x="28673" y="2660"/>
                    <a:pt x="27831" y="2660"/>
                  </a:cubicBezTo>
                  <a:cubicBezTo>
                    <a:pt x="27305" y="2660"/>
                    <a:pt x="26781" y="2684"/>
                    <a:pt x="26262" y="2761"/>
                  </a:cubicBezTo>
                  <a:cubicBezTo>
                    <a:pt x="26134" y="2780"/>
                    <a:pt x="26011" y="2788"/>
                    <a:pt x="25891" y="2788"/>
                  </a:cubicBezTo>
                  <a:cubicBezTo>
                    <a:pt x="25448" y="2788"/>
                    <a:pt x="25043" y="2683"/>
                    <a:pt x="24582" y="2651"/>
                  </a:cubicBezTo>
                  <a:cubicBezTo>
                    <a:pt x="24475" y="2644"/>
                    <a:pt x="24328" y="2623"/>
                    <a:pt x="24188" y="2623"/>
                  </a:cubicBezTo>
                  <a:cubicBezTo>
                    <a:pt x="24079" y="2623"/>
                    <a:pt x="23974" y="2636"/>
                    <a:pt x="23895" y="2677"/>
                  </a:cubicBezTo>
                  <a:cubicBezTo>
                    <a:pt x="23564" y="2849"/>
                    <a:pt x="23276" y="2982"/>
                    <a:pt x="22949" y="2982"/>
                  </a:cubicBezTo>
                  <a:cubicBezTo>
                    <a:pt x="22808" y="2982"/>
                    <a:pt x="22658" y="2957"/>
                    <a:pt x="22494" y="2899"/>
                  </a:cubicBezTo>
                  <a:cubicBezTo>
                    <a:pt x="22236" y="2808"/>
                    <a:pt x="21969" y="2697"/>
                    <a:pt x="21702" y="2650"/>
                  </a:cubicBezTo>
                  <a:cubicBezTo>
                    <a:pt x="21529" y="2619"/>
                    <a:pt x="21376" y="2601"/>
                    <a:pt x="21233" y="2601"/>
                  </a:cubicBezTo>
                  <a:cubicBezTo>
                    <a:pt x="20912" y="2601"/>
                    <a:pt x="20646" y="2696"/>
                    <a:pt x="20332" y="2965"/>
                  </a:cubicBezTo>
                  <a:cubicBezTo>
                    <a:pt x="20197" y="3080"/>
                    <a:pt x="20076" y="3124"/>
                    <a:pt x="19961" y="3124"/>
                  </a:cubicBezTo>
                  <a:cubicBezTo>
                    <a:pt x="19580" y="3124"/>
                    <a:pt x="19276" y="2633"/>
                    <a:pt x="18829" y="2588"/>
                  </a:cubicBezTo>
                  <a:cubicBezTo>
                    <a:pt x="18797" y="2584"/>
                    <a:pt x="18766" y="2583"/>
                    <a:pt x="18737" y="2583"/>
                  </a:cubicBezTo>
                  <a:cubicBezTo>
                    <a:pt x="18421" y="2583"/>
                    <a:pt x="18252" y="2771"/>
                    <a:pt x="18062" y="3074"/>
                  </a:cubicBezTo>
                  <a:cubicBezTo>
                    <a:pt x="18004" y="3166"/>
                    <a:pt x="17917" y="3205"/>
                    <a:pt x="17812" y="3205"/>
                  </a:cubicBezTo>
                  <a:cubicBezTo>
                    <a:pt x="17323" y="3205"/>
                    <a:pt x="16429" y="2384"/>
                    <a:pt x="16113" y="2231"/>
                  </a:cubicBezTo>
                  <a:cubicBezTo>
                    <a:pt x="16080" y="2215"/>
                    <a:pt x="16043" y="2207"/>
                    <a:pt x="16007" y="2207"/>
                  </a:cubicBezTo>
                  <a:cubicBezTo>
                    <a:pt x="15946" y="2207"/>
                    <a:pt x="15885" y="2229"/>
                    <a:pt x="15842" y="2276"/>
                  </a:cubicBezTo>
                  <a:cubicBezTo>
                    <a:pt x="15566" y="2575"/>
                    <a:pt x="15223" y="2695"/>
                    <a:pt x="14859" y="2695"/>
                  </a:cubicBezTo>
                  <a:cubicBezTo>
                    <a:pt x="14456" y="2695"/>
                    <a:pt x="14027" y="2549"/>
                    <a:pt x="13634" y="2340"/>
                  </a:cubicBezTo>
                  <a:cubicBezTo>
                    <a:pt x="13549" y="2022"/>
                    <a:pt x="13427" y="1711"/>
                    <a:pt x="13296" y="1440"/>
                  </a:cubicBezTo>
                  <a:cubicBezTo>
                    <a:pt x="13156" y="1146"/>
                    <a:pt x="12474" y="0"/>
                    <a:pt x="11999"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7" name="Google Shape;1507;p35"/>
            <p:cNvSpPr/>
            <p:nvPr/>
          </p:nvSpPr>
          <p:spPr>
            <a:xfrm>
              <a:off x="6355602" y="2995799"/>
              <a:ext cx="729537" cy="37707"/>
            </a:xfrm>
            <a:custGeom>
              <a:avLst/>
              <a:gdLst/>
              <a:ahLst/>
              <a:cxnLst/>
              <a:rect l="l" t="t" r="r" b="b"/>
              <a:pathLst>
                <a:path w="33316" h="1722" extrusionOk="0">
                  <a:moveTo>
                    <a:pt x="33003" y="0"/>
                  </a:moveTo>
                  <a:cubicBezTo>
                    <a:pt x="32984" y="0"/>
                    <a:pt x="32964" y="3"/>
                    <a:pt x="32945" y="8"/>
                  </a:cubicBezTo>
                  <a:cubicBezTo>
                    <a:pt x="30938" y="544"/>
                    <a:pt x="28529" y="708"/>
                    <a:pt x="25807" y="708"/>
                  </a:cubicBezTo>
                  <a:cubicBezTo>
                    <a:pt x="23772" y="708"/>
                    <a:pt x="21563" y="616"/>
                    <a:pt x="19218" y="519"/>
                  </a:cubicBezTo>
                  <a:cubicBezTo>
                    <a:pt x="16648" y="412"/>
                    <a:pt x="13926" y="299"/>
                    <a:pt x="11127" y="299"/>
                  </a:cubicBezTo>
                  <a:cubicBezTo>
                    <a:pt x="7592" y="299"/>
                    <a:pt x="3933" y="479"/>
                    <a:pt x="299" y="1081"/>
                  </a:cubicBezTo>
                  <a:cubicBezTo>
                    <a:pt x="281" y="1084"/>
                    <a:pt x="264" y="1088"/>
                    <a:pt x="246" y="1090"/>
                  </a:cubicBezTo>
                  <a:cubicBezTo>
                    <a:pt x="99" y="1115"/>
                    <a:pt x="0" y="1276"/>
                    <a:pt x="27" y="1449"/>
                  </a:cubicBezTo>
                  <a:cubicBezTo>
                    <a:pt x="52" y="1607"/>
                    <a:pt x="171" y="1722"/>
                    <a:pt x="303" y="1722"/>
                  </a:cubicBezTo>
                  <a:cubicBezTo>
                    <a:pt x="316" y="1722"/>
                    <a:pt x="328" y="1721"/>
                    <a:pt x="341" y="1719"/>
                  </a:cubicBezTo>
                  <a:lnTo>
                    <a:pt x="342" y="1718"/>
                  </a:lnTo>
                  <a:cubicBezTo>
                    <a:pt x="358" y="1716"/>
                    <a:pt x="377" y="1713"/>
                    <a:pt x="395" y="1709"/>
                  </a:cubicBezTo>
                  <a:cubicBezTo>
                    <a:pt x="3998" y="1113"/>
                    <a:pt x="7631" y="934"/>
                    <a:pt x="11145" y="934"/>
                  </a:cubicBezTo>
                  <a:cubicBezTo>
                    <a:pt x="13937" y="934"/>
                    <a:pt x="16654" y="1047"/>
                    <a:pt x="19219" y="1154"/>
                  </a:cubicBezTo>
                  <a:cubicBezTo>
                    <a:pt x="21568" y="1252"/>
                    <a:pt x="23779" y="1344"/>
                    <a:pt x="25822" y="1344"/>
                  </a:cubicBezTo>
                  <a:cubicBezTo>
                    <a:pt x="28579" y="1344"/>
                    <a:pt x="31027" y="1176"/>
                    <a:pt x="33084" y="627"/>
                  </a:cubicBezTo>
                  <a:cubicBezTo>
                    <a:pt x="33229" y="588"/>
                    <a:pt x="33315" y="419"/>
                    <a:pt x="33276" y="247"/>
                  </a:cubicBezTo>
                  <a:cubicBezTo>
                    <a:pt x="33242" y="100"/>
                    <a:pt x="33126" y="0"/>
                    <a:pt x="3300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8" name="Google Shape;1508;p35"/>
            <p:cNvSpPr/>
            <p:nvPr/>
          </p:nvSpPr>
          <p:spPr>
            <a:xfrm>
              <a:off x="6370711" y="2869085"/>
              <a:ext cx="661458" cy="71408"/>
            </a:xfrm>
            <a:custGeom>
              <a:avLst/>
              <a:gdLst/>
              <a:ahLst/>
              <a:cxnLst/>
              <a:rect l="l" t="t" r="r" b="b"/>
              <a:pathLst>
                <a:path w="30207" h="3261" extrusionOk="0">
                  <a:moveTo>
                    <a:pt x="7632" y="1359"/>
                  </a:moveTo>
                  <a:lnTo>
                    <a:pt x="7632" y="1359"/>
                  </a:lnTo>
                  <a:cubicBezTo>
                    <a:pt x="7803" y="1451"/>
                    <a:pt x="7949" y="1611"/>
                    <a:pt x="8070" y="1839"/>
                  </a:cubicBezTo>
                  <a:cubicBezTo>
                    <a:pt x="7876" y="1692"/>
                    <a:pt x="7722" y="1530"/>
                    <a:pt x="7632" y="1359"/>
                  </a:cubicBezTo>
                  <a:close/>
                  <a:moveTo>
                    <a:pt x="1292" y="0"/>
                  </a:moveTo>
                  <a:cubicBezTo>
                    <a:pt x="1206" y="0"/>
                    <a:pt x="1118" y="9"/>
                    <a:pt x="1027" y="28"/>
                  </a:cubicBezTo>
                  <a:cubicBezTo>
                    <a:pt x="1" y="242"/>
                    <a:pt x="701" y="1936"/>
                    <a:pt x="1116" y="2459"/>
                  </a:cubicBezTo>
                  <a:cubicBezTo>
                    <a:pt x="1177" y="2537"/>
                    <a:pt x="1250" y="2569"/>
                    <a:pt x="1321" y="2569"/>
                  </a:cubicBezTo>
                  <a:cubicBezTo>
                    <a:pt x="1527" y="2569"/>
                    <a:pt x="1712" y="2293"/>
                    <a:pt x="1529" y="2065"/>
                  </a:cubicBezTo>
                  <a:cubicBezTo>
                    <a:pt x="1363" y="1855"/>
                    <a:pt x="1213" y="1623"/>
                    <a:pt x="1129" y="1351"/>
                  </a:cubicBezTo>
                  <a:cubicBezTo>
                    <a:pt x="1010" y="966"/>
                    <a:pt x="1217" y="707"/>
                    <a:pt x="1484" y="707"/>
                  </a:cubicBezTo>
                  <a:cubicBezTo>
                    <a:pt x="1587" y="707"/>
                    <a:pt x="1698" y="745"/>
                    <a:pt x="1804" y="828"/>
                  </a:cubicBezTo>
                  <a:cubicBezTo>
                    <a:pt x="2204" y="1143"/>
                    <a:pt x="2533" y="1536"/>
                    <a:pt x="2878" y="1930"/>
                  </a:cubicBezTo>
                  <a:cubicBezTo>
                    <a:pt x="3365" y="2488"/>
                    <a:pt x="3847" y="3019"/>
                    <a:pt x="4531" y="3166"/>
                  </a:cubicBezTo>
                  <a:cubicBezTo>
                    <a:pt x="4543" y="3169"/>
                    <a:pt x="4556" y="3170"/>
                    <a:pt x="4569" y="3170"/>
                  </a:cubicBezTo>
                  <a:cubicBezTo>
                    <a:pt x="4671" y="3170"/>
                    <a:pt x="4784" y="3087"/>
                    <a:pt x="4809" y="2972"/>
                  </a:cubicBezTo>
                  <a:cubicBezTo>
                    <a:pt x="4882" y="2657"/>
                    <a:pt x="4787" y="1573"/>
                    <a:pt x="5244" y="1573"/>
                  </a:cubicBezTo>
                  <a:cubicBezTo>
                    <a:pt x="5271" y="1573"/>
                    <a:pt x="5301" y="1577"/>
                    <a:pt x="5332" y="1585"/>
                  </a:cubicBezTo>
                  <a:cubicBezTo>
                    <a:pt x="5886" y="1730"/>
                    <a:pt x="6386" y="2077"/>
                    <a:pt x="6878" y="2401"/>
                  </a:cubicBezTo>
                  <a:cubicBezTo>
                    <a:pt x="7326" y="2696"/>
                    <a:pt x="7603" y="3254"/>
                    <a:pt x="8145" y="3254"/>
                  </a:cubicBezTo>
                  <a:cubicBezTo>
                    <a:pt x="8160" y="3254"/>
                    <a:pt x="8176" y="3254"/>
                    <a:pt x="8192" y="3253"/>
                  </a:cubicBezTo>
                  <a:cubicBezTo>
                    <a:pt x="8404" y="3241"/>
                    <a:pt x="8529" y="3077"/>
                    <a:pt x="8599" y="2855"/>
                  </a:cubicBezTo>
                  <a:cubicBezTo>
                    <a:pt x="9131" y="3110"/>
                    <a:pt x="9714" y="3261"/>
                    <a:pt x="10212" y="3261"/>
                  </a:cubicBezTo>
                  <a:cubicBezTo>
                    <a:pt x="10792" y="3261"/>
                    <a:pt x="11256" y="3056"/>
                    <a:pt x="11390" y="2572"/>
                  </a:cubicBezTo>
                  <a:cubicBezTo>
                    <a:pt x="11881" y="2665"/>
                    <a:pt x="12643" y="3093"/>
                    <a:pt x="13194" y="3093"/>
                  </a:cubicBezTo>
                  <a:cubicBezTo>
                    <a:pt x="13507" y="3093"/>
                    <a:pt x="13752" y="2955"/>
                    <a:pt x="13840" y="2539"/>
                  </a:cubicBezTo>
                  <a:cubicBezTo>
                    <a:pt x="14454" y="2746"/>
                    <a:pt x="15013" y="3219"/>
                    <a:pt x="15545" y="3219"/>
                  </a:cubicBezTo>
                  <a:cubicBezTo>
                    <a:pt x="15835" y="3219"/>
                    <a:pt x="16116" y="3078"/>
                    <a:pt x="16394" y="2676"/>
                  </a:cubicBezTo>
                  <a:cubicBezTo>
                    <a:pt x="16500" y="2523"/>
                    <a:pt x="16633" y="2471"/>
                    <a:pt x="16781" y="2471"/>
                  </a:cubicBezTo>
                  <a:cubicBezTo>
                    <a:pt x="17104" y="2471"/>
                    <a:pt x="17497" y="2721"/>
                    <a:pt x="17826" y="2721"/>
                  </a:cubicBezTo>
                  <a:cubicBezTo>
                    <a:pt x="17914" y="2721"/>
                    <a:pt x="17998" y="2703"/>
                    <a:pt x="18075" y="2657"/>
                  </a:cubicBezTo>
                  <a:cubicBezTo>
                    <a:pt x="18440" y="2437"/>
                    <a:pt x="18625" y="2223"/>
                    <a:pt x="19027" y="2223"/>
                  </a:cubicBezTo>
                  <a:cubicBezTo>
                    <a:pt x="19075" y="2223"/>
                    <a:pt x="19127" y="2226"/>
                    <a:pt x="19183" y="2232"/>
                  </a:cubicBezTo>
                  <a:cubicBezTo>
                    <a:pt x="19521" y="2274"/>
                    <a:pt x="19857" y="2328"/>
                    <a:pt x="20196" y="2345"/>
                  </a:cubicBezTo>
                  <a:cubicBezTo>
                    <a:pt x="20219" y="2346"/>
                    <a:pt x="20243" y="2346"/>
                    <a:pt x="20266" y="2346"/>
                  </a:cubicBezTo>
                  <a:cubicBezTo>
                    <a:pt x="20531" y="2346"/>
                    <a:pt x="20756" y="2268"/>
                    <a:pt x="20982" y="2113"/>
                  </a:cubicBezTo>
                  <a:cubicBezTo>
                    <a:pt x="21235" y="1942"/>
                    <a:pt x="21466" y="1875"/>
                    <a:pt x="21721" y="1875"/>
                  </a:cubicBezTo>
                  <a:cubicBezTo>
                    <a:pt x="21863" y="1875"/>
                    <a:pt x="22012" y="1896"/>
                    <a:pt x="22177" y="1931"/>
                  </a:cubicBezTo>
                  <a:cubicBezTo>
                    <a:pt x="22756" y="2054"/>
                    <a:pt x="23314" y="2159"/>
                    <a:pt x="23883" y="2159"/>
                  </a:cubicBezTo>
                  <a:cubicBezTo>
                    <a:pt x="24089" y="2159"/>
                    <a:pt x="24296" y="2145"/>
                    <a:pt x="24507" y="2113"/>
                  </a:cubicBezTo>
                  <a:cubicBezTo>
                    <a:pt x="24653" y="2092"/>
                    <a:pt x="24798" y="2082"/>
                    <a:pt x="24941" y="2082"/>
                  </a:cubicBezTo>
                  <a:cubicBezTo>
                    <a:pt x="25674" y="2082"/>
                    <a:pt x="26374" y="2322"/>
                    <a:pt x="27114" y="2322"/>
                  </a:cubicBezTo>
                  <a:cubicBezTo>
                    <a:pt x="27129" y="2322"/>
                    <a:pt x="27145" y="2322"/>
                    <a:pt x="27160" y="2322"/>
                  </a:cubicBezTo>
                  <a:cubicBezTo>
                    <a:pt x="27696" y="2314"/>
                    <a:pt x="28230" y="2272"/>
                    <a:pt x="28764" y="2272"/>
                  </a:cubicBezTo>
                  <a:cubicBezTo>
                    <a:pt x="29117" y="2272"/>
                    <a:pt x="29470" y="2290"/>
                    <a:pt x="29824" y="2350"/>
                  </a:cubicBezTo>
                  <a:cubicBezTo>
                    <a:pt x="29840" y="2353"/>
                    <a:pt x="29855" y="2354"/>
                    <a:pt x="29870" y="2354"/>
                  </a:cubicBezTo>
                  <a:cubicBezTo>
                    <a:pt x="30177" y="2354"/>
                    <a:pt x="30206" y="1778"/>
                    <a:pt x="29875" y="1722"/>
                  </a:cubicBezTo>
                  <a:lnTo>
                    <a:pt x="29875" y="1720"/>
                  </a:lnTo>
                  <a:cubicBezTo>
                    <a:pt x="29530" y="1662"/>
                    <a:pt x="29188" y="1644"/>
                    <a:pt x="28848" y="1644"/>
                  </a:cubicBezTo>
                  <a:cubicBezTo>
                    <a:pt x="28361" y="1644"/>
                    <a:pt x="27875" y="1681"/>
                    <a:pt x="27383" y="1688"/>
                  </a:cubicBezTo>
                  <a:cubicBezTo>
                    <a:pt x="27367" y="1688"/>
                    <a:pt x="27352" y="1688"/>
                    <a:pt x="27337" y="1688"/>
                  </a:cubicBezTo>
                  <a:cubicBezTo>
                    <a:pt x="26580" y="1688"/>
                    <a:pt x="25829" y="1416"/>
                    <a:pt x="25078" y="1416"/>
                  </a:cubicBezTo>
                  <a:cubicBezTo>
                    <a:pt x="24946" y="1416"/>
                    <a:pt x="24814" y="1425"/>
                    <a:pt x="24681" y="1445"/>
                  </a:cubicBezTo>
                  <a:cubicBezTo>
                    <a:pt x="24420" y="1483"/>
                    <a:pt x="24165" y="1500"/>
                    <a:pt x="23913" y="1500"/>
                  </a:cubicBezTo>
                  <a:cubicBezTo>
                    <a:pt x="23245" y="1500"/>
                    <a:pt x="22600" y="1381"/>
                    <a:pt x="21908" y="1232"/>
                  </a:cubicBezTo>
                  <a:cubicBezTo>
                    <a:pt x="21830" y="1216"/>
                    <a:pt x="21755" y="1208"/>
                    <a:pt x="21684" y="1208"/>
                  </a:cubicBezTo>
                  <a:cubicBezTo>
                    <a:pt x="21096" y="1208"/>
                    <a:pt x="20706" y="1710"/>
                    <a:pt x="20122" y="1710"/>
                  </a:cubicBezTo>
                  <a:cubicBezTo>
                    <a:pt x="20081" y="1710"/>
                    <a:pt x="20040" y="1708"/>
                    <a:pt x="19997" y="1703"/>
                  </a:cubicBezTo>
                  <a:cubicBezTo>
                    <a:pt x="19682" y="1664"/>
                    <a:pt x="19282" y="1571"/>
                    <a:pt x="18906" y="1571"/>
                  </a:cubicBezTo>
                  <a:cubicBezTo>
                    <a:pt x="18639" y="1571"/>
                    <a:pt x="18383" y="1618"/>
                    <a:pt x="18178" y="1763"/>
                  </a:cubicBezTo>
                  <a:cubicBezTo>
                    <a:pt x="17960" y="1918"/>
                    <a:pt x="17765" y="1965"/>
                    <a:pt x="17569" y="1965"/>
                  </a:cubicBezTo>
                  <a:cubicBezTo>
                    <a:pt x="17281" y="1965"/>
                    <a:pt x="16991" y="1864"/>
                    <a:pt x="16624" y="1854"/>
                  </a:cubicBezTo>
                  <a:cubicBezTo>
                    <a:pt x="16618" y="1854"/>
                    <a:pt x="16612" y="1854"/>
                    <a:pt x="16606" y="1854"/>
                  </a:cubicBezTo>
                  <a:cubicBezTo>
                    <a:pt x="16258" y="1854"/>
                    <a:pt x="16076" y="2126"/>
                    <a:pt x="15876" y="2409"/>
                  </a:cubicBezTo>
                  <a:cubicBezTo>
                    <a:pt x="15778" y="2549"/>
                    <a:pt x="15642" y="2604"/>
                    <a:pt x="15483" y="2604"/>
                  </a:cubicBezTo>
                  <a:cubicBezTo>
                    <a:pt x="14925" y="2604"/>
                    <a:pt x="14088" y="1926"/>
                    <a:pt x="13632" y="1840"/>
                  </a:cubicBezTo>
                  <a:cubicBezTo>
                    <a:pt x="13620" y="1838"/>
                    <a:pt x="13608" y="1837"/>
                    <a:pt x="13596" y="1837"/>
                  </a:cubicBezTo>
                  <a:cubicBezTo>
                    <a:pt x="13467" y="1837"/>
                    <a:pt x="13338" y="1960"/>
                    <a:pt x="13336" y="2115"/>
                  </a:cubicBezTo>
                  <a:cubicBezTo>
                    <a:pt x="13332" y="2344"/>
                    <a:pt x="13186" y="2426"/>
                    <a:pt x="12969" y="2426"/>
                  </a:cubicBezTo>
                  <a:cubicBezTo>
                    <a:pt x="12431" y="2426"/>
                    <a:pt x="11455" y="1926"/>
                    <a:pt x="11120" y="1926"/>
                  </a:cubicBezTo>
                  <a:cubicBezTo>
                    <a:pt x="11117" y="1926"/>
                    <a:pt x="11114" y="1926"/>
                    <a:pt x="11111" y="1926"/>
                  </a:cubicBezTo>
                  <a:cubicBezTo>
                    <a:pt x="11000" y="1928"/>
                    <a:pt x="10890" y="2072"/>
                    <a:pt x="10888" y="2199"/>
                  </a:cubicBezTo>
                  <a:cubicBezTo>
                    <a:pt x="10886" y="2474"/>
                    <a:pt x="10614" y="2590"/>
                    <a:pt x="10226" y="2590"/>
                  </a:cubicBezTo>
                  <a:cubicBezTo>
                    <a:pt x="9784" y="2590"/>
                    <a:pt x="9192" y="2439"/>
                    <a:pt x="8676" y="2197"/>
                  </a:cubicBezTo>
                  <a:cubicBezTo>
                    <a:pt x="8670" y="1974"/>
                    <a:pt x="8643" y="1768"/>
                    <a:pt x="8614" y="1636"/>
                  </a:cubicBezTo>
                  <a:cubicBezTo>
                    <a:pt x="8447" y="953"/>
                    <a:pt x="7827" y="713"/>
                    <a:pt x="7300" y="639"/>
                  </a:cubicBezTo>
                  <a:cubicBezTo>
                    <a:pt x="7290" y="638"/>
                    <a:pt x="7280" y="637"/>
                    <a:pt x="7270" y="637"/>
                  </a:cubicBezTo>
                  <a:cubicBezTo>
                    <a:pt x="7136" y="637"/>
                    <a:pt x="7015" y="753"/>
                    <a:pt x="7004" y="915"/>
                  </a:cubicBezTo>
                  <a:cubicBezTo>
                    <a:pt x="6962" y="1523"/>
                    <a:pt x="7400" y="2092"/>
                    <a:pt x="8015" y="2518"/>
                  </a:cubicBezTo>
                  <a:cubicBezTo>
                    <a:pt x="8008" y="2549"/>
                    <a:pt x="8001" y="2578"/>
                    <a:pt x="7995" y="2607"/>
                  </a:cubicBezTo>
                  <a:cubicBezTo>
                    <a:pt x="7865" y="2524"/>
                    <a:pt x="7745" y="2423"/>
                    <a:pt x="7635" y="2305"/>
                  </a:cubicBezTo>
                  <a:cubicBezTo>
                    <a:pt x="7372" y="2027"/>
                    <a:pt x="7316" y="1977"/>
                    <a:pt x="7004" y="1773"/>
                  </a:cubicBezTo>
                  <a:cubicBezTo>
                    <a:pt x="6558" y="1480"/>
                    <a:pt x="6085" y="1139"/>
                    <a:pt x="5584" y="1007"/>
                  </a:cubicBezTo>
                  <a:cubicBezTo>
                    <a:pt x="5456" y="974"/>
                    <a:pt x="5316" y="951"/>
                    <a:pt x="5177" y="951"/>
                  </a:cubicBezTo>
                  <a:cubicBezTo>
                    <a:pt x="4901" y="951"/>
                    <a:pt x="4631" y="1042"/>
                    <a:pt x="4469" y="1327"/>
                  </a:cubicBezTo>
                  <a:cubicBezTo>
                    <a:pt x="4236" y="1734"/>
                    <a:pt x="4355" y="2057"/>
                    <a:pt x="4336" y="2458"/>
                  </a:cubicBezTo>
                  <a:cubicBezTo>
                    <a:pt x="3206" y="1975"/>
                    <a:pt x="2559" y="0"/>
                    <a:pt x="129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09" name="Google Shape;1509;p35"/>
            <p:cNvSpPr/>
            <p:nvPr/>
          </p:nvSpPr>
          <p:spPr>
            <a:xfrm>
              <a:off x="6355536" y="2704075"/>
              <a:ext cx="704070" cy="82247"/>
            </a:xfrm>
            <a:custGeom>
              <a:avLst/>
              <a:gdLst/>
              <a:ahLst/>
              <a:cxnLst/>
              <a:rect l="l" t="t" r="r" b="b"/>
              <a:pathLst>
                <a:path w="32153" h="3756" extrusionOk="0">
                  <a:moveTo>
                    <a:pt x="2918" y="0"/>
                  </a:moveTo>
                  <a:cubicBezTo>
                    <a:pt x="2745" y="0"/>
                    <a:pt x="2568" y="70"/>
                    <a:pt x="2387" y="243"/>
                  </a:cubicBezTo>
                  <a:cubicBezTo>
                    <a:pt x="2284" y="342"/>
                    <a:pt x="2160" y="524"/>
                    <a:pt x="2149" y="691"/>
                  </a:cubicBezTo>
                  <a:cubicBezTo>
                    <a:pt x="2135" y="895"/>
                    <a:pt x="2250" y="1560"/>
                    <a:pt x="1960" y="1560"/>
                  </a:cubicBezTo>
                  <a:cubicBezTo>
                    <a:pt x="1900" y="1560"/>
                    <a:pt x="1824" y="1532"/>
                    <a:pt x="1726" y="1466"/>
                  </a:cubicBezTo>
                  <a:cubicBezTo>
                    <a:pt x="1432" y="1271"/>
                    <a:pt x="1190" y="1136"/>
                    <a:pt x="855" y="1136"/>
                  </a:cubicBezTo>
                  <a:cubicBezTo>
                    <a:pt x="850" y="1136"/>
                    <a:pt x="845" y="1137"/>
                    <a:pt x="840" y="1137"/>
                  </a:cubicBezTo>
                  <a:cubicBezTo>
                    <a:pt x="232" y="1146"/>
                    <a:pt x="0" y="1599"/>
                    <a:pt x="356" y="2200"/>
                  </a:cubicBezTo>
                  <a:cubicBezTo>
                    <a:pt x="411" y="2294"/>
                    <a:pt x="481" y="2332"/>
                    <a:pt x="550" y="2332"/>
                  </a:cubicBezTo>
                  <a:cubicBezTo>
                    <a:pt x="736" y="2332"/>
                    <a:pt x="915" y="2055"/>
                    <a:pt x="768" y="1807"/>
                  </a:cubicBezTo>
                  <a:cubicBezTo>
                    <a:pt x="757" y="1789"/>
                    <a:pt x="785" y="1781"/>
                    <a:pt x="830" y="1781"/>
                  </a:cubicBezTo>
                  <a:cubicBezTo>
                    <a:pt x="946" y="1781"/>
                    <a:pt x="1182" y="1827"/>
                    <a:pt x="1221" y="1851"/>
                  </a:cubicBezTo>
                  <a:cubicBezTo>
                    <a:pt x="1336" y="1924"/>
                    <a:pt x="1805" y="2292"/>
                    <a:pt x="2003" y="2297"/>
                  </a:cubicBezTo>
                  <a:cubicBezTo>
                    <a:pt x="2032" y="2299"/>
                    <a:pt x="2061" y="2299"/>
                    <a:pt x="2092" y="2299"/>
                  </a:cubicBezTo>
                  <a:cubicBezTo>
                    <a:pt x="2326" y="2299"/>
                    <a:pt x="2617" y="2255"/>
                    <a:pt x="2707" y="1972"/>
                  </a:cubicBezTo>
                  <a:cubicBezTo>
                    <a:pt x="2779" y="1747"/>
                    <a:pt x="2730" y="1477"/>
                    <a:pt x="2703" y="1247"/>
                  </a:cubicBezTo>
                  <a:cubicBezTo>
                    <a:pt x="2904" y="969"/>
                    <a:pt x="3094" y="831"/>
                    <a:pt x="3277" y="831"/>
                  </a:cubicBezTo>
                  <a:cubicBezTo>
                    <a:pt x="3443" y="831"/>
                    <a:pt x="3601" y="946"/>
                    <a:pt x="3753" y="1176"/>
                  </a:cubicBezTo>
                  <a:cubicBezTo>
                    <a:pt x="3862" y="1307"/>
                    <a:pt x="3972" y="1435"/>
                    <a:pt x="4085" y="1560"/>
                  </a:cubicBezTo>
                  <a:cubicBezTo>
                    <a:pt x="4405" y="1926"/>
                    <a:pt x="4698" y="1850"/>
                    <a:pt x="5120" y="1901"/>
                  </a:cubicBezTo>
                  <a:cubicBezTo>
                    <a:pt x="5609" y="1960"/>
                    <a:pt x="6601" y="2375"/>
                    <a:pt x="7338" y="2375"/>
                  </a:cubicBezTo>
                  <a:cubicBezTo>
                    <a:pt x="7652" y="2375"/>
                    <a:pt x="7919" y="2299"/>
                    <a:pt x="8082" y="2089"/>
                  </a:cubicBezTo>
                  <a:cubicBezTo>
                    <a:pt x="8730" y="2541"/>
                    <a:pt x="9649" y="3026"/>
                    <a:pt x="10447" y="3026"/>
                  </a:cubicBezTo>
                  <a:cubicBezTo>
                    <a:pt x="10596" y="3026"/>
                    <a:pt x="10740" y="3009"/>
                    <a:pt x="10878" y="2972"/>
                  </a:cubicBezTo>
                  <a:cubicBezTo>
                    <a:pt x="11182" y="2888"/>
                    <a:pt x="11418" y="2802"/>
                    <a:pt x="11642" y="2542"/>
                  </a:cubicBezTo>
                  <a:cubicBezTo>
                    <a:pt x="11751" y="2417"/>
                    <a:pt x="11856" y="2375"/>
                    <a:pt x="11960" y="2375"/>
                  </a:cubicBezTo>
                  <a:cubicBezTo>
                    <a:pt x="12147" y="2375"/>
                    <a:pt x="12334" y="2507"/>
                    <a:pt x="12553" y="2530"/>
                  </a:cubicBezTo>
                  <a:cubicBezTo>
                    <a:pt x="12903" y="2566"/>
                    <a:pt x="13236" y="2652"/>
                    <a:pt x="13591" y="2652"/>
                  </a:cubicBezTo>
                  <a:cubicBezTo>
                    <a:pt x="13596" y="2652"/>
                    <a:pt x="13602" y="2652"/>
                    <a:pt x="13607" y="2652"/>
                  </a:cubicBezTo>
                  <a:cubicBezTo>
                    <a:pt x="13768" y="2650"/>
                    <a:pt x="13933" y="2622"/>
                    <a:pt x="14079" y="2566"/>
                  </a:cubicBezTo>
                  <a:cubicBezTo>
                    <a:pt x="14230" y="2664"/>
                    <a:pt x="14406" y="2727"/>
                    <a:pt x="14581" y="2727"/>
                  </a:cubicBezTo>
                  <a:cubicBezTo>
                    <a:pt x="14636" y="2727"/>
                    <a:pt x="14690" y="2721"/>
                    <a:pt x="14744" y="2708"/>
                  </a:cubicBezTo>
                  <a:cubicBezTo>
                    <a:pt x="15123" y="2619"/>
                    <a:pt x="15644" y="2342"/>
                    <a:pt x="15821" y="1999"/>
                  </a:cubicBezTo>
                  <a:cubicBezTo>
                    <a:pt x="16465" y="2230"/>
                    <a:pt x="17458" y="2488"/>
                    <a:pt x="18192" y="2488"/>
                  </a:cubicBezTo>
                  <a:cubicBezTo>
                    <a:pt x="18411" y="2488"/>
                    <a:pt x="18607" y="2465"/>
                    <a:pt x="18764" y="2411"/>
                  </a:cubicBezTo>
                  <a:cubicBezTo>
                    <a:pt x="19199" y="3227"/>
                    <a:pt x="20217" y="3653"/>
                    <a:pt x="20979" y="3753"/>
                  </a:cubicBezTo>
                  <a:cubicBezTo>
                    <a:pt x="20993" y="3755"/>
                    <a:pt x="21006" y="3756"/>
                    <a:pt x="21021" y="3756"/>
                  </a:cubicBezTo>
                  <a:cubicBezTo>
                    <a:pt x="21153" y="3756"/>
                    <a:pt x="21320" y="3684"/>
                    <a:pt x="21393" y="3568"/>
                  </a:cubicBezTo>
                  <a:cubicBezTo>
                    <a:pt x="21586" y="3255"/>
                    <a:pt x="21780" y="3083"/>
                    <a:pt x="22104" y="3083"/>
                  </a:cubicBezTo>
                  <a:cubicBezTo>
                    <a:pt x="22176" y="3083"/>
                    <a:pt x="22254" y="3091"/>
                    <a:pt x="22339" y="3108"/>
                  </a:cubicBezTo>
                  <a:cubicBezTo>
                    <a:pt x="22450" y="3131"/>
                    <a:pt x="22591" y="3155"/>
                    <a:pt x="22732" y="3155"/>
                  </a:cubicBezTo>
                  <a:cubicBezTo>
                    <a:pt x="22986" y="3155"/>
                    <a:pt x="23240" y="3076"/>
                    <a:pt x="23312" y="2768"/>
                  </a:cubicBezTo>
                  <a:cubicBezTo>
                    <a:pt x="23406" y="2358"/>
                    <a:pt x="23676" y="2238"/>
                    <a:pt x="24000" y="2238"/>
                  </a:cubicBezTo>
                  <a:cubicBezTo>
                    <a:pt x="24407" y="2238"/>
                    <a:pt x="24901" y="2427"/>
                    <a:pt x="25243" y="2469"/>
                  </a:cubicBezTo>
                  <a:cubicBezTo>
                    <a:pt x="25256" y="2471"/>
                    <a:pt x="25269" y="2471"/>
                    <a:pt x="25281" y="2471"/>
                  </a:cubicBezTo>
                  <a:cubicBezTo>
                    <a:pt x="25437" y="2471"/>
                    <a:pt x="25539" y="2348"/>
                    <a:pt x="25661" y="2257"/>
                  </a:cubicBezTo>
                  <a:cubicBezTo>
                    <a:pt x="26013" y="1995"/>
                    <a:pt x="26370" y="1863"/>
                    <a:pt x="26769" y="1863"/>
                  </a:cubicBezTo>
                  <a:cubicBezTo>
                    <a:pt x="26875" y="1863"/>
                    <a:pt x="26984" y="1872"/>
                    <a:pt x="27096" y="1891"/>
                  </a:cubicBezTo>
                  <a:cubicBezTo>
                    <a:pt x="27335" y="1931"/>
                    <a:pt x="27531" y="1951"/>
                    <a:pt x="27710" y="1951"/>
                  </a:cubicBezTo>
                  <a:cubicBezTo>
                    <a:pt x="28064" y="1951"/>
                    <a:pt x="28353" y="1873"/>
                    <a:pt x="28787" y="1716"/>
                  </a:cubicBezTo>
                  <a:cubicBezTo>
                    <a:pt x="29068" y="1615"/>
                    <a:pt x="29357" y="1575"/>
                    <a:pt x="29649" y="1575"/>
                  </a:cubicBezTo>
                  <a:cubicBezTo>
                    <a:pt x="30358" y="1575"/>
                    <a:pt x="31086" y="1810"/>
                    <a:pt x="31776" y="1964"/>
                  </a:cubicBezTo>
                  <a:lnTo>
                    <a:pt x="31777" y="1964"/>
                  </a:lnTo>
                  <a:cubicBezTo>
                    <a:pt x="31798" y="1968"/>
                    <a:pt x="31817" y="1970"/>
                    <a:pt x="31835" y="1970"/>
                  </a:cubicBezTo>
                  <a:cubicBezTo>
                    <a:pt x="32129" y="1970"/>
                    <a:pt x="32152" y="1408"/>
                    <a:pt x="31829" y="1334"/>
                  </a:cubicBezTo>
                  <a:cubicBezTo>
                    <a:pt x="31130" y="1178"/>
                    <a:pt x="30386" y="929"/>
                    <a:pt x="29668" y="929"/>
                  </a:cubicBezTo>
                  <a:cubicBezTo>
                    <a:pt x="29570" y="929"/>
                    <a:pt x="29474" y="933"/>
                    <a:pt x="29377" y="943"/>
                  </a:cubicBezTo>
                  <a:cubicBezTo>
                    <a:pt x="28778" y="1005"/>
                    <a:pt x="28268" y="1329"/>
                    <a:pt x="27681" y="1329"/>
                  </a:cubicBezTo>
                  <a:cubicBezTo>
                    <a:pt x="27599" y="1329"/>
                    <a:pt x="27515" y="1322"/>
                    <a:pt x="27430" y="1308"/>
                  </a:cubicBezTo>
                  <a:cubicBezTo>
                    <a:pt x="27194" y="1269"/>
                    <a:pt x="26972" y="1245"/>
                    <a:pt x="26757" y="1245"/>
                  </a:cubicBezTo>
                  <a:cubicBezTo>
                    <a:pt x="26349" y="1245"/>
                    <a:pt x="25967" y="1332"/>
                    <a:pt x="25568" y="1569"/>
                  </a:cubicBezTo>
                  <a:cubicBezTo>
                    <a:pt x="25329" y="1711"/>
                    <a:pt x="25118" y="1760"/>
                    <a:pt x="24907" y="1760"/>
                  </a:cubicBezTo>
                  <a:cubicBezTo>
                    <a:pt x="24617" y="1760"/>
                    <a:pt x="24328" y="1667"/>
                    <a:pt x="23971" y="1595"/>
                  </a:cubicBezTo>
                  <a:cubicBezTo>
                    <a:pt x="23844" y="1569"/>
                    <a:pt x="23717" y="1548"/>
                    <a:pt x="23596" y="1548"/>
                  </a:cubicBezTo>
                  <a:cubicBezTo>
                    <a:pt x="23361" y="1548"/>
                    <a:pt x="23146" y="1625"/>
                    <a:pt x="22985" y="1888"/>
                  </a:cubicBezTo>
                  <a:cubicBezTo>
                    <a:pt x="22905" y="2017"/>
                    <a:pt x="22820" y="2525"/>
                    <a:pt x="22629" y="2525"/>
                  </a:cubicBezTo>
                  <a:cubicBezTo>
                    <a:pt x="22622" y="2525"/>
                    <a:pt x="22614" y="2525"/>
                    <a:pt x="22606" y="2523"/>
                  </a:cubicBezTo>
                  <a:cubicBezTo>
                    <a:pt x="22405" y="2483"/>
                    <a:pt x="22177" y="2404"/>
                    <a:pt x="21967" y="2404"/>
                  </a:cubicBezTo>
                  <a:cubicBezTo>
                    <a:pt x="21931" y="2404"/>
                    <a:pt x="21896" y="2406"/>
                    <a:pt x="21862" y="2411"/>
                  </a:cubicBezTo>
                  <a:cubicBezTo>
                    <a:pt x="21567" y="2457"/>
                    <a:pt x="21370" y="2561"/>
                    <a:pt x="21137" y="2768"/>
                  </a:cubicBezTo>
                  <a:cubicBezTo>
                    <a:pt x="21038" y="2856"/>
                    <a:pt x="21046" y="3092"/>
                    <a:pt x="20901" y="3092"/>
                  </a:cubicBezTo>
                  <a:cubicBezTo>
                    <a:pt x="20880" y="3092"/>
                    <a:pt x="20856" y="3087"/>
                    <a:pt x="20828" y="3076"/>
                  </a:cubicBezTo>
                  <a:cubicBezTo>
                    <a:pt x="20236" y="2849"/>
                    <a:pt x="19375" y="2679"/>
                    <a:pt x="19147" y="1908"/>
                  </a:cubicBezTo>
                  <a:cubicBezTo>
                    <a:pt x="19144" y="1814"/>
                    <a:pt x="19122" y="1707"/>
                    <a:pt x="19075" y="1584"/>
                  </a:cubicBezTo>
                  <a:cubicBezTo>
                    <a:pt x="19025" y="1452"/>
                    <a:pt x="18932" y="1396"/>
                    <a:pt x="18839" y="1396"/>
                  </a:cubicBezTo>
                  <a:cubicBezTo>
                    <a:pt x="18690" y="1396"/>
                    <a:pt x="18540" y="1540"/>
                    <a:pt x="18563" y="1754"/>
                  </a:cubicBezTo>
                  <a:cubicBezTo>
                    <a:pt x="18567" y="1787"/>
                    <a:pt x="18575" y="1818"/>
                    <a:pt x="18578" y="1850"/>
                  </a:cubicBezTo>
                  <a:cubicBezTo>
                    <a:pt x="18566" y="1857"/>
                    <a:pt x="18537" y="1861"/>
                    <a:pt x="18497" y="1861"/>
                  </a:cubicBezTo>
                  <a:cubicBezTo>
                    <a:pt x="18252" y="1861"/>
                    <a:pt x="17570" y="1744"/>
                    <a:pt x="17460" y="1734"/>
                  </a:cubicBezTo>
                  <a:cubicBezTo>
                    <a:pt x="16825" y="1672"/>
                    <a:pt x="16099" y="1626"/>
                    <a:pt x="15533" y="1224"/>
                  </a:cubicBezTo>
                  <a:cubicBezTo>
                    <a:pt x="15533" y="1226"/>
                    <a:pt x="15533" y="1226"/>
                    <a:pt x="15532" y="1227"/>
                  </a:cubicBezTo>
                  <a:cubicBezTo>
                    <a:pt x="15513" y="1212"/>
                    <a:pt x="15494" y="1199"/>
                    <a:pt x="15472" y="1184"/>
                  </a:cubicBezTo>
                  <a:cubicBezTo>
                    <a:pt x="15434" y="1159"/>
                    <a:pt x="15397" y="1148"/>
                    <a:pt x="15362" y="1148"/>
                  </a:cubicBezTo>
                  <a:cubicBezTo>
                    <a:pt x="15142" y="1148"/>
                    <a:pt x="14994" y="1568"/>
                    <a:pt x="15223" y="1731"/>
                  </a:cubicBezTo>
                  <a:cubicBezTo>
                    <a:pt x="15240" y="1743"/>
                    <a:pt x="15261" y="1757"/>
                    <a:pt x="15286" y="1770"/>
                  </a:cubicBezTo>
                  <a:cubicBezTo>
                    <a:pt x="15286" y="1770"/>
                    <a:pt x="15286" y="1772"/>
                    <a:pt x="15284" y="1772"/>
                  </a:cubicBezTo>
                  <a:cubicBezTo>
                    <a:pt x="15302" y="1783"/>
                    <a:pt x="14903" y="2007"/>
                    <a:pt x="14876" y="2016"/>
                  </a:cubicBezTo>
                  <a:cubicBezTo>
                    <a:pt x="14788" y="2058"/>
                    <a:pt x="14702" y="2078"/>
                    <a:pt x="14618" y="2078"/>
                  </a:cubicBezTo>
                  <a:cubicBezTo>
                    <a:pt x="14590" y="2078"/>
                    <a:pt x="14562" y="2076"/>
                    <a:pt x="14534" y="2072"/>
                  </a:cubicBezTo>
                  <a:cubicBezTo>
                    <a:pt x="14556" y="1927"/>
                    <a:pt x="14526" y="1756"/>
                    <a:pt x="14423" y="1550"/>
                  </a:cubicBezTo>
                  <a:cubicBezTo>
                    <a:pt x="14374" y="1451"/>
                    <a:pt x="14282" y="1355"/>
                    <a:pt x="14179" y="1355"/>
                  </a:cubicBezTo>
                  <a:cubicBezTo>
                    <a:pt x="14163" y="1355"/>
                    <a:pt x="14146" y="1357"/>
                    <a:pt x="14130" y="1362"/>
                  </a:cubicBezTo>
                  <a:cubicBezTo>
                    <a:pt x="13716" y="1487"/>
                    <a:pt x="13598" y="1742"/>
                    <a:pt x="13653" y="1997"/>
                  </a:cubicBezTo>
                  <a:cubicBezTo>
                    <a:pt x="13629" y="1998"/>
                    <a:pt x="13605" y="1999"/>
                    <a:pt x="13580" y="1999"/>
                  </a:cubicBezTo>
                  <a:cubicBezTo>
                    <a:pt x="13266" y="1999"/>
                    <a:pt x="12857" y="1926"/>
                    <a:pt x="12785" y="1918"/>
                  </a:cubicBezTo>
                  <a:cubicBezTo>
                    <a:pt x="12510" y="1889"/>
                    <a:pt x="12167" y="1705"/>
                    <a:pt x="11856" y="1705"/>
                  </a:cubicBezTo>
                  <a:cubicBezTo>
                    <a:pt x="11694" y="1705"/>
                    <a:pt x="11542" y="1755"/>
                    <a:pt x="11412" y="1904"/>
                  </a:cubicBezTo>
                  <a:cubicBezTo>
                    <a:pt x="11128" y="2232"/>
                    <a:pt x="10782" y="2352"/>
                    <a:pt x="10416" y="2352"/>
                  </a:cubicBezTo>
                  <a:cubicBezTo>
                    <a:pt x="9912" y="2352"/>
                    <a:pt x="9373" y="2123"/>
                    <a:pt x="8912" y="1895"/>
                  </a:cubicBezTo>
                  <a:cubicBezTo>
                    <a:pt x="8726" y="1801"/>
                    <a:pt x="8542" y="1697"/>
                    <a:pt x="8370" y="1566"/>
                  </a:cubicBezTo>
                  <a:cubicBezTo>
                    <a:pt x="8330" y="1537"/>
                    <a:pt x="8290" y="1501"/>
                    <a:pt x="8250" y="1469"/>
                  </a:cubicBezTo>
                  <a:cubicBezTo>
                    <a:pt x="8250" y="1347"/>
                    <a:pt x="8236" y="1212"/>
                    <a:pt x="8208" y="1058"/>
                  </a:cubicBezTo>
                  <a:cubicBezTo>
                    <a:pt x="8184" y="918"/>
                    <a:pt x="8069" y="781"/>
                    <a:pt x="7942" y="781"/>
                  </a:cubicBezTo>
                  <a:cubicBezTo>
                    <a:pt x="7926" y="781"/>
                    <a:pt x="7910" y="783"/>
                    <a:pt x="7894" y="788"/>
                  </a:cubicBezTo>
                  <a:cubicBezTo>
                    <a:pt x="7411" y="926"/>
                    <a:pt x="7411" y="1262"/>
                    <a:pt x="7594" y="1578"/>
                  </a:cubicBezTo>
                  <a:cubicBezTo>
                    <a:pt x="7492" y="1694"/>
                    <a:pt x="7314" y="1738"/>
                    <a:pt x="7095" y="1738"/>
                  </a:cubicBezTo>
                  <a:cubicBezTo>
                    <a:pt x="6394" y="1738"/>
                    <a:pt x="5277" y="1281"/>
                    <a:pt x="4929" y="1255"/>
                  </a:cubicBezTo>
                  <a:cubicBezTo>
                    <a:pt x="4288" y="1208"/>
                    <a:pt x="3636" y="0"/>
                    <a:pt x="2918"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0" name="Google Shape;1510;p35"/>
            <p:cNvSpPr/>
            <p:nvPr/>
          </p:nvSpPr>
          <p:spPr>
            <a:xfrm>
              <a:off x="6352799" y="2538539"/>
              <a:ext cx="707596" cy="96875"/>
            </a:xfrm>
            <a:custGeom>
              <a:avLst/>
              <a:gdLst/>
              <a:ahLst/>
              <a:cxnLst/>
              <a:rect l="l" t="t" r="r" b="b"/>
              <a:pathLst>
                <a:path w="32314" h="4424" extrusionOk="0">
                  <a:moveTo>
                    <a:pt x="12315" y="885"/>
                  </a:moveTo>
                  <a:cubicBezTo>
                    <a:pt x="12346" y="885"/>
                    <a:pt x="12379" y="934"/>
                    <a:pt x="12413" y="1034"/>
                  </a:cubicBezTo>
                  <a:cubicBezTo>
                    <a:pt x="12599" y="1269"/>
                    <a:pt x="12749" y="1541"/>
                    <a:pt x="12867" y="1827"/>
                  </a:cubicBezTo>
                  <a:cubicBezTo>
                    <a:pt x="12633" y="1641"/>
                    <a:pt x="12355" y="1428"/>
                    <a:pt x="12198" y="1154"/>
                  </a:cubicBezTo>
                  <a:cubicBezTo>
                    <a:pt x="12234" y="974"/>
                    <a:pt x="12274" y="885"/>
                    <a:pt x="12315" y="885"/>
                  </a:cubicBezTo>
                  <a:close/>
                  <a:moveTo>
                    <a:pt x="11999" y="0"/>
                  </a:moveTo>
                  <a:cubicBezTo>
                    <a:pt x="11852" y="0"/>
                    <a:pt x="11724" y="111"/>
                    <a:pt x="11639" y="393"/>
                  </a:cubicBezTo>
                  <a:cubicBezTo>
                    <a:pt x="11320" y="1455"/>
                    <a:pt x="12279" y="2296"/>
                    <a:pt x="13175" y="2784"/>
                  </a:cubicBezTo>
                  <a:cubicBezTo>
                    <a:pt x="13193" y="2876"/>
                    <a:pt x="13205" y="2968"/>
                    <a:pt x="13209" y="3061"/>
                  </a:cubicBezTo>
                  <a:cubicBezTo>
                    <a:pt x="13237" y="3578"/>
                    <a:pt x="12953" y="3750"/>
                    <a:pt x="12618" y="3750"/>
                  </a:cubicBezTo>
                  <a:cubicBezTo>
                    <a:pt x="12446" y="3750"/>
                    <a:pt x="12261" y="3705"/>
                    <a:pt x="12098" y="3638"/>
                  </a:cubicBezTo>
                  <a:cubicBezTo>
                    <a:pt x="11386" y="3349"/>
                    <a:pt x="10678" y="2903"/>
                    <a:pt x="10193" y="2203"/>
                  </a:cubicBezTo>
                  <a:cubicBezTo>
                    <a:pt x="10133" y="2116"/>
                    <a:pt x="10059" y="2079"/>
                    <a:pt x="9989" y="2079"/>
                  </a:cubicBezTo>
                  <a:cubicBezTo>
                    <a:pt x="9819" y="2079"/>
                    <a:pt x="9663" y="2291"/>
                    <a:pt x="9741" y="2524"/>
                  </a:cubicBezTo>
                  <a:cubicBezTo>
                    <a:pt x="9907" y="3017"/>
                    <a:pt x="9791" y="3180"/>
                    <a:pt x="9573" y="3180"/>
                  </a:cubicBezTo>
                  <a:cubicBezTo>
                    <a:pt x="9275" y="3180"/>
                    <a:pt x="8788" y="2879"/>
                    <a:pt x="8563" y="2695"/>
                  </a:cubicBezTo>
                  <a:cubicBezTo>
                    <a:pt x="8206" y="2405"/>
                    <a:pt x="7848" y="2087"/>
                    <a:pt x="7460" y="1864"/>
                  </a:cubicBezTo>
                  <a:cubicBezTo>
                    <a:pt x="7352" y="1802"/>
                    <a:pt x="7259" y="1774"/>
                    <a:pt x="7178" y="1774"/>
                  </a:cubicBezTo>
                  <a:cubicBezTo>
                    <a:pt x="6569" y="1774"/>
                    <a:pt x="6670" y="3337"/>
                    <a:pt x="6262" y="3337"/>
                  </a:cubicBezTo>
                  <a:cubicBezTo>
                    <a:pt x="6244" y="3337"/>
                    <a:pt x="6226" y="3334"/>
                    <a:pt x="6207" y="3329"/>
                  </a:cubicBezTo>
                  <a:cubicBezTo>
                    <a:pt x="5587" y="3140"/>
                    <a:pt x="4718" y="2151"/>
                    <a:pt x="3971" y="2151"/>
                  </a:cubicBezTo>
                  <a:cubicBezTo>
                    <a:pt x="3823" y="2151"/>
                    <a:pt x="3681" y="2189"/>
                    <a:pt x="3546" y="2280"/>
                  </a:cubicBezTo>
                  <a:cubicBezTo>
                    <a:pt x="3206" y="2509"/>
                    <a:pt x="2875" y="2598"/>
                    <a:pt x="2546" y="2598"/>
                  </a:cubicBezTo>
                  <a:cubicBezTo>
                    <a:pt x="1869" y="2598"/>
                    <a:pt x="1202" y="2221"/>
                    <a:pt x="488" y="1927"/>
                  </a:cubicBezTo>
                  <a:cubicBezTo>
                    <a:pt x="453" y="1913"/>
                    <a:pt x="420" y="1906"/>
                    <a:pt x="389" y="1906"/>
                  </a:cubicBezTo>
                  <a:cubicBezTo>
                    <a:pt x="122" y="1906"/>
                    <a:pt x="1" y="2391"/>
                    <a:pt x="300" y="2514"/>
                  </a:cubicBezTo>
                  <a:cubicBezTo>
                    <a:pt x="917" y="2769"/>
                    <a:pt x="1536" y="3122"/>
                    <a:pt x="2185" y="3239"/>
                  </a:cubicBezTo>
                  <a:cubicBezTo>
                    <a:pt x="2299" y="3260"/>
                    <a:pt x="2405" y="3269"/>
                    <a:pt x="2504" y="3269"/>
                  </a:cubicBezTo>
                  <a:cubicBezTo>
                    <a:pt x="2974" y="3269"/>
                    <a:pt x="3303" y="3060"/>
                    <a:pt x="3781" y="2862"/>
                  </a:cubicBezTo>
                  <a:cubicBezTo>
                    <a:pt x="3864" y="2828"/>
                    <a:pt x="3948" y="2813"/>
                    <a:pt x="4032" y="2813"/>
                  </a:cubicBezTo>
                  <a:cubicBezTo>
                    <a:pt x="4777" y="2813"/>
                    <a:pt x="5592" y="3993"/>
                    <a:pt x="6348" y="3993"/>
                  </a:cubicBezTo>
                  <a:cubicBezTo>
                    <a:pt x="6572" y="3993"/>
                    <a:pt x="6790" y="3890"/>
                    <a:pt x="7000" y="3622"/>
                  </a:cubicBezTo>
                  <a:cubicBezTo>
                    <a:pt x="7158" y="3418"/>
                    <a:pt x="7045" y="2947"/>
                    <a:pt x="7129" y="2714"/>
                  </a:cubicBezTo>
                  <a:cubicBezTo>
                    <a:pt x="7162" y="2620"/>
                    <a:pt x="7224" y="2582"/>
                    <a:pt x="7303" y="2582"/>
                  </a:cubicBezTo>
                  <a:cubicBezTo>
                    <a:pt x="7599" y="2582"/>
                    <a:pt x="8129" y="3111"/>
                    <a:pt x="8252" y="3203"/>
                  </a:cubicBezTo>
                  <a:cubicBezTo>
                    <a:pt x="8618" y="3472"/>
                    <a:pt x="9024" y="3743"/>
                    <a:pt x="9449" y="3831"/>
                  </a:cubicBezTo>
                  <a:cubicBezTo>
                    <a:pt x="9546" y="3851"/>
                    <a:pt x="9634" y="3861"/>
                    <a:pt x="9714" y="3861"/>
                  </a:cubicBezTo>
                  <a:cubicBezTo>
                    <a:pt x="10115" y="3861"/>
                    <a:pt x="10313" y="3620"/>
                    <a:pt x="10364" y="3269"/>
                  </a:cubicBezTo>
                  <a:cubicBezTo>
                    <a:pt x="10988" y="3871"/>
                    <a:pt x="11849" y="4423"/>
                    <a:pt x="12580" y="4423"/>
                  </a:cubicBezTo>
                  <a:cubicBezTo>
                    <a:pt x="12752" y="4423"/>
                    <a:pt x="12916" y="4393"/>
                    <a:pt x="13068" y="4326"/>
                  </a:cubicBezTo>
                  <a:cubicBezTo>
                    <a:pt x="13600" y="4095"/>
                    <a:pt x="13770" y="3606"/>
                    <a:pt x="13750" y="3057"/>
                  </a:cubicBezTo>
                  <a:lnTo>
                    <a:pt x="13750" y="3057"/>
                  </a:lnTo>
                  <a:cubicBezTo>
                    <a:pt x="13848" y="3096"/>
                    <a:pt x="13940" y="3130"/>
                    <a:pt x="14027" y="3158"/>
                  </a:cubicBezTo>
                  <a:cubicBezTo>
                    <a:pt x="14322" y="3256"/>
                    <a:pt x="14720" y="3366"/>
                    <a:pt x="15095" y="3366"/>
                  </a:cubicBezTo>
                  <a:cubicBezTo>
                    <a:pt x="15399" y="3366"/>
                    <a:pt x="15689" y="3293"/>
                    <a:pt x="15897" y="3084"/>
                  </a:cubicBezTo>
                  <a:cubicBezTo>
                    <a:pt x="15962" y="3019"/>
                    <a:pt x="16036" y="2992"/>
                    <a:pt x="16117" y="2992"/>
                  </a:cubicBezTo>
                  <a:cubicBezTo>
                    <a:pt x="16551" y="2992"/>
                    <a:pt x="17185" y="3769"/>
                    <a:pt x="17645" y="3810"/>
                  </a:cubicBezTo>
                  <a:cubicBezTo>
                    <a:pt x="17705" y="3815"/>
                    <a:pt x="17762" y="3818"/>
                    <a:pt x="17818" y="3818"/>
                  </a:cubicBezTo>
                  <a:cubicBezTo>
                    <a:pt x="17992" y="3818"/>
                    <a:pt x="18147" y="3786"/>
                    <a:pt x="18318" y="3689"/>
                  </a:cubicBezTo>
                  <a:cubicBezTo>
                    <a:pt x="18529" y="3570"/>
                    <a:pt x="18628" y="3291"/>
                    <a:pt x="18846" y="3291"/>
                  </a:cubicBezTo>
                  <a:cubicBezTo>
                    <a:pt x="18908" y="3291"/>
                    <a:pt x="18979" y="3314"/>
                    <a:pt x="19065" y="3368"/>
                  </a:cubicBezTo>
                  <a:cubicBezTo>
                    <a:pt x="19417" y="3589"/>
                    <a:pt x="19688" y="3788"/>
                    <a:pt x="19994" y="3788"/>
                  </a:cubicBezTo>
                  <a:cubicBezTo>
                    <a:pt x="20147" y="3788"/>
                    <a:pt x="20308" y="3739"/>
                    <a:pt x="20493" y="3618"/>
                  </a:cubicBezTo>
                  <a:cubicBezTo>
                    <a:pt x="20843" y="3389"/>
                    <a:pt x="21112" y="3272"/>
                    <a:pt x="21424" y="3272"/>
                  </a:cubicBezTo>
                  <a:cubicBezTo>
                    <a:pt x="21616" y="3272"/>
                    <a:pt x="21824" y="3316"/>
                    <a:pt x="22077" y="3406"/>
                  </a:cubicBezTo>
                  <a:cubicBezTo>
                    <a:pt x="22427" y="3529"/>
                    <a:pt x="22735" y="3634"/>
                    <a:pt x="23099" y="3652"/>
                  </a:cubicBezTo>
                  <a:cubicBezTo>
                    <a:pt x="23110" y="3652"/>
                    <a:pt x="23122" y="3652"/>
                    <a:pt x="23133" y="3652"/>
                  </a:cubicBezTo>
                  <a:cubicBezTo>
                    <a:pt x="23396" y="3652"/>
                    <a:pt x="23631" y="3518"/>
                    <a:pt x="23865" y="3396"/>
                  </a:cubicBezTo>
                  <a:cubicBezTo>
                    <a:pt x="24037" y="3307"/>
                    <a:pt x="24224" y="3274"/>
                    <a:pt x="24416" y="3274"/>
                  </a:cubicBezTo>
                  <a:cubicBezTo>
                    <a:pt x="24830" y="3274"/>
                    <a:pt x="25272" y="3426"/>
                    <a:pt x="25657" y="3488"/>
                  </a:cubicBezTo>
                  <a:cubicBezTo>
                    <a:pt x="25716" y="3497"/>
                    <a:pt x="25775" y="3501"/>
                    <a:pt x="25835" y="3501"/>
                  </a:cubicBezTo>
                  <a:cubicBezTo>
                    <a:pt x="26225" y="3501"/>
                    <a:pt x="26645" y="3332"/>
                    <a:pt x="27039" y="3332"/>
                  </a:cubicBezTo>
                  <a:cubicBezTo>
                    <a:pt x="27072" y="3332"/>
                    <a:pt x="27105" y="3333"/>
                    <a:pt x="27137" y="3335"/>
                  </a:cubicBezTo>
                  <a:cubicBezTo>
                    <a:pt x="27319" y="3350"/>
                    <a:pt x="27501" y="3354"/>
                    <a:pt x="27683" y="3354"/>
                  </a:cubicBezTo>
                  <a:cubicBezTo>
                    <a:pt x="27990" y="3354"/>
                    <a:pt x="28297" y="3341"/>
                    <a:pt x="28605" y="3341"/>
                  </a:cubicBezTo>
                  <a:cubicBezTo>
                    <a:pt x="28670" y="3341"/>
                    <a:pt x="28736" y="3342"/>
                    <a:pt x="28801" y="3343"/>
                  </a:cubicBezTo>
                  <a:cubicBezTo>
                    <a:pt x="29243" y="3355"/>
                    <a:pt x="29685" y="3367"/>
                    <a:pt x="30125" y="3367"/>
                  </a:cubicBezTo>
                  <a:cubicBezTo>
                    <a:pt x="30745" y="3367"/>
                    <a:pt x="31364" y="3342"/>
                    <a:pt x="31981" y="3256"/>
                  </a:cubicBezTo>
                  <a:cubicBezTo>
                    <a:pt x="32314" y="3209"/>
                    <a:pt x="32237" y="2624"/>
                    <a:pt x="31924" y="2624"/>
                  </a:cubicBezTo>
                  <a:cubicBezTo>
                    <a:pt x="31912" y="2624"/>
                    <a:pt x="31899" y="2625"/>
                    <a:pt x="31886" y="2627"/>
                  </a:cubicBezTo>
                  <a:cubicBezTo>
                    <a:pt x="31382" y="2699"/>
                    <a:pt x="30874" y="2721"/>
                    <a:pt x="30364" y="2721"/>
                  </a:cubicBezTo>
                  <a:cubicBezTo>
                    <a:pt x="29521" y="2721"/>
                    <a:pt x="28674" y="2660"/>
                    <a:pt x="27832" y="2660"/>
                  </a:cubicBezTo>
                  <a:cubicBezTo>
                    <a:pt x="27306" y="2660"/>
                    <a:pt x="26782" y="2684"/>
                    <a:pt x="26263" y="2761"/>
                  </a:cubicBezTo>
                  <a:cubicBezTo>
                    <a:pt x="26135" y="2780"/>
                    <a:pt x="26012" y="2788"/>
                    <a:pt x="25891" y="2788"/>
                  </a:cubicBezTo>
                  <a:cubicBezTo>
                    <a:pt x="25448" y="2788"/>
                    <a:pt x="25043" y="2683"/>
                    <a:pt x="24583" y="2651"/>
                  </a:cubicBezTo>
                  <a:cubicBezTo>
                    <a:pt x="24474" y="2644"/>
                    <a:pt x="24328" y="2623"/>
                    <a:pt x="24188" y="2623"/>
                  </a:cubicBezTo>
                  <a:cubicBezTo>
                    <a:pt x="24079" y="2623"/>
                    <a:pt x="23974" y="2636"/>
                    <a:pt x="23895" y="2677"/>
                  </a:cubicBezTo>
                  <a:cubicBezTo>
                    <a:pt x="23565" y="2849"/>
                    <a:pt x="23277" y="2982"/>
                    <a:pt x="22950" y="2982"/>
                  </a:cubicBezTo>
                  <a:cubicBezTo>
                    <a:pt x="22808" y="2982"/>
                    <a:pt x="22659" y="2957"/>
                    <a:pt x="22495" y="2899"/>
                  </a:cubicBezTo>
                  <a:cubicBezTo>
                    <a:pt x="22237" y="2808"/>
                    <a:pt x="21968" y="2697"/>
                    <a:pt x="21702" y="2650"/>
                  </a:cubicBezTo>
                  <a:cubicBezTo>
                    <a:pt x="21529" y="2619"/>
                    <a:pt x="21376" y="2601"/>
                    <a:pt x="21233" y="2601"/>
                  </a:cubicBezTo>
                  <a:cubicBezTo>
                    <a:pt x="20912" y="2601"/>
                    <a:pt x="20646" y="2696"/>
                    <a:pt x="20333" y="2965"/>
                  </a:cubicBezTo>
                  <a:cubicBezTo>
                    <a:pt x="20198" y="3080"/>
                    <a:pt x="20076" y="3124"/>
                    <a:pt x="19961" y="3124"/>
                  </a:cubicBezTo>
                  <a:cubicBezTo>
                    <a:pt x="19579" y="3124"/>
                    <a:pt x="19275" y="2634"/>
                    <a:pt x="18830" y="2588"/>
                  </a:cubicBezTo>
                  <a:cubicBezTo>
                    <a:pt x="18798" y="2585"/>
                    <a:pt x="18767" y="2583"/>
                    <a:pt x="18737" y="2583"/>
                  </a:cubicBezTo>
                  <a:cubicBezTo>
                    <a:pt x="18421" y="2583"/>
                    <a:pt x="18251" y="2772"/>
                    <a:pt x="18062" y="3074"/>
                  </a:cubicBezTo>
                  <a:cubicBezTo>
                    <a:pt x="18004" y="3166"/>
                    <a:pt x="17918" y="3205"/>
                    <a:pt x="17812" y="3205"/>
                  </a:cubicBezTo>
                  <a:cubicBezTo>
                    <a:pt x="17324" y="3205"/>
                    <a:pt x="16429" y="2384"/>
                    <a:pt x="16113" y="2231"/>
                  </a:cubicBezTo>
                  <a:cubicBezTo>
                    <a:pt x="16080" y="2215"/>
                    <a:pt x="16043" y="2207"/>
                    <a:pt x="16006" y="2207"/>
                  </a:cubicBezTo>
                  <a:cubicBezTo>
                    <a:pt x="15946" y="2207"/>
                    <a:pt x="15885" y="2229"/>
                    <a:pt x="15843" y="2276"/>
                  </a:cubicBezTo>
                  <a:cubicBezTo>
                    <a:pt x="15567" y="2576"/>
                    <a:pt x="15224" y="2695"/>
                    <a:pt x="14859" y="2695"/>
                  </a:cubicBezTo>
                  <a:cubicBezTo>
                    <a:pt x="14456" y="2695"/>
                    <a:pt x="14027" y="2549"/>
                    <a:pt x="13633" y="2341"/>
                  </a:cubicBezTo>
                  <a:cubicBezTo>
                    <a:pt x="13548" y="2022"/>
                    <a:pt x="13428" y="1711"/>
                    <a:pt x="13297" y="1442"/>
                  </a:cubicBezTo>
                  <a:cubicBezTo>
                    <a:pt x="13156" y="1146"/>
                    <a:pt x="12474" y="0"/>
                    <a:pt x="11999"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1" name="Google Shape;1511;p35"/>
            <p:cNvSpPr/>
            <p:nvPr/>
          </p:nvSpPr>
          <p:spPr>
            <a:xfrm>
              <a:off x="6344238" y="3778963"/>
              <a:ext cx="729537" cy="37707"/>
            </a:xfrm>
            <a:custGeom>
              <a:avLst/>
              <a:gdLst/>
              <a:ahLst/>
              <a:cxnLst/>
              <a:rect l="l" t="t" r="r" b="b"/>
              <a:pathLst>
                <a:path w="33316" h="1722" extrusionOk="0">
                  <a:moveTo>
                    <a:pt x="33005" y="1"/>
                  </a:moveTo>
                  <a:cubicBezTo>
                    <a:pt x="32985" y="1"/>
                    <a:pt x="32965" y="4"/>
                    <a:pt x="32945" y="9"/>
                  </a:cubicBezTo>
                  <a:cubicBezTo>
                    <a:pt x="30938" y="545"/>
                    <a:pt x="28529" y="710"/>
                    <a:pt x="25807" y="710"/>
                  </a:cubicBezTo>
                  <a:cubicBezTo>
                    <a:pt x="23772" y="710"/>
                    <a:pt x="21564" y="618"/>
                    <a:pt x="19218" y="520"/>
                  </a:cubicBezTo>
                  <a:cubicBezTo>
                    <a:pt x="16646" y="413"/>
                    <a:pt x="13922" y="299"/>
                    <a:pt x="11120" y="299"/>
                  </a:cubicBezTo>
                  <a:cubicBezTo>
                    <a:pt x="7587" y="299"/>
                    <a:pt x="3931" y="480"/>
                    <a:pt x="299" y="1082"/>
                  </a:cubicBezTo>
                  <a:cubicBezTo>
                    <a:pt x="280" y="1085"/>
                    <a:pt x="264" y="1087"/>
                    <a:pt x="246" y="1090"/>
                  </a:cubicBezTo>
                  <a:cubicBezTo>
                    <a:pt x="99" y="1115"/>
                    <a:pt x="0" y="1275"/>
                    <a:pt x="27" y="1448"/>
                  </a:cubicBezTo>
                  <a:cubicBezTo>
                    <a:pt x="51" y="1608"/>
                    <a:pt x="170" y="1722"/>
                    <a:pt x="303" y="1722"/>
                  </a:cubicBezTo>
                  <a:cubicBezTo>
                    <a:pt x="315" y="1722"/>
                    <a:pt x="328" y="1721"/>
                    <a:pt x="341" y="1719"/>
                  </a:cubicBezTo>
                  <a:lnTo>
                    <a:pt x="342" y="1719"/>
                  </a:lnTo>
                  <a:cubicBezTo>
                    <a:pt x="358" y="1715"/>
                    <a:pt x="376" y="1712"/>
                    <a:pt x="393" y="1709"/>
                  </a:cubicBezTo>
                  <a:cubicBezTo>
                    <a:pt x="3997" y="1113"/>
                    <a:pt x="7631" y="933"/>
                    <a:pt x="11145" y="933"/>
                  </a:cubicBezTo>
                  <a:cubicBezTo>
                    <a:pt x="13937" y="933"/>
                    <a:pt x="16653" y="1047"/>
                    <a:pt x="19218" y="1154"/>
                  </a:cubicBezTo>
                  <a:cubicBezTo>
                    <a:pt x="21568" y="1252"/>
                    <a:pt x="23782" y="1344"/>
                    <a:pt x="25825" y="1344"/>
                  </a:cubicBezTo>
                  <a:cubicBezTo>
                    <a:pt x="28581" y="1344"/>
                    <a:pt x="31028" y="1176"/>
                    <a:pt x="33084" y="628"/>
                  </a:cubicBezTo>
                  <a:cubicBezTo>
                    <a:pt x="33229" y="589"/>
                    <a:pt x="33315" y="419"/>
                    <a:pt x="33276" y="248"/>
                  </a:cubicBezTo>
                  <a:cubicBezTo>
                    <a:pt x="33243" y="101"/>
                    <a:pt x="33127" y="1"/>
                    <a:pt x="33005"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2" name="Google Shape;1512;p35"/>
            <p:cNvSpPr/>
            <p:nvPr/>
          </p:nvSpPr>
          <p:spPr>
            <a:xfrm>
              <a:off x="6359346" y="3652227"/>
              <a:ext cx="661436" cy="71430"/>
            </a:xfrm>
            <a:custGeom>
              <a:avLst/>
              <a:gdLst/>
              <a:ahLst/>
              <a:cxnLst/>
              <a:rect l="l" t="t" r="r" b="b"/>
              <a:pathLst>
                <a:path w="30206" h="3262" extrusionOk="0">
                  <a:moveTo>
                    <a:pt x="7633" y="1361"/>
                  </a:moveTo>
                  <a:cubicBezTo>
                    <a:pt x="7803" y="1452"/>
                    <a:pt x="7949" y="1613"/>
                    <a:pt x="8070" y="1841"/>
                  </a:cubicBezTo>
                  <a:cubicBezTo>
                    <a:pt x="7876" y="1693"/>
                    <a:pt x="7722" y="1532"/>
                    <a:pt x="7633" y="1361"/>
                  </a:cubicBezTo>
                  <a:close/>
                  <a:moveTo>
                    <a:pt x="1291" y="1"/>
                  </a:moveTo>
                  <a:cubicBezTo>
                    <a:pt x="1205" y="1"/>
                    <a:pt x="1117" y="10"/>
                    <a:pt x="1025" y="29"/>
                  </a:cubicBezTo>
                  <a:cubicBezTo>
                    <a:pt x="1" y="242"/>
                    <a:pt x="699" y="1937"/>
                    <a:pt x="1116" y="2460"/>
                  </a:cubicBezTo>
                  <a:cubicBezTo>
                    <a:pt x="1177" y="2537"/>
                    <a:pt x="1250" y="2569"/>
                    <a:pt x="1320" y="2569"/>
                  </a:cubicBezTo>
                  <a:cubicBezTo>
                    <a:pt x="1526" y="2569"/>
                    <a:pt x="1711" y="2294"/>
                    <a:pt x="1529" y="2066"/>
                  </a:cubicBezTo>
                  <a:cubicBezTo>
                    <a:pt x="1363" y="1856"/>
                    <a:pt x="1213" y="1624"/>
                    <a:pt x="1129" y="1352"/>
                  </a:cubicBezTo>
                  <a:cubicBezTo>
                    <a:pt x="1010" y="967"/>
                    <a:pt x="1216" y="708"/>
                    <a:pt x="1483" y="708"/>
                  </a:cubicBezTo>
                  <a:cubicBezTo>
                    <a:pt x="1586" y="708"/>
                    <a:pt x="1697" y="746"/>
                    <a:pt x="1802" y="829"/>
                  </a:cubicBezTo>
                  <a:cubicBezTo>
                    <a:pt x="2202" y="1144"/>
                    <a:pt x="2533" y="1537"/>
                    <a:pt x="2877" y="1930"/>
                  </a:cubicBezTo>
                  <a:cubicBezTo>
                    <a:pt x="3363" y="2489"/>
                    <a:pt x="3847" y="3020"/>
                    <a:pt x="4530" y="3167"/>
                  </a:cubicBezTo>
                  <a:cubicBezTo>
                    <a:pt x="4542" y="3170"/>
                    <a:pt x="4555" y="3171"/>
                    <a:pt x="4567" y="3171"/>
                  </a:cubicBezTo>
                  <a:cubicBezTo>
                    <a:pt x="4670" y="3171"/>
                    <a:pt x="4784" y="3088"/>
                    <a:pt x="4809" y="2972"/>
                  </a:cubicBezTo>
                  <a:cubicBezTo>
                    <a:pt x="4881" y="2658"/>
                    <a:pt x="4787" y="1574"/>
                    <a:pt x="5244" y="1574"/>
                  </a:cubicBezTo>
                  <a:cubicBezTo>
                    <a:pt x="5271" y="1574"/>
                    <a:pt x="5301" y="1578"/>
                    <a:pt x="5332" y="1586"/>
                  </a:cubicBezTo>
                  <a:cubicBezTo>
                    <a:pt x="5885" y="1730"/>
                    <a:pt x="6385" y="2076"/>
                    <a:pt x="6878" y="2402"/>
                  </a:cubicBezTo>
                  <a:cubicBezTo>
                    <a:pt x="7325" y="2695"/>
                    <a:pt x="7602" y="3255"/>
                    <a:pt x="8145" y="3255"/>
                  </a:cubicBezTo>
                  <a:cubicBezTo>
                    <a:pt x="8160" y="3255"/>
                    <a:pt x="8176" y="3254"/>
                    <a:pt x="8192" y="3254"/>
                  </a:cubicBezTo>
                  <a:cubicBezTo>
                    <a:pt x="8403" y="3241"/>
                    <a:pt x="8529" y="3078"/>
                    <a:pt x="8599" y="2856"/>
                  </a:cubicBezTo>
                  <a:cubicBezTo>
                    <a:pt x="9131" y="3111"/>
                    <a:pt x="9714" y="3262"/>
                    <a:pt x="10212" y="3262"/>
                  </a:cubicBezTo>
                  <a:cubicBezTo>
                    <a:pt x="10792" y="3262"/>
                    <a:pt x="11256" y="3057"/>
                    <a:pt x="11388" y="2572"/>
                  </a:cubicBezTo>
                  <a:cubicBezTo>
                    <a:pt x="11881" y="2665"/>
                    <a:pt x="12643" y="3093"/>
                    <a:pt x="13194" y="3093"/>
                  </a:cubicBezTo>
                  <a:cubicBezTo>
                    <a:pt x="13507" y="3093"/>
                    <a:pt x="13751" y="2955"/>
                    <a:pt x="13840" y="2540"/>
                  </a:cubicBezTo>
                  <a:cubicBezTo>
                    <a:pt x="14453" y="2746"/>
                    <a:pt x="15012" y="3219"/>
                    <a:pt x="15543" y="3219"/>
                  </a:cubicBezTo>
                  <a:cubicBezTo>
                    <a:pt x="15834" y="3219"/>
                    <a:pt x="16116" y="3078"/>
                    <a:pt x="16394" y="2675"/>
                  </a:cubicBezTo>
                  <a:cubicBezTo>
                    <a:pt x="16500" y="2523"/>
                    <a:pt x="16632" y="2470"/>
                    <a:pt x="16780" y="2470"/>
                  </a:cubicBezTo>
                  <a:cubicBezTo>
                    <a:pt x="17103" y="2470"/>
                    <a:pt x="17495" y="2721"/>
                    <a:pt x="17825" y="2721"/>
                  </a:cubicBezTo>
                  <a:cubicBezTo>
                    <a:pt x="17913" y="2721"/>
                    <a:pt x="17997" y="2703"/>
                    <a:pt x="18074" y="2658"/>
                  </a:cubicBezTo>
                  <a:cubicBezTo>
                    <a:pt x="18440" y="2438"/>
                    <a:pt x="18625" y="2223"/>
                    <a:pt x="19026" y="2223"/>
                  </a:cubicBezTo>
                  <a:cubicBezTo>
                    <a:pt x="19074" y="2223"/>
                    <a:pt x="19126" y="2226"/>
                    <a:pt x="19182" y="2233"/>
                  </a:cubicBezTo>
                  <a:cubicBezTo>
                    <a:pt x="19521" y="2274"/>
                    <a:pt x="19855" y="2328"/>
                    <a:pt x="20194" y="2345"/>
                  </a:cubicBezTo>
                  <a:cubicBezTo>
                    <a:pt x="20218" y="2347"/>
                    <a:pt x="20241" y="2347"/>
                    <a:pt x="20263" y="2347"/>
                  </a:cubicBezTo>
                  <a:cubicBezTo>
                    <a:pt x="20529" y="2347"/>
                    <a:pt x="20754" y="2267"/>
                    <a:pt x="20982" y="2114"/>
                  </a:cubicBezTo>
                  <a:cubicBezTo>
                    <a:pt x="21235" y="1943"/>
                    <a:pt x="21467" y="1875"/>
                    <a:pt x="21723" y="1875"/>
                  </a:cubicBezTo>
                  <a:cubicBezTo>
                    <a:pt x="21864" y="1875"/>
                    <a:pt x="22012" y="1895"/>
                    <a:pt x="22176" y="1930"/>
                  </a:cubicBezTo>
                  <a:cubicBezTo>
                    <a:pt x="22756" y="2055"/>
                    <a:pt x="23314" y="2159"/>
                    <a:pt x="23883" y="2159"/>
                  </a:cubicBezTo>
                  <a:cubicBezTo>
                    <a:pt x="24089" y="2159"/>
                    <a:pt x="24296" y="2145"/>
                    <a:pt x="24506" y="2114"/>
                  </a:cubicBezTo>
                  <a:cubicBezTo>
                    <a:pt x="24652" y="2092"/>
                    <a:pt x="24797" y="2083"/>
                    <a:pt x="24940" y="2083"/>
                  </a:cubicBezTo>
                  <a:cubicBezTo>
                    <a:pt x="25672" y="2083"/>
                    <a:pt x="26373" y="2323"/>
                    <a:pt x="27114" y="2323"/>
                  </a:cubicBezTo>
                  <a:cubicBezTo>
                    <a:pt x="27129" y="2323"/>
                    <a:pt x="27145" y="2323"/>
                    <a:pt x="27160" y="2322"/>
                  </a:cubicBezTo>
                  <a:cubicBezTo>
                    <a:pt x="27696" y="2315"/>
                    <a:pt x="28230" y="2272"/>
                    <a:pt x="28765" y="2272"/>
                  </a:cubicBezTo>
                  <a:cubicBezTo>
                    <a:pt x="29117" y="2272"/>
                    <a:pt x="29470" y="2291"/>
                    <a:pt x="29824" y="2351"/>
                  </a:cubicBezTo>
                  <a:cubicBezTo>
                    <a:pt x="29839" y="2353"/>
                    <a:pt x="29854" y="2355"/>
                    <a:pt x="29869" y="2355"/>
                  </a:cubicBezTo>
                  <a:cubicBezTo>
                    <a:pt x="30177" y="2355"/>
                    <a:pt x="30205" y="1778"/>
                    <a:pt x="29875" y="1721"/>
                  </a:cubicBezTo>
                  <a:cubicBezTo>
                    <a:pt x="29532" y="1663"/>
                    <a:pt x="29193" y="1645"/>
                    <a:pt x="28855" y="1645"/>
                  </a:cubicBezTo>
                  <a:cubicBezTo>
                    <a:pt x="28365" y="1645"/>
                    <a:pt x="27877" y="1683"/>
                    <a:pt x="27382" y="1690"/>
                  </a:cubicBezTo>
                  <a:cubicBezTo>
                    <a:pt x="27368" y="1690"/>
                    <a:pt x="27354" y="1690"/>
                    <a:pt x="27340" y="1690"/>
                  </a:cubicBezTo>
                  <a:cubicBezTo>
                    <a:pt x="26582" y="1690"/>
                    <a:pt x="25827" y="1417"/>
                    <a:pt x="25076" y="1417"/>
                  </a:cubicBezTo>
                  <a:cubicBezTo>
                    <a:pt x="24944" y="1417"/>
                    <a:pt x="24813" y="1426"/>
                    <a:pt x="24681" y="1445"/>
                  </a:cubicBezTo>
                  <a:cubicBezTo>
                    <a:pt x="24419" y="1485"/>
                    <a:pt x="24164" y="1502"/>
                    <a:pt x="23912" y="1502"/>
                  </a:cubicBezTo>
                  <a:cubicBezTo>
                    <a:pt x="23244" y="1502"/>
                    <a:pt x="22599" y="1381"/>
                    <a:pt x="21908" y="1233"/>
                  </a:cubicBezTo>
                  <a:cubicBezTo>
                    <a:pt x="21830" y="1216"/>
                    <a:pt x="21755" y="1209"/>
                    <a:pt x="21684" y="1209"/>
                  </a:cubicBezTo>
                  <a:cubicBezTo>
                    <a:pt x="21096" y="1209"/>
                    <a:pt x="20706" y="1711"/>
                    <a:pt x="20122" y="1711"/>
                  </a:cubicBezTo>
                  <a:cubicBezTo>
                    <a:pt x="20081" y="1711"/>
                    <a:pt x="20040" y="1709"/>
                    <a:pt x="19997" y="1703"/>
                  </a:cubicBezTo>
                  <a:cubicBezTo>
                    <a:pt x="19682" y="1665"/>
                    <a:pt x="19282" y="1572"/>
                    <a:pt x="18905" y="1572"/>
                  </a:cubicBezTo>
                  <a:cubicBezTo>
                    <a:pt x="18638" y="1572"/>
                    <a:pt x="18382" y="1618"/>
                    <a:pt x="18177" y="1764"/>
                  </a:cubicBezTo>
                  <a:cubicBezTo>
                    <a:pt x="17959" y="1919"/>
                    <a:pt x="17764" y="1965"/>
                    <a:pt x="17568" y="1965"/>
                  </a:cubicBezTo>
                  <a:cubicBezTo>
                    <a:pt x="17280" y="1965"/>
                    <a:pt x="16990" y="1864"/>
                    <a:pt x="16624" y="1855"/>
                  </a:cubicBezTo>
                  <a:cubicBezTo>
                    <a:pt x="16618" y="1855"/>
                    <a:pt x="16612" y="1855"/>
                    <a:pt x="16606" y="1855"/>
                  </a:cubicBezTo>
                  <a:cubicBezTo>
                    <a:pt x="16257" y="1855"/>
                    <a:pt x="16076" y="2127"/>
                    <a:pt x="15875" y="2410"/>
                  </a:cubicBezTo>
                  <a:cubicBezTo>
                    <a:pt x="15777" y="2549"/>
                    <a:pt x="15641" y="2604"/>
                    <a:pt x="15483" y="2604"/>
                  </a:cubicBezTo>
                  <a:cubicBezTo>
                    <a:pt x="14926" y="2604"/>
                    <a:pt x="14089" y="1926"/>
                    <a:pt x="13630" y="1841"/>
                  </a:cubicBezTo>
                  <a:cubicBezTo>
                    <a:pt x="13619" y="1839"/>
                    <a:pt x="13607" y="1838"/>
                    <a:pt x="13595" y="1838"/>
                  </a:cubicBezTo>
                  <a:cubicBezTo>
                    <a:pt x="13466" y="1838"/>
                    <a:pt x="13338" y="1961"/>
                    <a:pt x="13334" y="2116"/>
                  </a:cubicBezTo>
                  <a:cubicBezTo>
                    <a:pt x="13331" y="2345"/>
                    <a:pt x="13185" y="2427"/>
                    <a:pt x="12968" y="2427"/>
                  </a:cubicBezTo>
                  <a:cubicBezTo>
                    <a:pt x="12431" y="2427"/>
                    <a:pt x="11457" y="1926"/>
                    <a:pt x="11121" y="1926"/>
                  </a:cubicBezTo>
                  <a:cubicBezTo>
                    <a:pt x="11117" y="1926"/>
                    <a:pt x="11114" y="1926"/>
                    <a:pt x="11111" y="1926"/>
                  </a:cubicBezTo>
                  <a:cubicBezTo>
                    <a:pt x="10999" y="1929"/>
                    <a:pt x="10890" y="2072"/>
                    <a:pt x="10888" y="2199"/>
                  </a:cubicBezTo>
                  <a:cubicBezTo>
                    <a:pt x="10886" y="2474"/>
                    <a:pt x="10615" y="2591"/>
                    <a:pt x="10227" y="2591"/>
                  </a:cubicBezTo>
                  <a:cubicBezTo>
                    <a:pt x="9785" y="2591"/>
                    <a:pt x="9192" y="2439"/>
                    <a:pt x="8676" y="2197"/>
                  </a:cubicBezTo>
                  <a:cubicBezTo>
                    <a:pt x="8670" y="1975"/>
                    <a:pt x="8643" y="1768"/>
                    <a:pt x="8612" y="1637"/>
                  </a:cubicBezTo>
                  <a:cubicBezTo>
                    <a:pt x="8447" y="953"/>
                    <a:pt x="7827" y="714"/>
                    <a:pt x="7299" y="641"/>
                  </a:cubicBezTo>
                  <a:cubicBezTo>
                    <a:pt x="7287" y="639"/>
                    <a:pt x="7276" y="639"/>
                    <a:pt x="7265" y="639"/>
                  </a:cubicBezTo>
                  <a:cubicBezTo>
                    <a:pt x="7132" y="639"/>
                    <a:pt x="7015" y="755"/>
                    <a:pt x="7004" y="914"/>
                  </a:cubicBezTo>
                  <a:cubicBezTo>
                    <a:pt x="6961" y="1524"/>
                    <a:pt x="7400" y="2093"/>
                    <a:pt x="8015" y="2518"/>
                  </a:cubicBezTo>
                  <a:cubicBezTo>
                    <a:pt x="8008" y="2548"/>
                    <a:pt x="8001" y="2578"/>
                    <a:pt x="7995" y="2609"/>
                  </a:cubicBezTo>
                  <a:cubicBezTo>
                    <a:pt x="7864" y="2525"/>
                    <a:pt x="7745" y="2424"/>
                    <a:pt x="7634" y="2306"/>
                  </a:cubicBezTo>
                  <a:cubicBezTo>
                    <a:pt x="7372" y="2028"/>
                    <a:pt x="7316" y="1978"/>
                    <a:pt x="7004" y="1774"/>
                  </a:cubicBezTo>
                  <a:cubicBezTo>
                    <a:pt x="6558" y="1480"/>
                    <a:pt x="6085" y="1140"/>
                    <a:pt x="5584" y="1009"/>
                  </a:cubicBezTo>
                  <a:cubicBezTo>
                    <a:pt x="5455" y="975"/>
                    <a:pt x="5315" y="952"/>
                    <a:pt x="5175" y="952"/>
                  </a:cubicBezTo>
                  <a:cubicBezTo>
                    <a:pt x="4900" y="952"/>
                    <a:pt x="4630" y="1043"/>
                    <a:pt x="4467" y="1328"/>
                  </a:cubicBezTo>
                  <a:cubicBezTo>
                    <a:pt x="4236" y="1734"/>
                    <a:pt x="4354" y="2059"/>
                    <a:pt x="4336" y="2459"/>
                  </a:cubicBezTo>
                  <a:cubicBezTo>
                    <a:pt x="3204" y="1975"/>
                    <a:pt x="2558" y="1"/>
                    <a:pt x="1291"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3" name="Google Shape;1513;p35"/>
            <p:cNvSpPr/>
            <p:nvPr/>
          </p:nvSpPr>
          <p:spPr>
            <a:xfrm>
              <a:off x="6344172" y="3487217"/>
              <a:ext cx="704070" cy="82269"/>
            </a:xfrm>
            <a:custGeom>
              <a:avLst/>
              <a:gdLst/>
              <a:ahLst/>
              <a:cxnLst/>
              <a:rect l="l" t="t" r="r" b="b"/>
              <a:pathLst>
                <a:path w="32153" h="3757" extrusionOk="0">
                  <a:moveTo>
                    <a:pt x="2916" y="1"/>
                  </a:moveTo>
                  <a:cubicBezTo>
                    <a:pt x="2743" y="1"/>
                    <a:pt x="2566" y="71"/>
                    <a:pt x="2384" y="244"/>
                  </a:cubicBezTo>
                  <a:cubicBezTo>
                    <a:pt x="2283" y="343"/>
                    <a:pt x="2159" y="525"/>
                    <a:pt x="2148" y="693"/>
                  </a:cubicBezTo>
                  <a:cubicBezTo>
                    <a:pt x="2133" y="896"/>
                    <a:pt x="2248" y="1560"/>
                    <a:pt x="1959" y="1560"/>
                  </a:cubicBezTo>
                  <a:cubicBezTo>
                    <a:pt x="1899" y="1560"/>
                    <a:pt x="1823" y="1533"/>
                    <a:pt x="1725" y="1467"/>
                  </a:cubicBezTo>
                  <a:cubicBezTo>
                    <a:pt x="1431" y="1270"/>
                    <a:pt x="1189" y="1137"/>
                    <a:pt x="855" y="1137"/>
                  </a:cubicBezTo>
                  <a:cubicBezTo>
                    <a:pt x="850" y="1137"/>
                    <a:pt x="845" y="1137"/>
                    <a:pt x="840" y="1137"/>
                  </a:cubicBezTo>
                  <a:cubicBezTo>
                    <a:pt x="230" y="1147"/>
                    <a:pt x="0" y="1600"/>
                    <a:pt x="355" y="2202"/>
                  </a:cubicBezTo>
                  <a:cubicBezTo>
                    <a:pt x="409" y="2295"/>
                    <a:pt x="480" y="2334"/>
                    <a:pt x="549" y="2334"/>
                  </a:cubicBezTo>
                  <a:cubicBezTo>
                    <a:pt x="735" y="2334"/>
                    <a:pt x="913" y="2057"/>
                    <a:pt x="767" y="1809"/>
                  </a:cubicBezTo>
                  <a:cubicBezTo>
                    <a:pt x="756" y="1790"/>
                    <a:pt x="784" y="1783"/>
                    <a:pt x="831" y="1783"/>
                  </a:cubicBezTo>
                  <a:cubicBezTo>
                    <a:pt x="947" y="1783"/>
                    <a:pt x="1181" y="1828"/>
                    <a:pt x="1221" y="1854"/>
                  </a:cubicBezTo>
                  <a:cubicBezTo>
                    <a:pt x="1334" y="1927"/>
                    <a:pt x="1805" y="2293"/>
                    <a:pt x="2002" y="2300"/>
                  </a:cubicBezTo>
                  <a:cubicBezTo>
                    <a:pt x="2028" y="2300"/>
                    <a:pt x="2055" y="2301"/>
                    <a:pt x="2083" y="2301"/>
                  </a:cubicBezTo>
                  <a:cubicBezTo>
                    <a:pt x="2319" y="2301"/>
                    <a:pt x="2614" y="2259"/>
                    <a:pt x="2706" y="1973"/>
                  </a:cubicBezTo>
                  <a:cubicBezTo>
                    <a:pt x="2778" y="1748"/>
                    <a:pt x="2729" y="1479"/>
                    <a:pt x="2702" y="1248"/>
                  </a:cubicBezTo>
                  <a:cubicBezTo>
                    <a:pt x="2902" y="970"/>
                    <a:pt x="3093" y="831"/>
                    <a:pt x="3276" y="831"/>
                  </a:cubicBezTo>
                  <a:cubicBezTo>
                    <a:pt x="3442" y="831"/>
                    <a:pt x="3601" y="947"/>
                    <a:pt x="3752" y="1177"/>
                  </a:cubicBezTo>
                  <a:cubicBezTo>
                    <a:pt x="3860" y="1308"/>
                    <a:pt x="3971" y="1435"/>
                    <a:pt x="4083" y="1560"/>
                  </a:cubicBezTo>
                  <a:cubicBezTo>
                    <a:pt x="4404" y="1925"/>
                    <a:pt x="4695" y="1851"/>
                    <a:pt x="5118" y="1902"/>
                  </a:cubicBezTo>
                  <a:cubicBezTo>
                    <a:pt x="5608" y="1961"/>
                    <a:pt x="6600" y="2375"/>
                    <a:pt x="7337" y="2375"/>
                  </a:cubicBezTo>
                  <a:cubicBezTo>
                    <a:pt x="7651" y="2375"/>
                    <a:pt x="7919" y="2300"/>
                    <a:pt x="8081" y="2090"/>
                  </a:cubicBezTo>
                  <a:cubicBezTo>
                    <a:pt x="8730" y="2542"/>
                    <a:pt x="9649" y="3027"/>
                    <a:pt x="10445" y="3027"/>
                  </a:cubicBezTo>
                  <a:cubicBezTo>
                    <a:pt x="10594" y="3027"/>
                    <a:pt x="10739" y="3010"/>
                    <a:pt x="10877" y="2973"/>
                  </a:cubicBezTo>
                  <a:cubicBezTo>
                    <a:pt x="11183" y="2889"/>
                    <a:pt x="11416" y="2802"/>
                    <a:pt x="11642" y="2543"/>
                  </a:cubicBezTo>
                  <a:cubicBezTo>
                    <a:pt x="11751" y="2417"/>
                    <a:pt x="11855" y="2376"/>
                    <a:pt x="11960" y="2376"/>
                  </a:cubicBezTo>
                  <a:cubicBezTo>
                    <a:pt x="12147" y="2376"/>
                    <a:pt x="12335" y="2507"/>
                    <a:pt x="12553" y="2529"/>
                  </a:cubicBezTo>
                  <a:cubicBezTo>
                    <a:pt x="12899" y="2566"/>
                    <a:pt x="13231" y="2651"/>
                    <a:pt x="13582" y="2651"/>
                  </a:cubicBezTo>
                  <a:cubicBezTo>
                    <a:pt x="13590" y="2651"/>
                    <a:pt x="13598" y="2651"/>
                    <a:pt x="13606" y="2651"/>
                  </a:cubicBezTo>
                  <a:cubicBezTo>
                    <a:pt x="13767" y="2651"/>
                    <a:pt x="13931" y="2623"/>
                    <a:pt x="14079" y="2567"/>
                  </a:cubicBezTo>
                  <a:cubicBezTo>
                    <a:pt x="14229" y="2665"/>
                    <a:pt x="14405" y="2728"/>
                    <a:pt x="14581" y="2728"/>
                  </a:cubicBezTo>
                  <a:cubicBezTo>
                    <a:pt x="14636" y="2728"/>
                    <a:pt x="14690" y="2722"/>
                    <a:pt x="14744" y="2709"/>
                  </a:cubicBezTo>
                  <a:cubicBezTo>
                    <a:pt x="15123" y="2620"/>
                    <a:pt x="15642" y="2344"/>
                    <a:pt x="15819" y="2000"/>
                  </a:cubicBezTo>
                  <a:cubicBezTo>
                    <a:pt x="16463" y="2231"/>
                    <a:pt x="17457" y="2489"/>
                    <a:pt x="18191" y="2489"/>
                  </a:cubicBezTo>
                  <a:cubicBezTo>
                    <a:pt x="18410" y="2489"/>
                    <a:pt x="18606" y="2466"/>
                    <a:pt x="18763" y="2412"/>
                  </a:cubicBezTo>
                  <a:cubicBezTo>
                    <a:pt x="19199" y="3228"/>
                    <a:pt x="20216" y="3655"/>
                    <a:pt x="20978" y="3754"/>
                  </a:cubicBezTo>
                  <a:cubicBezTo>
                    <a:pt x="20991" y="3755"/>
                    <a:pt x="21005" y="3756"/>
                    <a:pt x="21020" y="3756"/>
                  </a:cubicBezTo>
                  <a:cubicBezTo>
                    <a:pt x="21153" y="3756"/>
                    <a:pt x="21318" y="3684"/>
                    <a:pt x="21392" y="3567"/>
                  </a:cubicBezTo>
                  <a:cubicBezTo>
                    <a:pt x="21585" y="3256"/>
                    <a:pt x="21779" y="3085"/>
                    <a:pt x="22103" y="3085"/>
                  </a:cubicBezTo>
                  <a:cubicBezTo>
                    <a:pt x="22175" y="3085"/>
                    <a:pt x="22253" y="3093"/>
                    <a:pt x="22339" y="3110"/>
                  </a:cubicBezTo>
                  <a:cubicBezTo>
                    <a:pt x="22449" y="3133"/>
                    <a:pt x="22590" y="3156"/>
                    <a:pt x="22730" y="3156"/>
                  </a:cubicBezTo>
                  <a:cubicBezTo>
                    <a:pt x="22985" y="3156"/>
                    <a:pt x="23239" y="3078"/>
                    <a:pt x="23311" y="2769"/>
                  </a:cubicBezTo>
                  <a:cubicBezTo>
                    <a:pt x="23405" y="2359"/>
                    <a:pt x="23675" y="2239"/>
                    <a:pt x="23999" y="2239"/>
                  </a:cubicBezTo>
                  <a:cubicBezTo>
                    <a:pt x="24407" y="2239"/>
                    <a:pt x="24900" y="2428"/>
                    <a:pt x="25242" y="2470"/>
                  </a:cubicBezTo>
                  <a:cubicBezTo>
                    <a:pt x="25255" y="2471"/>
                    <a:pt x="25267" y="2472"/>
                    <a:pt x="25279" y="2472"/>
                  </a:cubicBezTo>
                  <a:cubicBezTo>
                    <a:pt x="25436" y="2472"/>
                    <a:pt x="25538" y="2349"/>
                    <a:pt x="25661" y="2258"/>
                  </a:cubicBezTo>
                  <a:cubicBezTo>
                    <a:pt x="26013" y="1996"/>
                    <a:pt x="26370" y="1864"/>
                    <a:pt x="26770" y="1864"/>
                  </a:cubicBezTo>
                  <a:cubicBezTo>
                    <a:pt x="26876" y="1864"/>
                    <a:pt x="26984" y="1873"/>
                    <a:pt x="27096" y="1891"/>
                  </a:cubicBezTo>
                  <a:cubicBezTo>
                    <a:pt x="27335" y="1931"/>
                    <a:pt x="27530" y="1951"/>
                    <a:pt x="27709" y="1951"/>
                  </a:cubicBezTo>
                  <a:cubicBezTo>
                    <a:pt x="28063" y="1951"/>
                    <a:pt x="28352" y="1873"/>
                    <a:pt x="28787" y="1717"/>
                  </a:cubicBezTo>
                  <a:cubicBezTo>
                    <a:pt x="29068" y="1616"/>
                    <a:pt x="29357" y="1576"/>
                    <a:pt x="29648" y="1576"/>
                  </a:cubicBezTo>
                  <a:cubicBezTo>
                    <a:pt x="30357" y="1576"/>
                    <a:pt x="31086" y="1811"/>
                    <a:pt x="31776" y="1966"/>
                  </a:cubicBezTo>
                  <a:lnTo>
                    <a:pt x="31778" y="1964"/>
                  </a:lnTo>
                  <a:cubicBezTo>
                    <a:pt x="31798" y="1969"/>
                    <a:pt x="31817" y="1971"/>
                    <a:pt x="31835" y="1971"/>
                  </a:cubicBezTo>
                  <a:cubicBezTo>
                    <a:pt x="32128" y="1971"/>
                    <a:pt x="32152" y="1407"/>
                    <a:pt x="31828" y="1335"/>
                  </a:cubicBezTo>
                  <a:cubicBezTo>
                    <a:pt x="31129" y="1178"/>
                    <a:pt x="30383" y="929"/>
                    <a:pt x="29662" y="929"/>
                  </a:cubicBezTo>
                  <a:cubicBezTo>
                    <a:pt x="29566" y="929"/>
                    <a:pt x="29471" y="933"/>
                    <a:pt x="29376" y="943"/>
                  </a:cubicBezTo>
                  <a:cubicBezTo>
                    <a:pt x="28777" y="1006"/>
                    <a:pt x="28267" y="1330"/>
                    <a:pt x="27680" y="1330"/>
                  </a:cubicBezTo>
                  <a:cubicBezTo>
                    <a:pt x="27598" y="1330"/>
                    <a:pt x="27514" y="1323"/>
                    <a:pt x="27429" y="1309"/>
                  </a:cubicBezTo>
                  <a:cubicBezTo>
                    <a:pt x="27193" y="1270"/>
                    <a:pt x="26970" y="1245"/>
                    <a:pt x="26755" y="1245"/>
                  </a:cubicBezTo>
                  <a:cubicBezTo>
                    <a:pt x="26347" y="1245"/>
                    <a:pt x="25965" y="1332"/>
                    <a:pt x="25568" y="1568"/>
                  </a:cubicBezTo>
                  <a:cubicBezTo>
                    <a:pt x="25329" y="1710"/>
                    <a:pt x="25117" y="1760"/>
                    <a:pt x="24906" y="1760"/>
                  </a:cubicBezTo>
                  <a:cubicBezTo>
                    <a:pt x="24616" y="1760"/>
                    <a:pt x="24328" y="1667"/>
                    <a:pt x="23971" y="1595"/>
                  </a:cubicBezTo>
                  <a:cubicBezTo>
                    <a:pt x="23843" y="1570"/>
                    <a:pt x="23716" y="1549"/>
                    <a:pt x="23594" y="1549"/>
                  </a:cubicBezTo>
                  <a:cubicBezTo>
                    <a:pt x="23359" y="1549"/>
                    <a:pt x="23144" y="1625"/>
                    <a:pt x="22984" y="1887"/>
                  </a:cubicBezTo>
                  <a:cubicBezTo>
                    <a:pt x="22904" y="2018"/>
                    <a:pt x="22818" y="2526"/>
                    <a:pt x="22629" y="2526"/>
                  </a:cubicBezTo>
                  <a:cubicBezTo>
                    <a:pt x="22621" y="2526"/>
                    <a:pt x="22614" y="2525"/>
                    <a:pt x="22606" y="2524"/>
                  </a:cubicBezTo>
                  <a:cubicBezTo>
                    <a:pt x="22405" y="2483"/>
                    <a:pt x="22176" y="2404"/>
                    <a:pt x="21966" y="2404"/>
                  </a:cubicBezTo>
                  <a:cubicBezTo>
                    <a:pt x="21930" y="2404"/>
                    <a:pt x="21895" y="2407"/>
                    <a:pt x="21860" y="2412"/>
                  </a:cubicBezTo>
                  <a:cubicBezTo>
                    <a:pt x="21566" y="2458"/>
                    <a:pt x="21369" y="2562"/>
                    <a:pt x="21136" y="2769"/>
                  </a:cubicBezTo>
                  <a:cubicBezTo>
                    <a:pt x="21037" y="2857"/>
                    <a:pt x="21045" y="3092"/>
                    <a:pt x="20900" y="3092"/>
                  </a:cubicBezTo>
                  <a:cubicBezTo>
                    <a:pt x="20879" y="3092"/>
                    <a:pt x="20855" y="3088"/>
                    <a:pt x="20827" y="3077"/>
                  </a:cubicBezTo>
                  <a:cubicBezTo>
                    <a:pt x="20235" y="2850"/>
                    <a:pt x="19374" y="2679"/>
                    <a:pt x="19145" y="1909"/>
                  </a:cubicBezTo>
                  <a:cubicBezTo>
                    <a:pt x="19143" y="1814"/>
                    <a:pt x="19121" y="1708"/>
                    <a:pt x="19074" y="1583"/>
                  </a:cubicBezTo>
                  <a:cubicBezTo>
                    <a:pt x="19023" y="1452"/>
                    <a:pt x="18930" y="1395"/>
                    <a:pt x="18837" y="1395"/>
                  </a:cubicBezTo>
                  <a:cubicBezTo>
                    <a:pt x="18688" y="1395"/>
                    <a:pt x="18539" y="1540"/>
                    <a:pt x="18562" y="1755"/>
                  </a:cubicBezTo>
                  <a:cubicBezTo>
                    <a:pt x="18566" y="1787"/>
                    <a:pt x="18572" y="1818"/>
                    <a:pt x="18578" y="1851"/>
                  </a:cubicBezTo>
                  <a:cubicBezTo>
                    <a:pt x="18566" y="1858"/>
                    <a:pt x="18537" y="1861"/>
                    <a:pt x="18497" y="1861"/>
                  </a:cubicBezTo>
                  <a:cubicBezTo>
                    <a:pt x="18252" y="1861"/>
                    <a:pt x="17569" y="1745"/>
                    <a:pt x="17459" y="1735"/>
                  </a:cubicBezTo>
                  <a:cubicBezTo>
                    <a:pt x="16824" y="1672"/>
                    <a:pt x="16098" y="1627"/>
                    <a:pt x="15532" y="1225"/>
                  </a:cubicBezTo>
                  <a:cubicBezTo>
                    <a:pt x="15532" y="1227"/>
                    <a:pt x="15532" y="1227"/>
                    <a:pt x="15532" y="1228"/>
                  </a:cubicBezTo>
                  <a:cubicBezTo>
                    <a:pt x="15511" y="1213"/>
                    <a:pt x="15492" y="1199"/>
                    <a:pt x="15471" y="1185"/>
                  </a:cubicBezTo>
                  <a:cubicBezTo>
                    <a:pt x="15433" y="1160"/>
                    <a:pt x="15396" y="1149"/>
                    <a:pt x="15361" y="1149"/>
                  </a:cubicBezTo>
                  <a:cubicBezTo>
                    <a:pt x="15141" y="1149"/>
                    <a:pt x="14993" y="1569"/>
                    <a:pt x="15222" y="1732"/>
                  </a:cubicBezTo>
                  <a:cubicBezTo>
                    <a:pt x="15240" y="1744"/>
                    <a:pt x="15260" y="1756"/>
                    <a:pt x="15284" y="1771"/>
                  </a:cubicBezTo>
                  <a:cubicBezTo>
                    <a:pt x="15284" y="1771"/>
                    <a:pt x="15284" y="1773"/>
                    <a:pt x="15283" y="1773"/>
                  </a:cubicBezTo>
                  <a:cubicBezTo>
                    <a:pt x="15302" y="1783"/>
                    <a:pt x="14902" y="2008"/>
                    <a:pt x="14875" y="2017"/>
                  </a:cubicBezTo>
                  <a:cubicBezTo>
                    <a:pt x="14787" y="2059"/>
                    <a:pt x="14701" y="2079"/>
                    <a:pt x="14616" y="2079"/>
                  </a:cubicBezTo>
                  <a:cubicBezTo>
                    <a:pt x="14588" y="2079"/>
                    <a:pt x="14561" y="2077"/>
                    <a:pt x="14533" y="2073"/>
                  </a:cubicBezTo>
                  <a:cubicBezTo>
                    <a:pt x="14554" y="1928"/>
                    <a:pt x="14526" y="1756"/>
                    <a:pt x="14422" y="1551"/>
                  </a:cubicBezTo>
                  <a:cubicBezTo>
                    <a:pt x="14373" y="1452"/>
                    <a:pt x="14281" y="1356"/>
                    <a:pt x="14178" y="1356"/>
                  </a:cubicBezTo>
                  <a:cubicBezTo>
                    <a:pt x="14162" y="1356"/>
                    <a:pt x="14146" y="1358"/>
                    <a:pt x="14130" y="1363"/>
                  </a:cubicBezTo>
                  <a:cubicBezTo>
                    <a:pt x="13715" y="1487"/>
                    <a:pt x="13596" y="1743"/>
                    <a:pt x="13652" y="1998"/>
                  </a:cubicBezTo>
                  <a:cubicBezTo>
                    <a:pt x="13628" y="1999"/>
                    <a:pt x="13603" y="2000"/>
                    <a:pt x="13578" y="2000"/>
                  </a:cubicBezTo>
                  <a:cubicBezTo>
                    <a:pt x="13264" y="2000"/>
                    <a:pt x="12855" y="1927"/>
                    <a:pt x="12784" y="1920"/>
                  </a:cubicBezTo>
                  <a:cubicBezTo>
                    <a:pt x="12509" y="1891"/>
                    <a:pt x="12166" y="1705"/>
                    <a:pt x="11855" y="1705"/>
                  </a:cubicBezTo>
                  <a:cubicBezTo>
                    <a:pt x="11694" y="1705"/>
                    <a:pt x="11541" y="1756"/>
                    <a:pt x="11411" y="1905"/>
                  </a:cubicBezTo>
                  <a:cubicBezTo>
                    <a:pt x="11126" y="2233"/>
                    <a:pt x="10780" y="2353"/>
                    <a:pt x="10414" y="2353"/>
                  </a:cubicBezTo>
                  <a:cubicBezTo>
                    <a:pt x="9911" y="2353"/>
                    <a:pt x="9371" y="2124"/>
                    <a:pt x="8911" y="1895"/>
                  </a:cubicBezTo>
                  <a:cubicBezTo>
                    <a:pt x="8724" y="1804"/>
                    <a:pt x="8539" y="1698"/>
                    <a:pt x="8369" y="1567"/>
                  </a:cubicBezTo>
                  <a:cubicBezTo>
                    <a:pt x="8328" y="1537"/>
                    <a:pt x="8289" y="1502"/>
                    <a:pt x="8248" y="1470"/>
                  </a:cubicBezTo>
                  <a:cubicBezTo>
                    <a:pt x="8248" y="1348"/>
                    <a:pt x="8235" y="1213"/>
                    <a:pt x="8207" y="1059"/>
                  </a:cubicBezTo>
                  <a:cubicBezTo>
                    <a:pt x="8183" y="919"/>
                    <a:pt x="8070" y="783"/>
                    <a:pt x="7943" y="783"/>
                  </a:cubicBezTo>
                  <a:cubicBezTo>
                    <a:pt x="7926" y="783"/>
                    <a:pt x="7910" y="785"/>
                    <a:pt x="7893" y="790"/>
                  </a:cubicBezTo>
                  <a:cubicBezTo>
                    <a:pt x="7411" y="926"/>
                    <a:pt x="7409" y="1264"/>
                    <a:pt x="7593" y="1579"/>
                  </a:cubicBezTo>
                  <a:cubicBezTo>
                    <a:pt x="7491" y="1695"/>
                    <a:pt x="7313" y="1740"/>
                    <a:pt x="7094" y="1740"/>
                  </a:cubicBezTo>
                  <a:cubicBezTo>
                    <a:pt x="6393" y="1740"/>
                    <a:pt x="5275" y="1282"/>
                    <a:pt x="4929" y="1256"/>
                  </a:cubicBezTo>
                  <a:cubicBezTo>
                    <a:pt x="4287" y="1209"/>
                    <a:pt x="3634" y="1"/>
                    <a:pt x="2916"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4" name="Google Shape;1514;p35"/>
            <p:cNvSpPr/>
            <p:nvPr/>
          </p:nvSpPr>
          <p:spPr>
            <a:xfrm>
              <a:off x="6341435" y="3321703"/>
              <a:ext cx="707618" cy="96875"/>
            </a:xfrm>
            <a:custGeom>
              <a:avLst/>
              <a:gdLst/>
              <a:ahLst/>
              <a:cxnLst/>
              <a:rect l="l" t="t" r="r" b="b"/>
              <a:pathLst>
                <a:path w="32315" h="4424" extrusionOk="0">
                  <a:moveTo>
                    <a:pt x="12315" y="885"/>
                  </a:moveTo>
                  <a:cubicBezTo>
                    <a:pt x="12346" y="885"/>
                    <a:pt x="12379" y="935"/>
                    <a:pt x="12413" y="1035"/>
                  </a:cubicBezTo>
                  <a:cubicBezTo>
                    <a:pt x="12598" y="1269"/>
                    <a:pt x="12748" y="1540"/>
                    <a:pt x="12866" y="1828"/>
                  </a:cubicBezTo>
                  <a:cubicBezTo>
                    <a:pt x="12633" y="1640"/>
                    <a:pt x="12355" y="1428"/>
                    <a:pt x="12197" y="1154"/>
                  </a:cubicBezTo>
                  <a:cubicBezTo>
                    <a:pt x="12233" y="975"/>
                    <a:pt x="12273" y="885"/>
                    <a:pt x="12315" y="885"/>
                  </a:cubicBezTo>
                  <a:close/>
                  <a:moveTo>
                    <a:pt x="11999" y="0"/>
                  </a:moveTo>
                  <a:cubicBezTo>
                    <a:pt x="11851" y="0"/>
                    <a:pt x="11724" y="111"/>
                    <a:pt x="11639" y="393"/>
                  </a:cubicBezTo>
                  <a:cubicBezTo>
                    <a:pt x="11320" y="1455"/>
                    <a:pt x="12279" y="2296"/>
                    <a:pt x="13175" y="2785"/>
                  </a:cubicBezTo>
                  <a:cubicBezTo>
                    <a:pt x="13193" y="2876"/>
                    <a:pt x="13205" y="2969"/>
                    <a:pt x="13209" y="3061"/>
                  </a:cubicBezTo>
                  <a:cubicBezTo>
                    <a:pt x="13237" y="3579"/>
                    <a:pt x="12952" y="3750"/>
                    <a:pt x="12617" y="3750"/>
                  </a:cubicBezTo>
                  <a:cubicBezTo>
                    <a:pt x="12445" y="3750"/>
                    <a:pt x="12261" y="3705"/>
                    <a:pt x="12098" y="3639"/>
                  </a:cubicBezTo>
                  <a:cubicBezTo>
                    <a:pt x="11387" y="3349"/>
                    <a:pt x="10678" y="2903"/>
                    <a:pt x="10193" y="2202"/>
                  </a:cubicBezTo>
                  <a:cubicBezTo>
                    <a:pt x="10133" y="2116"/>
                    <a:pt x="10060" y="2079"/>
                    <a:pt x="9989" y="2079"/>
                  </a:cubicBezTo>
                  <a:cubicBezTo>
                    <a:pt x="9819" y="2079"/>
                    <a:pt x="9663" y="2292"/>
                    <a:pt x="9741" y="2525"/>
                  </a:cubicBezTo>
                  <a:cubicBezTo>
                    <a:pt x="9907" y="3018"/>
                    <a:pt x="9791" y="3181"/>
                    <a:pt x="9573" y="3181"/>
                  </a:cubicBezTo>
                  <a:cubicBezTo>
                    <a:pt x="9275" y="3181"/>
                    <a:pt x="8788" y="2879"/>
                    <a:pt x="8563" y="2696"/>
                  </a:cubicBezTo>
                  <a:cubicBezTo>
                    <a:pt x="8207" y="2405"/>
                    <a:pt x="7849" y="2086"/>
                    <a:pt x="7460" y="1863"/>
                  </a:cubicBezTo>
                  <a:cubicBezTo>
                    <a:pt x="7352" y="1801"/>
                    <a:pt x="7259" y="1774"/>
                    <a:pt x="7178" y="1774"/>
                  </a:cubicBezTo>
                  <a:cubicBezTo>
                    <a:pt x="6569" y="1774"/>
                    <a:pt x="6670" y="3337"/>
                    <a:pt x="6262" y="3337"/>
                  </a:cubicBezTo>
                  <a:cubicBezTo>
                    <a:pt x="6244" y="3337"/>
                    <a:pt x="6226" y="3334"/>
                    <a:pt x="6207" y="3328"/>
                  </a:cubicBezTo>
                  <a:cubicBezTo>
                    <a:pt x="5587" y="3140"/>
                    <a:pt x="4718" y="2151"/>
                    <a:pt x="3971" y="2151"/>
                  </a:cubicBezTo>
                  <a:cubicBezTo>
                    <a:pt x="3823" y="2151"/>
                    <a:pt x="3681" y="2189"/>
                    <a:pt x="3546" y="2280"/>
                  </a:cubicBezTo>
                  <a:cubicBezTo>
                    <a:pt x="3206" y="2509"/>
                    <a:pt x="2875" y="2598"/>
                    <a:pt x="2546" y="2598"/>
                  </a:cubicBezTo>
                  <a:cubicBezTo>
                    <a:pt x="1868" y="2598"/>
                    <a:pt x="1201" y="2221"/>
                    <a:pt x="488" y="1927"/>
                  </a:cubicBezTo>
                  <a:cubicBezTo>
                    <a:pt x="453" y="1912"/>
                    <a:pt x="420" y="1906"/>
                    <a:pt x="389" y="1906"/>
                  </a:cubicBezTo>
                  <a:cubicBezTo>
                    <a:pt x="121" y="1906"/>
                    <a:pt x="1" y="2391"/>
                    <a:pt x="301" y="2513"/>
                  </a:cubicBezTo>
                  <a:cubicBezTo>
                    <a:pt x="917" y="2769"/>
                    <a:pt x="1536" y="3123"/>
                    <a:pt x="2184" y="3239"/>
                  </a:cubicBezTo>
                  <a:cubicBezTo>
                    <a:pt x="2298" y="3260"/>
                    <a:pt x="2404" y="3269"/>
                    <a:pt x="2503" y="3269"/>
                  </a:cubicBezTo>
                  <a:cubicBezTo>
                    <a:pt x="2973" y="3269"/>
                    <a:pt x="3303" y="3060"/>
                    <a:pt x="3780" y="2863"/>
                  </a:cubicBezTo>
                  <a:cubicBezTo>
                    <a:pt x="3863" y="2829"/>
                    <a:pt x="3947" y="2814"/>
                    <a:pt x="4032" y="2814"/>
                  </a:cubicBezTo>
                  <a:cubicBezTo>
                    <a:pt x="4776" y="2814"/>
                    <a:pt x="5592" y="3993"/>
                    <a:pt x="6348" y="3993"/>
                  </a:cubicBezTo>
                  <a:cubicBezTo>
                    <a:pt x="6572" y="3993"/>
                    <a:pt x="6790" y="3890"/>
                    <a:pt x="7000" y="3622"/>
                  </a:cubicBezTo>
                  <a:cubicBezTo>
                    <a:pt x="7159" y="3417"/>
                    <a:pt x="7045" y="2947"/>
                    <a:pt x="7127" y="2713"/>
                  </a:cubicBezTo>
                  <a:cubicBezTo>
                    <a:pt x="7161" y="2620"/>
                    <a:pt x="7223" y="2582"/>
                    <a:pt x="7302" y="2582"/>
                  </a:cubicBezTo>
                  <a:cubicBezTo>
                    <a:pt x="7598" y="2582"/>
                    <a:pt x="8128" y="3111"/>
                    <a:pt x="8252" y="3203"/>
                  </a:cubicBezTo>
                  <a:cubicBezTo>
                    <a:pt x="8618" y="3472"/>
                    <a:pt x="9022" y="3743"/>
                    <a:pt x="9449" y="3831"/>
                  </a:cubicBezTo>
                  <a:cubicBezTo>
                    <a:pt x="9546" y="3851"/>
                    <a:pt x="9634" y="3861"/>
                    <a:pt x="9714" y="3861"/>
                  </a:cubicBezTo>
                  <a:cubicBezTo>
                    <a:pt x="10115" y="3861"/>
                    <a:pt x="10314" y="3620"/>
                    <a:pt x="10364" y="3269"/>
                  </a:cubicBezTo>
                  <a:cubicBezTo>
                    <a:pt x="10989" y="3871"/>
                    <a:pt x="11850" y="4424"/>
                    <a:pt x="12582" y="4424"/>
                  </a:cubicBezTo>
                  <a:cubicBezTo>
                    <a:pt x="12753" y="4424"/>
                    <a:pt x="12916" y="4393"/>
                    <a:pt x="13068" y="4327"/>
                  </a:cubicBezTo>
                  <a:cubicBezTo>
                    <a:pt x="13600" y="4095"/>
                    <a:pt x="13770" y="3605"/>
                    <a:pt x="13748" y="3057"/>
                  </a:cubicBezTo>
                  <a:lnTo>
                    <a:pt x="13748" y="3057"/>
                  </a:lnTo>
                  <a:cubicBezTo>
                    <a:pt x="13847" y="3096"/>
                    <a:pt x="13940" y="3131"/>
                    <a:pt x="14027" y="3158"/>
                  </a:cubicBezTo>
                  <a:cubicBezTo>
                    <a:pt x="14322" y="3256"/>
                    <a:pt x="14719" y="3366"/>
                    <a:pt x="15094" y="3366"/>
                  </a:cubicBezTo>
                  <a:cubicBezTo>
                    <a:pt x="15399" y="3366"/>
                    <a:pt x="15688" y="3294"/>
                    <a:pt x="15897" y="3085"/>
                  </a:cubicBezTo>
                  <a:cubicBezTo>
                    <a:pt x="15962" y="3020"/>
                    <a:pt x="16036" y="2992"/>
                    <a:pt x="16118" y="2992"/>
                  </a:cubicBezTo>
                  <a:cubicBezTo>
                    <a:pt x="16551" y="2992"/>
                    <a:pt x="17185" y="3769"/>
                    <a:pt x="17645" y="3811"/>
                  </a:cubicBezTo>
                  <a:cubicBezTo>
                    <a:pt x="17703" y="3816"/>
                    <a:pt x="17758" y="3819"/>
                    <a:pt x="17812" y="3819"/>
                  </a:cubicBezTo>
                  <a:cubicBezTo>
                    <a:pt x="17989" y="3819"/>
                    <a:pt x="18146" y="3787"/>
                    <a:pt x="18318" y="3689"/>
                  </a:cubicBezTo>
                  <a:cubicBezTo>
                    <a:pt x="18530" y="3570"/>
                    <a:pt x="18628" y="3291"/>
                    <a:pt x="18846" y="3291"/>
                  </a:cubicBezTo>
                  <a:cubicBezTo>
                    <a:pt x="18907" y="3291"/>
                    <a:pt x="18978" y="3313"/>
                    <a:pt x="19064" y="3367"/>
                  </a:cubicBezTo>
                  <a:cubicBezTo>
                    <a:pt x="19417" y="3589"/>
                    <a:pt x="19688" y="3788"/>
                    <a:pt x="19994" y="3788"/>
                  </a:cubicBezTo>
                  <a:cubicBezTo>
                    <a:pt x="20146" y="3788"/>
                    <a:pt x="20308" y="3739"/>
                    <a:pt x="20492" y="3617"/>
                  </a:cubicBezTo>
                  <a:cubicBezTo>
                    <a:pt x="20841" y="3389"/>
                    <a:pt x="21110" y="3272"/>
                    <a:pt x="21422" y="3272"/>
                  </a:cubicBezTo>
                  <a:cubicBezTo>
                    <a:pt x="21615" y="3272"/>
                    <a:pt x="21823" y="3316"/>
                    <a:pt x="22077" y="3407"/>
                  </a:cubicBezTo>
                  <a:cubicBezTo>
                    <a:pt x="22426" y="3530"/>
                    <a:pt x="22734" y="3635"/>
                    <a:pt x="23098" y="3651"/>
                  </a:cubicBezTo>
                  <a:cubicBezTo>
                    <a:pt x="23109" y="3652"/>
                    <a:pt x="23121" y="3652"/>
                    <a:pt x="23132" y="3652"/>
                  </a:cubicBezTo>
                  <a:cubicBezTo>
                    <a:pt x="23396" y="3652"/>
                    <a:pt x="23629" y="3519"/>
                    <a:pt x="23865" y="3397"/>
                  </a:cubicBezTo>
                  <a:cubicBezTo>
                    <a:pt x="24038" y="3307"/>
                    <a:pt x="24225" y="3274"/>
                    <a:pt x="24418" y="3274"/>
                  </a:cubicBezTo>
                  <a:cubicBezTo>
                    <a:pt x="24832" y="3274"/>
                    <a:pt x="25273" y="3426"/>
                    <a:pt x="25657" y="3488"/>
                  </a:cubicBezTo>
                  <a:cubicBezTo>
                    <a:pt x="25717" y="3497"/>
                    <a:pt x="25777" y="3501"/>
                    <a:pt x="25837" y="3501"/>
                  </a:cubicBezTo>
                  <a:cubicBezTo>
                    <a:pt x="26226" y="3501"/>
                    <a:pt x="26645" y="3333"/>
                    <a:pt x="27039" y="3333"/>
                  </a:cubicBezTo>
                  <a:cubicBezTo>
                    <a:pt x="27072" y="3333"/>
                    <a:pt x="27105" y="3334"/>
                    <a:pt x="27137" y="3336"/>
                  </a:cubicBezTo>
                  <a:cubicBezTo>
                    <a:pt x="27316" y="3350"/>
                    <a:pt x="27494" y="3355"/>
                    <a:pt x="27673" y="3355"/>
                  </a:cubicBezTo>
                  <a:cubicBezTo>
                    <a:pt x="27976" y="3355"/>
                    <a:pt x="28280" y="3342"/>
                    <a:pt x="28584" y="3342"/>
                  </a:cubicBezTo>
                  <a:cubicBezTo>
                    <a:pt x="28656" y="3342"/>
                    <a:pt x="28728" y="3343"/>
                    <a:pt x="28800" y="3344"/>
                  </a:cubicBezTo>
                  <a:cubicBezTo>
                    <a:pt x="29242" y="3355"/>
                    <a:pt x="29683" y="3367"/>
                    <a:pt x="30124" y="3367"/>
                  </a:cubicBezTo>
                  <a:cubicBezTo>
                    <a:pt x="30744" y="3367"/>
                    <a:pt x="31364" y="3343"/>
                    <a:pt x="31981" y="3255"/>
                  </a:cubicBezTo>
                  <a:cubicBezTo>
                    <a:pt x="32314" y="3208"/>
                    <a:pt x="32237" y="2624"/>
                    <a:pt x="31924" y="2624"/>
                  </a:cubicBezTo>
                  <a:cubicBezTo>
                    <a:pt x="31912" y="2624"/>
                    <a:pt x="31899" y="2625"/>
                    <a:pt x="31886" y="2627"/>
                  </a:cubicBezTo>
                  <a:cubicBezTo>
                    <a:pt x="31382" y="2698"/>
                    <a:pt x="30873" y="2721"/>
                    <a:pt x="30364" y="2721"/>
                  </a:cubicBezTo>
                  <a:cubicBezTo>
                    <a:pt x="29520" y="2721"/>
                    <a:pt x="28673" y="2660"/>
                    <a:pt x="27831" y="2660"/>
                  </a:cubicBezTo>
                  <a:cubicBezTo>
                    <a:pt x="27306" y="2660"/>
                    <a:pt x="26782" y="2683"/>
                    <a:pt x="26263" y="2761"/>
                  </a:cubicBezTo>
                  <a:cubicBezTo>
                    <a:pt x="26135" y="2780"/>
                    <a:pt x="26011" y="2788"/>
                    <a:pt x="25891" y="2788"/>
                  </a:cubicBezTo>
                  <a:cubicBezTo>
                    <a:pt x="25448" y="2788"/>
                    <a:pt x="25043" y="2683"/>
                    <a:pt x="24583" y="2653"/>
                  </a:cubicBezTo>
                  <a:cubicBezTo>
                    <a:pt x="24473" y="2645"/>
                    <a:pt x="24325" y="2623"/>
                    <a:pt x="24184" y="2623"/>
                  </a:cubicBezTo>
                  <a:cubicBezTo>
                    <a:pt x="24076" y="2623"/>
                    <a:pt x="23973" y="2636"/>
                    <a:pt x="23894" y="2677"/>
                  </a:cubicBezTo>
                  <a:cubicBezTo>
                    <a:pt x="23564" y="2848"/>
                    <a:pt x="23276" y="2982"/>
                    <a:pt x="22949" y="2982"/>
                  </a:cubicBezTo>
                  <a:cubicBezTo>
                    <a:pt x="22807" y="2982"/>
                    <a:pt x="22658" y="2957"/>
                    <a:pt x="22495" y="2898"/>
                  </a:cubicBezTo>
                  <a:cubicBezTo>
                    <a:pt x="22237" y="2808"/>
                    <a:pt x="21968" y="2697"/>
                    <a:pt x="21702" y="2650"/>
                  </a:cubicBezTo>
                  <a:cubicBezTo>
                    <a:pt x="21529" y="2619"/>
                    <a:pt x="21377" y="2601"/>
                    <a:pt x="21235" y="2601"/>
                  </a:cubicBezTo>
                  <a:cubicBezTo>
                    <a:pt x="20913" y="2601"/>
                    <a:pt x="20646" y="2696"/>
                    <a:pt x="20331" y="2965"/>
                  </a:cubicBezTo>
                  <a:cubicBezTo>
                    <a:pt x="20197" y="3080"/>
                    <a:pt x="20075" y="3124"/>
                    <a:pt x="19960" y="3124"/>
                  </a:cubicBezTo>
                  <a:cubicBezTo>
                    <a:pt x="19579" y="3124"/>
                    <a:pt x="19275" y="2633"/>
                    <a:pt x="18828" y="2588"/>
                  </a:cubicBezTo>
                  <a:cubicBezTo>
                    <a:pt x="18796" y="2584"/>
                    <a:pt x="18766" y="2583"/>
                    <a:pt x="18736" y="2583"/>
                  </a:cubicBezTo>
                  <a:cubicBezTo>
                    <a:pt x="18420" y="2583"/>
                    <a:pt x="18251" y="2771"/>
                    <a:pt x="18061" y="3074"/>
                  </a:cubicBezTo>
                  <a:cubicBezTo>
                    <a:pt x="18003" y="3166"/>
                    <a:pt x="17916" y="3204"/>
                    <a:pt x="17811" y="3204"/>
                  </a:cubicBezTo>
                  <a:cubicBezTo>
                    <a:pt x="17322" y="3204"/>
                    <a:pt x="16429" y="2385"/>
                    <a:pt x="16112" y="2231"/>
                  </a:cubicBezTo>
                  <a:cubicBezTo>
                    <a:pt x="16080" y="2215"/>
                    <a:pt x="16044" y="2207"/>
                    <a:pt x="16007" y="2207"/>
                  </a:cubicBezTo>
                  <a:cubicBezTo>
                    <a:pt x="15946" y="2207"/>
                    <a:pt x="15885" y="2230"/>
                    <a:pt x="15842" y="2275"/>
                  </a:cubicBezTo>
                  <a:cubicBezTo>
                    <a:pt x="15566" y="2576"/>
                    <a:pt x="15222" y="2696"/>
                    <a:pt x="14858" y="2696"/>
                  </a:cubicBezTo>
                  <a:cubicBezTo>
                    <a:pt x="14455" y="2696"/>
                    <a:pt x="14026" y="2550"/>
                    <a:pt x="13633" y="2340"/>
                  </a:cubicBezTo>
                  <a:cubicBezTo>
                    <a:pt x="13548" y="2021"/>
                    <a:pt x="13427" y="1711"/>
                    <a:pt x="13297" y="1442"/>
                  </a:cubicBezTo>
                  <a:cubicBezTo>
                    <a:pt x="13156" y="1146"/>
                    <a:pt x="12474" y="0"/>
                    <a:pt x="11999"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5" name="Google Shape;1515;p35"/>
            <p:cNvSpPr/>
            <p:nvPr/>
          </p:nvSpPr>
          <p:spPr>
            <a:xfrm>
              <a:off x="5710779" y="1728662"/>
              <a:ext cx="569861" cy="624845"/>
            </a:xfrm>
            <a:custGeom>
              <a:avLst/>
              <a:gdLst/>
              <a:ahLst/>
              <a:cxnLst/>
              <a:rect l="l" t="t" r="r" b="b"/>
              <a:pathLst>
                <a:path w="26024" h="28535" extrusionOk="0">
                  <a:moveTo>
                    <a:pt x="14995" y="2216"/>
                  </a:moveTo>
                  <a:cubicBezTo>
                    <a:pt x="17240" y="2216"/>
                    <a:pt x="18873" y="2712"/>
                    <a:pt x="19854" y="3688"/>
                  </a:cubicBezTo>
                  <a:cubicBezTo>
                    <a:pt x="20361" y="4191"/>
                    <a:pt x="21920" y="6541"/>
                    <a:pt x="20751" y="15612"/>
                  </a:cubicBezTo>
                  <a:cubicBezTo>
                    <a:pt x="20271" y="19320"/>
                    <a:pt x="19508" y="22777"/>
                    <a:pt x="19097" y="24494"/>
                  </a:cubicBezTo>
                  <a:cubicBezTo>
                    <a:pt x="17212" y="25114"/>
                    <a:pt x="13100" y="26316"/>
                    <a:pt x="9574" y="26316"/>
                  </a:cubicBezTo>
                  <a:lnTo>
                    <a:pt x="9572" y="26316"/>
                  </a:lnTo>
                  <a:cubicBezTo>
                    <a:pt x="7482" y="26316"/>
                    <a:pt x="5993" y="25894"/>
                    <a:pt x="5266" y="25095"/>
                  </a:cubicBezTo>
                  <a:cubicBezTo>
                    <a:pt x="4515" y="24275"/>
                    <a:pt x="2450" y="20330"/>
                    <a:pt x="6750" y="3795"/>
                  </a:cubicBezTo>
                  <a:cubicBezTo>
                    <a:pt x="8391" y="3235"/>
                    <a:pt x="11812" y="2216"/>
                    <a:pt x="14995" y="2216"/>
                  </a:cubicBezTo>
                  <a:close/>
                  <a:moveTo>
                    <a:pt x="14996" y="0"/>
                  </a:moveTo>
                  <a:cubicBezTo>
                    <a:pt x="10162" y="0"/>
                    <a:pt x="5002" y="2082"/>
                    <a:pt x="5002" y="2082"/>
                  </a:cubicBezTo>
                  <a:cubicBezTo>
                    <a:pt x="3093" y="9201"/>
                    <a:pt x="1" y="22542"/>
                    <a:pt x="3732" y="26629"/>
                  </a:cubicBezTo>
                  <a:cubicBezTo>
                    <a:pt x="5028" y="28048"/>
                    <a:pt x="7202" y="28535"/>
                    <a:pt x="9574" y="28535"/>
                  </a:cubicBezTo>
                  <a:cubicBezTo>
                    <a:pt x="14747" y="28535"/>
                    <a:pt x="20861" y="26221"/>
                    <a:pt x="20861" y="26221"/>
                  </a:cubicBezTo>
                  <a:cubicBezTo>
                    <a:pt x="20861" y="26221"/>
                    <a:pt x="26023" y="6765"/>
                    <a:pt x="21317" y="2082"/>
                  </a:cubicBezTo>
                  <a:cubicBezTo>
                    <a:pt x="19749" y="521"/>
                    <a:pt x="17413" y="0"/>
                    <a:pt x="1499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6" name="Google Shape;1516;p35"/>
            <p:cNvSpPr/>
            <p:nvPr/>
          </p:nvSpPr>
          <p:spPr>
            <a:xfrm>
              <a:off x="5894138" y="1860894"/>
              <a:ext cx="190815" cy="362557"/>
            </a:xfrm>
            <a:custGeom>
              <a:avLst/>
              <a:gdLst/>
              <a:ahLst/>
              <a:cxnLst/>
              <a:rect l="l" t="t" r="r" b="b"/>
              <a:pathLst>
                <a:path w="8714" h="16557" extrusionOk="0">
                  <a:moveTo>
                    <a:pt x="7284" y="1"/>
                  </a:moveTo>
                  <a:cubicBezTo>
                    <a:pt x="6885" y="1"/>
                    <a:pt x="6618" y="575"/>
                    <a:pt x="6618" y="575"/>
                  </a:cubicBezTo>
                  <a:cubicBezTo>
                    <a:pt x="6618" y="575"/>
                    <a:pt x="5445" y="10430"/>
                    <a:pt x="4705" y="10430"/>
                  </a:cubicBezTo>
                  <a:cubicBezTo>
                    <a:pt x="4702" y="10430"/>
                    <a:pt x="4698" y="10430"/>
                    <a:pt x="4695" y="10430"/>
                  </a:cubicBezTo>
                  <a:cubicBezTo>
                    <a:pt x="3955" y="10343"/>
                    <a:pt x="1978" y="4168"/>
                    <a:pt x="909" y="3639"/>
                  </a:cubicBezTo>
                  <a:cubicBezTo>
                    <a:pt x="824" y="3597"/>
                    <a:pt x="753" y="3577"/>
                    <a:pt x="693" y="3577"/>
                  </a:cubicBezTo>
                  <a:cubicBezTo>
                    <a:pt x="1" y="3577"/>
                    <a:pt x="909" y="6196"/>
                    <a:pt x="909" y="6196"/>
                  </a:cubicBezTo>
                  <a:lnTo>
                    <a:pt x="5082" y="16017"/>
                  </a:lnTo>
                  <a:cubicBezTo>
                    <a:pt x="5082" y="16017"/>
                    <a:pt x="5239" y="16557"/>
                    <a:pt x="5523" y="16557"/>
                  </a:cubicBezTo>
                  <a:cubicBezTo>
                    <a:pt x="5675" y="16557"/>
                    <a:pt x="5863" y="16403"/>
                    <a:pt x="6082" y="15934"/>
                  </a:cubicBezTo>
                  <a:cubicBezTo>
                    <a:pt x="6713" y="14584"/>
                    <a:pt x="8713" y="1865"/>
                    <a:pt x="7966" y="575"/>
                  </a:cubicBezTo>
                  <a:cubicBezTo>
                    <a:pt x="7716" y="144"/>
                    <a:pt x="7483" y="1"/>
                    <a:pt x="728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7" name="Google Shape;1517;p35"/>
            <p:cNvSpPr/>
            <p:nvPr/>
          </p:nvSpPr>
          <p:spPr>
            <a:xfrm>
              <a:off x="5739135" y="2528489"/>
              <a:ext cx="569817" cy="624867"/>
            </a:xfrm>
            <a:custGeom>
              <a:avLst/>
              <a:gdLst/>
              <a:ahLst/>
              <a:cxnLst/>
              <a:rect l="l" t="t" r="r" b="b"/>
              <a:pathLst>
                <a:path w="26022" h="28536" extrusionOk="0">
                  <a:moveTo>
                    <a:pt x="14995" y="2217"/>
                  </a:moveTo>
                  <a:cubicBezTo>
                    <a:pt x="17240" y="2217"/>
                    <a:pt x="18872" y="2712"/>
                    <a:pt x="19853" y="3689"/>
                  </a:cubicBezTo>
                  <a:cubicBezTo>
                    <a:pt x="20360" y="4192"/>
                    <a:pt x="21918" y="6542"/>
                    <a:pt x="20751" y="15613"/>
                  </a:cubicBezTo>
                  <a:lnTo>
                    <a:pt x="20749" y="15613"/>
                  </a:lnTo>
                  <a:cubicBezTo>
                    <a:pt x="20271" y="19321"/>
                    <a:pt x="19507" y="22778"/>
                    <a:pt x="19097" y="24495"/>
                  </a:cubicBezTo>
                  <a:cubicBezTo>
                    <a:pt x="17211" y="25114"/>
                    <a:pt x="13100" y="26317"/>
                    <a:pt x="9574" y="26317"/>
                  </a:cubicBezTo>
                  <a:lnTo>
                    <a:pt x="9571" y="26317"/>
                  </a:lnTo>
                  <a:cubicBezTo>
                    <a:pt x="7482" y="26317"/>
                    <a:pt x="5993" y="25895"/>
                    <a:pt x="5266" y="25096"/>
                  </a:cubicBezTo>
                  <a:cubicBezTo>
                    <a:pt x="4514" y="24276"/>
                    <a:pt x="2451" y="20331"/>
                    <a:pt x="6751" y="3794"/>
                  </a:cubicBezTo>
                  <a:cubicBezTo>
                    <a:pt x="8390" y="3236"/>
                    <a:pt x="11812" y="2217"/>
                    <a:pt x="14995" y="2217"/>
                  </a:cubicBezTo>
                  <a:close/>
                  <a:moveTo>
                    <a:pt x="14996" y="1"/>
                  </a:moveTo>
                  <a:cubicBezTo>
                    <a:pt x="10162" y="1"/>
                    <a:pt x="5002" y="2082"/>
                    <a:pt x="5002" y="2082"/>
                  </a:cubicBezTo>
                  <a:cubicBezTo>
                    <a:pt x="3093" y="9202"/>
                    <a:pt x="0" y="22543"/>
                    <a:pt x="3732" y="26630"/>
                  </a:cubicBezTo>
                  <a:cubicBezTo>
                    <a:pt x="5027" y="28049"/>
                    <a:pt x="7201" y="28535"/>
                    <a:pt x="9572" y="28535"/>
                  </a:cubicBezTo>
                  <a:cubicBezTo>
                    <a:pt x="14745" y="28535"/>
                    <a:pt x="20860" y="26221"/>
                    <a:pt x="20860" y="26221"/>
                  </a:cubicBezTo>
                  <a:cubicBezTo>
                    <a:pt x="20860" y="26221"/>
                    <a:pt x="26022" y="6766"/>
                    <a:pt x="21316" y="2082"/>
                  </a:cubicBezTo>
                  <a:lnTo>
                    <a:pt x="21317" y="2082"/>
                  </a:lnTo>
                  <a:cubicBezTo>
                    <a:pt x="19748" y="521"/>
                    <a:pt x="17413" y="1"/>
                    <a:pt x="14996"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8" name="Google Shape;1518;p35"/>
            <p:cNvSpPr/>
            <p:nvPr/>
          </p:nvSpPr>
          <p:spPr>
            <a:xfrm>
              <a:off x="5752294" y="3308106"/>
              <a:ext cx="569882" cy="624845"/>
            </a:xfrm>
            <a:custGeom>
              <a:avLst/>
              <a:gdLst/>
              <a:ahLst/>
              <a:cxnLst/>
              <a:rect l="l" t="t" r="r" b="b"/>
              <a:pathLst>
                <a:path w="26025" h="28535" extrusionOk="0">
                  <a:moveTo>
                    <a:pt x="14997" y="2217"/>
                  </a:moveTo>
                  <a:cubicBezTo>
                    <a:pt x="17241" y="2217"/>
                    <a:pt x="18874" y="2713"/>
                    <a:pt x="19855" y="3688"/>
                  </a:cubicBezTo>
                  <a:cubicBezTo>
                    <a:pt x="20362" y="4191"/>
                    <a:pt x="21922" y="6541"/>
                    <a:pt x="20753" y="15612"/>
                  </a:cubicBezTo>
                  <a:lnTo>
                    <a:pt x="20751" y="15612"/>
                  </a:lnTo>
                  <a:cubicBezTo>
                    <a:pt x="20273" y="19321"/>
                    <a:pt x="19509" y="22778"/>
                    <a:pt x="19100" y="24494"/>
                  </a:cubicBezTo>
                  <a:cubicBezTo>
                    <a:pt x="17213" y="25113"/>
                    <a:pt x="13102" y="26316"/>
                    <a:pt x="9576" y="26316"/>
                  </a:cubicBezTo>
                  <a:lnTo>
                    <a:pt x="9575" y="26316"/>
                  </a:lnTo>
                  <a:cubicBezTo>
                    <a:pt x="7484" y="26316"/>
                    <a:pt x="5995" y="25894"/>
                    <a:pt x="5267" y="25096"/>
                  </a:cubicBezTo>
                  <a:cubicBezTo>
                    <a:pt x="4516" y="24275"/>
                    <a:pt x="2452" y="20330"/>
                    <a:pt x="6751" y="3795"/>
                  </a:cubicBezTo>
                  <a:cubicBezTo>
                    <a:pt x="8392" y="3236"/>
                    <a:pt x="11815" y="2217"/>
                    <a:pt x="14997" y="2217"/>
                  </a:cubicBezTo>
                  <a:close/>
                  <a:moveTo>
                    <a:pt x="14998" y="0"/>
                  </a:moveTo>
                  <a:cubicBezTo>
                    <a:pt x="10163" y="0"/>
                    <a:pt x="5004" y="2082"/>
                    <a:pt x="5004" y="2082"/>
                  </a:cubicBezTo>
                  <a:cubicBezTo>
                    <a:pt x="3094" y="9201"/>
                    <a:pt x="1" y="22543"/>
                    <a:pt x="3732" y="26628"/>
                  </a:cubicBezTo>
                  <a:cubicBezTo>
                    <a:pt x="5029" y="28048"/>
                    <a:pt x="7204" y="28535"/>
                    <a:pt x="9576" y="28535"/>
                  </a:cubicBezTo>
                  <a:cubicBezTo>
                    <a:pt x="14749" y="28535"/>
                    <a:pt x="20862" y="26222"/>
                    <a:pt x="20862" y="26222"/>
                  </a:cubicBezTo>
                  <a:cubicBezTo>
                    <a:pt x="20862" y="26222"/>
                    <a:pt x="26025" y="6766"/>
                    <a:pt x="21319" y="2082"/>
                  </a:cubicBezTo>
                  <a:cubicBezTo>
                    <a:pt x="19750" y="521"/>
                    <a:pt x="17415" y="0"/>
                    <a:pt x="14998"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19" name="Google Shape;1519;p35"/>
            <p:cNvSpPr/>
            <p:nvPr/>
          </p:nvSpPr>
          <p:spPr>
            <a:xfrm>
              <a:off x="5935676" y="3440359"/>
              <a:ext cx="190815" cy="362557"/>
            </a:xfrm>
            <a:custGeom>
              <a:avLst/>
              <a:gdLst/>
              <a:ahLst/>
              <a:cxnLst/>
              <a:rect l="l" t="t" r="r" b="b"/>
              <a:pathLst>
                <a:path w="8714" h="16557" extrusionOk="0">
                  <a:moveTo>
                    <a:pt x="7284" y="0"/>
                  </a:moveTo>
                  <a:cubicBezTo>
                    <a:pt x="6885" y="0"/>
                    <a:pt x="6619" y="574"/>
                    <a:pt x="6619" y="574"/>
                  </a:cubicBezTo>
                  <a:cubicBezTo>
                    <a:pt x="6619" y="574"/>
                    <a:pt x="5446" y="10430"/>
                    <a:pt x="4704" y="10430"/>
                  </a:cubicBezTo>
                  <a:cubicBezTo>
                    <a:pt x="4701" y="10430"/>
                    <a:pt x="4698" y="10430"/>
                    <a:pt x="4694" y="10429"/>
                  </a:cubicBezTo>
                  <a:cubicBezTo>
                    <a:pt x="3955" y="10341"/>
                    <a:pt x="1978" y="4168"/>
                    <a:pt x="908" y="3637"/>
                  </a:cubicBezTo>
                  <a:cubicBezTo>
                    <a:pt x="823" y="3595"/>
                    <a:pt x="752" y="3576"/>
                    <a:pt x="693" y="3576"/>
                  </a:cubicBezTo>
                  <a:cubicBezTo>
                    <a:pt x="1" y="3576"/>
                    <a:pt x="908" y="6195"/>
                    <a:pt x="908" y="6195"/>
                  </a:cubicBezTo>
                  <a:lnTo>
                    <a:pt x="5082" y="16016"/>
                  </a:lnTo>
                  <a:cubicBezTo>
                    <a:pt x="5082" y="16016"/>
                    <a:pt x="5240" y="16556"/>
                    <a:pt x="5525" y="16556"/>
                  </a:cubicBezTo>
                  <a:cubicBezTo>
                    <a:pt x="5676" y="16556"/>
                    <a:pt x="5864" y="16403"/>
                    <a:pt x="6082" y="15934"/>
                  </a:cubicBezTo>
                  <a:cubicBezTo>
                    <a:pt x="6714" y="14584"/>
                    <a:pt x="8714" y="1865"/>
                    <a:pt x="7966" y="574"/>
                  </a:cubicBezTo>
                  <a:cubicBezTo>
                    <a:pt x="7717" y="144"/>
                    <a:pt x="7484" y="0"/>
                    <a:pt x="7284"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0" name="Google Shape;1520;p35"/>
            <p:cNvSpPr/>
            <p:nvPr/>
          </p:nvSpPr>
          <p:spPr>
            <a:xfrm>
              <a:off x="6096569" y="1261286"/>
              <a:ext cx="1087539" cy="132589"/>
            </a:xfrm>
            <a:custGeom>
              <a:avLst/>
              <a:gdLst/>
              <a:ahLst/>
              <a:cxnLst/>
              <a:rect l="l" t="t" r="r" b="b"/>
              <a:pathLst>
                <a:path w="49665" h="6055" extrusionOk="0">
                  <a:moveTo>
                    <a:pt x="1362" y="1"/>
                  </a:moveTo>
                  <a:cubicBezTo>
                    <a:pt x="610" y="1"/>
                    <a:pt x="1" y="398"/>
                    <a:pt x="1" y="887"/>
                  </a:cubicBezTo>
                  <a:lnTo>
                    <a:pt x="1" y="5168"/>
                  </a:lnTo>
                  <a:cubicBezTo>
                    <a:pt x="1" y="5657"/>
                    <a:pt x="610" y="6054"/>
                    <a:pt x="1362" y="6054"/>
                  </a:cubicBezTo>
                  <a:lnTo>
                    <a:pt x="48304" y="6054"/>
                  </a:lnTo>
                  <a:cubicBezTo>
                    <a:pt x="49055" y="6054"/>
                    <a:pt x="49664" y="5657"/>
                    <a:pt x="49664" y="5168"/>
                  </a:cubicBezTo>
                  <a:lnTo>
                    <a:pt x="49664" y="887"/>
                  </a:lnTo>
                  <a:cubicBezTo>
                    <a:pt x="49664" y="398"/>
                    <a:pt x="49055" y="1"/>
                    <a:pt x="48304"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1" name="Google Shape;1521;p35"/>
            <p:cNvSpPr/>
            <p:nvPr/>
          </p:nvSpPr>
          <p:spPr>
            <a:xfrm>
              <a:off x="7532023" y="2396170"/>
              <a:ext cx="962176" cy="986220"/>
            </a:xfrm>
            <a:custGeom>
              <a:avLst/>
              <a:gdLst/>
              <a:ahLst/>
              <a:cxnLst/>
              <a:rect l="l" t="t" r="r" b="b"/>
              <a:pathLst>
                <a:path w="43940" h="45038" extrusionOk="0">
                  <a:moveTo>
                    <a:pt x="35676" y="0"/>
                  </a:moveTo>
                  <a:cubicBezTo>
                    <a:pt x="35552" y="0"/>
                    <a:pt x="35426" y="3"/>
                    <a:pt x="35300" y="8"/>
                  </a:cubicBezTo>
                  <a:cubicBezTo>
                    <a:pt x="32691" y="101"/>
                    <a:pt x="29732" y="932"/>
                    <a:pt x="26565" y="2619"/>
                  </a:cubicBezTo>
                  <a:cubicBezTo>
                    <a:pt x="26154" y="2838"/>
                    <a:pt x="25741" y="3070"/>
                    <a:pt x="25322" y="3318"/>
                  </a:cubicBezTo>
                  <a:cubicBezTo>
                    <a:pt x="17797" y="7782"/>
                    <a:pt x="9234" y="16995"/>
                    <a:pt x="1435" y="32420"/>
                  </a:cubicBezTo>
                  <a:cubicBezTo>
                    <a:pt x="1197" y="32892"/>
                    <a:pt x="960" y="33368"/>
                    <a:pt x="725" y="33850"/>
                  </a:cubicBezTo>
                  <a:cubicBezTo>
                    <a:pt x="482" y="34344"/>
                    <a:pt x="241" y="34842"/>
                    <a:pt x="1" y="35349"/>
                  </a:cubicBezTo>
                  <a:lnTo>
                    <a:pt x="199" y="37005"/>
                  </a:lnTo>
                  <a:lnTo>
                    <a:pt x="239" y="37336"/>
                  </a:lnTo>
                  <a:lnTo>
                    <a:pt x="503" y="39544"/>
                  </a:lnTo>
                  <a:lnTo>
                    <a:pt x="541" y="39859"/>
                  </a:lnTo>
                  <a:lnTo>
                    <a:pt x="751" y="41606"/>
                  </a:lnTo>
                  <a:lnTo>
                    <a:pt x="789" y="41910"/>
                  </a:lnTo>
                  <a:lnTo>
                    <a:pt x="789" y="41912"/>
                  </a:lnTo>
                  <a:lnTo>
                    <a:pt x="993" y="43635"/>
                  </a:lnTo>
                  <a:lnTo>
                    <a:pt x="1035" y="43966"/>
                  </a:lnTo>
                  <a:lnTo>
                    <a:pt x="1163" y="45038"/>
                  </a:lnTo>
                  <a:cubicBezTo>
                    <a:pt x="16008" y="10282"/>
                    <a:pt x="43450" y="10221"/>
                    <a:pt x="43933" y="4717"/>
                  </a:cubicBezTo>
                  <a:cubicBezTo>
                    <a:pt x="43938" y="4658"/>
                    <a:pt x="43940" y="4596"/>
                    <a:pt x="43938" y="4535"/>
                  </a:cubicBezTo>
                  <a:cubicBezTo>
                    <a:pt x="43932" y="4146"/>
                    <a:pt x="43792" y="3727"/>
                    <a:pt x="43510" y="3268"/>
                  </a:cubicBezTo>
                  <a:cubicBezTo>
                    <a:pt x="43391" y="3130"/>
                    <a:pt x="43269" y="2996"/>
                    <a:pt x="43142" y="2869"/>
                  </a:cubicBezTo>
                  <a:cubicBezTo>
                    <a:pt x="43092" y="2815"/>
                    <a:pt x="43038" y="2762"/>
                    <a:pt x="42986" y="2711"/>
                  </a:cubicBezTo>
                  <a:cubicBezTo>
                    <a:pt x="42358" y="2097"/>
                    <a:pt x="41646" y="1580"/>
                    <a:pt x="40862" y="1168"/>
                  </a:cubicBezTo>
                  <a:cubicBezTo>
                    <a:pt x="40781" y="1126"/>
                    <a:pt x="40700" y="1085"/>
                    <a:pt x="40619" y="1046"/>
                  </a:cubicBezTo>
                  <a:cubicBezTo>
                    <a:pt x="39224" y="365"/>
                    <a:pt x="37604" y="3"/>
                    <a:pt x="35807" y="1"/>
                  </a:cubicBezTo>
                  <a:cubicBezTo>
                    <a:pt x="35763" y="1"/>
                    <a:pt x="35720" y="0"/>
                    <a:pt x="35676"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2" name="Google Shape;1522;p35"/>
            <p:cNvSpPr/>
            <p:nvPr/>
          </p:nvSpPr>
          <p:spPr>
            <a:xfrm>
              <a:off x="7547898" y="2453516"/>
              <a:ext cx="565853" cy="683903"/>
            </a:xfrm>
            <a:custGeom>
              <a:avLst/>
              <a:gdLst/>
              <a:ahLst/>
              <a:cxnLst/>
              <a:rect l="l" t="t" r="r" b="b"/>
              <a:pathLst>
                <a:path w="25841" h="31232" extrusionOk="0">
                  <a:moveTo>
                    <a:pt x="25840" y="0"/>
                  </a:moveTo>
                  <a:cubicBezTo>
                    <a:pt x="25429" y="219"/>
                    <a:pt x="25016" y="451"/>
                    <a:pt x="24597" y="699"/>
                  </a:cubicBezTo>
                  <a:cubicBezTo>
                    <a:pt x="15019" y="8024"/>
                    <a:pt x="7085" y="19892"/>
                    <a:pt x="710" y="29803"/>
                  </a:cubicBezTo>
                  <a:cubicBezTo>
                    <a:pt x="472" y="30273"/>
                    <a:pt x="235" y="30749"/>
                    <a:pt x="0" y="31231"/>
                  </a:cubicBezTo>
                  <a:cubicBezTo>
                    <a:pt x="6753" y="20705"/>
                    <a:pt x="15335" y="7526"/>
                    <a:pt x="25840"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3" name="Google Shape;1523;p35"/>
            <p:cNvSpPr/>
            <p:nvPr/>
          </p:nvSpPr>
          <p:spPr>
            <a:xfrm>
              <a:off x="7536380" y="2396170"/>
              <a:ext cx="779726" cy="817565"/>
            </a:xfrm>
            <a:custGeom>
              <a:avLst/>
              <a:gdLst/>
              <a:ahLst/>
              <a:cxnLst/>
              <a:rect l="l" t="t" r="r" b="b"/>
              <a:pathLst>
                <a:path w="35608" h="37336" extrusionOk="0">
                  <a:moveTo>
                    <a:pt x="35521" y="1"/>
                  </a:moveTo>
                  <a:cubicBezTo>
                    <a:pt x="35382" y="1"/>
                    <a:pt x="35242" y="4"/>
                    <a:pt x="35101" y="8"/>
                  </a:cubicBezTo>
                  <a:cubicBezTo>
                    <a:pt x="30787" y="1701"/>
                    <a:pt x="25635" y="5077"/>
                    <a:pt x="20451" y="9721"/>
                  </a:cubicBezTo>
                  <a:cubicBezTo>
                    <a:pt x="11955" y="17334"/>
                    <a:pt x="4763" y="26942"/>
                    <a:pt x="0" y="37005"/>
                  </a:cubicBezTo>
                  <a:lnTo>
                    <a:pt x="40" y="37336"/>
                  </a:lnTo>
                  <a:cubicBezTo>
                    <a:pt x="4793" y="27202"/>
                    <a:pt x="12019" y="17512"/>
                    <a:pt x="20570" y="9852"/>
                  </a:cubicBezTo>
                  <a:cubicBezTo>
                    <a:pt x="25922" y="5058"/>
                    <a:pt x="31231" y="1619"/>
                    <a:pt x="35608" y="1"/>
                  </a:cubicBezTo>
                  <a:cubicBezTo>
                    <a:pt x="35579" y="1"/>
                    <a:pt x="35550" y="1"/>
                    <a:pt x="35521"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4" name="Google Shape;1524;p35"/>
            <p:cNvSpPr/>
            <p:nvPr/>
          </p:nvSpPr>
          <p:spPr>
            <a:xfrm>
              <a:off x="7543037" y="2419052"/>
              <a:ext cx="883783" cy="849973"/>
            </a:xfrm>
            <a:custGeom>
              <a:avLst/>
              <a:gdLst/>
              <a:ahLst/>
              <a:cxnLst/>
              <a:rect l="l" t="t" r="r" b="b"/>
              <a:pathLst>
                <a:path w="40360" h="38816" extrusionOk="0">
                  <a:moveTo>
                    <a:pt x="40116" y="1"/>
                  </a:moveTo>
                  <a:cubicBezTo>
                    <a:pt x="37479" y="624"/>
                    <a:pt x="33851" y="1851"/>
                    <a:pt x="29656" y="4254"/>
                  </a:cubicBezTo>
                  <a:cubicBezTo>
                    <a:pt x="24554" y="7176"/>
                    <a:pt x="19621" y="11241"/>
                    <a:pt x="14994" y="16336"/>
                  </a:cubicBezTo>
                  <a:cubicBezTo>
                    <a:pt x="9546" y="22334"/>
                    <a:pt x="4505" y="29782"/>
                    <a:pt x="0" y="38499"/>
                  </a:cubicBezTo>
                  <a:lnTo>
                    <a:pt x="40" y="38815"/>
                  </a:lnTo>
                  <a:cubicBezTo>
                    <a:pt x="10500" y="18486"/>
                    <a:pt x="21919" y="8895"/>
                    <a:pt x="29730" y="4415"/>
                  </a:cubicBezTo>
                  <a:cubicBezTo>
                    <a:pt x="34026" y="1954"/>
                    <a:pt x="37721" y="729"/>
                    <a:pt x="40359" y="123"/>
                  </a:cubicBezTo>
                  <a:cubicBezTo>
                    <a:pt x="40278" y="81"/>
                    <a:pt x="40197" y="40"/>
                    <a:pt x="40116"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5" name="Google Shape;1525;p35"/>
            <p:cNvSpPr/>
            <p:nvPr/>
          </p:nvSpPr>
          <p:spPr>
            <a:xfrm>
              <a:off x="7548445" y="2455553"/>
              <a:ext cx="928301" cy="858360"/>
            </a:xfrm>
            <a:custGeom>
              <a:avLst/>
              <a:gdLst/>
              <a:ahLst/>
              <a:cxnLst/>
              <a:rect l="l" t="t" r="r" b="b"/>
              <a:pathLst>
                <a:path w="42393" h="39199" extrusionOk="0">
                  <a:moveTo>
                    <a:pt x="42236" y="0"/>
                  </a:moveTo>
                  <a:cubicBezTo>
                    <a:pt x="39669" y="317"/>
                    <a:pt x="36112" y="1179"/>
                    <a:pt x="31900" y="3318"/>
                  </a:cubicBezTo>
                  <a:cubicBezTo>
                    <a:pt x="26738" y="5939"/>
                    <a:pt x="21611" y="9932"/>
                    <a:pt x="16662" y="15190"/>
                  </a:cubicBezTo>
                  <a:cubicBezTo>
                    <a:pt x="10833" y="21379"/>
                    <a:pt x="5235" y="29349"/>
                    <a:pt x="1" y="38894"/>
                  </a:cubicBezTo>
                  <a:lnTo>
                    <a:pt x="39" y="39198"/>
                  </a:lnTo>
                  <a:cubicBezTo>
                    <a:pt x="12187" y="16953"/>
                    <a:pt x="24064" y="7500"/>
                    <a:pt x="31963" y="3484"/>
                  </a:cubicBezTo>
                  <a:cubicBezTo>
                    <a:pt x="36238" y="1310"/>
                    <a:pt x="39831" y="458"/>
                    <a:pt x="42392" y="157"/>
                  </a:cubicBezTo>
                  <a:cubicBezTo>
                    <a:pt x="42342" y="104"/>
                    <a:pt x="42288" y="50"/>
                    <a:pt x="42236"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6" name="Google Shape;1526;p35"/>
            <p:cNvSpPr/>
            <p:nvPr/>
          </p:nvSpPr>
          <p:spPr>
            <a:xfrm>
              <a:off x="7553788" y="2495469"/>
              <a:ext cx="940410" cy="863462"/>
            </a:xfrm>
            <a:custGeom>
              <a:avLst/>
              <a:gdLst/>
              <a:ahLst/>
              <a:cxnLst/>
              <a:rect l="l" t="t" r="r" b="b"/>
              <a:pathLst>
                <a:path w="42946" h="39432" extrusionOk="0">
                  <a:moveTo>
                    <a:pt x="42944" y="0"/>
                  </a:moveTo>
                  <a:lnTo>
                    <a:pt x="42944" y="0"/>
                  </a:lnTo>
                  <a:cubicBezTo>
                    <a:pt x="40272" y="634"/>
                    <a:pt x="34727" y="2301"/>
                    <a:pt x="28198" y="6270"/>
                  </a:cubicBezTo>
                  <a:cubicBezTo>
                    <a:pt x="22817" y="9542"/>
                    <a:pt x="17827" y="13714"/>
                    <a:pt x="13365" y="18671"/>
                  </a:cubicBezTo>
                  <a:cubicBezTo>
                    <a:pt x="8163" y="24450"/>
                    <a:pt x="3673" y="31315"/>
                    <a:pt x="0" y="39100"/>
                  </a:cubicBezTo>
                  <a:lnTo>
                    <a:pt x="41" y="39431"/>
                  </a:lnTo>
                  <a:cubicBezTo>
                    <a:pt x="8590" y="21182"/>
                    <a:pt x="20064" y="11426"/>
                    <a:pt x="28282" y="6428"/>
                  </a:cubicBezTo>
                  <a:cubicBezTo>
                    <a:pt x="34760" y="2490"/>
                    <a:pt x="40260" y="822"/>
                    <a:pt x="42939" y="182"/>
                  </a:cubicBezTo>
                  <a:cubicBezTo>
                    <a:pt x="42944" y="123"/>
                    <a:pt x="42946" y="61"/>
                    <a:pt x="42944"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7" name="Google Shape;1527;p35"/>
            <p:cNvSpPr/>
            <p:nvPr/>
          </p:nvSpPr>
          <p:spPr>
            <a:xfrm>
              <a:off x="7568546" y="2132210"/>
              <a:ext cx="805719" cy="848462"/>
            </a:xfrm>
            <a:custGeom>
              <a:avLst/>
              <a:gdLst/>
              <a:ahLst/>
              <a:cxnLst/>
              <a:rect l="l" t="t" r="r" b="b"/>
              <a:pathLst>
                <a:path w="36795" h="38747" extrusionOk="0">
                  <a:moveTo>
                    <a:pt x="30015" y="1"/>
                  </a:moveTo>
                  <a:cubicBezTo>
                    <a:pt x="29951" y="1"/>
                    <a:pt x="29888" y="1"/>
                    <a:pt x="29823" y="2"/>
                  </a:cubicBezTo>
                  <a:cubicBezTo>
                    <a:pt x="29681" y="4"/>
                    <a:pt x="29538" y="8"/>
                    <a:pt x="29395" y="16"/>
                  </a:cubicBezTo>
                  <a:cubicBezTo>
                    <a:pt x="27183" y="136"/>
                    <a:pt x="24685" y="888"/>
                    <a:pt x="22025" y="2368"/>
                  </a:cubicBezTo>
                  <a:cubicBezTo>
                    <a:pt x="21679" y="2558"/>
                    <a:pt x="21333" y="2762"/>
                    <a:pt x="20981" y="2980"/>
                  </a:cubicBezTo>
                  <a:cubicBezTo>
                    <a:pt x="14668" y="6883"/>
                    <a:pt x="7547" y="14832"/>
                    <a:pt x="1172" y="28040"/>
                  </a:cubicBezTo>
                  <a:cubicBezTo>
                    <a:pt x="978" y="28443"/>
                    <a:pt x="786" y="28851"/>
                    <a:pt x="592" y="29263"/>
                  </a:cubicBezTo>
                  <a:cubicBezTo>
                    <a:pt x="394" y="29686"/>
                    <a:pt x="198" y="30113"/>
                    <a:pt x="0" y="30546"/>
                  </a:cubicBezTo>
                  <a:lnTo>
                    <a:pt x="195" y="31947"/>
                  </a:lnTo>
                  <a:lnTo>
                    <a:pt x="234" y="32227"/>
                  </a:lnTo>
                  <a:lnTo>
                    <a:pt x="494" y="34096"/>
                  </a:lnTo>
                  <a:lnTo>
                    <a:pt x="532" y="34364"/>
                  </a:lnTo>
                  <a:lnTo>
                    <a:pt x="736" y="35844"/>
                  </a:lnTo>
                  <a:lnTo>
                    <a:pt x="772" y="36099"/>
                  </a:lnTo>
                  <a:lnTo>
                    <a:pt x="772" y="36100"/>
                  </a:lnTo>
                  <a:lnTo>
                    <a:pt x="974" y="37560"/>
                  </a:lnTo>
                  <a:lnTo>
                    <a:pt x="1014" y="37841"/>
                  </a:lnTo>
                  <a:lnTo>
                    <a:pt x="1138" y="38746"/>
                  </a:lnTo>
                  <a:cubicBezTo>
                    <a:pt x="13189" y="9033"/>
                    <a:pt x="36467" y="8552"/>
                    <a:pt x="36790" y="3876"/>
                  </a:cubicBezTo>
                  <a:cubicBezTo>
                    <a:pt x="36794" y="3826"/>
                    <a:pt x="36794" y="3774"/>
                    <a:pt x="36793" y="3722"/>
                  </a:cubicBezTo>
                  <a:cubicBezTo>
                    <a:pt x="36781" y="3392"/>
                    <a:pt x="36656" y="3038"/>
                    <a:pt x="36409" y="2653"/>
                  </a:cubicBezTo>
                  <a:cubicBezTo>
                    <a:pt x="36306" y="2539"/>
                    <a:pt x="36201" y="2427"/>
                    <a:pt x="36091" y="2320"/>
                  </a:cubicBezTo>
                  <a:cubicBezTo>
                    <a:pt x="36047" y="2276"/>
                    <a:pt x="36002" y="2231"/>
                    <a:pt x="35956" y="2189"/>
                  </a:cubicBezTo>
                  <a:cubicBezTo>
                    <a:pt x="35414" y="1678"/>
                    <a:pt x="34802" y="1250"/>
                    <a:pt x="34130" y="913"/>
                  </a:cubicBezTo>
                  <a:cubicBezTo>
                    <a:pt x="34061" y="880"/>
                    <a:pt x="33991" y="846"/>
                    <a:pt x="33922" y="813"/>
                  </a:cubicBezTo>
                  <a:cubicBezTo>
                    <a:pt x="32778" y="280"/>
                    <a:pt x="31464" y="1"/>
                    <a:pt x="3001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8" name="Google Shape;1528;p35"/>
            <p:cNvSpPr/>
            <p:nvPr/>
          </p:nvSpPr>
          <p:spPr>
            <a:xfrm>
              <a:off x="7581508" y="2184039"/>
              <a:ext cx="469351" cy="588977"/>
            </a:xfrm>
            <a:custGeom>
              <a:avLst/>
              <a:gdLst/>
              <a:ahLst/>
              <a:cxnLst/>
              <a:rect l="l" t="t" r="r" b="b"/>
              <a:pathLst>
                <a:path w="21434" h="26897" extrusionOk="0">
                  <a:moveTo>
                    <a:pt x="21433" y="1"/>
                  </a:moveTo>
                  <a:lnTo>
                    <a:pt x="21433" y="1"/>
                  </a:lnTo>
                  <a:cubicBezTo>
                    <a:pt x="21087" y="191"/>
                    <a:pt x="20741" y="395"/>
                    <a:pt x="20389" y="613"/>
                  </a:cubicBezTo>
                  <a:cubicBezTo>
                    <a:pt x="12380" y="6975"/>
                    <a:pt x="5833" y="17168"/>
                    <a:pt x="580" y="25673"/>
                  </a:cubicBezTo>
                  <a:cubicBezTo>
                    <a:pt x="386" y="26076"/>
                    <a:pt x="194" y="26484"/>
                    <a:pt x="0" y="26896"/>
                  </a:cubicBezTo>
                  <a:cubicBezTo>
                    <a:pt x="5564" y="17860"/>
                    <a:pt x="12639" y="6548"/>
                    <a:pt x="21433" y="1"/>
                  </a:cubicBezTo>
                  <a:close/>
                </a:path>
              </a:pathLst>
            </a:custGeom>
            <a:solidFill>
              <a:srgbClr val="F5A8A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29" name="Google Shape;1529;p35"/>
            <p:cNvSpPr/>
            <p:nvPr/>
          </p:nvSpPr>
          <p:spPr>
            <a:xfrm>
              <a:off x="7572837" y="2132254"/>
              <a:ext cx="648779" cy="705647"/>
            </a:xfrm>
            <a:custGeom>
              <a:avLst/>
              <a:gdLst/>
              <a:ahLst/>
              <a:cxnLst/>
              <a:rect l="l" t="t" r="r" b="b"/>
              <a:pathLst>
                <a:path w="29628" h="32225" extrusionOk="0">
                  <a:moveTo>
                    <a:pt x="29627" y="0"/>
                  </a:moveTo>
                  <a:lnTo>
                    <a:pt x="29627" y="0"/>
                  </a:lnTo>
                  <a:cubicBezTo>
                    <a:pt x="29485" y="2"/>
                    <a:pt x="29342" y="6"/>
                    <a:pt x="29199" y="14"/>
                  </a:cubicBezTo>
                  <a:cubicBezTo>
                    <a:pt x="25565" y="1518"/>
                    <a:pt x="21247" y="4463"/>
                    <a:pt x="16922" y="8482"/>
                  </a:cubicBezTo>
                  <a:cubicBezTo>
                    <a:pt x="9835" y="15072"/>
                    <a:pt x="3883" y="23335"/>
                    <a:pt x="0" y="31945"/>
                  </a:cubicBezTo>
                  <a:lnTo>
                    <a:pt x="38" y="32225"/>
                  </a:lnTo>
                  <a:cubicBezTo>
                    <a:pt x="3913" y="23555"/>
                    <a:pt x="9890" y="15223"/>
                    <a:pt x="17025" y="8592"/>
                  </a:cubicBezTo>
                  <a:cubicBezTo>
                    <a:pt x="21490" y="4441"/>
                    <a:pt x="25940" y="1441"/>
                    <a:pt x="29627"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0" name="Google Shape;1530;p35"/>
            <p:cNvSpPr/>
            <p:nvPr/>
          </p:nvSpPr>
          <p:spPr>
            <a:xfrm>
              <a:off x="7579341" y="2150012"/>
              <a:ext cx="736588" cy="734683"/>
            </a:xfrm>
            <a:custGeom>
              <a:avLst/>
              <a:gdLst/>
              <a:ahLst/>
              <a:cxnLst/>
              <a:rect l="l" t="t" r="r" b="b"/>
              <a:pathLst>
                <a:path w="33638" h="33551" extrusionOk="0">
                  <a:moveTo>
                    <a:pt x="33429" y="0"/>
                  </a:moveTo>
                  <a:cubicBezTo>
                    <a:pt x="31202" y="571"/>
                    <a:pt x="28144" y="1667"/>
                    <a:pt x="24623" y="3771"/>
                  </a:cubicBezTo>
                  <a:cubicBezTo>
                    <a:pt x="20340" y="6329"/>
                    <a:pt x="16220" y="9855"/>
                    <a:pt x="12373" y="14249"/>
                  </a:cubicBezTo>
                  <a:cubicBezTo>
                    <a:pt x="7845" y="19422"/>
                    <a:pt x="3686" y="25819"/>
                    <a:pt x="1" y="33283"/>
                  </a:cubicBezTo>
                  <a:lnTo>
                    <a:pt x="39" y="33551"/>
                  </a:lnTo>
                  <a:cubicBezTo>
                    <a:pt x="8595" y="16144"/>
                    <a:pt x="18132" y="7829"/>
                    <a:pt x="24688" y="3907"/>
                  </a:cubicBezTo>
                  <a:cubicBezTo>
                    <a:pt x="28294" y="1752"/>
                    <a:pt x="31409" y="656"/>
                    <a:pt x="33637" y="100"/>
                  </a:cubicBezTo>
                  <a:cubicBezTo>
                    <a:pt x="33568" y="67"/>
                    <a:pt x="33498" y="33"/>
                    <a:pt x="33429"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1" name="Google Shape;1531;p35"/>
            <p:cNvSpPr/>
            <p:nvPr/>
          </p:nvSpPr>
          <p:spPr>
            <a:xfrm>
              <a:off x="7584640" y="2180163"/>
              <a:ext cx="774230" cy="742522"/>
            </a:xfrm>
            <a:custGeom>
              <a:avLst/>
              <a:gdLst/>
              <a:ahLst/>
              <a:cxnLst/>
              <a:rect l="l" t="t" r="r" b="b"/>
              <a:pathLst>
                <a:path w="35357" h="33909" extrusionOk="0">
                  <a:moveTo>
                    <a:pt x="35221" y="0"/>
                  </a:moveTo>
                  <a:cubicBezTo>
                    <a:pt x="33049" y="309"/>
                    <a:pt x="30045" y="1097"/>
                    <a:pt x="26506" y="2976"/>
                  </a:cubicBezTo>
                  <a:cubicBezTo>
                    <a:pt x="22167" y="5281"/>
                    <a:pt x="17881" y="8747"/>
                    <a:pt x="13764" y="13284"/>
                  </a:cubicBezTo>
                  <a:cubicBezTo>
                    <a:pt x="8916" y="18625"/>
                    <a:pt x="4292" y="25473"/>
                    <a:pt x="1" y="33654"/>
                  </a:cubicBezTo>
                  <a:lnTo>
                    <a:pt x="37" y="33909"/>
                  </a:lnTo>
                  <a:cubicBezTo>
                    <a:pt x="9996" y="14850"/>
                    <a:pt x="19924" y="6644"/>
                    <a:pt x="26561" y="3116"/>
                  </a:cubicBezTo>
                  <a:cubicBezTo>
                    <a:pt x="30153" y="1205"/>
                    <a:pt x="33189" y="426"/>
                    <a:pt x="35356" y="130"/>
                  </a:cubicBezTo>
                  <a:cubicBezTo>
                    <a:pt x="35312" y="86"/>
                    <a:pt x="35267" y="42"/>
                    <a:pt x="35221"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2" name="Google Shape;1532;p35"/>
            <p:cNvSpPr/>
            <p:nvPr/>
          </p:nvSpPr>
          <p:spPr>
            <a:xfrm>
              <a:off x="7589851" y="2213686"/>
              <a:ext cx="784412" cy="747143"/>
            </a:xfrm>
            <a:custGeom>
              <a:avLst/>
              <a:gdLst/>
              <a:ahLst/>
              <a:cxnLst/>
              <a:rect l="l" t="t" r="r" b="b"/>
              <a:pathLst>
                <a:path w="35822" h="34120" extrusionOk="0">
                  <a:moveTo>
                    <a:pt x="35820" y="1"/>
                  </a:moveTo>
                  <a:lnTo>
                    <a:pt x="35820" y="1"/>
                  </a:lnTo>
                  <a:cubicBezTo>
                    <a:pt x="33562" y="580"/>
                    <a:pt x="28885" y="2081"/>
                    <a:pt x="23408" y="5550"/>
                  </a:cubicBezTo>
                  <a:cubicBezTo>
                    <a:pt x="18894" y="8410"/>
                    <a:pt x="14727" y="12026"/>
                    <a:pt x="11019" y="16301"/>
                  </a:cubicBezTo>
                  <a:cubicBezTo>
                    <a:pt x="6697" y="21284"/>
                    <a:pt x="2995" y="27179"/>
                    <a:pt x="1" y="33839"/>
                  </a:cubicBezTo>
                  <a:lnTo>
                    <a:pt x="40" y="34120"/>
                  </a:lnTo>
                  <a:cubicBezTo>
                    <a:pt x="7008" y="18505"/>
                    <a:pt x="16590" y="10050"/>
                    <a:pt x="23484" y="5682"/>
                  </a:cubicBezTo>
                  <a:cubicBezTo>
                    <a:pt x="28915" y="2240"/>
                    <a:pt x="33555" y="740"/>
                    <a:pt x="35817" y="155"/>
                  </a:cubicBezTo>
                  <a:cubicBezTo>
                    <a:pt x="35821" y="105"/>
                    <a:pt x="35821" y="53"/>
                    <a:pt x="35820"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3" name="Google Shape;1533;p35"/>
            <p:cNvSpPr/>
            <p:nvPr/>
          </p:nvSpPr>
          <p:spPr>
            <a:xfrm>
              <a:off x="4765846" y="1378081"/>
              <a:ext cx="212384" cy="200559"/>
            </a:xfrm>
            <a:custGeom>
              <a:avLst/>
              <a:gdLst/>
              <a:ahLst/>
              <a:cxnLst/>
              <a:rect l="l" t="t" r="r" b="b"/>
              <a:pathLst>
                <a:path w="9699" h="9159" extrusionOk="0">
                  <a:moveTo>
                    <a:pt x="3156" y="0"/>
                  </a:moveTo>
                  <a:cubicBezTo>
                    <a:pt x="3080" y="0"/>
                    <a:pt x="3013" y="11"/>
                    <a:pt x="2954" y="34"/>
                  </a:cubicBezTo>
                  <a:cubicBezTo>
                    <a:pt x="1653" y="526"/>
                    <a:pt x="1" y="3964"/>
                    <a:pt x="768" y="5604"/>
                  </a:cubicBezTo>
                  <a:cubicBezTo>
                    <a:pt x="1536" y="7245"/>
                    <a:pt x="7489" y="9159"/>
                    <a:pt x="7489" y="9159"/>
                  </a:cubicBezTo>
                  <a:lnTo>
                    <a:pt x="9699" y="4722"/>
                  </a:lnTo>
                  <a:cubicBezTo>
                    <a:pt x="9699" y="4722"/>
                    <a:pt x="4737" y="0"/>
                    <a:pt x="315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4" name="Google Shape;1534;p35"/>
            <p:cNvSpPr/>
            <p:nvPr/>
          </p:nvSpPr>
          <p:spPr>
            <a:xfrm>
              <a:off x="5809816" y="2059318"/>
              <a:ext cx="134713" cy="98539"/>
            </a:xfrm>
            <a:custGeom>
              <a:avLst/>
              <a:gdLst/>
              <a:ahLst/>
              <a:cxnLst/>
              <a:rect l="l" t="t" r="r" b="b"/>
              <a:pathLst>
                <a:path w="6152" h="4500" extrusionOk="0">
                  <a:moveTo>
                    <a:pt x="2103" y="0"/>
                  </a:moveTo>
                  <a:lnTo>
                    <a:pt x="2103" y="0"/>
                  </a:lnTo>
                  <a:cubicBezTo>
                    <a:pt x="1474" y="19"/>
                    <a:pt x="1408" y="454"/>
                    <a:pt x="3234" y="1966"/>
                  </a:cubicBezTo>
                  <a:cubicBezTo>
                    <a:pt x="3234" y="1966"/>
                    <a:pt x="1696" y="1092"/>
                    <a:pt x="1291" y="1092"/>
                  </a:cubicBezTo>
                  <a:cubicBezTo>
                    <a:pt x="1045" y="1092"/>
                    <a:pt x="1217" y="1414"/>
                    <a:pt x="2403" y="2449"/>
                  </a:cubicBezTo>
                  <a:cubicBezTo>
                    <a:pt x="2403" y="2449"/>
                    <a:pt x="1760" y="2340"/>
                    <a:pt x="1149" y="2340"/>
                  </a:cubicBezTo>
                  <a:cubicBezTo>
                    <a:pt x="561" y="2340"/>
                    <a:pt x="1" y="2441"/>
                    <a:pt x="67" y="2837"/>
                  </a:cubicBezTo>
                  <a:cubicBezTo>
                    <a:pt x="2256" y="3696"/>
                    <a:pt x="4537" y="4499"/>
                    <a:pt x="5417" y="4499"/>
                  </a:cubicBezTo>
                  <a:cubicBezTo>
                    <a:pt x="5573" y="4499"/>
                    <a:pt x="5685" y="4474"/>
                    <a:pt x="5745" y="4419"/>
                  </a:cubicBezTo>
                  <a:lnTo>
                    <a:pt x="5745" y="4421"/>
                  </a:lnTo>
                  <a:cubicBezTo>
                    <a:pt x="6152" y="4048"/>
                    <a:pt x="4131" y="1937"/>
                    <a:pt x="2103"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5" name="Google Shape;1535;p35"/>
            <p:cNvSpPr/>
            <p:nvPr/>
          </p:nvSpPr>
          <p:spPr>
            <a:xfrm>
              <a:off x="4951942" y="1487979"/>
              <a:ext cx="814784" cy="582123"/>
            </a:xfrm>
            <a:custGeom>
              <a:avLst/>
              <a:gdLst/>
              <a:ahLst/>
              <a:cxnLst/>
              <a:rect l="l" t="t" r="r" b="b"/>
              <a:pathLst>
                <a:path w="37209" h="26584" extrusionOk="0">
                  <a:moveTo>
                    <a:pt x="2485" y="0"/>
                  </a:moveTo>
                  <a:lnTo>
                    <a:pt x="1" y="5222"/>
                  </a:lnTo>
                  <a:lnTo>
                    <a:pt x="33862" y="26584"/>
                  </a:lnTo>
                  <a:cubicBezTo>
                    <a:pt x="34361" y="25742"/>
                    <a:pt x="35976" y="25727"/>
                    <a:pt x="36091" y="25727"/>
                  </a:cubicBezTo>
                  <a:cubicBezTo>
                    <a:pt x="36095" y="25727"/>
                    <a:pt x="36097" y="25727"/>
                    <a:pt x="36097" y="25727"/>
                  </a:cubicBezTo>
                  <a:cubicBezTo>
                    <a:pt x="34604" y="24208"/>
                    <a:pt x="34777" y="23809"/>
                    <a:pt x="35371" y="23809"/>
                  </a:cubicBezTo>
                  <a:cubicBezTo>
                    <a:pt x="36030" y="23809"/>
                    <a:pt x="37208" y="24300"/>
                    <a:pt x="37208" y="24300"/>
                  </a:cubicBezTo>
                  <a:cubicBezTo>
                    <a:pt x="35389" y="22786"/>
                    <a:pt x="35789" y="22244"/>
                    <a:pt x="36611" y="22075"/>
                  </a:cubicBezTo>
                  <a:lnTo>
                    <a:pt x="2485"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6" name="Google Shape;1536;p35"/>
            <p:cNvSpPr/>
            <p:nvPr/>
          </p:nvSpPr>
          <p:spPr>
            <a:xfrm>
              <a:off x="5693371" y="1971339"/>
              <a:ext cx="187267" cy="150107"/>
            </a:xfrm>
            <a:custGeom>
              <a:avLst/>
              <a:gdLst/>
              <a:ahLst/>
              <a:cxnLst/>
              <a:rect l="l" t="t" r="r" b="b"/>
              <a:pathLst>
                <a:path w="8552" h="6855" extrusionOk="0">
                  <a:moveTo>
                    <a:pt x="2750" y="0"/>
                  </a:moveTo>
                  <a:lnTo>
                    <a:pt x="2750" y="0"/>
                  </a:lnTo>
                  <a:cubicBezTo>
                    <a:pt x="1928" y="169"/>
                    <a:pt x="1528" y="711"/>
                    <a:pt x="3347" y="2225"/>
                  </a:cubicBezTo>
                  <a:cubicBezTo>
                    <a:pt x="3347" y="2225"/>
                    <a:pt x="2169" y="1734"/>
                    <a:pt x="1510" y="1734"/>
                  </a:cubicBezTo>
                  <a:cubicBezTo>
                    <a:pt x="916" y="1734"/>
                    <a:pt x="743" y="2133"/>
                    <a:pt x="2236" y="3652"/>
                  </a:cubicBezTo>
                  <a:cubicBezTo>
                    <a:pt x="2236" y="3652"/>
                    <a:pt x="2234" y="3652"/>
                    <a:pt x="2230" y="3652"/>
                  </a:cubicBezTo>
                  <a:cubicBezTo>
                    <a:pt x="2115" y="3652"/>
                    <a:pt x="500" y="3667"/>
                    <a:pt x="1" y="4509"/>
                  </a:cubicBezTo>
                  <a:lnTo>
                    <a:pt x="474" y="4806"/>
                  </a:lnTo>
                  <a:cubicBezTo>
                    <a:pt x="474" y="4806"/>
                    <a:pt x="2867" y="5867"/>
                    <a:pt x="5385" y="6855"/>
                  </a:cubicBezTo>
                  <a:cubicBezTo>
                    <a:pt x="5319" y="6458"/>
                    <a:pt x="5881" y="6357"/>
                    <a:pt x="6470" y="6357"/>
                  </a:cubicBezTo>
                  <a:cubicBezTo>
                    <a:pt x="7080" y="6357"/>
                    <a:pt x="7721" y="6466"/>
                    <a:pt x="7721" y="6466"/>
                  </a:cubicBezTo>
                  <a:cubicBezTo>
                    <a:pt x="6535" y="5431"/>
                    <a:pt x="6363" y="5109"/>
                    <a:pt x="6609" y="5109"/>
                  </a:cubicBezTo>
                  <a:cubicBezTo>
                    <a:pt x="7013" y="5109"/>
                    <a:pt x="8552" y="5984"/>
                    <a:pt x="8552" y="5984"/>
                  </a:cubicBezTo>
                  <a:cubicBezTo>
                    <a:pt x="6727" y="4472"/>
                    <a:pt x="6792" y="4037"/>
                    <a:pt x="7421" y="4018"/>
                  </a:cubicBezTo>
                  <a:cubicBezTo>
                    <a:pt x="5553" y="2234"/>
                    <a:pt x="3677" y="599"/>
                    <a:pt x="3677" y="599"/>
                  </a:cubicBezTo>
                  <a:lnTo>
                    <a:pt x="275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7" name="Google Shape;1537;p35"/>
            <p:cNvSpPr/>
            <p:nvPr/>
          </p:nvSpPr>
          <p:spPr>
            <a:xfrm>
              <a:off x="4982969" y="1527742"/>
              <a:ext cx="741778" cy="466329"/>
            </a:xfrm>
            <a:custGeom>
              <a:avLst/>
              <a:gdLst/>
              <a:ahLst/>
              <a:cxnLst/>
              <a:rect l="l" t="t" r="r" b="b"/>
              <a:pathLst>
                <a:path w="33875" h="21296" extrusionOk="0">
                  <a:moveTo>
                    <a:pt x="115" y="1"/>
                  </a:moveTo>
                  <a:cubicBezTo>
                    <a:pt x="74" y="1"/>
                    <a:pt x="36" y="23"/>
                    <a:pt x="19" y="64"/>
                  </a:cubicBezTo>
                  <a:cubicBezTo>
                    <a:pt x="0" y="107"/>
                    <a:pt x="7" y="157"/>
                    <a:pt x="33" y="201"/>
                  </a:cubicBezTo>
                  <a:cubicBezTo>
                    <a:pt x="46" y="222"/>
                    <a:pt x="64" y="241"/>
                    <a:pt x="85" y="255"/>
                  </a:cubicBezTo>
                  <a:lnTo>
                    <a:pt x="33675" y="21274"/>
                  </a:lnTo>
                  <a:cubicBezTo>
                    <a:pt x="33698" y="21289"/>
                    <a:pt x="33723" y="21295"/>
                    <a:pt x="33747" y="21295"/>
                  </a:cubicBezTo>
                  <a:cubicBezTo>
                    <a:pt x="33789" y="21295"/>
                    <a:pt x="33827" y="21273"/>
                    <a:pt x="33846" y="21232"/>
                  </a:cubicBezTo>
                  <a:cubicBezTo>
                    <a:pt x="33875" y="21169"/>
                    <a:pt x="33845" y="21084"/>
                    <a:pt x="33779" y="21042"/>
                  </a:cubicBezTo>
                  <a:lnTo>
                    <a:pt x="190" y="24"/>
                  </a:lnTo>
                  <a:cubicBezTo>
                    <a:pt x="165" y="8"/>
                    <a:pt x="140" y="1"/>
                    <a:pt x="11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8" name="Google Shape;1538;p35"/>
            <p:cNvSpPr/>
            <p:nvPr/>
          </p:nvSpPr>
          <p:spPr>
            <a:xfrm>
              <a:off x="4970532" y="1553864"/>
              <a:ext cx="734048" cy="487241"/>
            </a:xfrm>
            <a:custGeom>
              <a:avLst/>
              <a:gdLst/>
              <a:ahLst/>
              <a:cxnLst/>
              <a:rect l="l" t="t" r="r" b="b"/>
              <a:pathLst>
                <a:path w="33522" h="22251" extrusionOk="0">
                  <a:moveTo>
                    <a:pt x="118" y="1"/>
                  </a:moveTo>
                  <a:cubicBezTo>
                    <a:pt x="77" y="1"/>
                    <a:pt x="40" y="22"/>
                    <a:pt x="21" y="60"/>
                  </a:cubicBezTo>
                  <a:cubicBezTo>
                    <a:pt x="1" y="104"/>
                    <a:pt x="7" y="156"/>
                    <a:pt x="33" y="200"/>
                  </a:cubicBezTo>
                  <a:cubicBezTo>
                    <a:pt x="45" y="220"/>
                    <a:pt x="63" y="239"/>
                    <a:pt x="84" y="252"/>
                  </a:cubicBezTo>
                  <a:lnTo>
                    <a:pt x="33318" y="22227"/>
                  </a:lnTo>
                  <a:cubicBezTo>
                    <a:pt x="33342" y="22243"/>
                    <a:pt x="33368" y="22250"/>
                    <a:pt x="33393" y="22250"/>
                  </a:cubicBezTo>
                  <a:cubicBezTo>
                    <a:pt x="33434" y="22250"/>
                    <a:pt x="33471" y="22230"/>
                    <a:pt x="33490" y="22191"/>
                  </a:cubicBezTo>
                  <a:cubicBezTo>
                    <a:pt x="33521" y="22127"/>
                    <a:pt x="33494" y="22042"/>
                    <a:pt x="33428" y="21999"/>
                  </a:cubicBezTo>
                  <a:lnTo>
                    <a:pt x="194" y="25"/>
                  </a:lnTo>
                  <a:cubicBezTo>
                    <a:pt x="169" y="9"/>
                    <a:pt x="143" y="1"/>
                    <a:pt x="118"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39" name="Google Shape;1539;p35"/>
            <p:cNvSpPr/>
            <p:nvPr/>
          </p:nvSpPr>
          <p:spPr>
            <a:xfrm>
              <a:off x="4895428" y="1461615"/>
              <a:ext cx="110933" cy="151115"/>
            </a:xfrm>
            <a:custGeom>
              <a:avLst/>
              <a:gdLst/>
              <a:ahLst/>
              <a:cxnLst/>
              <a:rect l="l" t="t" r="r" b="b"/>
              <a:pathLst>
                <a:path w="5066" h="6901" extrusionOk="0">
                  <a:moveTo>
                    <a:pt x="3996" y="0"/>
                  </a:moveTo>
                  <a:cubicBezTo>
                    <a:pt x="3880" y="0"/>
                    <a:pt x="3753" y="27"/>
                    <a:pt x="3614" y="91"/>
                  </a:cubicBezTo>
                  <a:cubicBezTo>
                    <a:pt x="3614" y="91"/>
                    <a:pt x="1" y="4587"/>
                    <a:pt x="756" y="5818"/>
                  </a:cubicBezTo>
                  <a:cubicBezTo>
                    <a:pt x="756" y="5818"/>
                    <a:pt x="1412" y="6900"/>
                    <a:pt x="2011" y="6900"/>
                  </a:cubicBezTo>
                  <a:cubicBezTo>
                    <a:pt x="2218" y="6900"/>
                    <a:pt x="2418" y="6772"/>
                    <a:pt x="2582" y="6426"/>
                  </a:cubicBezTo>
                  <a:lnTo>
                    <a:pt x="5065" y="1204"/>
                  </a:lnTo>
                  <a:lnTo>
                    <a:pt x="5066" y="1204"/>
                  </a:lnTo>
                  <a:cubicBezTo>
                    <a:pt x="5066" y="1204"/>
                    <a:pt x="4767" y="0"/>
                    <a:pt x="3996"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0" name="Google Shape;1540;p35"/>
            <p:cNvSpPr/>
            <p:nvPr/>
          </p:nvSpPr>
          <p:spPr>
            <a:xfrm>
              <a:off x="4835038" y="1400744"/>
              <a:ext cx="96875" cy="72327"/>
            </a:xfrm>
            <a:custGeom>
              <a:avLst/>
              <a:gdLst/>
              <a:ahLst/>
              <a:cxnLst/>
              <a:rect l="l" t="t" r="r" b="b"/>
              <a:pathLst>
                <a:path w="4424" h="3303" extrusionOk="0">
                  <a:moveTo>
                    <a:pt x="236" y="1"/>
                  </a:moveTo>
                  <a:cubicBezTo>
                    <a:pt x="79" y="1"/>
                    <a:pt x="0" y="61"/>
                    <a:pt x="33" y="196"/>
                  </a:cubicBezTo>
                  <a:cubicBezTo>
                    <a:pt x="307" y="1333"/>
                    <a:pt x="3175" y="3303"/>
                    <a:pt x="4084" y="3303"/>
                  </a:cubicBezTo>
                  <a:cubicBezTo>
                    <a:pt x="4319" y="3303"/>
                    <a:pt x="4423" y="3170"/>
                    <a:pt x="4316" y="2856"/>
                  </a:cubicBezTo>
                  <a:cubicBezTo>
                    <a:pt x="3878" y="1578"/>
                    <a:pt x="1038" y="1"/>
                    <a:pt x="236"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1" name="Google Shape;1541;p35"/>
            <p:cNvSpPr/>
            <p:nvPr/>
          </p:nvSpPr>
          <p:spPr>
            <a:xfrm>
              <a:off x="5516362" y="1810905"/>
              <a:ext cx="129502" cy="155516"/>
            </a:xfrm>
            <a:custGeom>
              <a:avLst/>
              <a:gdLst/>
              <a:ahLst/>
              <a:cxnLst/>
              <a:rect l="l" t="t" r="r" b="b"/>
              <a:pathLst>
                <a:path w="5914" h="7102" extrusionOk="0">
                  <a:moveTo>
                    <a:pt x="3197" y="1"/>
                  </a:moveTo>
                  <a:cubicBezTo>
                    <a:pt x="3197" y="1"/>
                    <a:pt x="1" y="3993"/>
                    <a:pt x="328" y="4338"/>
                  </a:cubicBezTo>
                  <a:cubicBezTo>
                    <a:pt x="328" y="4338"/>
                    <a:pt x="339" y="4355"/>
                    <a:pt x="382" y="4355"/>
                  </a:cubicBezTo>
                  <a:cubicBezTo>
                    <a:pt x="527" y="4355"/>
                    <a:pt x="1028" y="4162"/>
                    <a:pt x="2648" y="2492"/>
                  </a:cubicBezTo>
                  <a:cubicBezTo>
                    <a:pt x="2648" y="2492"/>
                    <a:pt x="2648" y="2492"/>
                    <a:pt x="2648" y="2492"/>
                  </a:cubicBezTo>
                  <a:lnTo>
                    <a:pt x="2648" y="2492"/>
                  </a:lnTo>
                  <a:cubicBezTo>
                    <a:pt x="2662" y="2492"/>
                    <a:pt x="1242" y="6832"/>
                    <a:pt x="1717" y="7012"/>
                  </a:cubicBezTo>
                  <a:cubicBezTo>
                    <a:pt x="1865" y="7069"/>
                    <a:pt x="2021" y="7101"/>
                    <a:pt x="2180" y="7101"/>
                  </a:cubicBezTo>
                  <a:cubicBezTo>
                    <a:pt x="2533" y="7101"/>
                    <a:pt x="2900" y="6942"/>
                    <a:pt x="3220" y="6534"/>
                  </a:cubicBezTo>
                  <a:cubicBezTo>
                    <a:pt x="3541" y="6123"/>
                    <a:pt x="5913" y="2308"/>
                    <a:pt x="5681" y="479"/>
                  </a:cubicBezTo>
                  <a:lnTo>
                    <a:pt x="3197" y="1"/>
                  </a:lnTo>
                  <a:close/>
                </a:path>
              </a:pathLst>
            </a:custGeom>
            <a:solidFill>
              <a:srgbClr val="85200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2" name="Google Shape;1542;p35"/>
            <p:cNvSpPr/>
            <p:nvPr/>
          </p:nvSpPr>
          <p:spPr>
            <a:xfrm>
              <a:off x="5322821" y="1022442"/>
              <a:ext cx="700435" cy="843163"/>
            </a:xfrm>
            <a:custGeom>
              <a:avLst/>
              <a:gdLst/>
              <a:ahLst/>
              <a:cxnLst/>
              <a:rect l="l" t="t" r="r" b="b"/>
              <a:pathLst>
                <a:path w="31987" h="38505" extrusionOk="0">
                  <a:moveTo>
                    <a:pt x="22557" y="0"/>
                  </a:moveTo>
                  <a:cubicBezTo>
                    <a:pt x="20391" y="0"/>
                    <a:pt x="17968" y="637"/>
                    <a:pt x="15432" y="2396"/>
                  </a:cubicBezTo>
                  <a:lnTo>
                    <a:pt x="10288" y="7529"/>
                  </a:lnTo>
                  <a:cubicBezTo>
                    <a:pt x="5696" y="13354"/>
                    <a:pt x="204" y="26756"/>
                    <a:pt x="1" y="30611"/>
                  </a:cubicBezTo>
                  <a:lnTo>
                    <a:pt x="4482" y="33510"/>
                  </a:lnTo>
                  <a:cubicBezTo>
                    <a:pt x="4482" y="33510"/>
                    <a:pt x="7625" y="30493"/>
                    <a:pt x="8942" y="25220"/>
                  </a:cubicBezTo>
                  <a:cubicBezTo>
                    <a:pt x="10096" y="20602"/>
                    <a:pt x="11248" y="15131"/>
                    <a:pt x="13763" y="15131"/>
                  </a:cubicBezTo>
                  <a:cubicBezTo>
                    <a:pt x="14121" y="15131"/>
                    <a:pt x="14507" y="15242"/>
                    <a:pt x="14924" y="15482"/>
                  </a:cubicBezTo>
                  <a:cubicBezTo>
                    <a:pt x="18271" y="17409"/>
                    <a:pt x="14113" y="24205"/>
                    <a:pt x="12491" y="27552"/>
                  </a:cubicBezTo>
                  <a:cubicBezTo>
                    <a:pt x="10868" y="30899"/>
                    <a:pt x="9334" y="36984"/>
                    <a:pt x="11876" y="38302"/>
                  </a:cubicBezTo>
                  <a:cubicBezTo>
                    <a:pt x="12133" y="38435"/>
                    <a:pt x="12430" y="38504"/>
                    <a:pt x="12757" y="38504"/>
                  </a:cubicBezTo>
                  <a:cubicBezTo>
                    <a:pt x="15672" y="38504"/>
                    <a:pt x="21000" y="33024"/>
                    <a:pt x="21822" y="18526"/>
                  </a:cubicBezTo>
                  <a:cubicBezTo>
                    <a:pt x="22734" y="2400"/>
                    <a:pt x="31239" y="4858"/>
                    <a:pt x="31789" y="4365"/>
                  </a:cubicBezTo>
                  <a:cubicBezTo>
                    <a:pt x="31986" y="4187"/>
                    <a:pt x="28113" y="0"/>
                    <a:pt x="22557"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3" name="Google Shape;1543;p35"/>
            <p:cNvSpPr/>
            <p:nvPr/>
          </p:nvSpPr>
          <p:spPr>
            <a:xfrm>
              <a:off x="5543973" y="1162578"/>
              <a:ext cx="211727" cy="131626"/>
            </a:xfrm>
            <a:custGeom>
              <a:avLst/>
              <a:gdLst/>
              <a:ahLst/>
              <a:cxnLst/>
              <a:rect l="l" t="t" r="r" b="b"/>
              <a:pathLst>
                <a:path w="9669" h="6011" extrusionOk="0">
                  <a:moveTo>
                    <a:pt x="5944" y="0"/>
                  </a:moveTo>
                  <a:lnTo>
                    <a:pt x="0" y="2336"/>
                  </a:lnTo>
                  <a:cubicBezTo>
                    <a:pt x="0" y="2336"/>
                    <a:pt x="2815" y="6011"/>
                    <a:pt x="5270" y="6011"/>
                  </a:cubicBezTo>
                  <a:cubicBezTo>
                    <a:pt x="5774" y="6011"/>
                    <a:pt x="6262" y="5856"/>
                    <a:pt x="6708" y="5483"/>
                  </a:cubicBezTo>
                  <a:cubicBezTo>
                    <a:pt x="6708" y="5483"/>
                    <a:pt x="9669" y="2607"/>
                    <a:pt x="5944" y="0"/>
                  </a:cubicBezTo>
                  <a:close/>
                </a:path>
              </a:pathLst>
            </a:custGeom>
            <a:solidFill>
              <a:srgbClr val="85200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4" name="Google Shape;1544;p35"/>
            <p:cNvSpPr/>
            <p:nvPr/>
          </p:nvSpPr>
          <p:spPr>
            <a:xfrm>
              <a:off x="5268518" y="1779856"/>
              <a:ext cx="146100" cy="123239"/>
            </a:xfrm>
            <a:custGeom>
              <a:avLst/>
              <a:gdLst/>
              <a:ahLst/>
              <a:cxnLst/>
              <a:rect l="l" t="t" r="r" b="b"/>
              <a:pathLst>
                <a:path w="6672" h="5628" extrusionOk="0">
                  <a:moveTo>
                    <a:pt x="5353" y="0"/>
                  </a:moveTo>
                  <a:cubicBezTo>
                    <a:pt x="5210" y="0"/>
                    <a:pt x="5018" y="66"/>
                    <a:pt x="4772" y="213"/>
                  </a:cubicBezTo>
                  <a:cubicBezTo>
                    <a:pt x="2707" y="1444"/>
                    <a:pt x="1" y="3801"/>
                    <a:pt x="1690" y="5421"/>
                  </a:cubicBezTo>
                  <a:cubicBezTo>
                    <a:pt x="1839" y="5563"/>
                    <a:pt x="2007" y="5628"/>
                    <a:pt x="2187" y="5628"/>
                  </a:cubicBezTo>
                  <a:cubicBezTo>
                    <a:pt x="3873" y="5628"/>
                    <a:pt x="6672" y="0"/>
                    <a:pt x="5353" y="0"/>
                  </a:cubicBezTo>
                  <a:close/>
                </a:path>
              </a:pathLst>
            </a:custGeom>
            <a:solidFill>
              <a:srgbClr val="85200C"/>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5" name="Google Shape;1545;p35"/>
            <p:cNvSpPr/>
            <p:nvPr/>
          </p:nvSpPr>
          <p:spPr>
            <a:xfrm>
              <a:off x="5432631" y="1013815"/>
              <a:ext cx="289616" cy="242931"/>
            </a:xfrm>
            <a:custGeom>
              <a:avLst/>
              <a:gdLst/>
              <a:ahLst/>
              <a:cxnLst/>
              <a:rect l="l" t="t" r="r" b="b"/>
              <a:pathLst>
                <a:path w="13226" h="11094" extrusionOk="0">
                  <a:moveTo>
                    <a:pt x="8979" y="1"/>
                  </a:moveTo>
                  <a:cubicBezTo>
                    <a:pt x="8339" y="1"/>
                    <a:pt x="7604" y="163"/>
                    <a:pt x="6760" y="541"/>
                  </a:cubicBezTo>
                  <a:cubicBezTo>
                    <a:pt x="960" y="3142"/>
                    <a:pt x="1" y="10420"/>
                    <a:pt x="2704" y="10420"/>
                  </a:cubicBezTo>
                  <a:cubicBezTo>
                    <a:pt x="2867" y="10420"/>
                    <a:pt x="3044" y="10394"/>
                    <a:pt x="3234" y="10338"/>
                  </a:cubicBezTo>
                  <a:cubicBezTo>
                    <a:pt x="3728" y="10193"/>
                    <a:pt x="4122" y="10134"/>
                    <a:pt x="4449" y="10134"/>
                  </a:cubicBezTo>
                  <a:cubicBezTo>
                    <a:pt x="5775" y="10134"/>
                    <a:pt x="5987" y="11093"/>
                    <a:pt x="7171" y="11093"/>
                  </a:cubicBezTo>
                  <a:cubicBezTo>
                    <a:pt x="7664" y="11093"/>
                    <a:pt x="8326" y="10927"/>
                    <a:pt x="9307" y="10456"/>
                  </a:cubicBezTo>
                  <a:cubicBezTo>
                    <a:pt x="13225" y="8574"/>
                    <a:pt x="12441" y="6390"/>
                    <a:pt x="12833" y="5817"/>
                  </a:cubicBezTo>
                  <a:cubicBezTo>
                    <a:pt x="13167" y="5329"/>
                    <a:pt x="12648" y="1"/>
                    <a:pt x="8979" y="1"/>
                  </a:cubicBezTo>
                  <a:close/>
                </a:path>
              </a:pathLst>
            </a:custGeom>
            <a:solidFill>
              <a:srgbClr val="5B0F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6" name="Google Shape;1546;p35"/>
            <p:cNvSpPr/>
            <p:nvPr/>
          </p:nvSpPr>
          <p:spPr>
            <a:xfrm>
              <a:off x="5562979" y="1792862"/>
              <a:ext cx="89626" cy="40423"/>
            </a:xfrm>
            <a:custGeom>
              <a:avLst/>
              <a:gdLst/>
              <a:ahLst/>
              <a:cxnLst/>
              <a:rect l="l" t="t" r="r" b="b"/>
              <a:pathLst>
                <a:path w="4093" h="1846" extrusionOk="0">
                  <a:moveTo>
                    <a:pt x="240" y="0"/>
                  </a:moveTo>
                  <a:cubicBezTo>
                    <a:pt x="203" y="0"/>
                    <a:pt x="166" y="10"/>
                    <a:pt x="133" y="30"/>
                  </a:cubicBezTo>
                  <a:cubicBezTo>
                    <a:pt x="33" y="91"/>
                    <a:pt x="0" y="219"/>
                    <a:pt x="60" y="319"/>
                  </a:cubicBezTo>
                  <a:cubicBezTo>
                    <a:pt x="72" y="338"/>
                    <a:pt x="1000" y="1845"/>
                    <a:pt x="2629" y="1845"/>
                  </a:cubicBezTo>
                  <a:cubicBezTo>
                    <a:pt x="3025" y="1845"/>
                    <a:pt x="3464" y="1755"/>
                    <a:pt x="3941" y="1533"/>
                  </a:cubicBezTo>
                  <a:cubicBezTo>
                    <a:pt x="4046" y="1483"/>
                    <a:pt x="4092" y="1359"/>
                    <a:pt x="4042" y="1253"/>
                  </a:cubicBezTo>
                  <a:cubicBezTo>
                    <a:pt x="4007" y="1176"/>
                    <a:pt x="3930" y="1131"/>
                    <a:pt x="3851" y="1131"/>
                  </a:cubicBezTo>
                  <a:cubicBezTo>
                    <a:pt x="3822" y="1131"/>
                    <a:pt x="3792" y="1137"/>
                    <a:pt x="3764" y="1151"/>
                  </a:cubicBezTo>
                  <a:cubicBezTo>
                    <a:pt x="3346" y="1345"/>
                    <a:pt x="2964" y="1424"/>
                    <a:pt x="2620" y="1424"/>
                  </a:cubicBezTo>
                  <a:cubicBezTo>
                    <a:pt x="1240" y="1424"/>
                    <a:pt x="461" y="169"/>
                    <a:pt x="420" y="102"/>
                  </a:cubicBezTo>
                  <a:cubicBezTo>
                    <a:pt x="381" y="37"/>
                    <a:pt x="311" y="0"/>
                    <a:pt x="240"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7" name="Google Shape;1547;p35"/>
            <p:cNvSpPr/>
            <p:nvPr/>
          </p:nvSpPr>
          <p:spPr>
            <a:xfrm>
              <a:off x="4807295" y="3971037"/>
              <a:ext cx="169224" cy="455380"/>
            </a:xfrm>
            <a:custGeom>
              <a:avLst/>
              <a:gdLst/>
              <a:ahLst/>
              <a:cxnLst/>
              <a:rect l="l" t="t" r="r" b="b"/>
              <a:pathLst>
                <a:path w="7728" h="20796" extrusionOk="0">
                  <a:moveTo>
                    <a:pt x="1872" y="0"/>
                  </a:moveTo>
                  <a:cubicBezTo>
                    <a:pt x="1595" y="0"/>
                    <a:pt x="1278" y="130"/>
                    <a:pt x="921" y="461"/>
                  </a:cubicBezTo>
                  <a:lnTo>
                    <a:pt x="1998" y="3119"/>
                  </a:lnTo>
                  <a:cubicBezTo>
                    <a:pt x="1998" y="3119"/>
                    <a:pt x="2965" y="5452"/>
                    <a:pt x="1482" y="10008"/>
                  </a:cubicBezTo>
                  <a:cubicBezTo>
                    <a:pt x="1" y="14562"/>
                    <a:pt x="905" y="18537"/>
                    <a:pt x="4672" y="19898"/>
                  </a:cubicBezTo>
                  <a:lnTo>
                    <a:pt x="7727" y="20795"/>
                  </a:lnTo>
                  <a:lnTo>
                    <a:pt x="7066" y="19367"/>
                  </a:lnTo>
                  <a:cubicBezTo>
                    <a:pt x="7066" y="19367"/>
                    <a:pt x="7058" y="19367"/>
                    <a:pt x="7042" y="19367"/>
                  </a:cubicBezTo>
                  <a:cubicBezTo>
                    <a:pt x="6725" y="19367"/>
                    <a:pt x="3476" y="19269"/>
                    <a:pt x="2516" y="15285"/>
                  </a:cubicBezTo>
                  <a:cubicBezTo>
                    <a:pt x="1048" y="9195"/>
                    <a:pt x="4319" y="5459"/>
                    <a:pt x="3373" y="1730"/>
                  </a:cubicBezTo>
                  <a:cubicBezTo>
                    <a:pt x="3373" y="1730"/>
                    <a:pt x="2884" y="0"/>
                    <a:pt x="187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8" name="Google Shape;1548;p35"/>
            <p:cNvSpPr/>
            <p:nvPr/>
          </p:nvSpPr>
          <p:spPr>
            <a:xfrm>
              <a:off x="4807602" y="2714366"/>
              <a:ext cx="31708" cy="143648"/>
            </a:xfrm>
            <a:custGeom>
              <a:avLst/>
              <a:gdLst/>
              <a:ahLst/>
              <a:cxnLst/>
              <a:rect l="l" t="t" r="r" b="b"/>
              <a:pathLst>
                <a:path w="1448" h="6560" extrusionOk="0">
                  <a:moveTo>
                    <a:pt x="493" y="1"/>
                  </a:moveTo>
                  <a:cubicBezTo>
                    <a:pt x="479" y="1"/>
                    <a:pt x="465" y="2"/>
                    <a:pt x="451" y="3"/>
                  </a:cubicBezTo>
                  <a:cubicBezTo>
                    <a:pt x="192" y="26"/>
                    <a:pt x="1" y="264"/>
                    <a:pt x="25" y="533"/>
                  </a:cubicBezTo>
                  <a:lnTo>
                    <a:pt x="491" y="6112"/>
                  </a:lnTo>
                  <a:cubicBezTo>
                    <a:pt x="513" y="6368"/>
                    <a:pt x="718" y="6559"/>
                    <a:pt x="959" y="6559"/>
                  </a:cubicBezTo>
                  <a:cubicBezTo>
                    <a:pt x="972" y="6559"/>
                    <a:pt x="986" y="6559"/>
                    <a:pt x="999" y="6558"/>
                  </a:cubicBezTo>
                  <a:cubicBezTo>
                    <a:pt x="1257" y="6533"/>
                    <a:pt x="1448" y="6297"/>
                    <a:pt x="1425" y="6027"/>
                  </a:cubicBezTo>
                  <a:lnTo>
                    <a:pt x="957" y="448"/>
                  </a:lnTo>
                  <a:cubicBezTo>
                    <a:pt x="937" y="194"/>
                    <a:pt x="732" y="1"/>
                    <a:pt x="493"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49" name="Google Shape;1549;p35"/>
            <p:cNvSpPr/>
            <p:nvPr/>
          </p:nvSpPr>
          <p:spPr>
            <a:xfrm>
              <a:off x="4975896" y="4432851"/>
              <a:ext cx="113057" cy="190793"/>
            </a:xfrm>
            <a:custGeom>
              <a:avLst/>
              <a:gdLst/>
              <a:ahLst/>
              <a:cxnLst/>
              <a:rect l="l" t="t" r="r" b="b"/>
              <a:pathLst>
                <a:path w="5163" h="8713" extrusionOk="0">
                  <a:moveTo>
                    <a:pt x="4736" y="0"/>
                  </a:moveTo>
                  <a:cubicBezTo>
                    <a:pt x="3885" y="410"/>
                    <a:pt x="3030" y="541"/>
                    <a:pt x="2284" y="541"/>
                  </a:cubicBezTo>
                  <a:cubicBezTo>
                    <a:pt x="971" y="541"/>
                    <a:pt x="0" y="135"/>
                    <a:pt x="0" y="135"/>
                  </a:cubicBezTo>
                  <a:lnTo>
                    <a:pt x="0" y="135"/>
                  </a:lnTo>
                  <a:lnTo>
                    <a:pt x="887" y="7541"/>
                  </a:lnTo>
                  <a:cubicBezTo>
                    <a:pt x="1651" y="8413"/>
                    <a:pt x="2356" y="8713"/>
                    <a:pt x="2963" y="8713"/>
                  </a:cubicBezTo>
                  <a:cubicBezTo>
                    <a:pt x="4298" y="8713"/>
                    <a:pt x="5163" y="7266"/>
                    <a:pt x="5163" y="7266"/>
                  </a:cubicBezTo>
                  <a:lnTo>
                    <a:pt x="4736" y="0"/>
                  </a:ln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0" name="Google Shape;1550;p35"/>
            <p:cNvSpPr/>
            <p:nvPr/>
          </p:nvSpPr>
          <p:spPr>
            <a:xfrm>
              <a:off x="4916361" y="4293262"/>
              <a:ext cx="224187" cy="153195"/>
            </a:xfrm>
            <a:custGeom>
              <a:avLst/>
              <a:gdLst/>
              <a:ahLst/>
              <a:cxnLst/>
              <a:rect l="l" t="t" r="r" b="b"/>
              <a:pathLst>
                <a:path w="10238" h="6996" extrusionOk="0">
                  <a:moveTo>
                    <a:pt x="8421" y="0"/>
                  </a:moveTo>
                  <a:lnTo>
                    <a:pt x="8421" y="0"/>
                  </a:lnTo>
                  <a:cubicBezTo>
                    <a:pt x="7446" y="853"/>
                    <a:pt x="5895" y="1107"/>
                    <a:pt x="4387" y="1107"/>
                  </a:cubicBezTo>
                  <a:cubicBezTo>
                    <a:pt x="2145" y="1107"/>
                    <a:pt x="0" y="543"/>
                    <a:pt x="0" y="543"/>
                  </a:cubicBezTo>
                  <a:lnTo>
                    <a:pt x="0" y="543"/>
                  </a:lnTo>
                  <a:cubicBezTo>
                    <a:pt x="320" y="6468"/>
                    <a:pt x="3449" y="6996"/>
                    <a:pt x="4555" y="6996"/>
                  </a:cubicBezTo>
                  <a:cubicBezTo>
                    <a:pt x="4795" y="6996"/>
                    <a:pt x="4940" y="6971"/>
                    <a:pt x="4940" y="6971"/>
                  </a:cubicBezTo>
                  <a:cubicBezTo>
                    <a:pt x="5071" y="6980"/>
                    <a:pt x="5199" y="6984"/>
                    <a:pt x="5322" y="6984"/>
                  </a:cubicBezTo>
                  <a:cubicBezTo>
                    <a:pt x="10237" y="6984"/>
                    <a:pt x="8421" y="0"/>
                    <a:pt x="8421"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1" name="Google Shape;1551;p35"/>
            <p:cNvSpPr/>
            <p:nvPr/>
          </p:nvSpPr>
          <p:spPr>
            <a:xfrm>
              <a:off x="4781655" y="2777209"/>
              <a:ext cx="119626" cy="197121"/>
            </a:xfrm>
            <a:custGeom>
              <a:avLst/>
              <a:gdLst/>
              <a:ahLst/>
              <a:cxnLst/>
              <a:rect l="l" t="t" r="r" b="b"/>
              <a:pathLst>
                <a:path w="5463" h="9002" extrusionOk="0">
                  <a:moveTo>
                    <a:pt x="2848" y="1"/>
                  </a:moveTo>
                  <a:lnTo>
                    <a:pt x="842" y="131"/>
                  </a:lnTo>
                  <a:lnTo>
                    <a:pt x="0" y="8369"/>
                  </a:lnTo>
                  <a:cubicBezTo>
                    <a:pt x="975" y="8815"/>
                    <a:pt x="1835" y="9001"/>
                    <a:pt x="2591" y="9001"/>
                  </a:cubicBezTo>
                  <a:cubicBezTo>
                    <a:pt x="3797" y="9001"/>
                    <a:pt x="4739" y="8528"/>
                    <a:pt x="5463" y="7881"/>
                  </a:cubicBezTo>
                  <a:lnTo>
                    <a:pt x="5455" y="7829"/>
                  </a:lnTo>
                  <a:lnTo>
                    <a:pt x="2848"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2" name="Google Shape;1552;p35"/>
            <p:cNvSpPr/>
            <p:nvPr/>
          </p:nvSpPr>
          <p:spPr>
            <a:xfrm>
              <a:off x="4781436" y="2949773"/>
              <a:ext cx="239362" cy="834536"/>
            </a:xfrm>
            <a:custGeom>
              <a:avLst/>
              <a:gdLst/>
              <a:ahLst/>
              <a:cxnLst/>
              <a:rect l="l" t="t" r="r" b="b"/>
              <a:pathLst>
                <a:path w="10931" h="38111" extrusionOk="0">
                  <a:moveTo>
                    <a:pt x="5473" y="0"/>
                  </a:moveTo>
                  <a:cubicBezTo>
                    <a:pt x="4749" y="646"/>
                    <a:pt x="3806" y="1120"/>
                    <a:pt x="2600" y="1120"/>
                  </a:cubicBezTo>
                  <a:cubicBezTo>
                    <a:pt x="1844" y="1120"/>
                    <a:pt x="984" y="934"/>
                    <a:pt x="10" y="488"/>
                  </a:cubicBezTo>
                  <a:lnTo>
                    <a:pt x="1" y="580"/>
                  </a:lnTo>
                  <a:lnTo>
                    <a:pt x="3742" y="37810"/>
                  </a:lnTo>
                  <a:cubicBezTo>
                    <a:pt x="4558" y="38020"/>
                    <a:pt x="5337" y="38110"/>
                    <a:pt x="6072" y="38110"/>
                  </a:cubicBezTo>
                  <a:cubicBezTo>
                    <a:pt x="8048" y="38110"/>
                    <a:pt x="9710" y="37462"/>
                    <a:pt x="10930" y="36759"/>
                  </a:cubicBezTo>
                  <a:lnTo>
                    <a:pt x="5473" y="0"/>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3" name="Google Shape;1553;p35"/>
            <p:cNvSpPr/>
            <p:nvPr/>
          </p:nvSpPr>
          <p:spPr>
            <a:xfrm>
              <a:off x="4863350" y="3754636"/>
              <a:ext cx="237435" cy="573605"/>
            </a:xfrm>
            <a:custGeom>
              <a:avLst/>
              <a:gdLst/>
              <a:ahLst/>
              <a:cxnLst/>
              <a:rect l="l" t="t" r="r" b="b"/>
              <a:pathLst>
                <a:path w="10843" h="26195" extrusionOk="0">
                  <a:moveTo>
                    <a:pt x="7189" y="1"/>
                  </a:moveTo>
                  <a:cubicBezTo>
                    <a:pt x="5969" y="704"/>
                    <a:pt x="4307" y="1352"/>
                    <a:pt x="2331" y="1352"/>
                  </a:cubicBezTo>
                  <a:cubicBezTo>
                    <a:pt x="1596" y="1352"/>
                    <a:pt x="817" y="1262"/>
                    <a:pt x="1" y="1052"/>
                  </a:cubicBezTo>
                  <a:lnTo>
                    <a:pt x="1" y="1052"/>
                  </a:lnTo>
                  <a:lnTo>
                    <a:pt x="2421" y="25142"/>
                  </a:lnTo>
                  <a:cubicBezTo>
                    <a:pt x="4395" y="25920"/>
                    <a:pt x="5935" y="26195"/>
                    <a:pt x="7127" y="26195"/>
                  </a:cubicBezTo>
                  <a:cubicBezTo>
                    <a:pt x="9998" y="26195"/>
                    <a:pt x="10842" y="24599"/>
                    <a:pt x="10842" y="24599"/>
                  </a:cubicBezTo>
                  <a:lnTo>
                    <a:pt x="7189" y="1"/>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4" name="Google Shape;1554;p35"/>
            <p:cNvSpPr/>
            <p:nvPr/>
          </p:nvSpPr>
          <p:spPr>
            <a:xfrm>
              <a:off x="4854175" y="2987106"/>
              <a:ext cx="122407" cy="745938"/>
            </a:xfrm>
            <a:custGeom>
              <a:avLst/>
              <a:gdLst/>
              <a:ahLst/>
              <a:cxnLst/>
              <a:rect l="l" t="t" r="r" b="b"/>
              <a:pathLst>
                <a:path w="5590" h="34065" extrusionOk="0">
                  <a:moveTo>
                    <a:pt x="711" y="1"/>
                  </a:moveTo>
                  <a:cubicBezTo>
                    <a:pt x="685" y="1"/>
                    <a:pt x="659" y="2"/>
                    <a:pt x="633" y="6"/>
                  </a:cubicBezTo>
                  <a:lnTo>
                    <a:pt x="522" y="21"/>
                  </a:lnTo>
                  <a:cubicBezTo>
                    <a:pt x="216" y="64"/>
                    <a:pt x="1" y="360"/>
                    <a:pt x="43" y="682"/>
                  </a:cubicBezTo>
                  <a:lnTo>
                    <a:pt x="4324" y="33557"/>
                  </a:lnTo>
                  <a:lnTo>
                    <a:pt x="4325" y="33557"/>
                  </a:lnTo>
                  <a:cubicBezTo>
                    <a:pt x="4364" y="33852"/>
                    <a:pt x="4605" y="34065"/>
                    <a:pt x="4881" y="34065"/>
                  </a:cubicBezTo>
                  <a:cubicBezTo>
                    <a:pt x="4906" y="34065"/>
                    <a:pt x="4931" y="34063"/>
                    <a:pt x="4957" y="34059"/>
                  </a:cubicBezTo>
                  <a:lnTo>
                    <a:pt x="5067" y="34043"/>
                  </a:lnTo>
                  <a:cubicBezTo>
                    <a:pt x="5374" y="34000"/>
                    <a:pt x="5589" y="33704"/>
                    <a:pt x="5547" y="33384"/>
                  </a:cubicBezTo>
                  <a:lnTo>
                    <a:pt x="1266" y="508"/>
                  </a:lnTo>
                  <a:cubicBezTo>
                    <a:pt x="1227" y="213"/>
                    <a:pt x="987" y="1"/>
                    <a:pt x="711"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5" name="Google Shape;1555;p35"/>
            <p:cNvSpPr/>
            <p:nvPr/>
          </p:nvSpPr>
          <p:spPr>
            <a:xfrm>
              <a:off x="4965321" y="3793590"/>
              <a:ext cx="90962" cy="503424"/>
            </a:xfrm>
            <a:custGeom>
              <a:avLst/>
              <a:gdLst/>
              <a:ahLst/>
              <a:cxnLst/>
              <a:rect l="l" t="t" r="r" b="b"/>
              <a:pathLst>
                <a:path w="4154" h="22990" extrusionOk="0">
                  <a:moveTo>
                    <a:pt x="856" y="1"/>
                  </a:moveTo>
                  <a:cubicBezTo>
                    <a:pt x="832" y="1"/>
                    <a:pt x="808" y="3"/>
                    <a:pt x="783" y="6"/>
                  </a:cubicBezTo>
                  <a:lnTo>
                    <a:pt x="524" y="41"/>
                  </a:lnTo>
                  <a:cubicBezTo>
                    <a:pt x="217" y="83"/>
                    <a:pt x="1" y="376"/>
                    <a:pt x="40" y="698"/>
                  </a:cubicBezTo>
                  <a:lnTo>
                    <a:pt x="2743" y="22478"/>
                  </a:lnTo>
                  <a:cubicBezTo>
                    <a:pt x="2780" y="22775"/>
                    <a:pt x="3022" y="22990"/>
                    <a:pt x="3300" y="22990"/>
                  </a:cubicBezTo>
                  <a:cubicBezTo>
                    <a:pt x="3324" y="22990"/>
                    <a:pt x="3347" y="22988"/>
                    <a:pt x="3371" y="22985"/>
                  </a:cubicBezTo>
                  <a:lnTo>
                    <a:pt x="3631" y="22950"/>
                  </a:lnTo>
                  <a:cubicBezTo>
                    <a:pt x="3936" y="22908"/>
                    <a:pt x="4154" y="22613"/>
                    <a:pt x="4115" y="22293"/>
                  </a:cubicBezTo>
                  <a:lnTo>
                    <a:pt x="1412" y="511"/>
                  </a:lnTo>
                  <a:cubicBezTo>
                    <a:pt x="1374" y="217"/>
                    <a:pt x="1134" y="1"/>
                    <a:pt x="856"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6" name="Google Shape;1556;p35"/>
            <p:cNvSpPr/>
            <p:nvPr/>
          </p:nvSpPr>
          <p:spPr>
            <a:xfrm>
              <a:off x="4834315" y="2793127"/>
              <a:ext cx="48897" cy="166136"/>
            </a:xfrm>
            <a:custGeom>
              <a:avLst/>
              <a:gdLst/>
              <a:ahLst/>
              <a:cxnLst/>
              <a:rect l="l" t="t" r="r" b="b"/>
              <a:pathLst>
                <a:path w="2233" h="7587" extrusionOk="0">
                  <a:moveTo>
                    <a:pt x="1" y="1"/>
                  </a:moveTo>
                  <a:lnTo>
                    <a:pt x="935" y="7203"/>
                  </a:lnTo>
                  <a:cubicBezTo>
                    <a:pt x="1232" y="7487"/>
                    <a:pt x="1468" y="7586"/>
                    <a:pt x="1652" y="7586"/>
                  </a:cubicBezTo>
                  <a:cubicBezTo>
                    <a:pt x="2083" y="7586"/>
                    <a:pt x="2232" y="7043"/>
                    <a:pt x="2232" y="7043"/>
                  </a:cubicBezTo>
                  <a:lnTo>
                    <a:pt x="1"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7" name="Google Shape;1557;p35"/>
            <p:cNvSpPr/>
            <p:nvPr/>
          </p:nvSpPr>
          <p:spPr>
            <a:xfrm>
              <a:off x="4845920" y="3363591"/>
              <a:ext cx="79992" cy="93305"/>
            </a:xfrm>
            <a:custGeom>
              <a:avLst/>
              <a:gdLst/>
              <a:ahLst/>
              <a:cxnLst/>
              <a:rect l="l" t="t" r="r" b="b"/>
              <a:pathLst>
                <a:path w="3653" h="4261" extrusionOk="0">
                  <a:moveTo>
                    <a:pt x="2281" y="1"/>
                  </a:moveTo>
                  <a:cubicBezTo>
                    <a:pt x="2221" y="1"/>
                    <a:pt x="2186" y="10"/>
                    <a:pt x="2186" y="10"/>
                  </a:cubicBezTo>
                  <a:cubicBezTo>
                    <a:pt x="1" y="729"/>
                    <a:pt x="659" y="2884"/>
                    <a:pt x="3174" y="4260"/>
                  </a:cubicBezTo>
                  <a:lnTo>
                    <a:pt x="3652" y="2136"/>
                  </a:lnTo>
                  <a:cubicBezTo>
                    <a:pt x="3310" y="180"/>
                    <a:pt x="2549" y="1"/>
                    <a:pt x="2281" y="1"/>
                  </a:cubicBezTo>
                  <a:close/>
                </a:path>
              </a:pathLst>
            </a:custGeom>
            <a:solidFill>
              <a:srgbClr val="F6B26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8" name="Google Shape;1558;p35"/>
            <p:cNvSpPr/>
            <p:nvPr/>
          </p:nvSpPr>
          <p:spPr>
            <a:xfrm>
              <a:off x="5965542" y="2522358"/>
              <a:ext cx="87699" cy="157859"/>
            </a:xfrm>
            <a:custGeom>
              <a:avLst/>
              <a:gdLst/>
              <a:ahLst/>
              <a:cxnLst/>
              <a:rect l="l" t="t" r="r" b="b"/>
              <a:pathLst>
                <a:path w="4005" h="7209" extrusionOk="0">
                  <a:moveTo>
                    <a:pt x="2393" y="1"/>
                  </a:moveTo>
                  <a:lnTo>
                    <a:pt x="2393" y="1"/>
                  </a:lnTo>
                  <a:cubicBezTo>
                    <a:pt x="1690" y="66"/>
                    <a:pt x="891" y="3365"/>
                    <a:pt x="891" y="3365"/>
                  </a:cubicBezTo>
                  <a:cubicBezTo>
                    <a:pt x="375" y="4165"/>
                    <a:pt x="0" y="6223"/>
                    <a:pt x="657" y="7208"/>
                  </a:cubicBezTo>
                  <a:lnTo>
                    <a:pt x="2816" y="7208"/>
                  </a:lnTo>
                  <a:cubicBezTo>
                    <a:pt x="3895" y="6504"/>
                    <a:pt x="3848" y="4081"/>
                    <a:pt x="3848" y="4081"/>
                  </a:cubicBezTo>
                  <a:cubicBezTo>
                    <a:pt x="4004" y="3441"/>
                    <a:pt x="3167" y="3320"/>
                    <a:pt x="2511" y="3320"/>
                  </a:cubicBezTo>
                  <a:cubicBezTo>
                    <a:pt x="2114" y="3320"/>
                    <a:pt x="1783" y="3365"/>
                    <a:pt x="1783" y="3365"/>
                  </a:cubicBezTo>
                  <a:cubicBezTo>
                    <a:pt x="2299" y="2477"/>
                    <a:pt x="2393" y="1"/>
                    <a:pt x="2393" y="1"/>
                  </a:cubicBezTo>
                  <a:close/>
                </a:path>
              </a:pathLst>
            </a:custGeom>
            <a:solidFill>
              <a:srgbClr val="F6B26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59" name="Google Shape;1559;p35"/>
            <p:cNvSpPr/>
            <p:nvPr/>
          </p:nvSpPr>
          <p:spPr>
            <a:xfrm>
              <a:off x="4942986" y="4524903"/>
              <a:ext cx="199727" cy="107057"/>
            </a:xfrm>
            <a:custGeom>
              <a:avLst/>
              <a:gdLst/>
              <a:ahLst/>
              <a:cxnLst/>
              <a:rect l="l" t="t" r="r" b="b"/>
              <a:pathLst>
                <a:path w="9121" h="4889" extrusionOk="0">
                  <a:moveTo>
                    <a:pt x="5093" y="0"/>
                  </a:moveTo>
                  <a:cubicBezTo>
                    <a:pt x="2668" y="1522"/>
                    <a:pt x="0" y="4889"/>
                    <a:pt x="0" y="4889"/>
                  </a:cubicBezTo>
                  <a:cubicBezTo>
                    <a:pt x="1725" y="4889"/>
                    <a:pt x="6162" y="2445"/>
                    <a:pt x="6162" y="2445"/>
                  </a:cubicBezTo>
                  <a:cubicBezTo>
                    <a:pt x="6192" y="2436"/>
                    <a:pt x="6222" y="2432"/>
                    <a:pt x="6253" y="2432"/>
                  </a:cubicBezTo>
                  <a:cubicBezTo>
                    <a:pt x="6979" y="2432"/>
                    <a:pt x="7888" y="4889"/>
                    <a:pt x="7888" y="4889"/>
                  </a:cubicBezTo>
                  <a:cubicBezTo>
                    <a:pt x="9120" y="4889"/>
                    <a:pt x="8626" y="0"/>
                    <a:pt x="8626"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0" name="Google Shape;1560;p35"/>
            <p:cNvSpPr/>
            <p:nvPr/>
          </p:nvSpPr>
          <p:spPr>
            <a:xfrm>
              <a:off x="5350980" y="4531954"/>
              <a:ext cx="199705" cy="107057"/>
            </a:xfrm>
            <a:custGeom>
              <a:avLst/>
              <a:gdLst/>
              <a:ahLst/>
              <a:cxnLst/>
              <a:rect l="l" t="t" r="r" b="b"/>
              <a:pathLst>
                <a:path w="9120" h="4889" extrusionOk="0">
                  <a:moveTo>
                    <a:pt x="495" y="0"/>
                  </a:moveTo>
                  <a:cubicBezTo>
                    <a:pt x="495" y="0"/>
                    <a:pt x="0" y="4888"/>
                    <a:pt x="1233" y="4888"/>
                  </a:cubicBezTo>
                  <a:cubicBezTo>
                    <a:pt x="1233" y="4888"/>
                    <a:pt x="2140" y="2430"/>
                    <a:pt x="2867" y="2430"/>
                  </a:cubicBezTo>
                  <a:cubicBezTo>
                    <a:pt x="2897" y="2430"/>
                    <a:pt x="2927" y="2435"/>
                    <a:pt x="2957" y="2444"/>
                  </a:cubicBezTo>
                  <a:cubicBezTo>
                    <a:pt x="2957" y="2444"/>
                    <a:pt x="7394" y="4888"/>
                    <a:pt x="9120" y="4888"/>
                  </a:cubicBezTo>
                  <a:cubicBezTo>
                    <a:pt x="9120" y="4888"/>
                    <a:pt x="6452" y="1522"/>
                    <a:pt x="4026"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1" name="Google Shape;1561;p35"/>
            <p:cNvSpPr/>
            <p:nvPr/>
          </p:nvSpPr>
          <p:spPr>
            <a:xfrm>
              <a:off x="5014719" y="3288399"/>
              <a:ext cx="689771" cy="1274632"/>
            </a:xfrm>
            <a:custGeom>
              <a:avLst/>
              <a:gdLst/>
              <a:ahLst/>
              <a:cxnLst/>
              <a:rect l="l" t="t" r="r" b="b"/>
              <a:pathLst>
                <a:path w="31500" h="58209" extrusionOk="0">
                  <a:moveTo>
                    <a:pt x="15956" y="0"/>
                  </a:moveTo>
                  <a:cubicBezTo>
                    <a:pt x="7152" y="7840"/>
                    <a:pt x="0" y="55708"/>
                    <a:pt x="0" y="55708"/>
                  </a:cubicBezTo>
                  <a:cubicBezTo>
                    <a:pt x="673" y="56941"/>
                    <a:pt x="2055" y="57306"/>
                    <a:pt x="3455" y="57306"/>
                  </a:cubicBezTo>
                  <a:cubicBezTo>
                    <a:pt x="5490" y="57306"/>
                    <a:pt x="7566" y="56535"/>
                    <a:pt x="7566" y="56535"/>
                  </a:cubicBezTo>
                  <a:cubicBezTo>
                    <a:pt x="12930" y="52001"/>
                    <a:pt x="18448" y="16782"/>
                    <a:pt x="18448" y="16780"/>
                  </a:cubicBezTo>
                  <a:lnTo>
                    <a:pt x="18448" y="16780"/>
                  </a:lnTo>
                  <a:cubicBezTo>
                    <a:pt x="18471" y="25720"/>
                    <a:pt x="13480" y="52681"/>
                    <a:pt x="13904" y="56532"/>
                  </a:cubicBezTo>
                  <a:cubicBezTo>
                    <a:pt x="14042" y="57786"/>
                    <a:pt x="14967" y="58208"/>
                    <a:pt x="16151" y="58208"/>
                  </a:cubicBezTo>
                  <a:cubicBezTo>
                    <a:pt x="18606" y="58208"/>
                    <a:pt x="22178" y="56393"/>
                    <a:pt x="22178" y="56393"/>
                  </a:cubicBezTo>
                  <a:cubicBezTo>
                    <a:pt x="28918" y="45941"/>
                    <a:pt x="31499" y="3576"/>
                    <a:pt x="2505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2" name="Google Shape;1562;p35"/>
            <p:cNvSpPr/>
            <p:nvPr/>
          </p:nvSpPr>
          <p:spPr>
            <a:xfrm>
              <a:off x="5058840" y="4096590"/>
              <a:ext cx="29759" cy="444935"/>
            </a:xfrm>
            <a:custGeom>
              <a:avLst/>
              <a:gdLst/>
              <a:ahLst/>
              <a:cxnLst/>
              <a:rect l="l" t="t" r="r" b="b"/>
              <a:pathLst>
                <a:path w="1359" h="20319" extrusionOk="0">
                  <a:moveTo>
                    <a:pt x="1359" y="0"/>
                  </a:moveTo>
                  <a:lnTo>
                    <a:pt x="1359" y="0"/>
                  </a:lnTo>
                  <a:cubicBezTo>
                    <a:pt x="1099" y="1269"/>
                    <a:pt x="853" y="2510"/>
                    <a:pt x="621" y="3710"/>
                  </a:cubicBezTo>
                  <a:cubicBezTo>
                    <a:pt x="482" y="5455"/>
                    <a:pt x="355" y="7202"/>
                    <a:pt x="259" y="8962"/>
                  </a:cubicBezTo>
                  <a:cubicBezTo>
                    <a:pt x="55" y="12680"/>
                    <a:pt x="3" y="16463"/>
                    <a:pt x="0" y="20236"/>
                  </a:cubicBezTo>
                  <a:cubicBezTo>
                    <a:pt x="133" y="20268"/>
                    <a:pt x="268" y="20297"/>
                    <a:pt x="406" y="20318"/>
                  </a:cubicBezTo>
                  <a:cubicBezTo>
                    <a:pt x="400" y="16969"/>
                    <a:pt x="436" y="13612"/>
                    <a:pt x="601" y="10321"/>
                  </a:cubicBezTo>
                  <a:cubicBezTo>
                    <a:pt x="775" y="6854"/>
                    <a:pt x="1063" y="3428"/>
                    <a:pt x="1359"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3" name="Google Shape;1563;p35"/>
            <p:cNvSpPr/>
            <p:nvPr/>
          </p:nvSpPr>
          <p:spPr>
            <a:xfrm>
              <a:off x="5026148" y="4367184"/>
              <a:ext cx="11671" cy="162523"/>
            </a:xfrm>
            <a:custGeom>
              <a:avLst/>
              <a:gdLst/>
              <a:ahLst/>
              <a:cxnLst/>
              <a:rect l="l" t="t" r="r" b="b"/>
              <a:pathLst>
                <a:path w="533" h="7422" extrusionOk="0">
                  <a:moveTo>
                    <a:pt x="533" y="0"/>
                  </a:moveTo>
                  <a:lnTo>
                    <a:pt x="533" y="0"/>
                  </a:lnTo>
                  <a:cubicBezTo>
                    <a:pt x="365" y="968"/>
                    <a:pt x="216" y="1852"/>
                    <a:pt x="87" y="2629"/>
                  </a:cubicBezTo>
                  <a:cubicBezTo>
                    <a:pt x="60" y="4123"/>
                    <a:pt x="30" y="5618"/>
                    <a:pt x="0" y="7112"/>
                  </a:cubicBezTo>
                  <a:cubicBezTo>
                    <a:pt x="123" y="7228"/>
                    <a:pt x="257" y="7331"/>
                    <a:pt x="397" y="7421"/>
                  </a:cubicBezTo>
                  <a:cubicBezTo>
                    <a:pt x="443" y="4948"/>
                    <a:pt x="496" y="2475"/>
                    <a:pt x="533" y="0"/>
                  </a:cubicBezTo>
                  <a:close/>
                </a:path>
              </a:pathLst>
            </a:custGeom>
            <a:solidFill>
              <a:srgbClr val="F14C6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4" name="Google Shape;1564;p35"/>
            <p:cNvSpPr/>
            <p:nvPr/>
          </p:nvSpPr>
          <p:spPr>
            <a:xfrm>
              <a:off x="5283824" y="3299938"/>
              <a:ext cx="68605" cy="993949"/>
            </a:xfrm>
            <a:custGeom>
              <a:avLst/>
              <a:gdLst/>
              <a:ahLst/>
              <a:cxnLst/>
              <a:rect l="l" t="t" r="r" b="b"/>
              <a:pathLst>
                <a:path w="3133" h="45391" extrusionOk="0">
                  <a:moveTo>
                    <a:pt x="3132" y="0"/>
                  </a:moveTo>
                  <a:lnTo>
                    <a:pt x="3132" y="0"/>
                  </a:lnTo>
                  <a:cubicBezTo>
                    <a:pt x="2989" y="156"/>
                    <a:pt x="2844" y="322"/>
                    <a:pt x="2701" y="499"/>
                  </a:cubicBezTo>
                  <a:cubicBezTo>
                    <a:pt x="2697" y="635"/>
                    <a:pt x="2693" y="771"/>
                    <a:pt x="2686" y="904"/>
                  </a:cubicBezTo>
                  <a:cubicBezTo>
                    <a:pt x="2524" y="4137"/>
                    <a:pt x="2241" y="7328"/>
                    <a:pt x="2018" y="10543"/>
                  </a:cubicBezTo>
                  <a:cubicBezTo>
                    <a:pt x="1804" y="13631"/>
                    <a:pt x="1637" y="16742"/>
                    <a:pt x="1360" y="19810"/>
                  </a:cubicBezTo>
                  <a:cubicBezTo>
                    <a:pt x="1128" y="22389"/>
                    <a:pt x="862" y="25059"/>
                    <a:pt x="851" y="27687"/>
                  </a:cubicBezTo>
                  <a:cubicBezTo>
                    <a:pt x="836" y="30758"/>
                    <a:pt x="705" y="33853"/>
                    <a:pt x="330" y="36835"/>
                  </a:cubicBezTo>
                  <a:cubicBezTo>
                    <a:pt x="175" y="38070"/>
                    <a:pt x="232" y="39329"/>
                    <a:pt x="193" y="40599"/>
                  </a:cubicBezTo>
                  <a:cubicBezTo>
                    <a:pt x="147" y="42118"/>
                    <a:pt x="43" y="43630"/>
                    <a:pt x="6" y="45157"/>
                  </a:cubicBezTo>
                  <a:cubicBezTo>
                    <a:pt x="5" y="45235"/>
                    <a:pt x="2" y="45314"/>
                    <a:pt x="1" y="45391"/>
                  </a:cubicBezTo>
                  <a:cubicBezTo>
                    <a:pt x="151" y="44876"/>
                    <a:pt x="299" y="44350"/>
                    <a:pt x="445" y="43816"/>
                  </a:cubicBezTo>
                  <a:cubicBezTo>
                    <a:pt x="466" y="43000"/>
                    <a:pt x="498" y="42184"/>
                    <a:pt x="563" y="41384"/>
                  </a:cubicBezTo>
                  <a:cubicBezTo>
                    <a:pt x="680" y="39957"/>
                    <a:pt x="552" y="38462"/>
                    <a:pt x="729" y="37054"/>
                  </a:cubicBezTo>
                  <a:cubicBezTo>
                    <a:pt x="1060" y="34413"/>
                    <a:pt x="1171" y="31800"/>
                    <a:pt x="1241" y="29081"/>
                  </a:cubicBezTo>
                  <a:cubicBezTo>
                    <a:pt x="1393" y="23198"/>
                    <a:pt x="1963" y="17375"/>
                    <a:pt x="2363" y="11538"/>
                  </a:cubicBezTo>
                  <a:cubicBezTo>
                    <a:pt x="2539" y="8982"/>
                    <a:pt x="2767" y="6444"/>
                    <a:pt x="2935" y="3887"/>
                  </a:cubicBezTo>
                  <a:cubicBezTo>
                    <a:pt x="3017" y="2615"/>
                    <a:pt x="3127" y="1290"/>
                    <a:pt x="3132"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5" name="Google Shape;1565;p35"/>
            <p:cNvSpPr/>
            <p:nvPr/>
          </p:nvSpPr>
          <p:spPr>
            <a:xfrm>
              <a:off x="5242484" y="3380079"/>
              <a:ext cx="56430" cy="1038073"/>
            </a:xfrm>
            <a:custGeom>
              <a:avLst/>
              <a:gdLst/>
              <a:ahLst/>
              <a:cxnLst/>
              <a:rect l="l" t="t" r="r" b="b"/>
              <a:pathLst>
                <a:path w="2577" h="47406" extrusionOk="0">
                  <a:moveTo>
                    <a:pt x="2577" y="0"/>
                  </a:moveTo>
                  <a:lnTo>
                    <a:pt x="2577" y="0"/>
                  </a:lnTo>
                  <a:cubicBezTo>
                    <a:pt x="2428" y="284"/>
                    <a:pt x="2279" y="578"/>
                    <a:pt x="2132" y="881"/>
                  </a:cubicBezTo>
                  <a:cubicBezTo>
                    <a:pt x="2041" y="2734"/>
                    <a:pt x="1952" y="4587"/>
                    <a:pt x="1868" y="6441"/>
                  </a:cubicBezTo>
                  <a:cubicBezTo>
                    <a:pt x="1735" y="9381"/>
                    <a:pt x="1901" y="12386"/>
                    <a:pt x="1793" y="15342"/>
                  </a:cubicBezTo>
                  <a:cubicBezTo>
                    <a:pt x="1685" y="18271"/>
                    <a:pt x="1621" y="21165"/>
                    <a:pt x="1448" y="24087"/>
                  </a:cubicBezTo>
                  <a:cubicBezTo>
                    <a:pt x="1268" y="27123"/>
                    <a:pt x="1164" y="30166"/>
                    <a:pt x="878" y="33175"/>
                  </a:cubicBezTo>
                  <a:cubicBezTo>
                    <a:pt x="618" y="35902"/>
                    <a:pt x="345" y="38601"/>
                    <a:pt x="178" y="41361"/>
                  </a:cubicBezTo>
                  <a:cubicBezTo>
                    <a:pt x="56" y="43374"/>
                    <a:pt x="30" y="45388"/>
                    <a:pt x="1" y="47406"/>
                  </a:cubicBezTo>
                  <a:cubicBezTo>
                    <a:pt x="144" y="47043"/>
                    <a:pt x="284" y="46669"/>
                    <a:pt x="425" y="46281"/>
                  </a:cubicBezTo>
                  <a:cubicBezTo>
                    <a:pt x="443" y="45135"/>
                    <a:pt x="467" y="43990"/>
                    <a:pt x="514" y="42847"/>
                  </a:cubicBezTo>
                  <a:cubicBezTo>
                    <a:pt x="748" y="37268"/>
                    <a:pt x="1470" y="31838"/>
                    <a:pt x="1748" y="26263"/>
                  </a:cubicBezTo>
                  <a:cubicBezTo>
                    <a:pt x="2029" y="20640"/>
                    <a:pt x="2282" y="15081"/>
                    <a:pt x="2282" y="9424"/>
                  </a:cubicBezTo>
                  <a:cubicBezTo>
                    <a:pt x="2282" y="6448"/>
                    <a:pt x="2412" y="3533"/>
                    <a:pt x="2554" y="572"/>
                  </a:cubicBezTo>
                  <a:cubicBezTo>
                    <a:pt x="2563" y="384"/>
                    <a:pt x="2570" y="193"/>
                    <a:pt x="2577"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6" name="Google Shape;1566;p35"/>
            <p:cNvSpPr/>
            <p:nvPr/>
          </p:nvSpPr>
          <p:spPr>
            <a:xfrm>
              <a:off x="5194137" y="3463197"/>
              <a:ext cx="66787" cy="1048584"/>
            </a:xfrm>
            <a:custGeom>
              <a:avLst/>
              <a:gdLst/>
              <a:ahLst/>
              <a:cxnLst/>
              <a:rect l="l" t="t" r="r" b="b"/>
              <a:pathLst>
                <a:path w="3050" h="47886" extrusionOk="0">
                  <a:moveTo>
                    <a:pt x="3049" y="0"/>
                  </a:moveTo>
                  <a:lnTo>
                    <a:pt x="3049" y="0"/>
                  </a:lnTo>
                  <a:cubicBezTo>
                    <a:pt x="2891" y="390"/>
                    <a:pt x="2734" y="788"/>
                    <a:pt x="2578" y="1195"/>
                  </a:cubicBezTo>
                  <a:cubicBezTo>
                    <a:pt x="2551" y="1810"/>
                    <a:pt x="2525" y="2426"/>
                    <a:pt x="2505" y="3041"/>
                  </a:cubicBezTo>
                  <a:cubicBezTo>
                    <a:pt x="2319" y="8946"/>
                    <a:pt x="2205" y="14875"/>
                    <a:pt x="1937" y="20766"/>
                  </a:cubicBezTo>
                  <a:cubicBezTo>
                    <a:pt x="1799" y="23805"/>
                    <a:pt x="1503" y="26742"/>
                    <a:pt x="1211" y="29729"/>
                  </a:cubicBezTo>
                  <a:cubicBezTo>
                    <a:pt x="937" y="32551"/>
                    <a:pt x="823" y="35432"/>
                    <a:pt x="645" y="38282"/>
                  </a:cubicBezTo>
                  <a:cubicBezTo>
                    <a:pt x="444" y="41512"/>
                    <a:pt x="192" y="44689"/>
                    <a:pt x="0" y="47886"/>
                  </a:cubicBezTo>
                  <a:cubicBezTo>
                    <a:pt x="146" y="47701"/>
                    <a:pt x="291" y="47494"/>
                    <a:pt x="436" y="47269"/>
                  </a:cubicBezTo>
                  <a:cubicBezTo>
                    <a:pt x="599" y="44569"/>
                    <a:pt x="803" y="41878"/>
                    <a:pt x="999" y="39162"/>
                  </a:cubicBezTo>
                  <a:cubicBezTo>
                    <a:pt x="1203" y="36354"/>
                    <a:pt x="1317" y="33524"/>
                    <a:pt x="1541" y="30721"/>
                  </a:cubicBezTo>
                  <a:cubicBezTo>
                    <a:pt x="1749" y="28141"/>
                    <a:pt x="2061" y="25616"/>
                    <a:pt x="2229" y="23019"/>
                  </a:cubicBezTo>
                  <a:cubicBezTo>
                    <a:pt x="2587" y="17455"/>
                    <a:pt x="2640" y="11796"/>
                    <a:pt x="2818" y="6200"/>
                  </a:cubicBezTo>
                  <a:cubicBezTo>
                    <a:pt x="2884" y="4128"/>
                    <a:pt x="2963" y="2064"/>
                    <a:pt x="3049"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7" name="Google Shape;1567;p35"/>
            <p:cNvSpPr/>
            <p:nvPr/>
          </p:nvSpPr>
          <p:spPr>
            <a:xfrm>
              <a:off x="5550892" y="3583276"/>
              <a:ext cx="93240" cy="825339"/>
            </a:xfrm>
            <a:custGeom>
              <a:avLst/>
              <a:gdLst/>
              <a:ahLst/>
              <a:cxnLst/>
              <a:rect l="l" t="t" r="r" b="b"/>
              <a:pathLst>
                <a:path w="4258" h="37691" extrusionOk="0">
                  <a:moveTo>
                    <a:pt x="4163" y="1"/>
                  </a:moveTo>
                  <a:cubicBezTo>
                    <a:pt x="3508" y="5834"/>
                    <a:pt x="2664" y="11573"/>
                    <a:pt x="1979" y="17393"/>
                  </a:cubicBezTo>
                  <a:cubicBezTo>
                    <a:pt x="1293" y="23238"/>
                    <a:pt x="845" y="29190"/>
                    <a:pt x="234" y="35070"/>
                  </a:cubicBezTo>
                  <a:cubicBezTo>
                    <a:pt x="143" y="35947"/>
                    <a:pt x="67" y="36820"/>
                    <a:pt x="1" y="37690"/>
                  </a:cubicBezTo>
                  <a:cubicBezTo>
                    <a:pt x="202" y="37072"/>
                    <a:pt x="398" y="36423"/>
                    <a:pt x="587" y="35747"/>
                  </a:cubicBezTo>
                  <a:cubicBezTo>
                    <a:pt x="628" y="35344"/>
                    <a:pt x="668" y="34942"/>
                    <a:pt x="710" y="34539"/>
                  </a:cubicBezTo>
                  <a:cubicBezTo>
                    <a:pt x="1351" y="28387"/>
                    <a:pt x="1828" y="22178"/>
                    <a:pt x="2563" y="16067"/>
                  </a:cubicBezTo>
                  <a:lnTo>
                    <a:pt x="2562" y="16067"/>
                  </a:lnTo>
                  <a:cubicBezTo>
                    <a:pt x="3097" y="11611"/>
                    <a:pt x="3712" y="7199"/>
                    <a:pt x="4258" y="2750"/>
                  </a:cubicBezTo>
                  <a:cubicBezTo>
                    <a:pt x="4239" y="1810"/>
                    <a:pt x="4206" y="891"/>
                    <a:pt x="4163" y="1"/>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8" name="Google Shape;1568;p35"/>
            <p:cNvSpPr/>
            <p:nvPr/>
          </p:nvSpPr>
          <p:spPr>
            <a:xfrm>
              <a:off x="5317763" y="4456806"/>
              <a:ext cx="4489" cy="78043"/>
            </a:xfrm>
            <a:custGeom>
              <a:avLst/>
              <a:gdLst/>
              <a:ahLst/>
              <a:cxnLst/>
              <a:rect l="l" t="t" r="r" b="b"/>
              <a:pathLst>
                <a:path w="205" h="3564" extrusionOk="0">
                  <a:moveTo>
                    <a:pt x="205" y="1"/>
                  </a:moveTo>
                  <a:lnTo>
                    <a:pt x="205" y="1"/>
                  </a:lnTo>
                  <a:cubicBezTo>
                    <a:pt x="59" y="1486"/>
                    <a:pt x="1" y="2592"/>
                    <a:pt x="64" y="3171"/>
                  </a:cubicBezTo>
                  <a:cubicBezTo>
                    <a:pt x="79" y="3313"/>
                    <a:pt x="109" y="3442"/>
                    <a:pt x="144" y="3563"/>
                  </a:cubicBezTo>
                  <a:cubicBezTo>
                    <a:pt x="160" y="2374"/>
                    <a:pt x="181" y="1186"/>
                    <a:pt x="205" y="1"/>
                  </a:cubicBezTo>
                  <a:close/>
                </a:path>
              </a:pathLst>
            </a:custGeom>
            <a:solidFill>
              <a:srgbClr val="F14C6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69" name="Google Shape;1569;p35"/>
            <p:cNvSpPr/>
            <p:nvPr/>
          </p:nvSpPr>
          <p:spPr>
            <a:xfrm>
              <a:off x="5100333" y="3837098"/>
              <a:ext cx="46204" cy="705866"/>
            </a:xfrm>
            <a:custGeom>
              <a:avLst/>
              <a:gdLst/>
              <a:ahLst/>
              <a:cxnLst/>
              <a:rect l="l" t="t" r="r" b="b"/>
              <a:pathLst>
                <a:path w="2110" h="32235" extrusionOk="0">
                  <a:moveTo>
                    <a:pt x="2110" y="0"/>
                  </a:moveTo>
                  <a:lnTo>
                    <a:pt x="2110" y="0"/>
                  </a:lnTo>
                  <a:cubicBezTo>
                    <a:pt x="1964" y="591"/>
                    <a:pt x="1821" y="1183"/>
                    <a:pt x="1680" y="1776"/>
                  </a:cubicBezTo>
                  <a:cubicBezTo>
                    <a:pt x="1664" y="2752"/>
                    <a:pt x="1640" y="3726"/>
                    <a:pt x="1584" y="4698"/>
                  </a:cubicBezTo>
                  <a:cubicBezTo>
                    <a:pt x="1260" y="10457"/>
                    <a:pt x="835" y="16185"/>
                    <a:pt x="537" y="21951"/>
                  </a:cubicBezTo>
                  <a:cubicBezTo>
                    <a:pt x="400" y="24604"/>
                    <a:pt x="241" y="27247"/>
                    <a:pt x="85" y="29896"/>
                  </a:cubicBezTo>
                  <a:cubicBezTo>
                    <a:pt x="39" y="30671"/>
                    <a:pt x="14" y="31452"/>
                    <a:pt x="0" y="32234"/>
                  </a:cubicBezTo>
                  <a:cubicBezTo>
                    <a:pt x="141" y="32226"/>
                    <a:pt x="281" y="32217"/>
                    <a:pt x="422" y="32203"/>
                  </a:cubicBezTo>
                  <a:cubicBezTo>
                    <a:pt x="431" y="31652"/>
                    <a:pt x="445" y="31100"/>
                    <a:pt x="465" y="30550"/>
                  </a:cubicBezTo>
                  <a:cubicBezTo>
                    <a:pt x="568" y="27942"/>
                    <a:pt x="779" y="25339"/>
                    <a:pt x="911" y="22735"/>
                  </a:cubicBezTo>
                  <a:cubicBezTo>
                    <a:pt x="1192" y="17186"/>
                    <a:pt x="1588" y="11672"/>
                    <a:pt x="1914" y="6135"/>
                  </a:cubicBezTo>
                  <a:cubicBezTo>
                    <a:pt x="2036" y="4083"/>
                    <a:pt x="2073" y="2049"/>
                    <a:pt x="2110"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0" name="Google Shape;1570;p35"/>
            <p:cNvSpPr/>
            <p:nvPr/>
          </p:nvSpPr>
          <p:spPr>
            <a:xfrm>
              <a:off x="5140710" y="3632959"/>
              <a:ext cx="61291" cy="904476"/>
            </a:xfrm>
            <a:custGeom>
              <a:avLst/>
              <a:gdLst/>
              <a:ahLst/>
              <a:cxnLst/>
              <a:rect l="l" t="t" r="r" b="b"/>
              <a:pathLst>
                <a:path w="2799" h="41305" extrusionOk="0">
                  <a:moveTo>
                    <a:pt x="2799" y="1"/>
                  </a:moveTo>
                  <a:lnTo>
                    <a:pt x="2799" y="1"/>
                  </a:lnTo>
                  <a:cubicBezTo>
                    <a:pt x="2615" y="610"/>
                    <a:pt x="2431" y="1227"/>
                    <a:pt x="2251" y="1851"/>
                  </a:cubicBezTo>
                  <a:cubicBezTo>
                    <a:pt x="2155" y="3258"/>
                    <a:pt x="2063" y="4666"/>
                    <a:pt x="1986" y="6077"/>
                  </a:cubicBezTo>
                  <a:cubicBezTo>
                    <a:pt x="1840" y="8708"/>
                    <a:pt x="1425" y="11267"/>
                    <a:pt x="1354" y="13907"/>
                  </a:cubicBezTo>
                  <a:cubicBezTo>
                    <a:pt x="1282" y="16574"/>
                    <a:pt x="1301" y="19188"/>
                    <a:pt x="1151" y="21851"/>
                  </a:cubicBezTo>
                  <a:cubicBezTo>
                    <a:pt x="978" y="24925"/>
                    <a:pt x="755" y="27984"/>
                    <a:pt x="524" y="31040"/>
                  </a:cubicBezTo>
                  <a:cubicBezTo>
                    <a:pt x="262" y="34482"/>
                    <a:pt x="94" y="37883"/>
                    <a:pt x="1" y="41304"/>
                  </a:cubicBezTo>
                  <a:cubicBezTo>
                    <a:pt x="144" y="41273"/>
                    <a:pt x="283" y="41244"/>
                    <a:pt x="415" y="41211"/>
                  </a:cubicBezTo>
                  <a:cubicBezTo>
                    <a:pt x="505" y="37895"/>
                    <a:pt x="665" y="34598"/>
                    <a:pt x="921" y="31259"/>
                  </a:cubicBezTo>
                  <a:cubicBezTo>
                    <a:pt x="1328" y="25977"/>
                    <a:pt x="1751" y="20662"/>
                    <a:pt x="1754" y="15312"/>
                  </a:cubicBezTo>
                  <a:cubicBezTo>
                    <a:pt x="1757" y="12465"/>
                    <a:pt x="2140" y="9734"/>
                    <a:pt x="2343" y="6930"/>
                  </a:cubicBezTo>
                  <a:cubicBezTo>
                    <a:pt x="2511" y="4625"/>
                    <a:pt x="2649" y="2312"/>
                    <a:pt x="2799" y="1"/>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1" name="Google Shape;1571;p35"/>
            <p:cNvSpPr/>
            <p:nvPr/>
          </p:nvSpPr>
          <p:spPr>
            <a:xfrm>
              <a:off x="5417741" y="3288399"/>
              <a:ext cx="100510" cy="1266814"/>
            </a:xfrm>
            <a:custGeom>
              <a:avLst/>
              <a:gdLst/>
              <a:ahLst/>
              <a:cxnLst/>
              <a:rect l="l" t="t" r="r" b="b"/>
              <a:pathLst>
                <a:path w="4590" h="57852" extrusionOk="0">
                  <a:moveTo>
                    <a:pt x="4179" y="0"/>
                  </a:moveTo>
                  <a:cubicBezTo>
                    <a:pt x="3926" y="3944"/>
                    <a:pt x="3721" y="7901"/>
                    <a:pt x="3327" y="11799"/>
                  </a:cubicBezTo>
                  <a:cubicBezTo>
                    <a:pt x="2776" y="17280"/>
                    <a:pt x="2026" y="22737"/>
                    <a:pt x="1672" y="28287"/>
                  </a:cubicBezTo>
                  <a:cubicBezTo>
                    <a:pt x="1488" y="31153"/>
                    <a:pt x="1511" y="34011"/>
                    <a:pt x="1403" y="36886"/>
                  </a:cubicBezTo>
                  <a:cubicBezTo>
                    <a:pt x="1291" y="39917"/>
                    <a:pt x="980" y="42915"/>
                    <a:pt x="647" y="45877"/>
                  </a:cubicBezTo>
                  <a:cubicBezTo>
                    <a:pt x="201" y="49841"/>
                    <a:pt x="50" y="53829"/>
                    <a:pt x="0" y="57851"/>
                  </a:cubicBezTo>
                  <a:cubicBezTo>
                    <a:pt x="141" y="57813"/>
                    <a:pt x="281" y="57773"/>
                    <a:pt x="420" y="57731"/>
                  </a:cubicBezTo>
                  <a:cubicBezTo>
                    <a:pt x="484" y="53581"/>
                    <a:pt x="665" y="49490"/>
                    <a:pt x="1127" y="45370"/>
                  </a:cubicBezTo>
                  <a:cubicBezTo>
                    <a:pt x="1384" y="43081"/>
                    <a:pt x="1589" y="40774"/>
                    <a:pt x="1737" y="38447"/>
                  </a:cubicBezTo>
                  <a:cubicBezTo>
                    <a:pt x="1918" y="35590"/>
                    <a:pt x="1856" y="32710"/>
                    <a:pt x="1991" y="29846"/>
                  </a:cubicBezTo>
                  <a:cubicBezTo>
                    <a:pt x="2261" y="24105"/>
                    <a:pt x="3058" y="18425"/>
                    <a:pt x="3646" y="12789"/>
                  </a:cubicBezTo>
                  <a:cubicBezTo>
                    <a:pt x="4088" y="8562"/>
                    <a:pt x="4310" y="4275"/>
                    <a:pt x="4590"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2" name="Google Shape;1572;p35"/>
            <p:cNvSpPr/>
            <p:nvPr/>
          </p:nvSpPr>
          <p:spPr>
            <a:xfrm>
              <a:off x="5485817" y="3308631"/>
              <a:ext cx="106925" cy="1221530"/>
            </a:xfrm>
            <a:custGeom>
              <a:avLst/>
              <a:gdLst/>
              <a:ahLst/>
              <a:cxnLst/>
              <a:rect l="l" t="t" r="r" b="b"/>
              <a:pathLst>
                <a:path w="4883" h="55784" extrusionOk="0">
                  <a:moveTo>
                    <a:pt x="4513" y="1"/>
                  </a:moveTo>
                  <a:cubicBezTo>
                    <a:pt x="4508" y="65"/>
                    <a:pt x="4503" y="132"/>
                    <a:pt x="4496" y="198"/>
                  </a:cubicBezTo>
                  <a:cubicBezTo>
                    <a:pt x="4200" y="3163"/>
                    <a:pt x="3950" y="6144"/>
                    <a:pt x="3647" y="9112"/>
                  </a:cubicBezTo>
                  <a:cubicBezTo>
                    <a:pt x="3027" y="15176"/>
                    <a:pt x="2712" y="21353"/>
                    <a:pt x="2164" y="27442"/>
                  </a:cubicBezTo>
                  <a:cubicBezTo>
                    <a:pt x="1936" y="29975"/>
                    <a:pt x="1516" y="32502"/>
                    <a:pt x="1379" y="35056"/>
                  </a:cubicBezTo>
                  <a:cubicBezTo>
                    <a:pt x="1224" y="37969"/>
                    <a:pt x="1094" y="40883"/>
                    <a:pt x="948" y="43799"/>
                  </a:cubicBezTo>
                  <a:cubicBezTo>
                    <a:pt x="745" y="47840"/>
                    <a:pt x="293" y="51785"/>
                    <a:pt x="1" y="55784"/>
                  </a:cubicBezTo>
                  <a:cubicBezTo>
                    <a:pt x="172" y="55706"/>
                    <a:pt x="314" y="55639"/>
                    <a:pt x="422" y="55588"/>
                  </a:cubicBezTo>
                  <a:cubicBezTo>
                    <a:pt x="677" y="52131"/>
                    <a:pt x="1045" y="48713"/>
                    <a:pt x="1279" y="45232"/>
                  </a:cubicBezTo>
                  <a:cubicBezTo>
                    <a:pt x="1455" y="42606"/>
                    <a:pt x="1594" y="39934"/>
                    <a:pt x="1696" y="37293"/>
                  </a:cubicBezTo>
                  <a:cubicBezTo>
                    <a:pt x="1820" y="34019"/>
                    <a:pt x="2262" y="30883"/>
                    <a:pt x="2563" y="27661"/>
                  </a:cubicBezTo>
                  <a:cubicBezTo>
                    <a:pt x="3081" y="22093"/>
                    <a:pt x="3388" y="16455"/>
                    <a:pt x="3894" y="10883"/>
                  </a:cubicBezTo>
                  <a:cubicBezTo>
                    <a:pt x="4148" y="8081"/>
                    <a:pt x="4524" y="5323"/>
                    <a:pt x="4726" y="2505"/>
                  </a:cubicBezTo>
                  <a:cubicBezTo>
                    <a:pt x="4771" y="1863"/>
                    <a:pt x="4823" y="1224"/>
                    <a:pt x="4882" y="590"/>
                  </a:cubicBezTo>
                  <a:cubicBezTo>
                    <a:pt x="4765" y="375"/>
                    <a:pt x="4642" y="178"/>
                    <a:pt x="4513" y="1"/>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3" name="Google Shape;1573;p35"/>
            <p:cNvSpPr/>
            <p:nvPr/>
          </p:nvSpPr>
          <p:spPr>
            <a:xfrm>
              <a:off x="5442331" y="3288399"/>
              <a:ext cx="113692" cy="1259172"/>
            </a:xfrm>
            <a:custGeom>
              <a:avLst/>
              <a:gdLst/>
              <a:ahLst/>
              <a:cxnLst/>
              <a:rect l="l" t="t" r="r" b="b"/>
              <a:pathLst>
                <a:path w="5192" h="57503" extrusionOk="0">
                  <a:moveTo>
                    <a:pt x="4842" y="0"/>
                  </a:moveTo>
                  <a:cubicBezTo>
                    <a:pt x="4811" y="564"/>
                    <a:pt x="4786" y="1127"/>
                    <a:pt x="4756" y="1680"/>
                  </a:cubicBezTo>
                  <a:cubicBezTo>
                    <a:pt x="4574" y="4951"/>
                    <a:pt x="4442" y="8239"/>
                    <a:pt x="4219" y="11499"/>
                  </a:cubicBezTo>
                  <a:cubicBezTo>
                    <a:pt x="3795" y="17694"/>
                    <a:pt x="2954" y="23810"/>
                    <a:pt x="2187" y="29864"/>
                  </a:cubicBezTo>
                  <a:cubicBezTo>
                    <a:pt x="1498" y="35295"/>
                    <a:pt x="749" y="40720"/>
                    <a:pt x="373" y="46283"/>
                  </a:cubicBezTo>
                  <a:cubicBezTo>
                    <a:pt x="176" y="49210"/>
                    <a:pt x="234" y="52175"/>
                    <a:pt x="116" y="55117"/>
                  </a:cubicBezTo>
                  <a:cubicBezTo>
                    <a:pt x="84" y="55913"/>
                    <a:pt x="38" y="56708"/>
                    <a:pt x="0" y="57503"/>
                  </a:cubicBezTo>
                  <a:cubicBezTo>
                    <a:pt x="145" y="57453"/>
                    <a:pt x="287" y="57401"/>
                    <a:pt x="424" y="57350"/>
                  </a:cubicBezTo>
                  <a:cubicBezTo>
                    <a:pt x="573" y="54392"/>
                    <a:pt x="588" y="51445"/>
                    <a:pt x="677" y="48484"/>
                  </a:cubicBezTo>
                  <a:lnTo>
                    <a:pt x="677" y="48483"/>
                  </a:lnTo>
                  <a:cubicBezTo>
                    <a:pt x="854" y="42519"/>
                    <a:pt x="1749" y="36601"/>
                    <a:pt x="2488" y="30839"/>
                  </a:cubicBezTo>
                  <a:cubicBezTo>
                    <a:pt x="3234" y="25028"/>
                    <a:pt x="3992" y="19183"/>
                    <a:pt x="4498" y="13266"/>
                  </a:cubicBezTo>
                  <a:cubicBezTo>
                    <a:pt x="4721" y="10662"/>
                    <a:pt x="4814" y="8032"/>
                    <a:pt x="4960" y="5409"/>
                  </a:cubicBezTo>
                  <a:cubicBezTo>
                    <a:pt x="5053" y="3738"/>
                    <a:pt x="5069" y="1827"/>
                    <a:pt x="5191"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4" name="Google Shape;1574;p35"/>
            <p:cNvSpPr/>
            <p:nvPr/>
          </p:nvSpPr>
          <p:spPr>
            <a:xfrm>
              <a:off x="5522581" y="3399873"/>
              <a:ext cx="103882" cy="1082262"/>
            </a:xfrm>
            <a:custGeom>
              <a:avLst/>
              <a:gdLst/>
              <a:ahLst/>
              <a:cxnLst/>
              <a:rect l="l" t="t" r="r" b="b"/>
              <a:pathLst>
                <a:path w="4744" h="49424" extrusionOk="0">
                  <a:moveTo>
                    <a:pt x="4444" y="0"/>
                  </a:moveTo>
                  <a:cubicBezTo>
                    <a:pt x="4214" y="2317"/>
                    <a:pt x="3952" y="4620"/>
                    <a:pt x="3679" y="6895"/>
                  </a:cubicBezTo>
                  <a:cubicBezTo>
                    <a:pt x="3009" y="12480"/>
                    <a:pt x="2429" y="18242"/>
                    <a:pt x="2011" y="23925"/>
                  </a:cubicBezTo>
                  <a:cubicBezTo>
                    <a:pt x="1576" y="29824"/>
                    <a:pt x="1017" y="35645"/>
                    <a:pt x="502" y="41519"/>
                  </a:cubicBezTo>
                  <a:cubicBezTo>
                    <a:pt x="272" y="44143"/>
                    <a:pt x="118" y="46780"/>
                    <a:pt x="0" y="49424"/>
                  </a:cubicBezTo>
                  <a:cubicBezTo>
                    <a:pt x="162" y="49075"/>
                    <a:pt x="321" y="48707"/>
                    <a:pt x="477" y="48323"/>
                  </a:cubicBezTo>
                  <a:cubicBezTo>
                    <a:pt x="599" y="45861"/>
                    <a:pt x="754" y="43404"/>
                    <a:pt x="969" y="40954"/>
                  </a:cubicBezTo>
                  <a:cubicBezTo>
                    <a:pt x="1245" y="37804"/>
                    <a:pt x="1561" y="34670"/>
                    <a:pt x="1875" y="31534"/>
                  </a:cubicBezTo>
                  <a:cubicBezTo>
                    <a:pt x="2165" y="28628"/>
                    <a:pt x="2284" y="25663"/>
                    <a:pt x="2517" y="22739"/>
                  </a:cubicBezTo>
                  <a:cubicBezTo>
                    <a:pt x="3083" y="15629"/>
                    <a:pt x="4039" y="8591"/>
                    <a:pt x="4744" y="1494"/>
                  </a:cubicBezTo>
                  <a:cubicBezTo>
                    <a:pt x="4652" y="972"/>
                    <a:pt x="4552" y="473"/>
                    <a:pt x="4444"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5" name="Google Shape;1575;p35"/>
            <p:cNvSpPr/>
            <p:nvPr/>
          </p:nvSpPr>
          <p:spPr>
            <a:xfrm>
              <a:off x="5396020" y="3288399"/>
              <a:ext cx="40817" cy="500205"/>
            </a:xfrm>
            <a:custGeom>
              <a:avLst/>
              <a:gdLst/>
              <a:ahLst/>
              <a:cxnLst/>
              <a:rect l="l" t="t" r="r" b="b"/>
              <a:pathLst>
                <a:path w="1864" h="22843" extrusionOk="0">
                  <a:moveTo>
                    <a:pt x="1452" y="0"/>
                  </a:moveTo>
                  <a:cubicBezTo>
                    <a:pt x="1145" y="4605"/>
                    <a:pt x="958" y="9246"/>
                    <a:pt x="629" y="13845"/>
                  </a:cubicBezTo>
                  <a:cubicBezTo>
                    <a:pt x="414" y="16844"/>
                    <a:pt x="210" y="19844"/>
                    <a:pt x="0" y="22843"/>
                  </a:cubicBezTo>
                  <a:cubicBezTo>
                    <a:pt x="287" y="21255"/>
                    <a:pt x="519" y="19899"/>
                    <a:pt x="691" y="18876"/>
                  </a:cubicBezTo>
                  <a:cubicBezTo>
                    <a:pt x="802" y="17272"/>
                    <a:pt x="912" y="15668"/>
                    <a:pt x="1027" y="14065"/>
                  </a:cubicBezTo>
                  <a:cubicBezTo>
                    <a:pt x="1362" y="9393"/>
                    <a:pt x="1550" y="4676"/>
                    <a:pt x="1864"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6" name="Google Shape;1576;p35"/>
            <p:cNvSpPr/>
            <p:nvPr/>
          </p:nvSpPr>
          <p:spPr>
            <a:xfrm>
              <a:off x="5327091" y="3288399"/>
              <a:ext cx="66021" cy="838324"/>
            </a:xfrm>
            <a:custGeom>
              <a:avLst/>
              <a:gdLst/>
              <a:ahLst/>
              <a:cxnLst/>
              <a:rect l="l" t="t" r="r" b="b"/>
              <a:pathLst>
                <a:path w="3015" h="38284" extrusionOk="0">
                  <a:moveTo>
                    <a:pt x="2651" y="0"/>
                  </a:moveTo>
                  <a:cubicBezTo>
                    <a:pt x="2640" y="231"/>
                    <a:pt x="2629" y="460"/>
                    <a:pt x="2618" y="687"/>
                  </a:cubicBezTo>
                  <a:cubicBezTo>
                    <a:pt x="2485" y="3592"/>
                    <a:pt x="2197" y="6485"/>
                    <a:pt x="2093" y="9385"/>
                  </a:cubicBezTo>
                  <a:cubicBezTo>
                    <a:pt x="1863" y="15777"/>
                    <a:pt x="1443" y="22032"/>
                    <a:pt x="813" y="28316"/>
                  </a:cubicBezTo>
                  <a:cubicBezTo>
                    <a:pt x="479" y="31641"/>
                    <a:pt x="214" y="34960"/>
                    <a:pt x="1" y="38283"/>
                  </a:cubicBezTo>
                  <a:cubicBezTo>
                    <a:pt x="202" y="37424"/>
                    <a:pt x="398" y="36560"/>
                    <a:pt x="588" y="35699"/>
                  </a:cubicBezTo>
                  <a:cubicBezTo>
                    <a:pt x="765" y="33311"/>
                    <a:pt x="970" y="30925"/>
                    <a:pt x="1210" y="28535"/>
                  </a:cubicBezTo>
                  <a:cubicBezTo>
                    <a:pt x="1751" y="23173"/>
                    <a:pt x="2171" y="17832"/>
                    <a:pt x="2394" y="12380"/>
                  </a:cubicBezTo>
                  <a:cubicBezTo>
                    <a:pt x="2505" y="9671"/>
                    <a:pt x="2689" y="7002"/>
                    <a:pt x="2849" y="4307"/>
                  </a:cubicBezTo>
                  <a:cubicBezTo>
                    <a:pt x="2928" y="3007"/>
                    <a:pt x="2935" y="1481"/>
                    <a:pt x="3014"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7" name="Google Shape;1577;p35"/>
            <p:cNvSpPr/>
            <p:nvPr/>
          </p:nvSpPr>
          <p:spPr>
            <a:xfrm>
              <a:off x="5379817" y="3288399"/>
              <a:ext cx="101035" cy="1274084"/>
            </a:xfrm>
            <a:custGeom>
              <a:avLst/>
              <a:gdLst/>
              <a:ahLst/>
              <a:cxnLst/>
              <a:rect l="l" t="t" r="r" b="b"/>
              <a:pathLst>
                <a:path w="4614" h="58184" extrusionOk="0">
                  <a:moveTo>
                    <a:pt x="4174" y="0"/>
                  </a:moveTo>
                  <a:cubicBezTo>
                    <a:pt x="4069" y="2295"/>
                    <a:pt x="3819" y="4606"/>
                    <a:pt x="3703" y="6901"/>
                  </a:cubicBezTo>
                  <a:cubicBezTo>
                    <a:pt x="3375" y="13330"/>
                    <a:pt x="2839" y="19833"/>
                    <a:pt x="2132" y="26136"/>
                  </a:cubicBezTo>
                  <a:cubicBezTo>
                    <a:pt x="951" y="36674"/>
                    <a:pt x="178" y="47391"/>
                    <a:pt x="1" y="58184"/>
                  </a:cubicBezTo>
                  <a:cubicBezTo>
                    <a:pt x="136" y="58170"/>
                    <a:pt x="274" y="58155"/>
                    <a:pt x="413" y="58135"/>
                  </a:cubicBezTo>
                  <a:cubicBezTo>
                    <a:pt x="574" y="47967"/>
                    <a:pt x="1248" y="37794"/>
                    <a:pt x="2359" y="27880"/>
                  </a:cubicBezTo>
                  <a:cubicBezTo>
                    <a:pt x="2989" y="22247"/>
                    <a:pt x="3421" y="16619"/>
                    <a:pt x="3846" y="10913"/>
                  </a:cubicBezTo>
                  <a:cubicBezTo>
                    <a:pt x="4047" y="8198"/>
                    <a:pt x="4167" y="5466"/>
                    <a:pt x="4361" y="2750"/>
                  </a:cubicBezTo>
                  <a:cubicBezTo>
                    <a:pt x="4423" y="1872"/>
                    <a:pt x="4604" y="884"/>
                    <a:pt x="4613"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8" name="Google Shape;1578;p35"/>
            <p:cNvSpPr/>
            <p:nvPr/>
          </p:nvSpPr>
          <p:spPr>
            <a:xfrm>
              <a:off x="5351352" y="3904713"/>
              <a:ext cx="45481" cy="657910"/>
            </a:xfrm>
            <a:custGeom>
              <a:avLst/>
              <a:gdLst/>
              <a:ahLst/>
              <a:cxnLst/>
              <a:rect l="l" t="t" r="r" b="b"/>
              <a:pathLst>
                <a:path w="2077" h="30045" extrusionOk="0">
                  <a:moveTo>
                    <a:pt x="2077" y="0"/>
                  </a:moveTo>
                  <a:lnTo>
                    <a:pt x="2077" y="0"/>
                  </a:lnTo>
                  <a:cubicBezTo>
                    <a:pt x="1791" y="2268"/>
                    <a:pt x="1466" y="4656"/>
                    <a:pt x="1129" y="7048"/>
                  </a:cubicBezTo>
                  <a:cubicBezTo>
                    <a:pt x="840" y="10934"/>
                    <a:pt x="583" y="14799"/>
                    <a:pt x="458" y="18759"/>
                  </a:cubicBezTo>
                  <a:cubicBezTo>
                    <a:pt x="339" y="22513"/>
                    <a:pt x="129" y="26243"/>
                    <a:pt x="1" y="29988"/>
                  </a:cubicBezTo>
                  <a:cubicBezTo>
                    <a:pt x="132" y="30015"/>
                    <a:pt x="271" y="30031"/>
                    <a:pt x="414" y="30044"/>
                  </a:cubicBezTo>
                  <a:lnTo>
                    <a:pt x="414" y="30045"/>
                  </a:lnTo>
                  <a:cubicBezTo>
                    <a:pt x="537" y="26531"/>
                    <a:pt x="732" y="23032"/>
                    <a:pt x="847" y="19509"/>
                  </a:cubicBezTo>
                  <a:cubicBezTo>
                    <a:pt x="1037" y="13645"/>
                    <a:pt x="1472" y="7952"/>
                    <a:pt x="1918" y="2152"/>
                  </a:cubicBezTo>
                  <a:cubicBezTo>
                    <a:pt x="1974" y="1436"/>
                    <a:pt x="2025" y="718"/>
                    <a:pt x="2077" y="0"/>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79" name="Google Shape;1579;p35"/>
            <p:cNvSpPr/>
            <p:nvPr/>
          </p:nvSpPr>
          <p:spPr>
            <a:xfrm>
              <a:off x="4874451" y="2652356"/>
              <a:ext cx="1185553" cy="825295"/>
            </a:xfrm>
            <a:custGeom>
              <a:avLst/>
              <a:gdLst/>
              <a:ahLst/>
              <a:cxnLst/>
              <a:rect l="l" t="t" r="r" b="b"/>
              <a:pathLst>
                <a:path w="54141" h="37689" extrusionOk="0">
                  <a:moveTo>
                    <a:pt x="49618" y="1"/>
                  </a:moveTo>
                  <a:cubicBezTo>
                    <a:pt x="49434" y="1232"/>
                    <a:pt x="50358" y="5697"/>
                    <a:pt x="42887" y="9560"/>
                  </a:cubicBezTo>
                  <a:cubicBezTo>
                    <a:pt x="41156" y="10455"/>
                    <a:pt x="39819" y="10812"/>
                    <a:pt x="38740" y="10812"/>
                  </a:cubicBezTo>
                  <a:cubicBezTo>
                    <a:pt x="34506" y="10812"/>
                    <a:pt x="34237" y="5323"/>
                    <a:pt x="29685" y="5323"/>
                  </a:cubicBezTo>
                  <a:cubicBezTo>
                    <a:pt x="29625" y="5323"/>
                    <a:pt x="29564" y="5324"/>
                    <a:pt x="29503" y="5326"/>
                  </a:cubicBezTo>
                  <a:lnTo>
                    <a:pt x="18536" y="15001"/>
                  </a:lnTo>
                  <a:cubicBezTo>
                    <a:pt x="9827" y="26248"/>
                    <a:pt x="1570" y="34645"/>
                    <a:pt x="1570" y="34645"/>
                  </a:cubicBezTo>
                  <a:cubicBezTo>
                    <a:pt x="0" y="36858"/>
                    <a:pt x="3413" y="37688"/>
                    <a:pt x="3413" y="37688"/>
                  </a:cubicBezTo>
                  <a:cubicBezTo>
                    <a:pt x="8854" y="37227"/>
                    <a:pt x="14500" y="29295"/>
                    <a:pt x="14500" y="29295"/>
                  </a:cubicBezTo>
                  <a:cubicBezTo>
                    <a:pt x="17388" y="26877"/>
                    <a:pt x="19529" y="20800"/>
                    <a:pt x="19648" y="20457"/>
                  </a:cubicBezTo>
                  <a:lnTo>
                    <a:pt x="19648" y="20457"/>
                  </a:lnTo>
                  <a:cubicBezTo>
                    <a:pt x="19198" y="21777"/>
                    <a:pt x="18835" y="27451"/>
                    <a:pt x="18835" y="27451"/>
                  </a:cubicBezTo>
                  <a:cubicBezTo>
                    <a:pt x="17400" y="32672"/>
                    <a:pt x="22203" y="33734"/>
                    <a:pt x="26347" y="33734"/>
                  </a:cubicBezTo>
                  <a:cubicBezTo>
                    <a:pt x="29187" y="33734"/>
                    <a:pt x="31717" y="33235"/>
                    <a:pt x="31717" y="33235"/>
                  </a:cubicBezTo>
                  <a:cubicBezTo>
                    <a:pt x="37523" y="32866"/>
                    <a:pt x="35014" y="19889"/>
                    <a:pt x="35014" y="19889"/>
                  </a:cubicBezTo>
                  <a:cubicBezTo>
                    <a:pt x="34653" y="17441"/>
                    <a:pt x="34922" y="16933"/>
                    <a:pt x="35832" y="16933"/>
                  </a:cubicBezTo>
                  <a:cubicBezTo>
                    <a:pt x="36478" y="16933"/>
                    <a:pt x="37447" y="17188"/>
                    <a:pt x="38742" y="17188"/>
                  </a:cubicBezTo>
                  <a:cubicBezTo>
                    <a:pt x="40917" y="17188"/>
                    <a:pt x="44014" y="16468"/>
                    <a:pt x="48051" y="12606"/>
                  </a:cubicBezTo>
                  <a:cubicBezTo>
                    <a:pt x="54140" y="6781"/>
                    <a:pt x="53400" y="885"/>
                    <a:pt x="53400" y="885"/>
                  </a:cubicBezTo>
                  <a:lnTo>
                    <a:pt x="49618" y="1"/>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0" name="Google Shape;1580;p35"/>
            <p:cNvSpPr/>
            <p:nvPr/>
          </p:nvSpPr>
          <p:spPr>
            <a:xfrm>
              <a:off x="5513691" y="2585879"/>
              <a:ext cx="190092" cy="192501"/>
            </a:xfrm>
            <a:custGeom>
              <a:avLst/>
              <a:gdLst/>
              <a:ahLst/>
              <a:cxnLst/>
              <a:rect l="l" t="t" r="r" b="b"/>
              <a:pathLst>
                <a:path w="8681" h="8791" extrusionOk="0">
                  <a:moveTo>
                    <a:pt x="5135" y="0"/>
                  </a:moveTo>
                  <a:cubicBezTo>
                    <a:pt x="1" y="0"/>
                    <a:pt x="2569" y="8279"/>
                    <a:pt x="2569" y="8279"/>
                  </a:cubicBezTo>
                  <a:cubicBezTo>
                    <a:pt x="3050" y="8634"/>
                    <a:pt x="3510" y="8790"/>
                    <a:pt x="3940" y="8790"/>
                  </a:cubicBezTo>
                  <a:cubicBezTo>
                    <a:pt x="7103" y="8790"/>
                    <a:pt x="8681" y="333"/>
                    <a:pt x="5674" y="29"/>
                  </a:cubicBezTo>
                  <a:cubicBezTo>
                    <a:pt x="5486" y="10"/>
                    <a:pt x="5306" y="0"/>
                    <a:pt x="5135" y="0"/>
                  </a:cubicBezTo>
                  <a:close/>
                </a:path>
              </a:pathLst>
            </a:custGeom>
            <a:solidFill>
              <a:srgbClr val="F6B26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1" name="Google Shape;1581;p35"/>
            <p:cNvSpPr/>
            <p:nvPr/>
          </p:nvSpPr>
          <p:spPr>
            <a:xfrm>
              <a:off x="5193699" y="2511782"/>
              <a:ext cx="538000" cy="513453"/>
            </a:xfrm>
            <a:custGeom>
              <a:avLst/>
              <a:gdLst/>
              <a:ahLst/>
              <a:cxnLst/>
              <a:rect l="l" t="t" r="r" b="b"/>
              <a:pathLst>
                <a:path w="24569" h="23448" extrusionOk="0">
                  <a:moveTo>
                    <a:pt x="16002" y="0"/>
                  </a:moveTo>
                  <a:cubicBezTo>
                    <a:pt x="12482" y="0"/>
                    <a:pt x="9949" y="2105"/>
                    <a:pt x="9418" y="6530"/>
                  </a:cubicBezTo>
                  <a:cubicBezTo>
                    <a:pt x="8831" y="11425"/>
                    <a:pt x="8439" y="11915"/>
                    <a:pt x="4034" y="14558"/>
                  </a:cubicBezTo>
                  <a:cubicBezTo>
                    <a:pt x="1" y="16978"/>
                    <a:pt x="1139" y="22435"/>
                    <a:pt x="5043" y="22435"/>
                  </a:cubicBezTo>
                  <a:cubicBezTo>
                    <a:pt x="5402" y="22435"/>
                    <a:pt x="5785" y="22389"/>
                    <a:pt x="6188" y="22290"/>
                  </a:cubicBezTo>
                  <a:cubicBezTo>
                    <a:pt x="7026" y="22085"/>
                    <a:pt x="7642" y="22002"/>
                    <a:pt x="8126" y="22002"/>
                  </a:cubicBezTo>
                  <a:cubicBezTo>
                    <a:pt x="10151" y="22002"/>
                    <a:pt x="9865" y="23448"/>
                    <a:pt x="13737" y="23448"/>
                  </a:cubicBezTo>
                  <a:cubicBezTo>
                    <a:pt x="14244" y="23448"/>
                    <a:pt x="14823" y="23423"/>
                    <a:pt x="15487" y="23367"/>
                  </a:cubicBezTo>
                  <a:cubicBezTo>
                    <a:pt x="22437" y="22781"/>
                    <a:pt x="15291" y="11523"/>
                    <a:pt x="17639" y="11117"/>
                  </a:cubicBezTo>
                  <a:cubicBezTo>
                    <a:pt x="19990" y="10712"/>
                    <a:pt x="17346" y="5455"/>
                    <a:pt x="19794" y="5357"/>
                  </a:cubicBezTo>
                  <a:cubicBezTo>
                    <a:pt x="22240" y="5259"/>
                    <a:pt x="24568" y="4123"/>
                    <a:pt x="22926" y="1735"/>
                  </a:cubicBezTo>
                  <a:lnTo>
                    <a:pt x="22926" y="1734"/>
                  </a:lnTo>
                  <a:cubicBezTo>
                    <a:pt x="21849" y="169"/>
                    <a:pt x="21261" y="561"/>
                    <a:pt x="17150" y="70"/>
                  </a:cubicBezTo>
                  <a:cubicBezTo>
                    <a:pt x="16757" y="24"/>
                    <a:pt x="16374" y="0"/>
                    <a:pt x="16002" y="0"/>
                  </a:cubicBezTo>
                  <a:close/>
                </a:path>
              </a:pathLst>
            </a:custGeom>
            <a:solidFill>
              <a:srgbClr val="CC41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2" name="Google Shape;1582;p35"/>
            <p:cNvSpPr/>
            <p:nvPr/>
          </p:nvSpPr>
          <p:spPr>
            <a:xfrm>
              <a:off x="5967403" y="2686011"/>
              <a:ext cx="67948" cy="23496"/>
            </a:xfrm>
            <a:custGeom>
              <a:avLst/>
              <a:gdLst/>
              <a:ahLst/>
              <a:cxnLst/>
              <a:rect l="l" t="t" r="r" b="b"/>
              <a:pathLst>
                <a:path w="3103" h="1073" extrusionOk="0">
                  <a:moveTo>
                    <a:pt x="219" y="1"/>
                  </a:moveTo>
                  <a:cubicBezTo>
                    <a:pt x="111" y="1"/>
                    <a:pt x="22" y="82"/>
                    <a:pt x="11" y="190"/>
                  </a:cubicBezTo>
                  <a:cubicBezTo>
                    <a:pt x="1" y="306"/>
                    <a:pt x="86" y="409"/>
                    <a:pt x="201" y="421"/>
                  </a:cubicBezTo>
                  <a:cubicBezTo>
                    <a:pt x="218" y="422"/>
                    <a:pt x="1799" y="578"/>
                    <a:pt x="2770" y="1051"/>
                  </a:cubicBezTo>
                  <a:cubicBezTo>
                    <a:pt x="2799" y="1066"/>
                    <a:pt x="2831" y="1072"/>
                    <a:pt x="2862" y="1072"/>
                  </a:cubicBezTo>
                  <a:cubicBezTo>
                    <a:pt x="2940" y="1072"/>
                    <a:pt x="3016" y="1029"/>
                    <a:pt x="3052" y="955"/>
                  </a:cubicBezTo>
                  <a:cubicBezTo>
                    <a:pt x="3102" y="849"/>
                    <a:pt x="3059" y="724"/>
                    <a:pt x="2955" y="672"/>
                  </a:cubicBezTo>
                  <a:cubicBezTo>
                    <a:pt x="1916" y="167"/>
                    <a:pt x="309" y="7"/>
                    <a:pt x="241" y="2"/>
                  </a:cubicBezTo>
                  <a:cubicBezTo>
                    <a:pt x="234" y="1"/>
                    <a:pt x="226" y="1"/>
                    <a:pt x="219"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3" name="Google Shape;1583;p35"/>
            <p:cNvSpPr/>
            <p:nvPr/>
          </p:nvSpPr>
          <p:spPr>
            <a:xfrm>
              <a:off x="4920608" y="3405719"/>
              <a:ext cx="48153" cy="55773"/>
            </a:xfrm>
            <a:custGeom>
              <a:avLst/>
              <a:gdLst/>
              <a:ahLst/>
              <a:cxnLst/>
              <a:rect l="l" t="t" r="r" b="b"/>
              <a:pathLst>
                <a:path w="2199" h="2547" extrusionOk="0">
                  <a:moveTo>
                    <a:pt x="242" y="1"/>
                  </a:moveTo>
                  <a:cubicBezTo>
                    <a:pt x="212" y="1"/>
                    <a:pt x="181" y="7"/>
                    <a:pt x="152" y="21"/>
                  </a:cubicBezTo>
                  <a:cubicBezTo>
                    <a:pt x="47" y="70"/>
                    <a:pt x="1" y="194"/>
                    <a:pt x="51" y="301"/>
                  </a:cubicBezTo>
                  <a:cubicBezTo>
                    <a:pt x="80" y="364"/>
                    <a:pt x="802" y="1902"/>
                    <a:pt x="1851" y="2519"/>
                  </a:cubicBezTo>
                  <a:cubicBezTo>
                    <a:pt x="1885" y="2537"/>
                    <a:pt x="1923" y="2547"/>
                    <a:pt x="1958" y="2547"/>
                  </a:cubicBezTo>
                  <a:cubicBezTo>
                    <a:pt x="2031" y="2547"/>
                    <a:pt x="2101" y="2510"/>
                    <a:pt x="2140" y="2443"/>
                  </a:cubicBezTo>
                  <a:cubicBezTo>
                    <a:pt x="2198" y="2343"/>
                    <a:pt x="2164" y="2214"/>
                    <a:pt x="2064" y="2155"/>
                  </a:cubicBezTo>
                  <a:cubicBezTo>
                    <a:pt x="1129" y="1608"/>
                    <a:pt x="439" y="137"/>
                    <a:pt x="432" y="122"/>
                  </a:cubicBezTo>
                  <a:cubicBezTo>
                    <a:pt x="397" y="46"/>
                    <a:pt x="322" y="1"/>
                    <a:pt x="242"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4" name="Google Shape;1584;p35"/>
            <p:cNvSpPr/>
            <p:nvPr/>
          </p:nvSpPr>
          <p:spPr>
            <a:xfrm>
              <a:off x="5298888" y="3295340"/>
              <a:ext cx="326404" cy="50868"/>
            </a:xfrm>
            <a:custGeom>
              <a:avLst/>
              <a:gdLst/>
              <a:ahLst/>
              <a:cxnLst/>
              <a:rect l="l" t="t" r="r" b="b"/>
              <a:pathLst>
                <a:path w="14906" h="2323" extrusionOk="0">
                  <a:moveTo>
                    <a:pt x="14672" y="0"/>
                  </a:moveTo>
                  <a:cubicBezTo>
                    <a:pt x="14622" y="0"/>
                    <a:pt x="14573" y="18"/>
                    <a:pt x="14533" y="52"/>
                  </a:cubicBezTo>
                  <a:cubicBezTo>
                    <a:pt x="12949" y="1435"/>
                    <a:pt x="10696" y="1881"/>
                    <a:pt x="8450" y="1881"/>
                  </a:cubicBezTo>
                  <a:cubicBezTo>
                    <a:pt x="4402" y="1881"/>
                    <a:pt x="373" y="432"/>
                    <a:pt x="311" y="409"/>
                  </a:cubicBezTo>
                  <a:cubicBezTo>
                    <a:pt x="288" y="400"/>
                    <a:pt x="264" y="396"/>
                    <a:pt x="240" y="396"/>
                  </a:cubicBezTo>
                  <a:cubicBezTo>
                    <a:pt x="153" y="396"/>
                    <a:pt x="72" y="450"/>
                    <a:pt x="40" y="535"/>
                  </a:cubicBezTo>
                  <a:cubicBezTo>
                    <a:pt x="1" y="644"/>
                    <a:pt x="57" y="764"/>
                    <a:pt x="167" y="805"/>
                  </a:cubicBezTo>
                  <a:cubicBezTo>
                    <a:pt x="424" y="899"/>
                    <a:pt x="4381" y="2323"/>
                    <a:pt x="8422" y="2323"/>
                  </a:cubicBezTo>
                  <a:cubicBezTo>
                    <a:pt x="10754" y="2323"/>
                    <a:pt x="13117" y="1848"/>
                    <a:pt x="14810" y="370"/>
                  </a:cubicBezTo>
                  <a:cubicBezTo>
                    <a:pt x="14898" y="293"/>
                    <a:pt x="14906" y="160"/>
                    <a:pt x="14830" y="72"/>
                  </a:cubicBezTo>
                  <a:cubicBezTo>
                    <a:pt x="14788" y="25"/>
                    <a:pt x="14730" y="0"/>
                    <a:pt x="14672"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5" name="Google Shape;1585;p35"/>
            <p:cNvSpPr/>
            <p:nvPr/>
          </p:nvSpPr>
          <p:spPr>
            <a:xfrm>
              <a:off x="5324397" y="4470119"/>
              <a:ext cx="179932" cy="55970"/>
            </a:xfrm>
            <a:custGeom>
              <a:avLst/>
              <a:gdLst/>
              <a:ahLst/>
              <a:cxnLst/>
              <a:rect l="l" t="t" r="r" b="b"/>
              <a:pathLst>
                <a:path w="8217" h="2556" extrusionOk="0">
                  <a:moveTo>
                    <a:pt x="7981" y="1"/>
                  </a:moveTo>
                  <a:cubicBezTo>
                    <a:pt x="7934" y="1"/>
                    <a:pt x="7886" y="17"/>
                    <a:pt x="7847" y="50"/>
                  </a:cubicBezTo>
                  <a:cubicBezTo>
                    <a:pt x="5833" y="1717"/>
                    <a:pt x="3962" y="2136"/>
                    <a:pt x="2591" y="2136"/>
                  </a:cubicBezTo>
                  <a:cubicBezTo>
                    <a:pt x="1222" y="2136"/>
                    <a:pt x="351" y="1719"/>
                    <a:pt x="334" y="1711"/>
                  </a:cubicBezTo>
                  <a:cubicBezTo>
                    <a:pt x="304" y="1696"/>
                    <a:pt x="272" y="1689"/>
                    <a:pt x="241" y="1689"/>
                  </a:cubicBezTo>
                  <a:cubicBezTo>
                    <a:pt x="164" y="1689"/>
                    <a:pt x="89" y="1731"/>
                    <a:pt x="52" y="1805"/>
                  </a:cubicBezTo>
                  <a:cubicBezTo>
                    <a:pt x="1" y="1909"/>
                    <a:pt x="42" y="2035"/>
                    <a:pt x="146" y="2088"/>
                  </a:cubicBezTo>
                  <a:cubicBezTo>
                    <a:pt x="164" y="2096"/>
                    <a:pt x="1114" y="2555"/>
                    <a:pt x="2595" y="2555"/>
                  </a:cubicBezTo>
                  <a:cubicBezTo>
                    <a:pt x="4048" y="2555"/>
                    <a:pt x="6013" y="2113"/>
                    <a:pt x="8115" y="374"/>
                  </a:cubicBezTo>
                  <a:cubicBezTo>
                    <a:pt x="8205" y="300"/>
                    <a:pt x="8216" y="167"/>
                    <a:pt x="8143" y="78"/>
                  </a:cubicBezTo>
                  <a:cubicBezTo>
                    <a:pt x="8101" y="27"/>
                    <a:pt x="8041" y="1"/>
                    <a:pt x="7981" y="1"/>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6" name="Google Shape;1586;p35"/>
            <p:cNvSpPr/>
            <p:nvPr/>
          </p:nvSpPr>
          <p:spPr>
            <a:xfrm>
              <a:off x="5030484" y="4477454"/>
              <a:ext cx="156195" cy="33219"/>
            </a:xfrm>
            <a:custGeom>
              <a:avLst/>
              <a:gdLst/>
              <a:ahLst/>
              <a:cxnLst/>
              <a:rect l="l" t="t" r="r" b="b"/>
              <a:pathLst>
                <a:path w="7133" h="1517" extrusionOk="0">
                  <a:moveTo>
                    <a:pt x="241" y="1"/>
                  </a:moveTo>
                  <a:cubicBezTo>
                    <a:pt x="171" y="1"/>
                    <a:pt x="102" y="36"/>
                    <a:pt x="63" y="100"/>
                  </a:cubicBezTo>
                  <a:cubicBezTo>
                    <a:pt x="1" y="198"/>
                    <a:pt x="30" y="328"/>
                    <a:pt x="129" y="389"/>
                  </a:cubicBezTo>
                  <a:cubicBezTo>
                    <a:pt x="228" y="450"/>
                    <a:pt x="1974" y="1516"/>
                    <a:pt x="4323" y="1516"/>
                  </a:cubicBezTo>
                  <a:cubicBezTo>
                    <a:pt x="5146" y="1516"/>
                    <a:pt x="6043" y="1386"/>
                    <a:pt x="6969" y="1035"/>
                  </a:cubicBezTo>
                  <a:cubicBezTo>
                    <a:pt x="7077" y="994"/>
                    <a:pt x="7132" y="873"/>
                    <a:pt x="7091" y="765"/>
                  </a:cubicBezTo>
                  <a:cubicBezTo>
                    <a:pt x="7059" y="680"/>
                    <a:pt x="6978" y="628"/>
                    <a:pt x="6893" y="628"/>
                  </a:cubicBezTo>
                  <a:cubicBezTo>
                    <a:pt x="6868" y="628"/>
                    <a:pt x="6843" y="633"/>
                    <a:pt x="6819" y="642"/>
                  </a:cubicBezTo>
                  <a:cubicBezTo>
                    <a:pt x="5962" y="966"/>
                    <a:pt x="5124" y="1087"/>
                    <a:pt x="4351" y="1087"/>
                  </a:cubicBezTo>
                  <a:cubicBezTo>
                    <a:pt x="2086" y="1087"/>
                    <a:pt x="375" y="46"/>
                    <a:pt x="352" y="32"/>
                  </a:cubicBezTo>
                  <a:cubicBezTo>
                    <a:pt x="318" y="11"/>
                    <a:pt x="279" y="1"/>
                    <a:pt x="241" y="1"/>
                  </a:cubicBezTo>
                  <a:close/>
                </a:path>
              </a:pathLst>
            </a:custGeom>
            <a:solidFill>
              <a:srgbClr val="FFFFFF">
                <a:alpha val="1013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7" name="Google Shape;1587;p35"/>
            <p:cNvSpPr/>
            <p:nvPr/>
          </p:nvSpPr>
          <p:spPr>
            <a:xfrm>
              <a:off x="7202528" y="4485621"/>
              <a:ext cx="211574" cy="91816"/>
            </a:xfrm>
            <a:custGeom>
              <a:avLst/>
              <a:gdLst/>
              <a:ahLst/>
              <a:cxnLst/>
              <a:rect l="l" t="t" r="r" b="b"/>
              <a:pathLst>
                <a:path w="9662" h="4193" extrusionOk="0">
                  <a:moveTo>
                    <a:pt x="7953" y="0"/>
                  </a:moveTo>
                  <a:cubicBezTo>
                    <a:pt x="6695" y="0"/>
                    <a:pt x="4522" y="724"/>
                    <a:pt x="773" y="3342"/>
                  </a:cubicBezTo>
                  <a:cubicBezTo>
                    <a:pt x="1" y="3881"/>
                    <a:pt x="924" y="4193"/>
                    <a:pt x="2429" y="4193"/>
                  </a:cubicBezTo>
                  <a:cubicBezTo>
                    <a:pt x="4973" y="4193"/>
                    <a:pt x="9181" y="3301"/>
                    <a:pt x="9662" y="1108"/>
                  </a:cubicBezTo>
                  <a:cubicBezTo>
                    <a:pt x="9662" y="1108"/>
                    <a:pt x="9508" y="0"/>
                    <a:pt x="7953" y="0"/>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8" name="Google Shape;1588;p35"/>
            <p:cNvSpPr/>
            <p:nvPr/>
          </p:nvSpPr>
          <p:spPr>
            <a:xfrm>
              <a:off x="7165983" y="3315091"/>
              <a:ext cx="539664" cy="1213625"/>
            </a:xfrm>
            <a:custGeom>
              <a:avLst/>
              <a:gdLst/>
              <a:ahLst/>
              <a:cxnLst/>
              <a:rect l="l" t="t" r="r" b="b"/>
              <a:pathLst>
                <a:path w="24645" h="55423" extrusionOk="0">
                  <a:moveTo>
                    <a:pt x="22818" y="0"/>
                  </a:moveTo>
                  <a:lnTo>
                    <a:pt x="17388" y="1153"/>
                  </a:lnTo>
                  <a:cubicBezTo>
                    <a:pt x="17388" y="1153"/>
                    <a:pt x="0" y="53840"/>
                    <a:pt x="6983" y="54936"/>
                  </a:cubicBezTo>
                  <a:cubicBezTo>
                    <a:pt x="6983" y="54936"/>
                    <a:pt x="8139" y="55423"/>
                    <a:pt x="9924" y="55423"/>
                  </a:cubicBezTo>
                  <a:cubicBezTo>
                    <a:pt x="10816" y="55423"/>
                    <a:pt x="11866" y="55301"/>
                    <a:pt x="13007" y="54936"/>
                  </a:cubicBezTo>
                  <a:cubicBezTo>
                    <a:pt x="13007" y="54936"/>
                    <a:pt x="23139" y="20160"/>
                    <a:pt x="24644" y="14273"/>
                  </a:cubicBezTo>
                  <a:lnTo>
                    <a:pt x="22818" y="0"/>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89" name="Google Shape;1589;p35"/>
            <p:cNvSpPr/>
            <p:nvPr/>
          </p:nvSpPr>
          <p:spPr>
            <a:xfrm>
              <a:off x="7621425" y="3489210"/>
              <a:ext cx="5518" cy="15131"/>
            </a:xfrm>
            <a:custGeom>
              <a:avLst/>
              <a:gdLst/>
              <a:ahLst/>
              <a:cxnLst/>
              <a:rect l="l" t="t" r="r" b="b"/>
              <a:pathLst>
                <a:path w="252" h="691" extrusionOk="0">
                  <a:moveTo>
                    <a:pt x="180" y="0"/>
                  </a:moveTo>
                  <a:lnTo>
                    <a:pt x="1" y="690"/>
                  </a:lnTo>
                  <a:lnTo>
                    <a:pt x="71" y="691"/>
                  </a:lnTo>
                  <a:lnTo>
                    <a:pt x="252" y="2"/>
                  </a:lnTo>
                  <a:lnTo>
                    <a:pt x="18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0" name="Google Shape;1590;p35"/>
            <p:cNvSpPr/>
            <p:nvPr/>
          </p:nvSpPr>
          <p:spPr>
            <a:xfrm>
              <a:off x="7615513" y="3511697"/>
              <a:ext cx="5518" cy="15087"/>
            </a:xfrm>
            <a:custGeom>
              <a:avLst/>
              <a:gdLst/>
              <a:ahLst/>
              <a:cxnLst/>
              <a:rect l="l" t="t" r="r" b="b"/>
              <a:pathLst>
                <a:path w="252" h="689" extrusionOk="0">
                  <a:moveTo>
                    <a:pt x="181" y="0"/>
                  </a:moveTo>
                  <a:lnTo>
                    <a:pt x="0" y="688"/>
                  </a:lnTo>
                  <a:lnTo>
                    <a:pt x="72" y="688"/>
                  </a:lnTo>
                  <a:lnTo>
                    <a:pt x="252"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1" name="Google Shape;1591;p35"/>
            <p:cNvSpPr/>
            <p:nvPr/>
          </p:nvSpPr>
          <p:spPr>
            <a:xfrm>
              <a:off x="7609623" y="3534119"/>
              <a:ext cx="5518" cy="15131"/>
            </a:xfrm>
            <a:custGeom>
              <a:avLst/>
              <a:gdLst/>
              <a:ahLst/>
              <a:cxnLst/>
              <a:rect l="l" t="t" r="r" b="b"/>
              <a:pathLst>
                <a:path w="252" h="691" extrusionOk="0">
                  <a:moveTo>
                    <a:pt x="181" y="1"/>
                  </a:moveTo>
                  <a:lnTo>
                    <a:pt x="0" y="690"/>
                  </a:lnTo>
                  <a:lnTo>
                    <a:pt x="72" y="690"/>
                  </a:lnTo>
                  <a:lnTo>
                    <a:pt x="252" y="2"/>
                  </a:lnTo>
                  <a:lnTo>
                    <a:pt x="181"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2" name="Google Shape;1592;p35"/>
            <p:cNvSpPr/>
            <p:nvPr/>
          </p:nvSpPr>
          <p:spPr>
            <a:xfrm>
              <a:off x="7603733" y="3556584"/>
              <a:ext cx="5518" cy="15109"/>
            </a:xfrm>
            <a:custGeom>
              <a:avLst/>
              <a:gdLst/>
              <a:ahLst/>
              <a:cxnLst/>
              <a:rect l="l" t="t" r="r" b="b"/>
              <a:pathLst>
                <a:path w="252" h="690" extrusionOk="0">
                  <a:moveTo>
                    <a:pt x="181" y="1"/>
                  </a:moveTo>
                  <a:lnTo>
                    <a:pt x="0" y="690"/>
                  </a:lnTo>
                  <a:lnTo>
                    <a:pt x="72" y="690"/>
                  </a:lnTo>
                  <a:lnTo>
                    <a:pt x="252" y="2"/>
                  </a:lnTo>
                  <a:lnTo>
                    <a:pt x="181"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3" name="Google Shape;1593;p35"/>
            <p:cNvSpPr/>
            <p:nvPr/>
          </p:nvSpPr>
          <p:spPr>
            <a:xfrm>
              <a:off x="7597843" y="3579050"/>
              <a:ext cx="5518" cy="15109"/>
            </a:xfrm>
            <a:custGeom>
              <a:avLst/>
              <a:gdLst/>
              <a:ahLst/>
              <a:cxnLst/>
              <a:rect l="l" t="t" r="r" b="b"/>
              <a:pathLst>
                <a:path w="252" h="690" extrusionOk="0">
                  <a:moveTo>
                    <a:pt x="182" y="0"/>
                  </a:moveTo>
                  <a:lnTo>
                    <a:pt x="0" y="690"/>
                  </a:lnTo>
                  <a:lnTo>
                    <a:pt x="72" y="690"/>
                  </a:lnTo>
                  <a:lnTo>
                    <a:pt x="252"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4" name="Google Shape;1594;p35"/>
            <p:cNvSpPr/>
            <p:nvPr/>
          </p:nvSpPr>
          <p:spPr>
            <a:xfrm>
              <a:off x="7591953" y="3601516"/>
              <a:ext cx="5518" cy="15109"/>
            </a:xfrm>
            <a:custGeom>
              <a:avLst/>
              <a:gdLst/>
              <a:ahLst/>
              <a:cxnLst/>
              <a:rect l="l" t="t" r="r" b="b"/>
              <a:pathLst>
                <a:path w="252" h="690" extrusionOk="0">
                  <a:moveTo>
                    <a:pt x="182" y="0"/>
                  </a:moveTo>
                  <a:lnTo>
                    <a:pt x="0" y="689"/>
                  </a:lnTo>
                  <a:lnTo>
                    <a:pt x="72" y="689"/>
                  </a:lnTo>
                  <a:lnTo>
                    <a:pt x="252"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5" name="Google Shape;1595;p35"/>
            <p:cNvSpPr/>
            <p:nvPr/>
          </p:nvSpPr>
          <p:spPr>
            <a:xfrm>
              <a:off x="7586085" y="3623959"/>
              <a:ext cx="5540" cy="15131"/>
            </a:xfrm>
            <a:custGeom>
              <a:avLst/>
              <a:gdLst/>
              <a:ahLst/>
              <a:cxnLst/>
              <a:rect l="l" t="t" r="r" b="b"/>
              <a:pathLst>
                <a:path w="253" h="691" extrusionOk="0">
                  <a:moveTo>
                    <a:pt x="181" y="1"/>
                  </a:moveTo>
                  <a:lnTo>
                    <a:pt x="1" y="690"/>
                  </a:lnTo>
                  <a:lnTo>
                    <a:pt x="71" y="690"/>
                  </a:lnTo>
                  <a:lnTo>
                    <a:pt x="252"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6" name="Google Shape;1596;p35"/>
            <p:cNvSpPr/>
            <p:nvPr/>
          </p:nvSpPr>
          <p:spPr>
            <a:xfrm>
              <a:off x="7580195" y="3646425"/>
              <a:ext cx="5540" cy="15109"/>
            </a:xfrm>
            <a:custGeom>
              <a:avLst/>
              <a:gdLst/>
              <a:ahLst/>
              <a:cxnLst/>
              <a:rect l="l" t="t" r="r" b="b"/>
              <a:pathLst>
                <a:path w="253" h="690" extrusionOk="0">
                  <a:moveTo>
                    <a:pt x="181" y="1"/>
                  </a:moveTo>
                  <a:lnTo>
                    <a:pt x="1" y="690"/>
                  </a:lnTo>
                  <a:lnTo>
                    <a:pt x="71" y="690"/>
                  </a:lnTo>
                  <a:lnTo>
                    <a:pt x="252"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7" name="Google Shape;1597;p35"/>
            <p:cNvSpPr/>
            <p:nvPr/>
          </p:nvSpPr>
          <p:spPr>
            <a:xfrm>
              <a:off x="7574304" y="3668890"/>
              <a:ext cx="5540" cy="15109"/>
            </a:xfrm>
            <a:custGeom>
              <a:avLst/>
              <a:gdLst/>
              <a:ahLst/>
              <a:cxnLst/>
              <a:rect l="l" t="t" r="r" b="b"/>
              <a:pathLst>
                <a:path w="253" h="690" extrusionOk="0">
                  <a:moveTo>
                    <a:pt x="182" y="0"/>
                  </a:moveTo>
                  <a:lnTo>
                    <a:pt x="1" y="690"/>
                  </a:lnTo>
                  <a:lnTo>
                    <a:pt x="73" y="690"/>
                  </a:lnTo>
                  <a:lnTo>
                    <a:pt x="252"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8" name="Google Shape;1598;p35"/>
            <p:cNvSpPr/>
            <p:nvPr/>
          </p:nvSpPr>
          <p:spPr>
            <a:xfrm>
              <a:off x="7568436" y="3691312"/>
              <a:ext cx="5518" cy="15153"/>
            </a:xfrm>
            <a:custGeom>
              <a:avLst/>
              <a:gdLst/>
              <a:ahLst/>
              <a:cxnLst/>
              <a:rect l="l" t="t" r="r" b="b"/>
              <a:pathLst>
                <a:path w="252" h="692" extrusionOk="0">
                  <a:moveTo>
                    <a:pt x="251" y="1"/>
                  </a:moveTo>
                  <a:lnTo>
                    <a:pt x="181" y="2"/>
                  </a:lnTo>
                  <a:lnTo>
                    <a:pt x="0" y="691"/>
                  </a:lnTo>
                  <a:lnTo>
                    <a:pt x="72" y="690"/>
                  </a:lnTo>
                  <a:lnTo>
                    <a:pt x="251"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99" name="Google Shape;1599;p35"/>
            <p:cNvSpPr/>
            <p:nvPr/>
          </p:nvSpPr>
          <p:spPr>
            <a:xfrm>
              <a:off x="7562568" y="3713800"/>
              <a:ext cx="5518" cy="15131"/>
            </a:xfrm>
            <a:custGeom>
              <a:avLst/>
              <a:gdLst/>
              <a:ahLst/>
              <a:cxnLst/>
              <a:rect l="l" t="t" r="r" b="b"/>
              <a:pathLst>
                <a:path w="252" h="691" extrusionOk="0">
                  <a:moveTo>
                    <a:pt x="180" y="1"/>
                  </a:moveTo>
                  <a:lnTo>
                    <a:pt x="0" y="690"/>
                  </a:lnTo>
                  <a:lnTo>
                    <a:pt x="72" y="690"/>
                  </a:lnTo>
                  <a:lnTo>
                    <a:pt x="252"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0" name="Google Shape;1600;p35"/>
            <p:cNvSpPr/>
            <p:nvPr/>
          </p:nvSpPr>
          <p:spPr>
            <a:xfrm>
              <a:off x="7556700" y="3736265"/>
              <a:ext cx="5540" cy="15109"/>
            </a:xfrm>
            <a:custGeom>
              <a:avLst/>
              <a:gdLst/>
              <a:ahLst/>
              <a:cxnLst/>
              <a:rect l="l" t="t" r="r" b="b"/>
              <a:pathLst>
                <a:path w="253" h="690" extrusionOk="0">
                  <a:moveTo>
                    <a:pt x="181" y="1"/>
                  </a:moveTo>
                  <a:lnTo>
                    <a:pt x="1" y="690"/>
                  </a:lnTo>
                  <a:lnTo>
                    <a:pt x="72" y="689"/>
                  </a:lnTo>
                  <a:lnTo>
                    <a:pt x="252"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1" name="Google Shape;1601;p35"/>
            <p:cNvSpPr/>
            <p:nvPr/>
          </p:nvSpPr>
          <p:spPr>
            <a:xfrm>
              <a:off x="7550854" y="3758731"/>
              <a:ext cx="5496" cy="15109"/>
            </a:xfrm>
            <a:custGeom>
              <a:avLst/>
              <a:gdLst/>
              <a:ahLst/>
              <a:cxnLst/>
              <a:rect l="l" t="t" r="r" b="b"/>
              <a:pathLst>
                <a:path w="251" h="690" extrusionOk="0">
                  <a:moveTo>
                    <a:pt x="179" y="0"/>
                  </a:moveTo>
                  <a:lnTo>
                    <a:pt x="0" y="690"/>
                  </a:lnTo>
                  <a:lnTo>
                    <a:pt x="0" y="690"/>
                  </a:lnTo>
                  <a:lnTo>
                    <a:pt x="71" y="688"/>
                  </a:lnTo>
                  <a:lnTo>
                    <a:pt x="25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2" name="Google Shape;1602;p35"/>
            <p:cNvSpPr/>
            <p:nvPr/>
          </p:nvSpPr>
          <p:spPr>
            <a:xfrm>
              <a:off x="7544963" y="3781153"/>
              <a:ext cx="5562" cy="15153"/>
            </a:xfrm>
            <a:custGeom>
              <a:avLst/>
              <a:gdLst/>
              <a:ahLst/>
              <a:cxnLst/>
              <a:rect l="l" t="t" r="r" b="b"/>
              <a:pathLst>
                <a:path w="254" h="692" extrusionOk="0">
                  <a:moveTo>
                    <a:pt x="253" y="1"/>
                  </a:moveTo>
                  <a:lnTo>
                    <a:pt x="180" y="2"/>
                  </a:lnTo>
                  <a:lnTo>
                    <a:pt x="0" y="692"/>
                  </a:lnTo>
                  <a:lnTo>
                    <a:pt x="72" y="690"/>
                  </a:lnTo>
                  <a:lnTo>
                    <a:pt x="253"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3" name="Google Shape;1603;p35"/>
            <p:cNvSpPr/>
            <p:nvPr/>
          </p:nvSpPr>
          <p:spPr>
            <a:xfrm>
              <a:off x="7539095" y="3803618"/>
              <a:ext cx="5540" cy="15153"/>
            </a:xfrm>
            <a:custGeom>
              <a:avLst/>
              <a:gdLst/>
              <a:ahLst/>
              <a:cxnLst/>
              <a:rect l="l" t="t" r="r" b="b"/>
              <a:pathLst>
                <a:path w="253" h="692" extrusionOk="0">
                  <a:moveTo>
                    <a:pt x="252" y="1"/>
                  </a:moveTo>
                  <a:lnTo>
                    <a:pt x="180" y="2"/>
                  </a:lnTo>
                  <a:lnTo>
                    <a:pt x="1" y="691"/>
                  </a:lnTo>
                  <a:lnTo>
                    <a:pt x="1" y="691"/>
                  </a:lnTo>
                  <a:lnTo>
                    <a:pt x="72" y="690"/>
                  </a:lnTo>
                  <a:lnTo>
                    <a:pt x="252"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4" name="Google Shape;1604;p35"/>
            <p:cNvSpPr/>
            <p:nvPr/>
          </p:nvSpPr>
          <p:spPr>
            <a:xfrm>
              <a:off x="7533249" y="3826084"/>
              <a:ext cx="5518" cy="15153"/>
            </a:xfrm>
            <a:custGeom>
              <a:avLst/>
              <a:gdLst/>
              <a:ahLst/>
              <a:cxnLst/>
              <a:rect l="l" t="t" r="r" b="b"/>
              <a:pathLst>
                <a:path w="252" h="692" extrusionOk="0">
                  <a:moveTo>
                    <a:pt x="252" y="0"/>
                  </a:moveTo>
                  <a:lnTo>
                    <a:pt x="180" y="2"/>
                  </a:lnTo>
                  <a:lnTo>
                    <a:pt x="0" y="691"/>
                  </a:lnTo>
                  <a:lnTo>
                    <a:pt x="0" y="691"/>
                  </a:lnTo>
                  <a:lnTo>
                    <a:pt x="72" y="690"/>
                  </a:lnTo>
                  <a:lnTo>
                    <a:pt x="252"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5" name="Google Shape;1605;p35"/>
            <p:cNvSpPr/>
            <p:nvPr/>
          </p:nvSpPr>
          <p:spPr>
            <a:xfrm>
              <a:off x="7527381" y="3848549"/>
              <a:ext cx="5518" cy="15109"/>
            </a:xfrm>
            <a:custGeom>
              <a:avLst/>
              <a:gdLst/>
              <a:ahLst/>
              <a:cxnLst/>
              <a:rect l="l" t="t" r="r" b="b"/>
              <a:pathLst>
                <a:path w="252" h="690" extrusionOk="0">
                  <a:moveTo>
                    <a:pt x="252" y="0"/>
                  </a:moveTo>
                  <a:lnTo>
                    <a:pt x="180" y="2"/>
                  </a:lnTo>
                  <a:lnTo>
                    <a:pt x="1" y="689"/>
                  </a:lnTo>
                  <a:lnTo>
                    <a:pt x="72" y="688"/>
                  </a:lnTo>
                  <a:lnTo>
                    <a:pt x="252"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6" name="Google Shape;1606;p35"/>
            <p:cNvSpPr/>
            <p:nvPr/>
          </p:nvSpPr>
          <p:spPr>
            <a:xfrm>
              <a:off x="7521556" y="3870993"/>
              <a:ext cx="5496" cy="15153"/>
            </a:xfrm>
            <a:custGeom>
              <a:avLst/>
              <a:gdLst/>
              <a:ahLst/>
              <a:cxnLst/>
              <a:rect l="l" t="t" r="r" b="b"/>
              <a:pathLst>
                <a:path w="251" h="692" extrusionOk="0">
                  <a:moveTo>
                    <a:pt x="250" y="1"/>
                  </a:moveTo>
                  <a:lnTo>
                    <a:pt x="179" y="2"/>
                  </a:lnTo>
                  <a:lnTo>
                    <a:pt x="0" y="692"/>
                  </a:lnTo>
                  <a:lnTo>
                    <a:pt x="71" y="689"/>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7" name="Google Shape;1607;p35"/>
            <p:cNvSpPr/>
            <p:nvPr/>
          </p:nvSpPr>
          <p:spPr>
            <a:xfrm>
              <a:off x="7515666" y="3893458"/>
              <a:ext cx="5518" cy="15153"/>
            </a:xfrm>
            <a:custGeom>
              <a:avLst/>
              <a:gdLst/>
              <a:ahLst/>
              <a:cxnLst/>
              <a:rect l="l" t="t" r="r" b="b"/>
              <a:pathLst>
                <a:path w="252" h="692" extrusionOk="0">
                  <a:moveTo>
                    <a:pt x="252" y="1"/>
                  </a:moveTo>
                  <a:lnTo>
                    <a:pt x="180" y="2"/>
                  </a:lnTo>
                  <a:lnTo>
                    <a:pt x="0" y="691"/>
                  </a:lnTo>
                  <a:lnTo>
                    <a:pt x="72" y="689"/>
                  </a:lnTo>
                  <a:lnTo>
                    <a:pt x="252"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8" name="Google Shape;1608;p35"/>
            <p:cNvSpPr/>
            <p:nvPr/>
          </p:nvSpPr>
          <p:spPr>
            <a:xfrm>
              <a:off x="7509842" y="3915924"/>
              <a:ext cx="5496" cy="15109"/>
            </a:xfrm>
            <a:custGeom>
              <a:avLst/>
              <a:gdLst/>
              <a:ahLst/>
              <a:cxnLst/>
              <a:rect l="l" t="t" r="r" b="b"/>
              <a:pathLst>
                <a:path w="251" h="690" extrusionOk="0">
                  <a:moveTo>
                    <a:pt x="250" y="1"/>
                  </a:moveTo>
                  <a:lnTo>
                    <a:pt x="180" y="2"/>
                  </a:lnTo>
                  <a:lnTo>
                    <a:pt x="0" y="690"/>
                  </a:lnTo>
                  <a:lnTo>
                    <a:pt x="0" y="690"/>
                  </a:lnTo>
                  <a:lnTo>
                    <a:pt x="72" y="688"/>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09" name="Google Shape;1609;p35"/>
            <p:cNvSpPr/>
            <p:nvPr/>
          </p:nvSpPr>
          <p:spPr>
            <a:xfrm>
              <a:off x="7503996" y="3938346"/>
              <a:ext cx="5496" cy="15153"/>
            </a:xfrm>
            <a:custGeom>
              <a:avLst/>
              <a:gdLst/>
              <a:ahLst/>
              <a:cxnLst/>
              <a:rect l="l" t="t" r="r" b="b"/>
              <a:pathLst>
                <a:path w="251" h="692" extrusionOk="0">
                  <a:moveTo>
                    <a:pt x="251" y="1"/>
                  </a:moveTo>
                  <a:lnTo>
                    <a:pt x="179" y="4"/>
                  </a:lnTo>
                  <a:lnTo>
                    <a:pt x="1" y="692"/>
                  </a:lnTo>
                  <a:lnTo>
                    <a:pt x="71" y="690"/>
                  </a:lnTo>
                  <a:lnTo>
                    <a:pt x="251"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0" name="Google Shape;1610;p35"/>
            <p:cNvSpPr/>
            <p:nvPr/>
          </p:nvSpPr>
          <p:spPr>
            <a:xfrm>
              <a:off x="7498149" y="3960811"/>
              <a:ext cx="5496" cy="15153"/>
            </a:xfrm>
            <a:custGeom>
              <a:avLst/>
              <a:gdLst/>
              <a:ahLst/>
              <a:cxnLst/>
              <a:rect l="l" t="t" r="r" b="b"/>
              <a:pathLst>
                <a:path w="251" h="692" extrusionOk="0">
                  <a:moveTo>
                    <a:pt x="250" y="1"/>
                  </a:moveTo>
                  <a:lnTo>
                    <a:pt x="180" y="3"/>
                  </a:lnTo>
                  <a:lnTo>
                    <a:pt x="0" y="691"/>
                  </a:lnTo>
                  <a:lnTo>
                    <a:pt x="72" y="689"/>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1" name="Google Shape;1611;p35"/>
            <p:cNvSpPr/>
            <p:nvPr/>
          </p:nvSpPr>
          <p:spPr>
            <a:xfrm>
              <a:off x="7492325" y="3983277"/>
              <a:ext cx="5496" cy="15153"/>
            </a:xfrm>
            <a:custGeom>
              <a:avLst/>
              <a:gdLst/>
              <a:ahLst/>
              <a:cxnLst/>
              <a:rect l="l" t="t" r="r" b="b"/>
              <a:pathLst>
                <a:path w="251" h="692" extrusionOk="0">
                  <a:moveTo>
                    <a:pt x="250" y="0"/>
                  </a:moveTo>
                  <a:lnTo>
                    <a:pt x="178" y="3"/>
                  </a:lnTo>
                  <a:lnTo>
                    <a:pt x="0" y="691"/>
                  </a:lnTo>
                  <a:lnTo>
                    <a:pt x="72" y="688"/>
                  </a:lnTo>
                  <a:lnTo>
                    <a:pt x="25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2" name="Google Shape;1612;p35"/>
            <p:cNvSpPr/>
            <p:nvPr/>
          </p:nvSpPr>
          <p:spPr>
            <a:xfrm>
              <a:off x="7486479" y="4005743"/>
              <a:ext cx="5496" cy="15131"/>
            </a:xfrm>
            <a:custGeom>
              <a:avLst/>
              <a:gdLst/>
              <a:ahLst/>
              <a:cxnLst/>
              <a:rect l="l" t="t" r="r" b="b"/>
              <a:pathLst>
                <a:path w="251" h="691" extrusionOk="0">
                  <a:moveTo>
                    <a:pt x="251" y="0"/>
                  </a:moveTo>
                  <a:lnTo>
                    <a:pt x="179" y="3"/>
                  </a:lnTo>
                  <a:lnTo>
                    <a:pt x="1" y="691"/>
                  </a:lnTo>
                  <a:lnTo>
                    <a:pt x="72" y="688"/>
                  </a:lnTo>
                  <a:lnTo>
                    <a:pt x="251"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3" name="Google Shape;1613;p35"/>
            <p:cNvSpPr/>
            <p:nvPr/>
          </p:nvSpPr>
          <p:spPr>
            <a:xfrm>
              <a:off x="7480654" y="4028164"/>
              <a:ext cx="5496" cy="15175"/>
            </a:xfrm>
            <a:custGeom>
              <a:avLst/>
              <a:gdLst/>
              <a:ahLst/>
              <a:cxnLst/>
              <a:rect l="l" t="t" r="r" b="b"/>
              <a:pathLst>
                <a:path w="251" h="693" extrusionOk="0">
                  <a:moveTo>
                    <a:pt x="251" y="1"/>
                  </a:moveTo>
                  <a:lnTo>
                    <a:pt x="179" y="5"/>
                  </a:lnTo>
                  <a:lnTo>
                    <a:pt x="1" y="693"/>
                  </a:lnTo>
                  <a:lnTo>
                    <a:pt x="1" y="693"/>
                  </a:lnTo>
                  <a:lnTo>
                    <a:pt x="72" y="690"/>
                  </a:lnTo>
                  <a:lnTo>
                    <a:pt x="251"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4" name="Google Shape;1614;p35"/>
            <p:cNvSpPr/>
            <p:nvPr/>
          </p:nvSpPr>
          <p:spPr>
            <a:xfrm>
              <a:off x="7474830" y="4050630"/>
              <a:ext cx="5496" cy="15175"/>
            </a:xfrm>
            <a:custGeom>
              <a:avLst/>
              <a:gdLst/>
              <a:ahLst/>
              <a:cxnLst/>
              <a:rect l="l" t="t" r="r" b="b"/>
              <a:pathLst>
                <a:path w="251" h="693" extrusionOk="0">
                  <a:moveTo>
                    <a:pt x="250" y="0"/>
                  </a:moveTo>
                  <a:lnTo>
                    <a:pt x="179" y="4"/>
                  </a:lnTo>
                  <a:lnTo>
                    <a:pt x="0" y="692"/>
                  </a:lnTo>
                  <a:lnTo>
                    <a:pt x="72" y="690"/>
                  </a:lnTo>
                  <a:lnTo>
                    <a:pt x="25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5" name="Google Shape;1615;p35"/>
            <p:cNvSpPr/>
            <p:nvPr/>
          </p:nvSpPr>
          <p:spPr>
            <a:xfrm>
              <a:off x="7469005" y="4073095"/>
              <a:ext cx="5496" cy="15175"/>
            </a:xfrm>
            <a:custGeom>
              <a:avLst/>
              <a:gdLst/>
              <a:ahLst/>
              <a:cxnLst/>
              <a:rect l="l" t="t" r="r" b="b"/>
              <a:pathLst>
                <a:path w="251" h="693" extrusionOk="0">
                  <a:moveTo>
                    <a:pt x="250" y="0"/>
                  </a:moveTo>
                  <a:lnTo>
                    <a:pt x="179" y="4"/>
                  </a:lnTo>
                  <a:lnTo>
                    <a:pt x="0" y="692"/>
                  </a:lnTo>
                  <a:lnTo>
                    <a:pt x="73" y="689"/>
                  </a:lnTo>
                  <a:lnTo>
                    <a:pt x="25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6" name="Google Shape;1616;p35"/>
            <p:cNvSpPr/>
            <p:nvPr/>
          </p:nvSpPr>
          <p:spPr>
            <a:xfrm>
              <a:off x="7463203" y="4095539"/>
              <a:ext cx="5496" cy="15175"/>
            </a:xfrm>
            <a:custGeom>
              <a:avLst/>
              <a:gdLst/>
              <a:ahLst/>
              <a:cxnLst/>
              <a:rect l="l" t="t" r="r" b="b"/>
              <a:pathLst>
                <a:path w="251" h="693" extrusionOk="0">
                  <a:moveTo>
                    <a:pt x="250" y="1"/>
                  </a:moveTo>
                  <a:lnTo>
                    <a:pt x="179" y="4"/>
                  </a:lnTo>
                  <a:lnTo>
                    <a:pt x="0" y="693"/>
                  </a:lnTo>
                  <a:lnTo>
                    <a:pt x="73" y="689"/>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7" name="Google Shape;1617;p35"/>
            <p:cNvSpPr/>
            <p:nvPr/>
          </p:nvSpPr>
          <p:spPr>
            <a:xfrm>
              <a:off x="7457400" y="4117983"/>
              <a:ext cx="5496" cy="15197"/>
            </a:xfrm>
            <a:custGeom>
              <a:avLst/>
              <a:gdLst/>
              <a:ahLst/>
              <a:cxnLst/>
              <a:rect l="l" t="t" r="r" b="b"/>
              <a:pathLst>
                <a:path w="251" h="694" extrusionOk="0">
                  <a:moveTo>
                    <a:pt x="250" y="0"/>
                  </a:moveTo>
                  <a:lnTo>
                    <a:pt x="177" y="4"/>
                  </a:lnTo>
                  <a:lnTo>
                    <a:pt x="0" y="694"/>
                  </a:lnTo>
                  <a:lnTo>
                    <a:pt x="72" y="690"/>
                  </a:lnTo>
                  <a:lnTo>
                    <a:pt x="25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8" name="Google Shape;1618;p35"/>
            <p:cNvSpPr/>
            <p:nvPr/>
          </p:nvSpPr>
          <p:spPr>
            <a:xfrm>
              <a:off x="7451598" y="4140448"/>
              <a:ext cx="5496" cy="15197"/>
            </a:xfrm>
            <a:custGeom>
              <a:avLst/>
              <a:gdLst/>
              <a:ahLst/>
              <a:cxnLst/>
              <a:rect l="l" t="t" r="r" b="b"/>
              <a:pathLst>
                <a:path w="251" h="694" extrusionOk="0">
                  <a:moveTo>
                    <a:pt x="250" y="0"/>
                  </a:moveTo>
                  <a:lnTo>
                    <a:pt x="179" y="4"/>
                  </a:lnTo>
                  <a:lnTo>
                    <a:pt x="0" y="693"/>
                  </a:lnTo>
                  <a:lnTo>
                    <a:pt x="72" y="688"/>
                  </a:lnTo>
                  <a:lnTo>
                    <a:pt x="250"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19" name="Google Shape;1619;p35"/>
            <p:cNvSpPr/>
            <p:nvPr/>
          </p:nvSpPr>
          <p:spPr>
            <a:xfrm>
              <a:off x="7445795" y="4162892"/>
              <a:ext cx="5496" cy="15219"/>
            </a:xfrm>
            <a:custGeom>
              <a:avLst/>
              <a:gdLst/>
              <a:ahLst/>
              <a:cxnLst/>
              <a:rect l="l" t="t" r="r" b="b"/>
              <a:pathLst>
                <a:path w="251" h="695" extrusionOk="0">
                  <a:moveTo>
                    <a:pt x="251" y="1"/>
                  </a:moveTo>
                  <a:lnTo>
                    <a:pt x="179" y="5"/>
                  </a:lnTo>
                  <a:lnTo>
                    <a:pt x="1" y="694"/>
                  </a:lnTo>
                  <a:lnTo>
                    <a:pt x="74" y="689"/>
                  </a:lnTo>
                  <a:lnTo>
                    <a:pt x="251"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0" name="Google Shape;1620;p35"/>
            <p:cNvSpPr/>
            <p:nvPr/>
          </p:nvSpPr>
          <p:spPr>
            <a:xfrm>
              <a:off x="7440037" y="4185358"/>
              <a:ext cx="5496" cy="15197"/>
            </a:xfrm>
            <a:custGeom>
              <a:avLst/>
              <a:gdLst/>
              <a:ahLst/>
              <a:cxnLst/>
              <a:rect l="l" t="t" r="r" b="b"/>
              <a:pathLst>
                <a:path w="251" h="694" extrusionOk="0">
                  <a:moveTo>
                    <a:pt x="250" y="1"/>
                  </a:moveTo>
                  <a:lnTo>
                    <a:pt x="177" y="6"/>
                  </a:lnTo>
                  <a:lnTo>
                    <a:pt x="0" y="694"/>
                  </a:lnTo>
                  <a:lnTo>
                    <a:pt x="73" y="687"/>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1" name="Google Shape;1621;p35"/>
            <p:cNvSpPr/>
            <p:nvPr/>
          </p:nvSpPr>
          <p:spPr>
            <a:xfrm>
              <a:off x="7434256" y="4207801"/>
              <a:ext cx="5496" cy="15219"/>
            </a:xfrm>
            <a:custGeom>
              <a:avLst/>
              <a:gdLst/>
              <a:ahLst/>
              <a:cxnLst/>
              <a:rect l="l" t="t" r="r" b="b"/>
              <a:pathLst>
                <a:path w="251" h="695" extrusionOk="0">
                  <a:moveTo>
                    <a:pt x="251" y="0"/>
                  </a:moveTo>
                  <a:lnTo>
                    <a:pt x="178" y="6"/>
                  </a:lnTo>
                  <a:lnTo>
                    <a:pt x="0" y="695"/>
                  </a:lnTo>
                  <a:lnTo>
                    <a:pt x="73" y="688"/>
                  </a:lnTo>
                  <a:lnTo>
                    <a:pt x="251"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2" name="Google Shape;1622;p35"/>
            <p:cNvSpPr/>
            <p:nvPr/>
          </p:nvSpPr>
          <p:spPr>
            <a:xfrm>
              <a:off x="7428475" y="4230245"/>
              <a:ext cx="5474" cy="15241"/>
            </a:xfrm>
            <a:custGeom>
              <a:avLst/>
              <a:gdLst/>
              <a:ahLst/>
              <a:cxnLst/>
              <a:rect l="l" t="t" r="r" b="b"/>
              <a:pathLst>
                <a:path w="250" h="696" extrusionOk="0">
                  <a:moveTo>
                    <a:pt x="250" y="1"/>
                  </a:moveTo>
                  <a:lnTo>
                    <a:pt x="178" y="8"/>
                  </a:lnTo>
                  <a:lnTo>
                    <a:pt x="1" y="696"/>
                  </a:lnTo>
                  <a:lnTo>
                    <a:pt x="74" y="689"/>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3" name="Google Shape;1623;p35"/>
            <p:cNvSpPr/>
            <p:nvPr/>
          </p:nvSpPr>
          <p:spPr>
            <a:xfrm>
              <a:off x="7422739" y="4252689"/>
              <a:ext cx="5496" cy="15263"/>
            </a:xfrm>
            <a:custGeom>
              <a:avLst/>
              <a:gdLst/>
              <a:ahLst/>
              <a:cxnLst/>
              <a:rect l="l" t="t" r="r" b="b"/>
              <a:pathLst>
                <a:path w="251" h="697" extrusionOk="0">
                  <a:moveTo>
                    <a:pt x="251" y="0"/>
                  </a:moveTo>
                  <a:lnTo>
                    <a:pt x="178" y="7"/>
                  </a:lnTo>
                  <a:lnTo>
                    <a:pt x="1" y="696"/>
                  </a:lnTo>
                  <a:lnTo>
                    <a:pt x="74" y="688"/>
                  </a:lnTo>
                  <a:lnTo>
                    <a:pt x="251"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4" name="Google Shape;1624;p35"/>
            <p:cNvSpPr/>
            <p:nvPr/>
          </p:nvSpPr>
          <p:spPr>
            <a:xfrm>
              <a:off x="7417024" y="4275110"/>
              <a:ext cx="5474" cy="15306"/>
            </a:xfrm>
            <a:custGeom>
              <a:avLst/>
              <a:gdLst/>
              <a:ahLst/>
              <a:cxnLst/>
              <a:rect l="l" t="t" r="r" b="b"/>
              <a:pathLst>
                <a:path w="250" h="699" extrusionOk="0">
                  <a:moveTo>
                    <a:pt x="250" y="1"/>
                  </a:moveTo>
                  <a:lnTo>
                    <a:pt x="177" y="9"/>
                  </a:lnTo>
                  <a:lnTo>
                    <a:pt x="1" y="698"/>
                  </a:lnTo>
                  <a:lnTo>
                    <a:pt x="74" y="689"/>
                  </a:lnTo>
                  <a:lnTo>
                    <a:pt x="250"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5" name="Google Shape;1625;p35"/>
            <p:cNvSpPr/>
            <p:nvPr/>
          </p:nvSpPr>
          <p:spPr>
            <a:xfrm>
              <a:off x="7411331" y="4297554"/>
              <a:ext cx="5452" cy="15306"/>
            </a:xfrm>
            <a:custGeom>
              <a:avLst/>
              <a:gdLst/>
              <a:ahLst/>
              <a:cxnLst/>
              <a:rect l="l" t="t" r="r" b="b"/>
              <a:pathLst>
                <a:path w="249" h="699" extrusionOk="0">
                  <a:moveTo>
                    <a:pt x="249" y="0"/>
                  </a:moveTo>
                  <a:lnTo>
                    <a:pt x="174" y="10"/>
                  </a:lnTo>
                  <a:lnTo>
                    <a:pt x="0" y="699"/>
                  </a:lnTo>
                  <a:lnTo>
                    <a:pt x="74" y="688"/>
                  </a:lnTo>
                  <a:lnTo>
                    <a:pt x="249" y="0"/>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6" name="Google Shape;1626;p35"/>
            <p:cNvSpPr/>
            <p:nvPr/>
          </p:nvSpPr>
          <p:spPr>
            <a:xfrm>
              <a:off x="7405638" y="4319976"/>
              <a:ext cx="5474" cy="15350"/>
            </a:xfrm>
            <a:custGeom>
              <a:avLst/>
              <a:gdLst/>
              <a:ahLst/>
              <a:cxnLst/>
              <a:rect l="l" t="t" r="r" b="b"/>
              <a:pathLst>
                <a:path w="250" h="701" extrusionOk="0">
                  <a:moveTo>
                    <a:pt x="249" y="1"/>
                  </a:moveTo>
                  <a:lnTo>
                    <a:pt x="175" y="11"/>
                  </a:lnTo>
                  <a:lnTo>
                    <a:pt x="1" y="701"/>
                  </a:lnTo>
                  <a:lnTo>
                    <a:pt x="75" y="688"/>
                  </a:lnTo>
                  <a:lnTo>
                    <a:pt x="249"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7" name="Google Shape;1627;p35"/>
            <p:cNvSpPr/>
            <p:nvPr/>
          </p:nvSpPr>
          <p:spPr>
            <a:xfrm>
              <a:off x="7400010" y="4342398"/>
              <a:ext cx="5452" cy="15394"/>
            </a:xfrm>
            <a:custGeom>
              <a:avLst/>
              <a:gdLst/>
              <a:ahLst/>
              <a:cxnLst/>
              <a:rect l="l" t="t" r="r" b="b"/>
              <a:pathLst>
                <a:path w="249" h="703" extrusionOk="0">
                  <a:moveTo>
                    <a:pt x="248" y="1"/>
                  </a:moveTo>
                  <a:lnTo>
                    <a:pt x="172" y="13"/>
                  </a:lnTo>
                  <a:lnTo>
                    <a:pt x="1" y="702"/>
                  </a:lnTo>
                  <a:lnTo>
                    <a:pt x="75" y="687"/>
                  </a:lnTo>
                  <a:lnTo>
                    <a:pt x="248"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8" name="Google Shape;1628;p35"/>
            <p:cNvSpPr/>
            <p:nvPr/>
          </p:nvSpPr>
          <p:spPr>
            <a:xfrm>
              <a:off x="7394427" y="4364776"/>
              <a:ext cx="5409" cy="15482"/>
            </a:xfrm>
            <a:custGeom>
              <a:avLst/>
              <a:gdLst/>
              <a:ahLst/>
              <a:cxnLst/>
              <a:rect l="l" t="t" r="r" b="b"/>
              <a:pathLst>
                <a:path w="247" h="707" extrusionOk="0">
                  <a:moveTo>
                    <a:pt x="246" y="1"/>
                  </a:moveTo>
                  <a:lnTo>
                    <a:pt x="172" y="17"/>
                  </a:lnTo>
                  <a:lnTo>
                    <a:pt x="0" y="706"/>
                  </a:lnTo>
                  <a:lnTo>
                    <a:pt x="0" y="706"/>
                  </a:lnTo>
                  <a:lnTo>
                    <a:pt x="76" y="687"/>
                  </a:lnTo>
                  <a:lnTo>
                    <a:pt x="246" y="1"/>
                  </a:ln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29" name="Google Shape;1629;p35"/>
            <p:cNvSpPr/>
            <p:nvPr/>
          </p:nvSpPr>
          <p:spPr>
            <a:xfrm>
              <a:off x="7388953" y="4387154"/>
              <a:ext cx="5343" cy="15547"/>
            </a:xfrm>
            <a:custGeom>
              <a:avLst/>
              <a:gdLst/>
              <a:ahLst/>
              <a:cxnLst/>
              <a:rect l="l" t="t" r="r" b="b"/>
              <a:pathLst>
                <a:path w="244" h="710" extrusionOk="0">
                  <a:moveTo>
                    <a:pt x="244" y="0"/>
                  </a:moveTo>
                  <a:lnTo>
                    <a:pt x="168" y="21"/>
                  </a:lnTo>
                  <a:cubicBezTo>
                    <a:pt x="168" y="21"/>
                    <a:pt x="126" y="194"/>
                    <a:pt x="84" y="367"/>
                  </a:cubicBezTo>
                  <a:cubicBezTo>
                    <a:pt x="42" y="538"/>
                    <a:pt x="0" y="710"/>
                    <a:pt x="0" y="710"/>
                  </a:cubicBezTo>
                  <a:lnTo>
                    <a:pt x="79" y="684"/>
                  </a:lnTo>
                  <a:cubicBezTo>
                    <a:pt x="79" y="684"/>
                    <a:pt x="119" y="514"/>
                    <a:pt x="160" y="342"/>
                  </a:cubicBezTo>
                  <a:cubicBezTo>
                    <a:pt x="202" y="172"/>
                    <a:pt x="244" y="0"/>
                    <a:pt x="244" y="0"/>
                  </a:cubicBez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0" name="Google Shape;1630;p35"/>
            <p:cNvSpPr/>
            <p:nvPr/>
          </p:nvSpPr>
          <p:spPr>
            <a:xfrm>
              <a:off x="7383719" y="4409444"/>
              <a:ext cx="5234" cy="15898"/>
            </a:xfrm>
            <a:custGeom>
              <a:avLst/>
              <a:gdLst/>
              <a:ahLst/>
              <a:cxnLst/>
              <a:rect l="l" t="t" r="r" b="b"/>
              <a:pathLst>
                <a:path w="239" h="726" extrusionOk="0">
                  <a:moveTo>
                    <a:pt x="238" y="0"/>
                  </a:moveTo>
                  <a:lnTo>
                    <a:pt x="160" y="31"/>
                  </a:lnTo>
                  <a:cubicBezTo>
                    <a:pt x="160" y="31"/>
                    <a:pt x="118" y="203"/>
                    <a:pt x="79" y="376"/>
                  </a:cubicBezTo>
                  <a:cubicBezTo>
                    <a:pt x="39" y="549"/>
                    <a:pt x="0" y="726"/>
                    <a:pt x="0" y="726"/>
                  </a:cubicBezTo>
                  <a:lnTo>
                    <a:pt x="85" y="668"/>
                  </a:lnTo>
                  <a:cubicBezTo>
                    <a:pt x="85" y="668"/>
                    <a:pt x="120" y="505"/>
                    <a:pt x="158" y="338"/>
                  </a:cubicBezTo>
                  <a:cubicBezTo>
                    <a:pt x="197" y="169"/>
                    <a:pt x="238" y="0"/>
                    <a:pt x="238" y="0"/>
                  </a:cubicBezTo>
                  <a:close/>
                </a:path>
              </a:pathLst>
            </a:custGeom>
            <a:solidFill>
              <a:srgbClr val="2D2A7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1" name="Google Shape;1631;p35"/>
            <p:cNvSpPr/>
            <p:nvPr/>
          </p:nvSpPr>
          <p:spPr>
            <a:xfrm>
              <a:off x="7832768" y="4420786"/>
              <a:ext cx="216325" cy="170144"/>
            </a:xfrm>
            <a:custGeom>
              <a:avLst/>
              <a:gdLst/>
              <a:ahLst/>
              <a:cxnLst/>
              <a:rect l="l" t="t" r="r" b="b"/>
              <a:pathLst>
                <a:path w="9879" h="7770" extrusionOk="0">
                  <a:moveTo>
                    <a:pt x="3491" y="1"/>
                  </a:moveTo>
                  <a:cubicBezTo>
                    <a:pt x="3406" y="1"/>
                    <a:pt x="3321" y="6"/>
                    <a:pt x="3236" y="17"/>
                  </a:cubicBezTo>
                  <a:cubicBezTo>
                    <a:pt x="3236" y="17"/>
                    <a:pt x="1" y="1721"/>
                    <a:pt x="8361" y="7617"/>
                  </a:cubicBezTo>
                  <a:cubicBezTo>
                    <a:pt x="8508" y="7721"/>
                    <a:pt x="8627" y="7769"/>
                    <a:pt x="8718" y="7769"/>
                  </a:cubicBezTo>
                  <a:cubicBezTo>
                    <a:pt x="9879" y="7769"/>
                    <a:pt x="6697" y="1"/>
                    <a:pt x="3491"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2" name="Google Shape;1632;p35"/>
            <p:cNvSpPr/>
            <p:nvPr/>
          </p:nvSpPr>
          <p:spPr>
            <a:xfrm>
              <a:off x="7564692" y="3315091"/>
              <a:ext cx="494686" cy="1155246"/>
            </a:xfrm>
            <a:custGeom>
              <a:avLst/>
              <a:gdLst/>
              <a:ahLst/>
              <a:cxnLst/>
              <a:rect l="l" t="t" r="r" b="b"/>
              <a:pathLst>
                <a:path w="22591" h="52757" extrusionOk="0">
                  <a:moveTo>
                    <a:pt x="9222" y="0"/>
                  </a:moveTo>
                  <a:lnTo>
                    <a:pt x="548" y="1153"/>
                  </a:lnTo>
                  <a:cubicBezTo>
                    <a:pt x="1" y="4553"/>
                    <a:pt x="9173" y="46448"/>
                    <a:pt x="10406" y="48364"/>
                  </a:cubicBezTo>
                  <a:cubicBezTo>
                    <a:pt x="10406" y="48364"/>
                    <a:pt x="10518" y="52757"/>
                    <a:pt x="15443" y="52757"/>
                  </a:cubicBezTo>
                  <a:cubicBezTo>
                    <a:pt x="15948" y="52757"/>
                    <a:pt x="16503" y="52711"/>
                    <a:pt x="17114" y="52609"/>
                  </a:cubicBezTo>
                  <a:cubicBezTo>
                    <a:pt x="17114" y="52609"/>
                    <a:pt x="22591" y="51649"/>
                    <a:pt x="19169" y="45079"/>
                  </a:cubicBezTo>
                  <a:cubicBezTo>
                    <a:pt x="19169" y="45079"/>
                    <a:pt x="9956" y="6128"/>
                    <a:pt x="9222"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3" name="Google Shape;1633;p35"/>
            <p:cNvSpPr/>
            <p:nvPr/>
          </p:nvSpPr>
          <p:spPr>
            <a:xfrm>
              <a:off x="6995433" y="2875019"/>
              <a:ext cx="235354" cy="88422"/>
            </a:xfrm>
            <a:custGeom>
              <a:avLst/>
              <a:gdLst/>
              <a:ahLst/>
              <a:cxnLst/>
              <a:rect l="l" t="t" r="r" b="b"/>
              <a:pathLst>
                <a:path w="10748" h="4038" extrusionOk="0">
                  <a:moveTo>
                    <a:pt x="4553" y="1"/>
                  </a:moveTo>
                  <a:cubicBezTo>
                    <a:pt x="4105" y="1"/>
                    <a:pt x="3668" y="18"/>
                    <a:pt x="3258" y="48"/>
                  </a:cubicBezTo>
                  <a:cubicBezTo>
                    <a:pt x="1" y="286"/>
                    <a:pt x="6059" y="4037"/>
                    <a:pt x="8908" y="4037"/>
                  </a:cubicBezTo>
                  <a:cubicBezTo>
                    <a:pt x="9620" y="4037"/>
                    <a:pt x="10132" y="3803"/>
                    <a:pt x="10247" y="3221"/>
                  </a:cubicBezTo>
                  <a:cubicBezTo>
                    <a:pt x="10748" y="703"/>
                    <a:pt x="7428" y="1"/>
                    <a:pt x="4553" y="1"/>
                  </a:cubicBezTo>
                  <a:close/>
                </a:path>
              </a:pathLst>
            </a:custGeom>
            <a:solidFill>
              <a:srgbClr val="CC41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4" name="Google Shape;1634;p35"/>
            <p:cNvSpPr/>
            <p:nvPr/>
          </p:nvSpPr>
          <p:spPr>
            <a:xfrm>
              <a:off x="7590508" y="2700638"/>
              <a:ext cx="161888" cy="155297"/>
            </a:xfrm>
            <a:custGeom>
              <a:avLst/>
              <a:gdLst/>
              <a:ahLst/>
              <a:cxnLst/>
              <a:rect l="l" t="t" r="r" b="b"/>
              <a:pathLst>
                <a:path w="7393" h="7092" extrusionOk="0">
                  <a:moveTo>
                    <a:pt x="7393" y="0"/>
                  </a:moveTo>
                  <a:lnTo>
                    <a:pt x="2130" y="1203"/>
                  </a:lnTo>
                  <a:lnTo>
                    <a:pt x="0" y="6886"/>
                  </a:lnTo>
                  <a:cubicBezTo>
                    <a:pt x="124" y="7030"/>
                    <a:pt x="330" y="7092"/>
                    <a:pt x="592" y="7092"/>
                  </a:cubicBezTo>
                  <a:cubicBezTo>
                    <a:pt x="2234" y="7092"/>
                    <a:pt x="6101" y="4656"/>
                    <a:pt x="6101" y="4656"/>
                  </a:cubicBezTo>
                  <a:lnTo>
                    <a:pt x="7393" y="0"/>
                  </a:lnTo>
                  <a:close/>
                </a:path>
              </a:pathLst>
            </a:custGeom>
            <a:solidFill>
              <a:srgbClr val="CC41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5" name="Google Shape;1635;p35"/>
            <p:cNvSpPr/>
            <p:nvPr/>
          </p:nvSpPr>
          <p:spPr>
            <a:xfrm>
              <a:off x="7608353" y="2524044"/>
              <a:ext cx="152976" cy="175224"/>
            </a:xfrm>
            <a:custGeom>
              <a:avLst/>
              <a:gdLst/>
              <a:ahLst/>
              <a:cxnLst/>
              <a:rect l="l" t="t" r="r" b="b"/>
              <a:pathLst>
                <a:path w="6986" h="8002" extrusionOk="0">
                  <a:moveTo>
                    <a:pt x="4553" y="1"/>
                  </a:moveTo>
                  <a:cubicBezTo>
                    <a:pt x="4010" y="1"/>
                    <a:pt x="3319" y="182"/>
                    <a:pt x="2441" y="625"/>
                  </a:cubicBezTo>
                  <a:cubicBezTo>
                    <a:pt x="2441" y="625"/>
                    <a:pt x="80" y="4034"/>
                    <a:pt x="529" y="6480"/>
                  </a:cubicBezTo>
                  <a:cubicBezTo>
                    <a:pt x="529" y="6480"/>
                    <a:pt x="0" y="8001"/>
                    <a:pt x="1316" y="8001"/>
                  </a:cubicBezTo>
                  <a:cubicBezTo>
                    <a:pt x="1778" y="8001"/>
                    <a:pt x="2469" y="7813"/>
                    <a:pt x="3491" y="7304"/>
                  </a:cubicBezTo>
                  <a:cubicBezTo>
                    <a:pt x="3491" y="7304"/>
                    <a:pt x="3564" y="7320"/>
                    <a:pt x="3688" y="7320"/>
                  </a:cubicBezTo>
                  <a:cubicBezTo>
                    <a:pt x="4245" y="7320"/>
                    <a:pt x="5827" y="7012"/>
                    <a:pt x="6445" y="3636"/>
                  </a:cubicBezTo>
                  <a:cubicBezTo>
                    <a:pt x="6445" y="3636"/>
                    <a:pt x="6985" y="1"/>
                    <a:pt x="4553" y="1"/>
                  </a:cubicBezTo>
                  <a:close/>
                </a:path>
              </a:pathLst>
            </a:custGeom>
            <a:solidFill>
              <a:srgbClr val="CC41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6" name="Google Shape;1636;p35"/>
            <p:cNvSpPr/>
            <p:nvPr/>
          </p:nvSpPr>
          <p:spPr>
            <a:xfrm>
              <a:off x="7521053" y="2480427"/>
              <a:ext cx="358418" cy="265617"/>
            </a:xfrm>
            <a:custGeom>
              <a:avLst/>
              <a:gdLst/>
              <a:ahLst/>
              <a:cxnLst/>
              <a:rect l="l" t="t" r="r" b="b"/>
              <a:pathLst>
                <a:path w="16368" h="12130" extrusionOk="0">
                  <a:moveTo>
                    <a:pt x="9144" y="1"/>
                  </a:moveTo>
                  <a:cubicBezTo>
                    <a:pt x="9038" y="1"/>
                    <a:pt x="8929" y="2"/>
                    <a:pt x="8819" y="6"/>
                  </a:cubicBezTo>
                  <a:cubicBezTo>
                    <a:pt x="1415" y="266"/>
                    <a:pt x="0" y="1840"/>
                    <a:pt x="5009" y="3111"/>
                  </a:cubicBezTo>
                  <a:cubicBezTo>
                    <a:pt x="5009" y="3111"/>
                    <a:pt x="3602" y="4390"/>
                    <a:pt x="7547" y="4390"/>
                  </a:cubicBezTo>
                  <a:cubicBezTo>
                    <a:pt x="7745" y="4390"/>
                    <a:pt x="7957" y="4386"/>
                    <a:pt x="8183" y="4380"/>
                  </a:cubicBezTo>
                  <a:cubicBezTo>
                    <a:pt x="8183" y="4380"/>
                    <a:pt x="8498" y="4167"/>
                    <a:pt x="8779" y="4167"/>
                  </a:cubicBezTo>
                  <a:cubicBezTo>
                    <a:pt x="9273" y="4167"/>
                    <a:pt x="9663" y="4827"/>
                    <a:pt x="8043" y="8472"/>
                  </a:cubicBezTo>
                  <a:cubicBezTo>
                    <a:pt x="8043" y="8472"/>
                    <a:pt x="6506" y="9005"/>
                    <a:pt x="5461" y="9005"/>
                  </a:cubicBezTo>
                  <a:cubicBezTo>
                    <a:pt x="4939" y="9005"/>
                    <a:pt x="4539" y="8872"/>
                    <a:pt x="4516" y="8472"/>
                  </a:cubicBezTo>
                  <a:cubicBezTo>
                    <a:pt x="4516" y="8472"/>
                    <a:pt x="918" y="11859"/>
                    <a:pt x="4233" y="11928"/>
                  </a:cubicBezTo>
                  <a:cubicBezTo>
                    <a:pt x="4404" y="11931"/>
                    <a:pt x="4558" y="11935"/>
                    <a:pt x="4697" y="11938"/>
                  </a:cubicBezTo>
                  <a:lnTo>
                    <a:pt x="4697" y="11938"/>
                  </a:lnTo>
                  <a:cubicBezTo>
                    <a:pt x="4870" y="11978"/>
                    <a:pt x="5577" y="12129"/>
                    <a:pt x="6504" y="12129"/>
                  </a:cubicBezTo>
                  <a:cubicBezTo>
                    <a:pt x="8341" y="12129"/>
                    <a:pt x="11047" y="11538"/>
                    <a:pt x="12205" y="8330"/>
                  </a:cubicBezTo>
                  <a:cubicBezTo>
                    <a:pt x="12205" y="8330"/>
                    <a:pt x="16368" y="3251"/>
                    <a:pt x="13545" y="1770"/>
                  </a:cubicBezTo>
                  <a:cubicBezTo>
                    <a:pt x="13545" y="1770"/>
                    <a:pt x="12403" y="1"/>
                    <a:pt x="9144" y="1"/>
                  </a:cubicBezTo>
                  <a:close/>
                </a:path>
              </a:pathLst>
            </a:custGeom>
            <a:solidFill>
              <a:srgbClr val="5B0F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7" name="Google Shape;1637;p35"/>
            <p:cNvSpPr/>
            <p:nvPr/>
          </p:nvSpPr>
          <p:spPr>
            <a:xfrm>
              <a:off x="8173693" y="3270291"/>
              <a:ext cx="289375" cy="222435"/>
            </a:xfrm>
            <a:custGeom>
              <a:avLst/>
              <a:gdLst/>
              <a:ahLst/>
              <a:cxnLst/>
              <a:rect l="l" t="t" r="r" b="b"/>
              <a:pathLst>
                <a:path w="13215" h="10158" extrusionOk="0">
                  <a:moveTo>
                    <a:pt x="3230" y="0"/>
                  </a:moveTo>
                  <a:lnTo>
                    <a:pt x="1" y="5395"/>
                  </a:lnTo>
                  <a:cubicBezTo>
                    <a:pt x="1" y="5395"/>
                    <a:pt x="5768" y="10157"/>
                    <a:pt x="8188" y="10157"/>
                  </a:cubicBezTo>
                  <a:cubicBezTo>
                    <a:pt x="8260" y="10157"/>
                    <a:pt x="8329" y="10153"/>
                    <a:pt x="8395" y="10144"/>
                  </a:cubicBezTo>
                  <a:cubicBezTo>
                    <a:pt x="10672" y="9843"/>
                    <a:pt x="13214" y="5724"/>
                    <a:pt x="12853" y="3998"/>
                  </a:cubicBezTo>
                  <a:cubicBezTo>
                    <a:pt x="12493" y="2273"/>
                    <a:pt x="3230" y="0"/>
                    <a:pt x="323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8" name="Google Shape;1638;p35"/>
            <p:cNvSpPr/>
            <p:nvPr/>
          </p:nvSpPr>
          <p:spPr>
            <a:xfrm>
              <a:off x="6866289" y="2702740"/>
              <a:ext cx="166749" cy="115225"/>
            </a:xfrm>
            <a:custGeom>
              <a:avLst/>
              <a:gdLst/>
              <a:ahLst/>
              <a:cxnLst/>
              <a:rect l="l" t="t" r="r" b="b"/>
              <a:pathLst>
                <a:path w="7615" h="5262" extrusionOk="0">
                  <a:moveTo>
                    <a:pt x="971" y="0"/>
                  </a:moveTo>
                  <a:cubicBezTo>
                    <a:pt x="462" y="0"/>
                    <a:pt x="150" y="83"/>
                    <a:pt x="117" y="277"/>
                  </a:cubicBezTo>
                  <a:cubicBezTo>
                    <a:pt x="1" y="949"/>
                    <a:pt x="2848" y="3199"/>
                    <a:pt x="5690" y="5261"/>
                  </a:cubicBezTo>
                  <a:cubicBezTo>
                    <a:pt x="6646" y="4852"/>
                    <a:pt x="4509" y="2499"/>
                    <a:pt x="4509" y="2499"/>
                  </a:cubicBezTo>
                  <a:lnTo>
                    <a:pt x="4509" y="2499"/>
                  </a:lnTo>
                  <a:cubicBezTo>
                    <a:pt x="5602" y="2818"/>
                    <a:pt x="6221" y="2943"/>
                    <a:pt x="6521" y="2943"/>
                  </a:cubicBezTo>
                  <a:cubicBezTo>
                    <a:pt x="7614" y="2943"/>
                    <a:pt x="4457" y="1282"/>
                    <a:pt x="4457" y="1281"/>
                  </a:cubicBezTo>
                  <a:lnTo>
                    <a:pt x="4457" y="1281"/>
                  </a:lnTo>
                  <a:cubicBezTo>
                    <a:pt x="5673" y="1671"/>
                    <a:pt x="6448" y="1828"/>
                    <a:pt x="6906" y="1828"/>
                  </a:cubicBezTo>
                  <a:cubicBezTo>
                    <a:pt x="7527" y="1828"/>
                    <a:pt x="7566" y="1540"/>
                    <a:pt x="7331" y="1146"/>
                  </a:cubicBezTo>
                  <a:cubicBezTo>
                    <a:pt x="4846" y="540"/>
                    <a:pt x="2269" y="0"/>
                    <a:pt x="971"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39" name="Google Shape;1639;p35"/>
            <p:cNvSpPr/>
            <p:nvPr/>
          </p:nvSpPr>
          <p:spPr>
            <a:xfrm>
              <a:off x="7112972" y="2776880"/>
              <a:ext cx="1105320" cy="604130"/>
            </a:xfrm>
            <a:custGeom>
              <a:avLst/>
              <a:gdLst/>
              <a:ahLst/>
              <a:cxnLst/>
              <a:rect l="l" t="t" r="r" b="b"/>
              <a:pathLst>
                <a:path w="50477" h="27589" extrusionOk="0">
                  <a:moveTo>
                    <a:pt x="3551" y="1"/>
                  </a:moveTo>
                  <a:cubicBezTo>
                    <a:pt x="3815" y="688"/>
                    <a:pt x="3750" y="1282"/>
                    <a:pt x="2736" y="1282"/>
                  </a:cubicBezTo>
                  <a:cubicBezTo>
                    <a:pt x="2285" y="1282"/>
                    <a:pt x="1646" y="1165"/>
                    <a:pt x="764" y="885"/>
                  </a:cubicBezTo>
                  <a:lnTo>
                    <a:pt x="764" y="885"/>
                  </a:lnTo>
                  <a:cubicBezTo>
                    <a:pt x="764" y="885"/>
                    <a:pt x="4245" y="3298"/>
                    <a:pt x="1856" y="3298"/>
                  </a:cubicBezTo>
                  <a:cubicBezTo>
                    <a:pt x="1436" y="3298"/>
                    <a:pt x="834" y="3224"/>
                    <a:pt x="1" y="3049"/>
                  </a:cubicBezTo>
                  <a:lnTo>
                    <a:pt x="1" y="3049"/>
                  </a:lnTo>
                  <a:cubicBezTo>
                    <a:pt x="1" y="3049"/>
                    <a:pt x="1193" y="4872"/>
                    <a:pt x="614" y="6022"/>
                  </a:cubicBezTo>
                  <a:lnTo>
                    <a:pt x="46595" y="27589"/>
                  </a:lnTo>
                  <a:lnTo>
                    <a:pt x="50477" y="21364"/>
                  </a:lnTo>
                  <a:lnTo>
                    <a:pt x="3551" y="1"/>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0" name="Google Shape;1640;p35"/>
            <p:cNvSpPr/>
            <p:nvPr/>
          </p:nvSpPr>
          <p:spPr>
            <a:xfrm>
              <a:off x="6963858" y="2727833"/>
              <a:ext cx="242099" cy="180917"/>
            </a:xfrm>
            <a:custGeom>
              <a:avLst/>
              <a:gdLst/>
              <a:ahLst/>
              <a:cxnLst/>
              <a:rect l="l" t="t" r="r" b="b"/>
              <a:pathLst>
                <a:path w="11056" h="8262" extrusionOk="0">
                  <a:moveTo>
                    <a:pt x="2875" y="0"/>
                  </a:moveTo>
                  <a:cubicBezTo>
                    <a:pt x="3110" y="394"/>
                    <a:pt x="3071" y="682"/>
                    <a:pt x="2450" y="682"/>
                  </a:cubicBezTo>
                  <a:cubicBezTo>
                    <a:pt x="1992" y="682"/>
                    <a:pt x="1217" y="525"/>
                    <a:pt x="1" y="135"/>
                  </a:cubicBezTo>
                  <a:lnTo>
                    <a:pt x="1" y="135"/>
                  </a:lnTo>
                  <a:cubicBezTo>
                    <a:pt x="1" y="136"/>
                    <a:pt x="3158" y="1797"/>
                    <a:pt x="2065" y="1797"/>
                  </a:cubicBezTo>
                  <a:cubicBezTo>
                    <a:pt x="1765" y="1797"/>
                    <a:pt x="1146" y="1672"/>
                    <a:pt x="53" y="1353"/>
                  </a:cubicBezTo>
                  <a:lnTo>
                    <a:pt x="53" y="1353"/>
                  </a:lnTo>
                  <a:cubicBezTo>
                    <a:pt x="53" y="1353"/>
                    <a:pt x="2190" y="3706"/>
                    <a:pt x="1234" y="4115"/>
                  </a:cubicBezTo>
                  <a:cubicBezTo>
                    <a:pt x="4012" y="6129"/>
                    <a:pt x="6784" y="7960"/>
                    <a:pt x="6784" y="7960"/>
                  </a:cubicBezTo>
                  <a:lnTo>
                    <a:pt x="7424" y="8262"/>
                  </a:lnTo>
                  <a:cubicBezTo>
                    <a:pt x="8004" y="7113"/>
                    <a:pt x="6811" y="5289"/>
                    <a:pt x="6811" y="5289"/>
                  </a:cubicBezTo>
                  <a:lnTo>
                    <a:pt x="6811" y="5289"/>
                  </a:lnTo>
                  <a:cubicBezTo>
                    <a:pt x="7644" y="5464"/>
                    <a:pt x="8246" y="5538"/>
                    <a:pt x="8666" y="5538"/>
                  </a:cubicBezTo>
                  <a:cubicBezTo>
                    <a:pt x="11056" y="5538"/>
                    <a:pt x="7576" y="3125"/>
                    <a:pt x="7576" y="3125"/>
                  </a:cubicBezTo>
                  <a:lnTo>
                    <a:pt x="7576" y="3125"/>
                  </a:lnTo>
                  <a:cubicBezTo>
                    <a:pt x="8457" y="3405"/>
                    <a:pt x="9096" y="3522"/>
                    <a:pt x="9547" y="3522"/>
                  </a:cubicBezTo>
                  <a:cubicBezTo>
                    <a:pt x="10560" y="3522"/>
                    <a:pt x="10625" y="2928"/>
                    <a:pt x="10361" y="2241"/>
                  </a:cubicBezTo>
                  <a:lnTo>
                    <a:pt x="9086" y="1661"/>
                  </a:lnTo>
                  <a:cubicBezTo>
                    <a:pt x="9086" y="1661"/>
                    <a:pt x="6056" y="776"/>
                    <a:pt x="2875"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1" name="Google Shape;1641;p35"/>
            <p:cNvSpPr/>
            <p:nvPr/>
          </p:nvSpPr>
          <p:spPr>
            <a:xfrm>
              <a:off x="7187069" y="2821286"/>
              <a:ext cx="1004022" cy="477803"/>
            </a:xfrm>
            <a:custGeom>
              <a:avLst/>
              <a:gdLst/>
              <a:ahLst/>
              <a:cxnLst/>
              <a:rect l="l" t="t" r="r" b="b"/>
              <a:pathLst>
                <a:path w="45851" h="21820" extrusionOk="0">
                  <a:moveTo>
                    <a:pt x="208" y="1"/>
                  </a:moveTo>
                  <a:cubicBezTo>
                    <a:pt x="144" y="1"/>
                    <a:pt x="82" y="29"/>
                    <a:pt x="49" y="79"/>
                  </a:cubicBezTo>
                  <a:cubicBezTo>
                    <a:pt x="1" y="154"/>
                    <a:pt x="33" y="247"/>
                    <a:pt x="121" y="289"/>
                  </a:cubicBezTo>
                  <a:lnTo>
                    <a:pt x="45552" y="21801"/>
                  </a:lnTo>
                  <a:cubicBezTo>
                    <a:pt x="45579" y="21813"/>
                    <a:pt x="45609" y="21820"/>
                    <a:pt x="45638" y="21820"/>
                  </a:cubicBezTo>
                  <a:cubicBezTo>
                    <a:pt x="45641" y="21820"/>
                    <a:pt x="45644" y="21820"/>
                    <a:pt x="45647" y="21820"/>
                  </a:cubicBezTo>
                  <a:cubicBezTo>
                    <a:pt x="45710" y="21818"/>
                    <a:pt x="45768" y="21791"/>
                    <a:pt x="45802" y="21741"/>
                  </a:cubicBezTo>
                  <a:cubicBezTo>
                    <a:pt x="45851" y="21667"/>
                    <a:pt x="45817" y="21574"/>
                    <a:pt x="45728" y="21532"/>
                  </a:cubicBezTo>
                  <a:lnTo>
                    <a:pt x="298" y="20"/>
                  </a:lnTo>
                  <a:cubicBezTo>
                    <a:pt x="269" y="7"/>
                    <a:pt x="238" y="1"/>
                    <a:pt x="208"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2" name="Google Shape;1642;p35"/>
            <p:cNvSpPr/>
            <p:nvPr/>
          </p:nvSpPr>
          <p:spPr>
            <a:xfrm>
              <a:off x="7150656" y="2875041"/>
              <a:ext cx="1020993" cy="455183"/>
            </a:xfrm>
            <a:custGeom>
              <a:avLst/>
              <a:gdLst/>
              <a:ahLst/>
              <a:cxnLst/>
              <a:rect l="l" t="t" r="r" b="b"/>
              <a:pathLst>
                <a:path w="46626" h="20787" extrusionOk="0">
                  <a:moveTo>
                    <a:pt x="207" y="0"/>
                  </a:moveTo>
                  <a:cubicBezTo>
                    <a:pt x="140" y="0"/>
                    <a:pt x="78" y="31"/>
                    <a:pt x="45" y="83"/>
                  </a:cubicBezTo>
                  <a:cubicBezTo>
                    <a:pt x="0" y="158"/>
                    <a:pt x="35" y="252"/>
                    <a:pt x="124" y="291"/>
                  </a:cubicBezTo>
                  <a:lnTo>
                    <a:pt x="46332" y="20769"/>
                  </a:lnTo>
                  <a:cubicBezTo>
                    <a:pt x="46358" y="20781"/>
                    <a:pt x="46386" y="20787"/>
                    <a:pt x="46414" y="20787"/>
                  </a:cubicBezTo>
                  <a:cubicBezTo>
                    <a:pt x="46417" y="20787"/>
                    <a:pt x="46420" y="20787"/>
                    <a:pt x="46423" y="20786"/>
                  </a:cubicBezTo>
                  <a:cubicBezTo>
                    <a:pt x="46486" y="20785"/>
                    <a:pt x="46549" y="20757"/>
                    <a:pt x="46580" y="20705"/>
                  </a:cubicBezTo>
                  <a:cubicBezTo>
                    <a:pt x="46626" y="20630"/>
                    <a:pt x="46591" y="20536"/>
                    <a:pt x="46499" y="20496"/>
                  </a:cubicBezTo>
                  <a:lnTo>
                    <a:pt x="293" y="18"/>
                  </a:lnTo>
                  <a:cubicBezTo>
                    <a:pt x="265" y="6"/>
                    <a:pt x="236" y="0"/>
                    <a:pt x="207"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3" name="Google Shape;1643;p35"/>
            <p:cNvSpPr/>
            <p:nvPr/>
          </p:nvSpPr>
          <p:spPr>
            <a:xfrm>
              <a:off x="8113128" y="3241300"/>
              <a:ext cx="152910" cy="173275"/>
            </a:xfrm>
            <a:custGeom>
              <a:avLst/>
              <a:gdLst/>
              <a:ahLst/>
              <a:cxnLst/>
              <a:rect l="l" t="t" r="r" b="b"/>
              <a:pathLst>
                <a:path w="6983" h="7913" extrusionOk="0">
                  <a:moveTo>
                    <a:pt x="5746" y="1"/>
                  </a:moveTo>
                  <a:cubicBezTo>
                    <a:pt x="5252" y="1"/>
                    <a:pt x="4800" y="154"/>
                    <a:pt x="4800" y="154"/>
                  </a:cubicBezTo>
                  <a:lnTo>
                    <a:pt x="918" y="6379"/>
                  </a:lnTo>
                  <a:cubicBezTo>
                    <a:pt x="0" y="7852"/>
                    <a:pt x="2362" y="7913"/>
                    <a:pt x="2762" y="7913"/>
                  </a:cubicBezTo>
                  <a:cubicBezTo>
                    <a:pt x="2798" y="7913"/>
                    <a:pt x="2818" y="7913"/>
                    <a:pt x="2818" y="7913"/>
                  </a:cubicBezTo>
                  <a:cubicBezTo>
                    <a:pt x="4651" y="7879"/>
                    <a:pt x="6982" y="942"/>
                    <a:pt x="6982" y="942"/>
                  </a:cubicBezTo>
                  <a:cubicBezTo>
                    <a:pt x="6874" y="182"/>
                    <a:pt x="6285" y="1"/>
                    <a:pt x="5746" y="1"/>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4" name="Google Shape;1644;p35"/>
            <p:cNvSpPr/>
            <p:nvPr/>
          </p:nvSpPr>
          <p:spPr>
            <a:xfrm>
              <a:off x="8257775" y="3308631"/>
              <a:ext cx="186304" cy="63393"/>
            </a:xfrm>
            <a:custGeom>
              <a:avLst/>
              <a:gdLst/>
              <a:ahLst/>
              <a:cxnLst/>
              <a:rect l="l" t="t" r="r" b="b"/>
              <a:pathLst>
                <a:path w="8508" h="2895" extrusionOk="0">
                  <a:moveTo>
                    <a:pt x="2307" y="1"/>
                  </a:moveTo>
                  <a:cubicBezTo>
                    <a:pt x="2123" y="1"/>
                    <a:pt x="1953" y="18"/>
                    <a:pt x="1799" y="56"/>
                  </a:cubicBezTo>
                  <a:cubicBezTo>
                    <a:pt x="0" y="494"/>
                    <a:pt x="4735" y="2895"/>
                    <a:pt x="6962" y="2895"/>
                  </a:cubicBezTo>
                  <a:cubicBezTo>
                    <a:pt x="7196" y="2895"/>
                    <a:pt x="7402" y="2868"/>
                    <a:pt x="7570" y="2810"/>
                  </a:cubicBezTo>
                  <a:cubicBezTo>
                    <a:pt x="8508" y="2487"/>
                    <a:pt x="4495" y="1"/>
                    <a:pt x="2307"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5" name="Google Shape;1645;p35"/>
            <p:cNvSpPr/>
            <p:nvPr/>
          </p:nvSpPr>
          <p:spPr>
            <a:xfrm>
              <a:off x="7187638" y="2937424"/>
              <a:ext cx="187399" cy="156523"/>
            </a:xfrm>
            <a:custGeom>
              <a:avLst/>
              <a:gdLst/>
              <a:ahLst/>
              <a:cxnLst/>
              <a:rect l="l" t="t" r="r" b="b"/>
              <a:pathLst>
                <a:path w="8558" h="7148" extrusionOk="0">
                  <a:moveTo>
                    <a:pt x="0" y="1"/>
                  </a:moveTo>
                  <a:cubicBezTo>
                    <a:pt x="0" y="1"/>
                    <a:pt x="810" y="7148"/>
                    <a:pt x="4029" y="7148"/>
                  </a:cubicBezTo>
                  <a:cubicBezTo>
                    <a:pt x="4177" y="7148"/>
                    <a:pt x="4329" y="7133"/>
                    <a:pt x="4487" y="7101"/>
                  </a:cubicBezTo>
                  <a:cubicBezTo>
                    <a:pt x="4571" y="7085"/>
                    <a:pt x="4656" y="7063"/>
                    <a:pt x="4743" y="7038"/>
                  </a:cubicBezTo>
                  <a:cubicBezTo>
                    <a:pt x="8558" y="5893"/>
                    <a:pt x="8001" y="3754"/>
                    <a:pt x="8001" y="3754"/>
                  </a:cubicBezTo>
                  <a:lnTo>
                    <a:pt x="0" y="1"/>
                  </a:ln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6" name="Google Shape;1646;p35"/>
            <p:cNvSpPr/>
            <p:nvPr/>
          </p:nvSpPr>
          <p:spPr>
            <a:xfrm>
              <a:off x="7477589" y="2777888"/>
              <a:ext cx="386381" cy="589218"/>
            </a:xfrm>
            <a:custGeom>
              <a:avLst/>
              <a:gdLst/>
              <a:ahLst/>
              <a:cxnLst/>
              <a:rect l="l" t="t" r="r" b="b"/>
              <a:pathLst>
                <a:path w="17645" h="26908" extrusionOk="0">
                  <a:moveTo>
                    <a:pt x="11145" y="0"/>
                  </a:moveTo>
                  <a:cubicBezTo>
                    <a:pt x="10998" y="0"/>
                    <a:pt x="10851" y="56"/>
                    <a:pt x="10706" y="174"/>
                  </a:cubicBezTo>
                  <a:cubicBezTo>
                    <a:pt x="8856" y="1679"/>
                    <a:pt x="7732" y="2180"/>
                    <a:pt x="7056" y="2180"/>
                  </a:cubicBezTo>
                  <a:cubicBezTo>
                    <a:pt x="5703" y="2180"/>
                    <a:pt x="6142" y="174"/>
                    <a:pt x="6142" y="174"/>
                  </a:cubicBezTo>
                  <a:lnTo>
                    <a:pt x="6142" y="174"/>
                  </a:lnTo>
                  <a:cubicBezTo>
                    <a:pt x="0" y="3959"/>
                    <a:pt x="1460" y="21318"/>
                    <a:pt x="1460" y="21318"/>
                  </a:cubicBezTo>
                  <a:cubicBezTo>
                    <a:pt x="613" y="25652"/>
                    <a:pt x="2560" y="26907"/>
                    <a:pt x="5099" y="26907"/>
                  </a:cubicBezTo>
                  <a:cubicBezTo>
                    <a:pt x="8590" y="26907"/>
                    <a:pt x="13200" y="24534"/>
                    <a:pt x="13200" y="24534"/>
                  </a:cubicBezTo>
                  <a:cubicBezTo>
                    <a:pt x="17645" y="23385"/>
                    <a:pt x="14163" y="0"/>
                    <a:pt x="11145"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7" name="Google Shape;1647;p35"/>
            <p:cNvSpPr/>
            <p:nvPr/>
          </p:nvSpPr>
          <p:spPr>
            <a:xfrm>
              <a:off x="7806996" y="3122381"/>
              <a:ext cx="5671" cy="15109"/>
            </a:xfrm>
            <a:custGeom>
              <a:avLst/>
              <a:gdLst/>
              <a:ahLst/>
              <a:cxnLst/>
              <a:rect l="l" t="t" r="r" b="b"/>
              <a:pathLst>
                <a:path w="259" h="690" extrusionOk="0">
                  <a:moveTo>
                    <a:pt x="236" y="0"/>
                  </a:moveTo>
                  <a:cubicBezTo>
                    <a:pt x="214" y="10"/>
                    <a:pt x="194" y="21"/>
                    <a:pt x="174" y="34"/>
                  </a:cubicBezTo>
                  <a:cubicBezTo>
                    <a:pt x="34" y="131"/>
                    <a:pt x="1" y="325"/>
                    <a:pt x="99" y="464"/>
                  </a:cubicBezTo>
                  <a:lnTo>
                    <a:pt x="259" y="690"/>
                  </a:lnTo>
                  <a:cubicBezTo>
                    <a:pt x="253" y="463"/>
                    <a:pt x="245" y="233"/>
                    <a:pt x="236"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8" name="Google Shape;1648;p35"/>
            <p:cNvSpPr/>
            <p:nvPr/>
          </p:nvSpPr>
          <p:spPr>
            <a:xfrm>
              <a:off x="7791165" y="3070925"/>
              <a:ext cx="20321" cy="36416"/>
            </a:xfrm>
            <a:custGeom>
              <a:avLst/>
              <a:gdLst/>
              <a:ahLst/>
              <a:cxnLst/>
              <a:rect l="l" t="t" r="r" b="b"/>
              <a:pathLst>
                <a:path w="928" h="1663" extrusionOk="0">
                  <a:moveTo>
                    <a:pt x="350" y="0"/>
                  </a:moveTo>
                  <a:cubicBezTo>
                    <a:pt x="289" y="0"/>
                    <a:pt x="227" y="18"/>
                    <a:pt x="174" y="56"/>
                  </a:cubicBezTo>
                  <a:cubicBezTo>
                    <a:pt x="34" y="154"/>
                    <a:pt x="1" y="346"/>
                    <a:pt x="99" y="485"/>
                  </a:cubicBezTo>
                  <a:lnTo>
                    <a:pt x="928" y="1663"/>
                  </a:lnTo>
                  <a:cubicBezTo>
                    <a:pt x="906" y="1272"/>
                    <a:pt x="879" y="876"/>
                    <a:pt x="847" y="479"/>
                  </a:cubicBezTo>
                  <a:lnTo>
                    <a:pt x="602" y="131"/>
                  </a:lnTo>
                  <a:cubicBezTo>
                    <a:pt x="542"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49" name="Google Shape;1649;p35"/>
            <p:cNvSpPr/>
            <p:nvPr/>
          </p:nvSpPr>
          <p:spPr>
            <a:xfrm>
              <a:off x="7727841" y="3121878"/>
              <a:ext cx="33941" cy="39919"/>
            </a:xfrm>
            <a:custGeom>
              <a:avLst/>
              <a:gdLst/>
              <a:ahLst/>
              <a:cxnLst/>
              <a:rect l="l" t="t" r="r" b="b"/>
              <a:pathLst>
                <a:path w="1550" h="1823" extrusionOk="0">
                  <a:moveTo>
                    <a:pt x="351" y="1"/>
                  </a:moveTo>
                  <a:cubicBezTo>
                    <a:pt x="289" y="1"/>
                    <a:pt x="227" y="19"/>
                    <a:pt x="173" y="57"/>
                  </a:cubicBezTo>
                  <a:cubicBezTo>
                    <a:pt x="34" y="156"/>
                    <a:pt x="0" y="348"/>
                    <a:pt x="99" y="487"/>
                  </a:cubicBezTo>
                  <a:lnTo>
                    <a:pt x="946" y="1691"/>
                  </a:lnTo>
                  <a:cubicBezTo>
                    <a:pt x="1007" y="1776"/>
                    <a:pt x="1102" y="1822"/>
                    <a:pt x="1199" y="1822"/>
                  </a:cubicBezTo>
                  <a:cubicBezTo>
                    <a:pt x="1260" y="1822"/>
                    <a:pt x="1322" y="1804"/>
                    <a:pt x="1376" y="1765"/>
                  </a:cubicBezTo>
                  <a:cubicBezTo>
                    <a:pt x="1515" y="1668"/>
                    <a:pt x="1549" y="1476"/>
                    <a:pt x="1451" y="1336"/>
                  </a:cubicBezTo>
                  <a:lnTo>
                    <a:pt x="603" y="132"/>
                  </a:lnTo>
                  <a:cubicBezTo>
                    <a:pt x="543" y="46"/>
                    <a:pt x="447"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0" name="Google Shape;1650;p35"/>
            <p:cNvSpPr/>
            <p:nvPr/>
          </p:nvSpPr>
          <p:spPr>
            <a:xfrm>
              <a:off x="7767430" y="3121878"/>
              <a:ext cx="33919" cy="39919"/>
            </a:xfrm>
            <a:custGeom>
              <a:avLst/>
              <a:gdLst/>
              <a:ahLst/>
              <a:cxnLst/>
              <a:rect l="l" t="t" r="r" b="b"/>
              <a:pathLst>
                <a:path w="1549" h="1823" extrusionOk="0">
                  <a:moveTo>
                    <a:pt x="350" y="1"/>
                  </a:moveTo>
                  <a:cubicBezTo>
                    <a:pt x="288" y="1"/>
                    <a:pt x="226" y="19"/>
                    <a:pt x="172" y="57"/>
                  </a:cubicBezTo>
                  <a:cubicBezTo>
                    <a:pt x="33" y="156"/>
                    <a:pt x="1" y="348"/>
                    <a:pt x="98" y="487"/>
                  </a:cubicBezTo>
                  <a:lnTo>
                    <a:pt x="945" y="1691"/>
                  </a:lnTo>
                  <a:cubicBezTo>
                    <a:pt x="1006" y="1776"/>
                    <a:pt x="1102" y="1822"/>
                    <a:pt x="1198" y="1822"/>
                  </a:cubicBezTo>
                  <a:cubicBezTo>
                    <a:pt x="1260" y="1822"/>
                    <a:pt x="1322" y="1804"/>
                    <a:pt x="1375" y="1765"/>
                  </a:cubicBezTo>
                  <a:cubicBezTo>
                    <a:pt x="1516" y="1668"/>
                    <a:pt x="1548" y="1476"/>
                    <a:pt x="1451" y="1336"/>
                  </a:cubicBezTo>
                  <a:lnTo>
                    <a:pt x="602" y="132"/>
                  </a:lnTo>
                  <a:cubicBezTo>
                    <a:pt x="543" y="46"/>
                    <a:pt x="447" y="1"/>
                    <a:pt x="350"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1" name="Google Shape;1651;p35"/>
            <p:cNvSpPr/>
            <p:nvPr/>
          </p:nvSpPr>
          <p:spPr>
            <a:xfrm>
              <a:off x="7751599" y="3070925"/>
              <a:ext cx="33919" cy="39875"/>
            </a:xfrm>
            <a:custGeom>
              <a:avLst/>
              <a:gdLst/>
              <a:ahLst/>
              <a:cxnLst/>
              <a:rect l="l" t="t" r="r" b="b"/>
              <a:pathLst>
                <a:path w="1549" h="1821" extrusionOk="0">
                  <a:moveTo>
                    <a:pt x="348" y="0"/>
                  </a:moveTo>
                  <a:cubicBezTo>
                    <a:pt x="287" y="0"/>
                    <a:pt x="226" y="18"/>
                    <a:pt x="172" y="56"/>
                  </a:cubicBezTo>
                  <a:cubicBezTo>
                    <a:pt x="33" y="154"/>
                    <a:pt x="1" y="346"/>
                    <a:pt x="98" y="485"/>
                  </a:cubicBezTo>
                  <a:lnTo>
                    <a:pt x="945" y="1691"/>
                  </a:lnTo>
                  <a:cubicBezTo>
                    <a:pt x="1006" y="1775"/>
                    <a:pt x="1101" y="1821"/>
                    <a:pt x="1198" y="1821"/>
                  </a:cubicBezTo>
                  <a:cubicBezTo>
                    <a:pt x="1260" y="1821"/>
                    <a:pt x="1321" y="1803"/>
                    <a:pt x="1375" y="1765"/>
                  </a:cubicBezTo>
                  <a:cubicBezTo>
                    <a:pt x="1514" y="1667"/>
                    <a:pt x="1548" y="1475"/>
                    <a:pt x="1451" y="1335"/>
                  </a:cubicBezTo>
                  <a:lnTo>
                    <a:pt x="602" y="131"/>
                  </a:lnTo>
                  <a:cubicBezTo>
                    <a:pt x="541" y="46"/>
                    <a:pt x="446" y="0"/>
                    <a:pt x="348"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2" name="Google Shape;1652;p35"/>
            <p:cNvSpPr/>
            <p:nvPr/>
          </p:nvSpPr>
          <p:spPr>
            <a:xfrm>
              <a:off x="7794121" y="3022644"/>
              <a:ext cx="12482" cy="25335"/>
            </a:xfrm>
            <a:custGeom>
              <a:avLst/>
              <a:gdLst/>
              <a:ahLst/>
              <a:cxnLst/>
              <a:rect l="l" t="t" r="r" b="b"/>
              <a:pathLst>
                <a:path w="570" h="1157" extrusionOk="0">
                  <a:moveTo>
                    <a:pt x="349" y="0"/>
                  </a:moveTo>
                  <a:cubicBezTo>
                    <a:pt x="288" y="0"/>
                    <a:pt x="227" y="18"/>
                    <a:pt x="174" y="56"/>
                  </a:cubicBezTo>
                  <a:cubicBezTo>
                    <a:pt x="34" y="154"/>
                    <a:pt x="1" y="346"/>
                    <a:pt x="98" y="486"/>
                  </a:cubicBezTo>
                  <a:lnTo>
                    <a:pt x="570" y="1156"/>
                  </a:lnTo>
                  <a:cubicBezTo>
                    <a:pt x="529" y="774"/>
                    <a:pt x="485" y="393"/>
                    <a:pt x="437" y="13"/>
                  </a:cubicBezTo>
                  <a:cubicBezTo>
                    <a:pt x="409" y="5"/>
                    <a:pt x="379" y="0"/>
                    <a:pt x="349"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3" name="Google Shape;1653;p35"/>
            <p:cNvSpPr/>
            <p:nvPr/>
          </p:nvSpPr>
          <p:spPr>
            <a:xfrm>
              <a:off x="7582384" y="3221156"/>
              <a:ext cx="33919" cy="39897"/>
            </a:xfrm>
            <a:custGeom>
              <a:avLst/>
              <a:gdLst/>
              <a:ahLst/>
              <a:cxnLst/>
              <a:rect l="l" t="t" r="r" b="b"/>
              <a:pathLst>
                <a:path w="1549" h="1822" extrusionOk="0">
                  <a:moveTo>
                    <a:pt x="351" y="0"/>
                  </a:moveTo>
                  <a:cubicBezTo>
                    <a:pt x="289" y="0"/>
                    <a:pt x="228" y="18"/>
                    <a:pt x="174" y="56"/>
                  </a:cubicBezTo>
                  <a:cubicBezTo>
                    <a:pt x="35" y="155"/>
                    <a:pt x="1" y="347"/>
                    <a:pt x="100" y="486"/>
                  </a:cubicBezTo>
                  <a:lnTo>
                    <a:pt x="947" y="1690"/>
                  </a:lnTo>
                  <a:cubicBezTo>
                    <a:pt x="1007" y="1776"/>
                    <a:pt x="1103" y="1822"/>
                    <a:pt x="1200" y="1822"/>
                  </a:cubicBezTo>
                  <a:cubicBezTo>
                    <a:pt x="1261" y="1822"/>
                    <a:pt x="1323" y="1803"/>
                    <a:pt x="1377" y="1766"/>
                  </a:cubicBezTo>
                  <a:cubicBezTo>
                    <a:pt x="1516" y="1667"/>
                    <a:pt x="1548" y="1475"/>
                    <a:pt x="1451" y="1336"/>
                  </a:cubicBezTo>
                  <a:lnTo>
                    <a:pt x="604" y="130"/>
                  </a:lnTo>
                  <a:cubicBezTo>
                    <a:pt x="543" y="46"/>
                    <a:pt x="448" y="0"/>
                    <a:pt x="351"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4" name="Google Shape;1654;p35"/>
            <p:cNvSpPr/>
            <p:nvPr/>
          </p:nvSpPr>
          <p:spPr>
            <a:xfrm>
              <a:off x="7564342" y="3170947"/>
              <a:ext cx="33897" cy="39897"/>
            </a:xfrm>
            <a:custGeom>
              <a:avLst/>
              <a:gdLst/>
              <a:ahLst/>
              <a:cxnLst/>
              <a:rect l="l" t="t" r="r" b="b"/>
              <a:pathLst>
                <a:path w="1548" h="1822" extrusionOk="0">
                  <a:moveTo>
                    <a:pt x="349" y="0"/>
                  </a:moveTo>
                  <a:cubicBezTo>
                    <a:pt x="288" y="0"/>
                    <a:pt x="226" y="18"/>
                    <a:pt x="172" y="56"/>
                  </a:cubicBezTo>
                  <a:cubicBezTo>
                    <a:pt x="34" y="154"/>
                    <a:pt x="1" y="346"/>
                    <a:pt x="98" y="485"/>
                  </a:cubicBezTo>
                  <a:lnTo>
                    <a:pt x="947" y="1691"/>
                  </a:lnTo>
                  <a:cubicBezTo>
                    <a:pt x="1006" y="1776"/>
                    <a:pt x="1101" y="1822"/>
                    <a:pt x="1198" y="1822"/>
                  </a:cubicBezTo>
                  <a:cubicBezTo>
                    <a:pt x="1259" y="1822"/>
                    <a:pt x="1321" y="1803"/>
                    <a:pt x="1375" y="1765"/>
                  </a:cubicBezTo>
                  <a:cubicBezTo>
                    <a:pt x="1514" y="1667"/>
                    <a:pt x="1548" y="1475"/>
                    <a:pt x="1451" y="1335"/>
                  </a:cubicBezTo>
                  <a:lnTo>
                    <a:pt x="602" y="131"/>
                  </a:lnTo>
                  <a:cubicBezTo>
                    <a:pt x="542" y="46"/>
                    <a:pt x="447" y="0"/>
                    <a:pt x="349"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5" name="Google Shape;1655;p35"/>
            <p:cNvSpPr/>
            <p:nvPr/>
          </p:nvSpPr>
          <p:spPr>
            <a:xfrm>
              <a:off x="7609076" y="3121878"/>
              <a:ext cx="33941" cy="39919"/>
            </a:xfrm>
            <a:custGeom>
              <a:avLst/>
              <a:gdLst/>
              <a:ahLst/>
              <a:cxnLst/>
              <a:rect l="l" t="t" r="r" b="b"/>
              <a:pathLst>
                <a:path w="1550" h="1823" extrusionOk="0">
                  <a:moveTo>
                    <a:pt x="351" y="1"/>
                  </a:moveTo>
                  <a:cubicBezTo>
                    <a:pt x="290" y="1"/>
                    <a:pt x="228" y="19"/>
                    <a:pt x="174" y="57"/>
                  </a:cubicBezTo>
                  <a:cubicBezTo>
                    <a:pt x="35" y="154"/>
                    <a:pt x="1" y="348"/>
                    <a:pt x="98" y="487"/>
                  </a:cubicBezTo>
                  <a:lnTo>
                    <a:pt x="947" y="1691"/>
                  </a:lnTo>
                  <a:cubicBezTo>
                    <a:pt x="1007" y="1776"/>
                    <a:pt x="1102" y="1822"/>
                    <a:pt x="1199" y="1822"/>
                  </a:cubicBezTo>
                  <a:cubicBezTo>
                    <a:pt x="1261" y="1822"/>
                    <a:pt x="1323" y="1804"/>
                    <a:pt x="1377" y="1765"/>
                  </a:cubicBezTo>
                  <a:cubicBezTo>
                    <a:pt x="1516" y="1668"/>
                    <a:pt x="1550" y="1475"/>
                    <a:pt x="1451" y="1336"/>
                  </a:cubicBezTo>
                  <a:lnTo>
                    <a:pt x="604" y="132"/>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6" name="Google Shape;1656;p35"/>
            <p:cNvSpPr/>
            <p:nvPr/>
          </p:nvSpPr>
          <p:spPr>
            <a:xfrm>
              <a:off x="7603908" y="3170947"/>
              <a:ext cx="33897" cy="39897"/>
            </a:xfrm>
            <a:custGeom>
              <a:avLst/>
              <a:gdLst/>
              <a:ahLst/>
              <a:cxnLst/>
              <a:rect l="l" t="t" r="r" b="b"/>
              <a:pathLst>
                <a:path w="1548" h="1822" extrusionOk="0">
                  <a:moveTo>
                    <a:pt x="350" y="0"/>
                  </a:moveTo>
                  <a:cubicBezTo>
                    <a:pt x="289" y="0"/>
                    <a:pt x="227" y="18"/>
                    <a:pt x="173" y="56"/>
                  </a:cubicBezTo>
                  <a:cubicBezTo>
                    <a:pt x="34" y="154"/>
                    <a:pt x="0" y="346"/>
                    <a:pt x="99" y="485"/>
                  </a:cubicBezTo>
                  <a:lnTo>
                    <a:pt x="946" y="1691"/>
                  </a:lnTo>
                  <a:cubicBezTo>
                    <a:pt x="1007" y="1776"/>
                    <a:pt x="1102" y="1822"/>
                    <a:pt x="1199" y="1822"/>
                  </a:cubicBezTo>
                  <a:cubicBezTo>
                    <a:pt x="1260" y="1822"/>
                    <a:pt x="1322" y="1803"/>
                    <a:pt x="1376" y="1765"/>
                  </a:cubicBezTo>
                  <a:cubicBezTo>
                    <a:pt x="1515" y="1667"/>
                    <a:pt x="1548" y="1475"/>
                    <a:pt x="1451" y="1335"/>
                  </a:cubicBezTo>
                  <a:lnTo>
                    <a:pt x="603" y="131"/>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7" name="Google Shape;1657;p35"/>
            <p:cNvSpPr/>
            <p:nvPr/>
          </p:nvSpPr>
          <p:spPr>
            <a:xfrm>
              <a:off x="7722652" y="3170947"/>
              <a:ext cx="33919" cy="39897"/>
            </a:xfrm>
            <a:custGeom>
              <a:avLst/>
              <a:gdLst/>
              <a:ahLst/>
              <a:cxnLst/>
              <a:rect l="l" t="t" r="r" b="b"/>
              <a:pathLst>
                <a:path w="1549" h="1822" extrusionOk="0">
                  <a:moveTo>
                    <a:pt x="350" y="0"/>
                  </a:moveTo>
                  <a:cubicBezTo>
                    <a:pt x="289" y="0"/>
                    <a:pt x="228" y="18"/>
                    <a:pt x="174" y="56"/>
                  </a:cubicBezTo>
                  <a:cubicBezTo>
                    <a:pt x="33" y="154"/>
                    <a:pt x="1" y="346"/>
                    <a:pt x="98" y="485"/>
                  </a:cubicBezTo>
                  <a:lnTo>
                    <a:pt x="947" y="1691"/>
                  </a:lnTo>
                  <a:cubicBezTo>
                    <a:pt x="1006" y="1776"/>
                    <a:pt x="1102" y="1822"/>
                    <a:pt x="1199" y="1822"/>
                  </a:cubicBezTo>
                  <a:cubicBezTo>
                    <a:pt x="1261" y="1822"/>
                    <a:pt x="1323" y="1803"/>
                    <a:pt x="1377" y="1765"/>
                  </a:cubicBezTo>
                  <a:cubicBezTo>
                    <a:pt x="1516" y="1667"/>
                    <a:pt x="1548" y="1475"/>
                    <a:pt x="1451" y="1335"/>
                  </a:cubicBezTo>
                  <a:lnTo>
                    <a:pt x="602" y="131"/>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8" name="Google Shape;1658;p35"/>
            <p:cNvSpPr/>
            <p:nvPr/>
          </p:nvSpPr>
          <p:spPr>
            <a:xfrm>
              <a:off x="7648686" y="3121878"/>
              <a:ext cx="33897" cy="39919"/>
            </a:xfrm>
            <a:custGeom>
              <a:avLst/>
              <a:gdLst/>
              <a:ahLst/>
              <a:cxnLst/>
              <a:rect l="l" t="t" r="r" b="b"/>
              <a:pathLst>
                <a:path w="1548" h="1823" extrusionOk="0">
                  <a:moveTo>
                    <a:pt x="349" y="1"/>
                  </a:moveTo>
                  <a:cubicBezTo>
                    <a:pt x="288" y="1"/>
                    <a:pt x="226" y="19"/>
                    <a:pt x="172" y="57"/>
                  </a:cubicBezTo>
                  <a:cubicBezTo>
                    <a:pt x="33" y="156"/>
                    <a:pt x="0" y="348"/>
                    <a:pt x="98" y="487"/>
                  </a:cubicBezTo>
                  <a:lnTo>
                    <a:pt x="946" y="1691"/>
                  </a:lnTo>
                  <a:cubicBezTo>
                    <a:pt x="1006" y="1776"/>
                    <a:pt x="1101" y="1822"/>
                    <a:pt x="1198" y="1822"/>
                  </a:cubicBezTo>
                  <a:cubicBezTo>
                    <a:pt x="1259" y="1822"/>
                    <a:pt x="1322" y="1804"/>
                    <a:pt x="1376" y="1765"/>
                  </a:cubicBezTo>
                  <a:cubicBezTo>
                    <a:pt x="1515" y="1668"/>
                    <a:pt x="1548" y="1476"/>
                    <a:pt x="1449" y="1336"/>
                  </a:cubicBezTo>
                  <a:lnTo>
                    <a:pt x="602" y="132"/>
                  </a:lnTo>
                  <a:cubicBezTo>
                    <a:pt x="541" y="46"/>
                    <a:pt x="446" y="1"/>
                    <a:pt x="349"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59" name="Google Shape;1659;p35"/>
            <p:cNvSpPr/>
            <p:nvPr/>
          </p:nvSpPr>
          <p:spPr>
            <a:xfrm>
              <a:off x="7712010" y="3070925"/>
              <a:ext cx="33897" cy="39875"/>
            </a:xfrm>
            <a:custGeom>
              <a:avLst/>
              <a:gdLst/>
              <a:ahLst/>
              <a:cxnLst/>
              <a:rect l="l" t="t" r="r" b="b"/>
              <a:pathLst>
                <a:path w="1548" h="1821" extrusionOk="0">
                  <a:moveTo>
                    <a:pt x="349" y="0"/>
                  </a:moveTo>
                  <a:cubicBezTo>
                    <a:pt x="288" y="0"/>
                    <a:pt x="227" y="18"/>
                    <a:pt x="173" y="56"/>
                  </a:cubicBezTo>
                  <a:cubicBezTo>
                    <a:pt x="33" y="154"/>
                    <a:pt x="0" y="346"/>
                    <a:pt x="99" y="485"/>
                  </a:cubicBezTo>
                  <a:lnTo>
                    <a:pt x="946" y="1691"/>
                  </a:lnTo>
                  <a:cubicBezTo>
                    <a:pt x="1006" y="1775"/>
                    <a:pt x="1102" y="1821"/>
                    <a:pt x="1199" y="1821"/>
                  </a:cubicBezTo>
                  <a:cubicBezTo>
                    <a:pt x="1260" y="1821"/>
                    <a:pt x="1322" y="1803"/>
                    <a:pt x="1375" y="1765"/>
                  </a:cubicBezTo>
                  <a:lnTo>
                    <a:pt x="1376" y="1765"/>
                  </a:lnTo>
                  <a:cubicBezTo>
                    <a:pt x="1514" y="1667"/>
                    <a:pt x="1548" y="1475"/>
                    <a:pt x="1450" y="1335"/>
                  </a:cubicBezTo>
                  <a:lnTo>
                    <a:pt x="602" y="131"/>
                  </a:lnTo>
                  <a:cubicBezTo>
                    <a:pt x="542" y="46"/>
                    <a:pt x="446" y="0"/>
                    <a:pt x="349"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0" name="Google Shape;1660;p35"/>
            <p:cNvSpPr/>
            <p:nvPr/>
          </p:nvSpPr>
          <p:spPr>
            <a:xfrm>
              <a:off x="7688253" y="3121878"/>
              <a:ext cx="33919" cy="39919"/>
            </a:xfrm>
            <a:custGeom>
              <a:avLst/>
              <a:gdLst/>
              <a:ahLst/>
              <a:cxnLst/>
              <a:rect l="l" t="t" r="r" b="b"/>
              <a:pathLst>
                <a:path w="1549" h="1823" extrusionOk="0">
                  <a:moveTo>
                    <a:pt x="351" y="1"/>
                  </a:moveTo>
                  <a:cubicBezTo>
                    <a:pt x="289" y="1"/>
                    <a:pt x="227" y="19"/>
                    <a:pt x="173" y="57"/>
                  </a:cubicBezTo>
                  <a:cubicBezTo>
                    <a:pt x="34" y="156"/>
                    <a:pt x="0" y="348"/>
                    <a:pt x="99" y="487"/>
                  </a:cubicBezTo>
                  <a:lnTo>
                    <a:pt x="946" y="1691"/>
                  </a:lnTo>
                  <a:cubicBezTo>
                    <a:pt x="1007" y="1776"/>
                    <a:pt x="1102" y="1822"/>
                    <a:pt x="1199" y="1822"/>
                  </a:cubicBezTo>
                  <a:cubicBezTo>
                    <a:pt x="1260" y="1822"/>
                    <a:pt x="1322" y="1804"/>
                    <a:pt x="1376" y="1765"/>
                  </a:cubicBezTo>
                  <a:cubicBezTo>
                    <a:pt x="1515" y="1668"/>
                    <a:pt x="1549" y="1476"/>
                    <a:pt x="1450" y="1336"/>
                  </a:cubicBezTo>
                  <a:lnTo>
                    <a:pt x="603" y="132"/>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1" name="Google Shape;1661;p35"/>
            <p:cNvSpPr/>
            <p:nvPr/>
          </p:nvSpPr>
          <p:spPr>
            <a:xfrm>
              <a:off x="7740913" y="2973005"/>
              <a:ext cx="33941" cy="39919"/>
            </a:xfrm>
            <a:custGeom>
              <a:avLst/>
              <a:gdLst/>
              <a:ahLst/>
              <a:cxnLst/>
              <a:rect l="l" t="t" r="r" b="b"/>
              <a:pathLst>
                <a:path w="1550" h="1823" extrusionOk="0">
                  <a:moveTo>
                    <a:pt x="351" y="1"/>
                  </a:moveTo>
                  <a:cubicBezTo>
                    <a:pt x="290" y="1"/>
                    <a:pt x="228" y="19"/>
                    <a:pt x="174" y="57"/>
                  </a:cubicBezTo>
                  <a:cubicBezTo>
                    <a:pt x="35" y="156"/>
                    <a:pt x="1" y="347"/>
                    <a:pt x="99" y="487"/>
                  </a:cubicBezTo>
                  <a:lnTo>
                    <a:pt x="947" y="1691"/>
                  </a:lnTo>
                  <a:cubicBezTo>
                    <a:pt x="1007" y="1777"/>
                    <a:pt x="1102" y="1822"/>
                    <a:pt x="1198" y="1822"/>
                  </a:cubicBezTo>
                  <a:cubicBezTo>
                    <a:pt x="1260" y="1822"/>
                    <a:pt x="1322" y="1804"/>
                    <a:pt x="1377" y="1765"/>
                  </a:cubicBezTo>
                  <a:cubicBezTo>
                    <a:pt x="1516" y="1668"/>
                    <a:pt x="1550" y="1476"/>
                    <a:pt x="1451" y="1337"/>
                  </a:cubicBezTo>
                  <a:lnTo>
                    <a:pt x="604" y="131"/>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2" name="Google Shape;1662;p35"/>
            <p:cNvSpPr/>
            <p:nvPr/>
          </p:nvSpPr>
          <p:spPr>
            <a:xfrm>
              <a:off x="7701347" y="2973005"/>
              <a:ext cx="33919" cy="39897"/>
            </a:xfrm>
            <a:custGeom>
              <a:avLst/>
              <a:gdLst/>
              <a:ahLst/>
              <a:cxnLst/>
              <a:rect l="l" t="t" r="r" b="b"/>
              <a:pathLst>
                <a:path w="1549" h="1822" extrusionOk="0">
                  <a:moveTo>
                    <a:pt x="351" y="1"/>
                  </a:moveTo>
                  <a:cubicBezTo>
                    <a:pt x="289" y="1"/>
                    <a:pt x="227" y="19"/>
                    <a:pt x="172" y="57"/>
                  </a:cubicBezTo>
                  <a:cubicBezTo>
                    <a:pt x="33" y="154"/>
                    <a:pt x="1" y="347"/>
                    <a:pt x="98" y="487"/>
                  </a:cubicBezTo>
                  <a:lnTo>
                    <a:pt x="947" y="1691"/>
                  </a:lnTo>
                  <a:cubicBezTo>
                    <a:pt x="1006" y="1776"/>
                    <a:pt x="1101" y="1822"/>
                    <a:pt x="1198" y="1822"/>
                  </a:cubicBezTo>
                  <a:cubicBezTo>
                    <a:pt x="1260" y="1822"/>
                    <a:pt x="1322" y="1803"/>
                    <a:pt x="1377" y="1765"/>
                  </a:cubicBezTo>
                  <a:cubicBezTo>
                    <a:pt x="1514" y="1668"/>
                    <a:pt x="1548" y="1476"/>
                    <a:pt x="1451" y="1337"/>
                  </a:cubicBezTo>
                  <a:lnTo>
                    <a:pt x="602" y="131"/>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3" name="Google Shape;1663;p35"/>
            <p:cNvSpPr/>
            <p:nvPr/>
          </p:nvSpPr>
          <p:spPr>
            <a:xfrm>
              <a:off x="7714944" y="3022622"/>
              <a:ext cx="33919" cy="39919"/>
            </a:xfrm>
            <a:custGeom>
              <a:avLst/>
              <a:gdLst/>
              <a:ahLst/>
              <a:cxnLst/>
              <a:rect l="l" t="t" r="r" b="b"/>
              <a:pathLst>
                <a:path w="1549" h="1823" extrusionOk="0">
                  <a:moveTo>
                    <a:pt x="350" y="1"/>
                  </a:moveTo>
                  <a:cubicBezTo>
                    <a:pt x="289" y="1"/>
                    <a:pt x="227" y="19"/>
                    <a:pt x="173" y="57"/>
                  </a:cubicBezTo>
                  <a:cubicBezTo>
                    <a:pt x="34" y="155"/>
                    <a:pt x="0" y="347"/>
                    <a:pt x="99" y="487"/>
                  </a:cubicBezTo>
                  <a:lnTo>
                    <a:pt x="946" y="1691"/>
                  </a:lnTo>
                  <a:cubicBezTo>
                    <a:pt x="1007" y="1777"/>
                    <a:pt x="1102" y="1822"/>
                    <a:pt x="1199" y="1822"/>
                  </a:cubicBezTo>
                  <a:cubicBezTo>
                    <a:pt x="1260" y="1822"/>
                    <a:pt x="1322" y="1804"/>
                    <a:pt x="1376" y="1766"/>
                  </a:cubicBezTo>
                  <a:cubicBezTo>
                    <a:pt x="1515" y="1667"/>
                    <a:pt x="1549" y="1475"/>
                    <a:pt x="1450" y="1336"/>
                  </a:cubicBezTo>
                  <a:lnTo>
                    <a:pt x="603" y="132"/>
                  </a:lnTo>
                  <a:cubicBezTo>
                    <a:pt x="543" y="46"/>
                    <a:pt x="447" y="1"/>
                    <a:pt x="350"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4" name="Google Shape;1664;p35"/>
            <p:cNvSpPr/>
            <p:nvPr/>
          </p:nvSpPr>
          <p:spPr>
            <a:xfrm>
              <a:off x="7506229" y="3128775"/>
              <a:ext cx="18000" cy="33021"/>
            </a:xfrm>
            <a:custGeom>
              <a:avLst/>
              <a:gdLst/>
              <a:ahLst/>
              <a:cxnLst/>
              <a:rect l="l" t="t" r="r" b="b"/>
              <a:pathLst>
                <a:path w="822" h="1508" extrusionOk="0">
                  <a:moveTo>
                    <a:pt x="7" y="0"/>
                  </a:moveTo>
                  <a:cubicBezTo>
                    <a:pt x="2" y="368"/>
                    <a:pt x="0" y="722"/>
                    <a:pt x="0" y="1064"/>
                  </a:cubicBezTo>
                  <a:lnTo>
                    <a:pt x="221" y="1376"/>
                  </a:lnTo>
                  <a:cubicBezTo>
                    <a:pt x="281" y="1461"/>
                    <a:pt x="376" y="1507"/>
                    <a:pt x="473" y="1507"/>
                  </a:cubicBezTo>
                  <a:cubicBezTo>
                    <a:pt x="534" y="1507"/>
                    <a:pt x="596" y="1489"/>
                    <a:pt x="650" y="1450"/>
                  </a:cubicBezTo>
                  <a:cubicBezTo>
                    <a:pt x="790" y="1353"/>
                    <a:pt x="822" y="1160"/>
                    <a:pt x="725" y="1021"/>
                  </a:cubicBezTo>
                  <a:lnTo>
                    <a:pt x="7" y="0"/>
                  </a:ln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5" name="Google Shape;1665;p35"/>
            <p:cNvSpPr/>
            <p:nvPr/>
          </p:nvSpPr>
          <p:spPr>
            <a:xfrm>
              <a:off x="7569531" y="3121878"/>
              <a:ext cx="33897" cy="39919"/>
            </a:xfrm>
            <a:custGeom>
              <a:avLst/>
              <a:gdLst/>
              <a:ahLst/>
              <a:cxnLst/>
              <a:rect l="l" t="t" r="r" b="b"/>
              <a:pathLst>
                <a:path w="1548" h="1823" extrusionOk="0">
                  <a:moveTo>
                    <a:pt x="349" y="1"/>
                  </a:moveTo>
                  <a:cubicBezTo>
                    <a:pt x="288" y="1"/>
                    <a:pt x="226" y="19"/>
                    <a:pt x="172" y="57"/>
                  </a:cubicBezTo>
                  <a:cubicBezTo>
                    <a:pt x="32" y="156"/>
                    <a:pt x="0" y="348"/>
                    <a:pt x="97" y="487"/>
                  </a:cubicBezTo>
                  <a:lnTo>
                    <a:pt x="945" y="1691"/>
                  </a:lnTo>
                  <a:cubicBezTo>
                    <a:pt x="1005" y="1776"/>
                    <a:pt x="1100" y="1822"/>
                    <a:pt x="1197" y="1822"/>
                  </a:cubicBezTo>
                  <a:cubicBezTo>
                    <a:pt x="1259" y="1822"/>
                    <a:pt x="1321" y="1804"/>
                    <a:pt x="1374" y="1765"/>
                  </a:cubicBezTo>
                  <a:cubicBezTo>
                    <a:pt x="1514" y="1668"/>
                    <a:pt x="1547" y="1476"/>
                    <a:pt x="1450" y="1336"/>
                  </a:cubicBezTo>
                  <a:lnTo>
                    <a:pt x="601" y="132"/>
                  </a:lnTo>
                  <a:cubicBezTo>
                    <a:pt x="541" y="46"/>
                    <a:pt x="446" y="1"/>
                    <a:pt x="349"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6" name="Google Shape;1666;p35"/>
            <p:cNvSpPr/>
            <p:nvPr/>
          </p:nvSpPr>
          <p:spPr>
            <a:xfrm>
              <a:off x="7508090" y="3221156"/>
              <a:ext cx="29058" cy="39897"/>
            </a:xfrm>
            <a:custGeom>
              <a:avLst/>
              <a:gdLst/>
              <a:ahLst/>
              <a:cxnLst/>
              <a:rect l="l" t="t" r="r" b="b"/>
              <a:pathLst>
                <a:path w="1327" h="1822" extrusionOk="0">
                  <a:moveTo>
                    <a:pt x="130" y="1"/>
                  </a:moveTo>
                  <a:cubicBezTo>
                    <a:pt x="86" y="1"/>
                    <a:pt x="42" y="10"/>
                    <a:pt x="0" y="29"/>
                  </a:cubicBezTo>
                  <a:cubicBezTo>
                    <a:pt x="15" y="314"/>
                    <a:pt x="29" y="547"/>
                    <a:pt x="41" y="720"/>
                  </a:cubicBezTo>
                  <a:lnTo>
                    <a:pt x="725" y="1690"/>
                  </a:lnTo>
                  <a:cubicBezTo>
                    <a:pt x="784" y="1776"/>
                    <a:pt x="879" y="1822"/>
                    <a:pt x="977" y="1822"/>
                  </a:cubicBezTo>
                  <a:cubicBezTo>
                    <a:pt x="1038" y="1822"/>
                    <a:pt x="1100" y="1803"/>
                    <a:pt x="1155" y="1766"/>
                  </a:cubicBezTo>
                  <a:cubicBezTo>
                    <a:pt x="1294" y="1667"/>
                    <a:pt x="1326" y="1475"/>
                    <a:pt x="1229" y="1336"/>
                  </a:cubicBezTo>
                  <a:lnTo>
                    <a:pt x="380" y="130"/>
                  </a:lnTo>
                  <a:cubicBezTo>
                    <a:pt x="321" y="46"/>
                    <a:pt x="226" y="1"/>
                    <a:pt x="130"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7" name="Google Shape;1667;p35"/>
            <p:cNvSpPr/>
            <p:nvPr/>
          </p:nvSpPr>
          <p:spPr>
            <a:xfrm>
              <a:off x="7514090" y="3070925"/>
              <a:ext cx="33919" cy="39875"/>
            </a:xfrm>
            <a:custGeom>
              <a:avLst/>
              <a:gdLst/>
              <a:ahLst/>
              <a:cxnLst/>
              <a:rect l="l" t="t" r="r" b="b"/>
              <a:pathLst>
                <a:path w="1549" h="1821" extrusionOk="0">
                  <a:moveTo>
                    <a:pt x="350" y="0"/>
                  </a:moveTo>
                  <a:cubicBezTo>
                    <a:pt x="288" y="0"/>
                    <a:pt x="227" y="18"/>
                    <a:pt x="172" y="56"/>
                  </a:cubicBezTo>
                  <a:cubicBezTo>
                    <a:pt x="33" y="154"/>
                    <a:pt x="1" y="346"/>
                    <a:pt x="98" y="485"/>
                  </a:cubicBezTo>
                  <a:lnTo>
                    <a:pt x="947" y="1691"/>
                  </a:lnTo>
                  <a:cubicBezTo>
                    <a:pt x="1006" y="1775"/>
                    <a:pt x="1102" y="1821"/>
                    <a:pt x="1199" y="1821"/>
                  </a:cubicBezTo>
                  <a:cubicBezTo>
                    <a:pt x="1260" y="1821"/>
                    <a:pt x="1321" y="1803"/>
                    <a:pt x="1375" y="1765"/>
                  </a:cubicBezTo>
                  <a:cubicBezTo>
                    <a:pt x="1514" y="1667"/>
                    <a:pt x="1548" y="1475"/>
                    <a:pt x="1451" y="1335"/>
                  </a:cubicBezTo>
                  <a:lnTo>
                    <a:pt x="602" y="131"/>
                  </a:lnTo>
                  <a:cubicBezTo>
                    <a:pt x="542"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8" name="Google Shape;1668;p35"/>
            <p:cNvSpPr/>
            <p:nvPr/>
          </p:nvSpPr>
          <p:spPr>
            <a:xfrm>
              <a:off x="7506864" y="3101668"/>
              <a:ext cx="832" cy="5168"/>
            </a:xfrm>
            <a:custGeom>
              <a:avLst/>
              <a:gdLst/>
              <a:ahLst/>
              <a:cxnLst/>
              <a:rect l="l" t="t" r="r" b="b"/>
              <a:pathLst>
                <a:path w="38" h="236" extrusionOk="0">
                  <a:moveTo>
                    <a:pt x="8" y="0"/>
                  </a:moveTo>
                  <a:lnTo>
                    <a:pt x="8" y="0"/>
                  </a:lnTo>
                  <a:cubicBezTo>
                    <a:pt x="5" y="79"/>
                    <a:pt x="2" y="157"/>
                    <a:pt x="1" y="236"/>
                  </a:cubicBezTo>
                  <a:cubicBezTo>
                    <a:pt x="33" y="161"/>
                    <a:pt x="37" y="77"/>
                    <a:pt x="8"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69" name="Google Shape;1669;p35"/>
            <p:cNvSpPr/>
            <p:nvPr/>
          </p:nvSpPr>
          <p:spPr>
            <a:xfrm>
              <a:off x="7509207" y="3052751"/>
              <a:ext cx="1620" cy="6854"/>
            </a:xfrm>
            <a:custGeom>
              <a:avLst/>
              <a:gdLst/>
              <a:ahLst/>
              <a:cxnLst/>
              <a:rect l="l" t="t" r="r" b="b"/>
              <a:pathLst>
                <a:path w="74" h="313" extrusionOk="0">
                  <a:moveTo>
                    <a:pt x="22" y="0"/>
                  </a:moveTo>
                  <a:lnTo>
                    <a:pt x="22" y="0"/>
                  </a:lnTo>
                  <a:cubicBezTo>
                    <a:pt x="16" y="104"/>
                    <a:pt x="8" y="209"/>
                    <a:pt x="1" y="313"/>
                  </a:cubicBezTo>
                  <a:cubicBezTo>
                    <a:pt x="63" y="221"/>
                    <a:pt x="74" y="102"/>
                    <a:pt x="22"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0" name="Google Shape;1670;p35"/>
            <p:cNvSpPr/>
            <p:nvPr/>
          </p:nvSpPr>
          <p:spPr>
            <a:xfrm>
              <a:off x="7529921" y="3121878"/>
              <a:ext cx="33919" cy="39919"/>
            </a:xfrm>
            <a:custGeom>
              <a:avLst/>
              <a:gdLst/>
              <a:ahLst/>
              <a:cxnLst/>
              <a:rect l="l" t="t" r="r" b="b"/>
              <a:pathLst>
                <a:path w="1549" h="1823" extrusionOk="0">
                  <a:moveTo>
                    <a:pt x="351" y="1"/>
                  </a:moveTo>
                  <a:cubicBezTo>
                    <a:pt x="290" y="1"/>
                    <a:pt x="228" y="19"/>
                    <a:pt x="174" y="57"/>
                  </a:cubicBezTo>
                  <a:cubicBezTo>
                    <a:pt x="35" y="156"/>
                    <a:pt x="1" y="348"/>
                    <a:pt x="98" y="487"/>
                  </a:cubicBezTo>
                  <a:lnTo>
                    <a:pt x="947" y="1691"/>
                  </a:lnTo>
                  <a:cubicBezTo>
                    <a:pt x="1006" y="1776"/>
                    <a:pt x="1101" y="1822"/>
                    <a:pt x="1198" y="1822"/>
                  </a:cubicBezTo>
                  <a:cubicBezTo>
                    <a:pt x="1260" y="1822"/>
                    <a:pt x="1322" y="1804"/>
                    <a:pt x="1377" y="1765"/>
                  </a:cubicBezTo>
                  <a:cubicBezTo>
                    <a:pt x="1516" y="1668"/>
                    <a:pt x="1548" y="1476"/>
                    <a:pt x="1451" y="1336"/>
                  </a:cubicBezTo>
                  <a:lnTo>
                    <a:pt x="604" y="132"/>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1" name="Google Shape;1671;p35"/>
            <p:cNvSpPr/>
            <p:nvPr/>
          </p:nvSpPr>
          <p:spPr>
            <a:xfrm>
              <a:off x="7506689" y="3185684"/>
              <a:ext cx="12372" cy="25138"/>
            </a:xfrm>
            <a:custGeom>
              <a:avLst/>
              <a:gdLst/>
              <a:ahLst/>
              <a:cxnLst/>
              <a:rect l="l" t="t" r="r" b="b"/>
              <a:pathLst>
                <a:path w="565" h="1148" extrusionOk="0">
                  <a:moveTo>
                    <a:pt x="1" y="0"/>
                  </a:moveTo>
                  <a:lnTo>
                    <a:pt x="1" y="0"/>
                  </a:lnTo>
                  <a:cubicBezTo>
                    <a:pt x="10" y="400"/>
                    <a:pt x="24" y="766"/>
                    <a:pt x="37" y="1091"/>
                  </a:cubicBezTo>
                  <a:cubicBezTo>
                    <a:pt x="91" y="1128"/>
                    <a:pt x="154" y="1148"/>
                    <a:pt x="217" y="1148"/>
                  </a:cubicBezTo>
                  <a:cubicBezTo>
                    <a:pt x="278" y="1148"/>
                    <a:pt x="339" y="1130"/>
                    <a:pt x="393" y="1092"/>
                  </a:cubicBezTo>
                  <a:cubicBezTo>
                    <a:pt x="532" y="994"/>
                    <a:pt x="564" y="802"/>
                    <a:pt x="467" y="662"/>
                  </a:cubicBezTo>
                  <a:lnTo>
                    <a:pt x="1" y="0"/>
                  </a:ln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2" name="Google Shape;1672;p35"/>
            <p:cNvSpPr/>
            <p:nvPr/>
          </p:nvSpPr>
          <p:spPr>
            <a:xfrm>
              <a:off x="7553656" y="3070925"/>
              <a:ext cx="33919" cy="39875"/>
            </a:xfrm>
            <a:custGeom>
              <a:avLst/>
              <a:gdLst/>
              <a:ahLst/>
              <a:cxnLst/>
              <a:rect l="l" t="t" r="r" b="b"/>
              <a:pathLst>
                <a:path w="1549" h="1821" extrusionOk="0">
                  <a:moveTo>
                    <a:pt x="350" y="0"/>
                  </a:moveTo>
                  <a:cubicBezTo>
                    <a:pt x="289" y="0"/>
                    <a:pt x="227" y="18"/>
                    <a:pt x="174" y="56"/>
                  </a:cubicBezTo>
                  <a:cubicBezTo>
                    <a:pt x="34" y="154"/>
                    <a:pt x="1" y="346"/>
                    <a:pt x="99" y="485"/>
                  </a:cubicBezTo>
                  <a:lnTo>
                    <a:pt x="947" y="1691"/>
                  </a:lnTo>
                  <a:cubicBezTo>
                    <a:pt x="1006" y="1775"/>
                    <a:pt x="1102" y="1821"/>
                    <a:pt x="1199" y="1821"/>
                  </a:cubicBezTo>
                  <a:cubicBezTo>
                    <a:pt x="1261" y="1821"/>
                    <a:pt x="1323" y="1803"/>
                    <a:pt x="1376" y="1765"/>
                  </a:cubicBezTo>
                  <a:cubicBezTo>
                    <a:pt x="1516" y="1667"/>
                    <a:pt x="1548" y="1475"/>
                    <a:pt x="1451" y="1335"/>
                  </a:cubicBezTo>
                  <a:lnTo>
                    <a:pt x="603" y="131"/>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3" name="Google Shape;1673;p35"/>
            <p:cNvSpPr/>
            <p:nvPr/>
          </p:nvSpPr>
          <p:spPr>
            <a:xfrm>
              <a:off x="7517024" y="3022622"/>
              <a:ext cx="33941" cy="39919"/>
            </a:xfrm>
            <a:custGeom>
              <a:avLst/>
              <a:gdLst/>
              <a:ahLst/>
              <a:cxnLst/>
              <a:rect l="l" t="t" r="r" b="b"/>
              <a:pathLst>
                <a:path w="1550" h="1823" extrusionOk="0">
                  <a:moveTo>
                    <a:pt x="351" y="1"/>
                  </a:moveTo>
                  <a:cubicBezTo>
                    <a:pt x="289" y="1"/>
                    <a:pt x="228" y="19"/>
                    <a:pt x="174" y="57"/>
                  </a:cubicBezTo>
                  <a:cubicBezTo>
                    <a:pt x="34" y="155"/>
                    <a:pt x="1" y="347"/>
                    <a:pt x="99" y="487"/>
                  </a:cubicBezTo>
                  <a:lnTo>
                    <a:pt x="947" y="1691"/>
                  </a:lnTo>
                  <a:cubicBezTo>
                    <a:pt x="1007" y="1777"/>
                    <a:pt x="1102" y="1822"/>
                    <a:pt x="1199" y="1822"/>
                  </a:cubicBezTo>
                  <a:cubicBezTo>
                    <a:pt x="1260" y="1822"/>
                    <a:pt x="1322" y="1804"/>
                    <a:pt x="1376" y="1766"/>
                  </a:cubicBezTo>
                  <a:cubicBezTo>
                    <a:pt x="1516" y="1667"/>
                    <a:pt x="1549" y="1475"/>
                    <a:pt x="1451" y="1336"/>
                  </a:cubicBezTo>
                  <a:lnTo>
                    <a:pt x="603" y="132"/>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4" name="Google Shape;1674;p35"/>
            <p:cNvSpPr/>
            <p:nvPr/>
          </p:nvSpPr>
          <p:spPr>
            <a:xfrm>
              <a:off x="7542840" y="3221156"/>
              <a:ext cx="33897" cy="39897"/>
            </a:xfrm>
            <a:custGeom>
              <a:avLst/>
              <a:gdLst/>
              <a:ahLst/>
              <a:cxnLst/>
              <a:rect l="l" t="t" r="r" b="b"/>
              <a:pathLst>
                <a:path w="1548" h="1822" extrusionOk="0">
                  <a:moveTo>
                    <a:pt x="348" y="0"/>
                  </a:moveTo>
                  <a:cubicBezTo>
                    <a:pt x="287" y="0"/>
                    <a:pt x="225" y="18"/>
                    <a:pt x="172" y="56"/>
                  </a:cubicBezTo>
                  <a:cubicBezTo>
                    <a:pt x="32" y="155"/>
                    <a:pt x="0" y="347"/>
                    <a:pt x="97" y="486"/>
                  </a:cubicBezTo>
                  <a:lnTo>
                    <a:pt x="945" y="1690"/>
                  </a:lnTo>
                  <a:cubicBezTo>
                    <a:pt x="1005" y="1776"/>
                    <a:pt x="1101" y="1822"/>
                    <a:pt x="1197" y="1822"/>
                  </a:cubicBezTo>
                  <a:cubicBezTo>
                    <a:pt x="1259" y="1822"/>
                    <a:pt x="1321" y="1803"/>
                    <a:pt x="1374" y="1766"/>
                  </a:cubicBezTo>
                  <a:cubicBezTo>
                    <a:pt x="1514" y="1667"/>
                    <a:pt x="1547" y="1475"/>
                    <a:pt x="1449" y="1336"/>
                  </a:cubicBezTo>
                  <a:lnTo>
                    <a:pt x="601" y="130"/>
                  </a:lnTo>
                  <a:cubicBezTo>
                    <a:pt x="541" y="46"/>
                    <a:pt x="445" y="0"/>
                    <a:pt x="348"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5" name="Google Shape;1675;p35"/>
            <p:cNvSpPr/>
            <p:nvPr/>
          </p:nvSpPr>
          <p:spPr>
            <a:xfrm>
              <a:off x="7683063" y="3170947"/>
              <a:ext cx="33941" cy="39897"/>
            </a:xfrm>
            <a:custGeom>
              <a:avLst/>
              <a:gdLst/>
              <a:ahLst/>
              <a:cxnLst/>
              <a:rect l="l" t="t" r="r" b="b"/>
              <a:pathLst>
                <a:path w="1550" h="1822" extrusionOk="0">
                  <a:moveTo>
                    <a:pt x="350" y="0"/>
                  </a:moveTo>
                  <a:cubicBezTo>
                    <a:pt x="289" y="0"/>
                    <a:pt x="227" y="18"/>
                    <a:pt x="174" y="56"/>
                  </a:cubicBezTo>
                  <a:cubicBezTo>
                    <a:pt x="34" y="154"/>
                    <a:pt x="1" y="346"/>
                    <a:pt x="99" y="485"/>
                  </a:cubicBezTo>
                  <a:lnTo>
                    <a:pt x="947" y="1691"/>
                  </a:lnTo>
                  <a:cubicBezTo>
                    <a:pt x="1007" y="1776"/>
                    <a:pt x="1102" y="1822"/>
                    <a:pt x="1199" y="1822"/>
                  </a:cubicBezTo>
                  <a:cubicBezTo>
                    <a:pt x="1261" y="1822"/>
                    <a:pt x="1322" y="1803"/>
                    <a:pt x="1376" y="1765"/>
                  </a:cubicBezTo>
                  <a:cubicBezTo>
                    <a:pt x="1516" y="1667"/>
                    <a:pt x="1549" y="1475"/>
                    <a:pt x="1452" y="1335"/>
                  </a:cubicBezTo>
                  <a:lnTo>
                    <a:pt x="603" y="131"/>
                  </a:lnTo>
                  <a:cubicBezTo>
                    <a:pt x="544" y="46"/>
                    <a:pt x="448"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6" name="Google Shape;1676;p35"/>
            <p:cNvSpPr/>
            <p:nvPr/>
          </p:nvSpPr>
          <p:spPr>
            <a:xfrm>
              <a:off x="7769860" y="2875545"/>
              <a:ext cx="11474" cy="23474"/>
            </a:xfrm>
            <a:custGeom>
              <a:avLst/>
              <a:gdLst/>
              <a:ahLst/>
              <a:cxnLst/>
              <a:rect l="l" t="t" r="r" b="b"/>
              <a:pathLst>
                <a:path w="524" h="1072" extrusionOk="0">
                  <a:moveTo>
                    <a:pt x="246" y="1"/>
                  </a:moveTo>
                  <a:cubicBezTo>
                    <a:pt x="221" y="9"/>
                    <a:pt x="196" y="21"/>
                    <a:pt x="172" y="37"/>
                  </a:cubicBezTo>
                  <a:cubicBezTo>
                    <a:pt x="34" y="135"/>
                    <a:pt x="0" y="328"/>
                    <a:pt x="98" y="467"/>
                  </a:cubicBezTo>
                  <a:lnTo>
                    <a:pt x="524" y="1071"/>
                  </a:lnTo>
                  <a:cubicBezTo>
                    <a:pt x="434" y="702"/>
                    <a:pt x="342" y="344"/>
                    <a:pt x="246"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7" name="Google Shape;1677;p35"/>
            <p:cNvSpPr/>
            <p:nvPr/>
          </p:nvSpPr>
          <p:spPr>
            <a:xfrm>
              <a:off x="7661561" y="3221156"/>
              <a:ext cx="33919" cy="39897"/>
            </a:xfrm>
            <a:custGeom>
              <a:avLst/>
              <a:gdLst/>
              <a:ahLst/>
              <a:cxnLst/>
              <a:rect l="l" t="t" r="r" b="b"/>
              <a:pathLst>
                <a:path w="1549" h="1822" extrusionOk="0">
                  <a:moveTo>
                    <a:pt x="350" y="0"/>
                  </a:moveTo>
                  <a:cubicBezTo>
                    <a:pt x="289" y="0"/>
                    <a:pt x="227" y="18"/>
                    <a:pt x="173" y="56"/>
                  </a:cubicBezTo>
                  <a:cubicBezTo>
                    <a:pt x="34" y="155"/>
                    <a:pt x="0" y="347"/>
                    <a:pt x="99" y="486"/>
                  </a:cubicBezTo>
                  <a:lnTo>
                    <a:pt x="946" y="1690"/>
                  </a:lnTo>
                  <a:cubicBezTo>
                    <a:pt x="1007" y="1775"/>
                    <a:pt x="1103" y="1821"/>
                    <a:pt x="1200" y="1821"/>
                  </a:cubicBezTo>
                  <a:cubicBezTo>
                    <a:pt x="1261" y="1821"/>
                    <a:pt x="1322" y="1803"/>
                    <a:pt x="1376" y="1766"/>
                  </a:cubicBezTo>
                  <a:cubicBezTo>
                    <a:pt x="1515" y="1667"/>
                    <a:pt x="1549" y="1475"/>
                    <a:pt x="1452" y="1336"/>
                  </a:cubicBezTo>
                  <a:lnTo>
                    <a:pt x="603" y="130"/>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8" name="Google Shape;1678;p35"/>
            <p:cNvSpPr/>
            <p:nvPr/>
          </p:nvSpPr>
          <p:spPr>
            <a:xfrm>
              <a:off x="7701150" y="3221156"/>
              <a:ext cx="33897" cy="39897"/>
            </a:xfrm>
            <a:custGeom>
              <a:avLst/>
              <a:gdLst/>
              <a:ahLst/>
              <a:cxnLst/>
              <a:rect l="l" t="t" r="r" b="b"/>
              <a:pathLst>
                <a:path w="1548" h="1822" extrusionOk="0">
                  <a:moveTo>
                    <a:pt x="350" y="0"/>
                  </a:moveTo>
                  <a:cubicBezTo>
                    <a:pt x="289" y="0"/>
                    <a:pt x="227" y="18"/>
                    <a:pt x="173" y="56"/>
                  </a:cubicBezTo>
                  <a:cubicBezTo>
                    <a:pt x="33" y="155"/>
                    <a:pt x="0" y="347"/>
                    <a:pt x="98" y="486"/>
                  </a:cubicBezTo>
                  <a:lnTo>
                    <a:pt x="946" y="1690"/>
                  </a:lnTo>
                  <a:cubicBezTo>
                    <a:pt x="1007" y="1775"/>
                    <a:pt x="1103" y="1821"/>
                    <a:pt x="1200" y="1821"/>
                  </a:cubicBezTo>
                  <a:cubicBezTo>
                    <a:pt x="1260" y="1821"/>
                    <a:pt x="1322" y="1803"/>
                    <a:pt x="1375" y="1766"/>
                  </a:cubicBezTo>
                  <a:cubicBezTo>
                    <a:pt x="1515" y="1667"/>
                    <a:pt x="1548" y="1475"/>
                    <a:pt x="1451" y="1336"/>
                  </a:cubicBezTo>
                  <a:lnTo>
                    <a:pt x="603" y="130"/>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79" name="Google Shape;1679;p35"/>
            <p:cNvSpPr/>
            <p:nvPr/>
          </p:nvSpPr>
          <p:spPr>
            <a:xfrm>
              <a:off x="7621995" y="3221156"/>
              <a:ext cx="33897" cy="39897"/>
            </a:xfrm>
            <a:custGeom>
              <a:avLst/>
              <a:gdLst/>
              <a:ahLst/>
              <a:cxnLst/>
              <a:rect l="l" t="t" r="r" b="b"/>
              <a:pathLst>
                <a:path w="1548" h="1822" extrusionOk="0">
                  <a:moveTo>
                    <a:pt x="349" y="0"/>
                  </a:moveTo>
                  <a:cubicBezTo>
                    <a:pt x="288" y="0"/>
                    <a:pt x="226" y="18"/>
                    <a:pt x="172" y="56"/>
                  </a:cubicBezTo>
                  <a:cubicBezTo>
                    <a:pt x="34" y="155"/>
                    <a:pt x="0" y="347"/>
                    <a:pt x="98" y="486"/>
                  </a:cubicBezTo>
                  <a:lnTo>
                    <a:pt x="946" y="1690"/>
                  </a:lnTo>
                  <a:cubicBezTo>
                    <a:pt x="1006" y="1775"/>
                    <a:pt x="1102" y="1821"/>
                    <a:pt x="1199" y="1821"/>
                  </a:cubicBezTo>
                  <a:cubicBezTo>
                    <a:pt x="1260" y="1821"/>
                    <a:pt x="1321" y="1803"/>
                    <a:pt x="1375" y="1766"/>
                  </a:cubicBezTo>
                  <a:cubicBezTo>
                    <a:pt x="1515" y="1667"/>
                    <a:pt x="1548" y="1475"/>
                    <a:pt x="1450" y="1336"/>
                  </a:cubicBezTo>
                  <a:lnTo>
                    <a:pt x="603" y="130"/>
                  </a:lnTo>
                  <a:cubicBezTo>
                    <a:pt x="542" y="46"/>
                    <a:pt x="447" y="0"/>
                    <a:pt x="349"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0" name="Google Shape;1680;p35"/>
            <p:cNvSpPr/>
            <p:nvPr/>
          </p:nvSpPr>
          <p:spPr>
            <a:xfrm>
              <a:off x="7643497" y="3170947"/>
              <a:ext cx="33919" cy="39897"/>
            </a:xfrm>
            <a:custGeom>
              <a:avLst/>
              <a:gdLst/>
              <a:ahLst/>
              <a:cxnLst/>
              <a:rect l="l" t="t" r="r" b="b"/>
              <a:pathLst>
                <a:path w="1549" h="1822" extrusionOk="0">
                  <a:moveTo>
                    <a:pt x="350" y="0"/>
                  </a:moveTo>
                  <a:cubicBezTo>
                    <a:pt x="288" y="0"/>
                    <a:pt x="227" y="18"/>
                    <a:pt x="172" y="56"/>
                  </a:cubicBezTo>
                  <a:cubicBezTo>
                    <a:pt x="35" y="154"/>
                    <a:pt x="1" y="346"/>
                    <a:pt x="98" y="485"/>
                  </a:cubicBezTo>
                  <a:lnTo>
                    <a:pt x="947" y="1691"/>
                  </a:lnTo>
                  <a:cubicBezTo>
                    <a:pt x="1006" y="1776"/>
                    <a:pt x="1101" y="1822"/>
                    <a:pt x="1198" y="1822"/>
                  </a:cubicBezTo>
                  <a:cubicBezTo>
                    <a:pt x="1259" y="1822"/>
                    <a:pt x="1321" y="1803"/>
                    <a:pt x="1375" y="1765"/>
                  </a:cubicBezTo>
                  <a:cubicBezTo>
                    <a:pt x="1514" y="1667"/>
                    <a:pt x="1548" y="1475"/>
                    <a:pt x="1451" y="1335"/>
                  </a:cubicBezTo>
                  <a:lnTo>
                    <a:pt x="602" y="131"/>
                  </a:lnTo>
                  <a:cubicBezTo>
                    <a:pt x="542"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1" name="Google Shape;1681;p35"/>
            <p:cNvSpPr/>
            <p:nvPr/>
          </p:nvSpPr>
          <p:spPr>
            <a:xfrm>
              <a:off x="7762218" y="3170947"/>
              <a:ext cx="33941" cy="39897"/>
            </a:xfrm>
            <a:custGeom>
              <a:avLst/>
              <a:gdLst/>
              <a:ahLst/>
              <a:cxnLst/>
              <a:rect l="l" t="t" r="r" b="b"/>
              <a:pathLst>
                <a:path w="1550" h="1822" extrusionOk="0">
                  <a:moveTo>
                    <a:pt x="351" y="0"/>
                  </a:moveTo>
                  <a:cubicBezTo>
                    <a:pt x="290" y="0"/>
                    <a:pt x="228" y="18"/>
                    <a:pt x="175" y="56"/>
                  </a:cubicBezTo>
                  <a:cubicBezTo>
                    <a:pt x="35" y="154"/>
                    <a:pt x="1" y="346"/>
                    <a:pt x="99" y="485"/>
                  </a:cubicBezTo>
                  <a:lnTo>
                    <a:pt x="948" y="1691"/>
                  </a:lnTo>
                  <a:cubicBezTo>
                    <a:pt x="1008" y="1776"/>
                    <a:pt x="1103" y="1822"/>
                    <a:pt x="1200" y="1822"/>
                  </a:cubicBezTo>
                  <a:cubicBezTo>
                    <a:pt x="1261" y="1822"/>
                    <a:pt x="1323" y="1803"/>
                    <a:pt x="1378" y="1765"/>
                  </a:cubicBezTo>
                  <a:cubicBezTo>
                    <a:pt x="1516" y="1667"/>
                    <a:pt x="1550" y="1475"/>
                    <a:pt x="1452" y="1335"/>
                  </a:cubicBezTo>
                  <a:lnTo>
                    <a:pt x="604" y="131"/>
                  </a:lnTo>
                  <a:cubicBezTo>
                    <a:pt x="544" y="46"/>
                    <a:pt x="448" y="0"/>
                    <a:pt x="351"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2" name="Google Shape;1682;p35"/>
            <p:cNvSpPr/>
            <p:nvPr/>
          </p:nvSpPr>
          <p:spPr>
            <a:xfrm>
              <a:off x="7664867" y="2809790"/>
              <a:ext cx="8365" cy="5168"/>
            </a:xfrm>
            <a:custGeom>
              <a:avLst/>
              <a:gdLst/>
              <a:ahLst/>
              <a:cxnLst/>
              <a:rect l="l" t="t" r="r" b="b"/>
              <a:pathLst>
                <a:path w="382" h="236" extrusionOk="0">
                  <a:moveTo>
                    <a:pt x="382" y="1"/>
                  </a:moveTo>
                  <a:lnTo>
                    <a:pt x="382" y="1"/>
                  </a:lnTo>
                  <a:cubicBezTo>
                    <a:pt x="249" y="83"/>
                    <a:pt x="121" y="158"/>
                    <a:pt x="0" y="224"/>
                  </a:cubicBezTo>
                  <a:cubicBezTo>
                    <a:pt x="28" y="232"/>
                    <a:pt x="57" y="236"/>
                    <a:pt x="86" y="236"/>
                  </a:cubicBezTo>
                  <a:cubicBezTo>
                    <a:pt x="146" y="236"/>
                    <a:pt x="207" y="218"/>
                    <a:pt x="261" y="181"/>
                  </a:cubicBezTo>
                  <a:cubicBezTo>
                    <a:pt x="325" y="136"/>
                    <a:pt x="364" y="71"/>
                    <a:pt x="382"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3" name="Google Shape;1683;p35"/>
            <p:cNvSpPr/>
            <p:nvPr/>
          </p:nvSpPr>
          <p:spPr>
            <a:xfrm>
              <a:off x="7730272" y="2875107"/>
              <a:ext cx="33919" cy="39919"/>
            </a:xfrm>
            <a:custGeom>
              <a:avLst/>
              <a:gdLst/>
              <a:ahLst/>
              <a:cxnLst/>
              <a:rect l="l" t="t" r="r" b="b"/>
              <a:pathLst>
                <a:path w="1549" h="1823" extrusionOk="0">
                  <a:moveTo>
                    <a:pt x="350" y="1"/>
                  </a:moveTo>
                  <a:cubicBezTo>
                    <a:pt x="289" y="1"/>
                    <a:pt x="227" y="19"/>
                    <a:pt x="173" y="57"/>
                  </a:cubicBezTo>
                  <a:cubicBezTo>
                    <a:pt x="34" y="155"/>
                    <a:pt x="0" y="348"/>
                    <a:pt x="99" y="487"/>
                  </a:cubicBezTo>
                  <a:lnTo>
                    <a:pt x="946" y="1691"/>
                  </a:lnTo>
                  <a:cubicBezTo>
                    <a:pt x="1006" y="1776"/>
                    <a:pt x="1101" y="1822"/>
                    <a:pt x="1198" y="1822"/>
                  </a:cubicBezTo>
                  <a:cubicBezTo>
                    <a:pt x="1260" y="1822"/>
                    <a:pt x="1322" y="1804"/>
                    <a:pt x="1376" y="1766"/>
                  </a:cubicBezTo>
                  <a:cubicBezTo>
                    <a:pt x="1515" y="1668"/>
                    <a:pt x="1549" y="1475"/>
                    <a:pt x="1450" y="1336"/>
                  </a:cubicBezTo>
                  <a:lnTo>
                    <a:pt x="603" y="132"/>
                  </a:lnTo>
                  <a:cubicBezTo>
                    <a:pt x="543" y="46"/>
                    <a:pt x="447" y="1"/>
                    <a:pt x="350"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4" name="Google Shape;1684;p35"/>
            <p:cNvSpPr/>
            <p:nvPr/>
          </p:nvSpPr>
          <p:spPr>
            <a:xfrm>
              <a:off x="7728761" y="2824111"/>
              <a:ext cx="33897" cy="39897"/>
            </a:xfrm>
            <a:custGeom>
              <a:avLst/>
              <a:gdLst/>
              <a:ahLst/>
              <a:cxnLst/>
              <a:rect l="l" t="t" r="r" b="b"/>
              <a:pathLst>
                <a:path w="1548" h="1822" extrusionOk="0">
                  <a:moveTo>
                    <a:pt x="350" y="0"/>
                  </a:moveTo>
                  <a:cubicBezTo>
                    <a:pt x="289" y="0"/>
                    <a:pt x="227" y="19"/>
                    <a:pt x="172" y="56"/>
                  </a:cubicBezTo>
                  <a:cubicBezTo>
                    <a:pt x="34" y="154"/>
                    <a:pt x="0" y="347"/>
                    <a:pt x="98" y="486"/>
                  </a:cubicBezTo>
                  <a:lnTo>
                    <a:pt x="946" y="1690"/>
                  </a:lnTo>
                  <a:cubicBezTo>
                    <a:pt x="1006" y="1775"/>
                    <a:pt x="1101" y="1821"/>
                    <a:pt x="1198" y="1821"/>
                  </a:cubicBezTo>
                  <a:cubicBezTo>
                    <a:pt x="1259" y="1821"/>
                    <a:pt x="1322" y="1803"/>
                    <a:pt x="1376" y="1765"/>
                  </a:cubicBezTo>
                  <a:cubicBezTo>
                    <a:pt x="1514" y="1667"/>
                    <a:pt x="1548" y="1474"/>
                    <a:pt x="1450" y="1335"/>
                  </a:cubicBezTo>
                  <a:lnTo>
                    <a:pt x="602" y="131"/>
                  </a:lnTo>
                  <a:cubicBezTo>
                    <a:pt x="542"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5" name="Google Shape;1685;p35"/>
            <p:cNvSpPr/>
            <p:nvPr/>
          </p:nvSpPr>
          <p:spPr>
            <a:xfrm>
              <a:off x="7702069" y="2923366"/>
              <a:ext cx="33897" cy="39897"/>
            </a:xfrm>
            <a:custGeom>
              <a:avLst/>
              <a:gdLst/>
              <a:ahLst/>
              <a:cxnLst/>
              <a:rect l="l" t="t" r="r" b="b"/>
              <a:pathLst>
                <a:path w="1548" h="1822" extrusionOk="0">
                  <a:moveTo>
                    <a:pt x="350" y="0"/>
                  </a:moveTo>
                  <a:cubicBezTo>
                    <a:pt x="289" y="0"/>
                    <a:pt x="227" y="18"/>
                    <a:pt x="173" y="56"/>
                  </a:cubicBezTo>
                  <a:cubicBezTo>
                    <a:pt x="33" y="155"/>
                    <a:pt x="0" y="347"/>
                    <a:pt x="98" y="486"/>
                  </a:cubicBezTo>
                  <a:lnTo>
                    <a:pt x="946" y="1690"/>
                  </a:lnTo>
                  <a:cubicBezTo>
                    <a:pt x="1006" y="1776"/>
                    <a:pt x="1102" y="1821"/>
                    <a:pt x="1199" y="1821"/>
                  </a:cubicBezTo>
                  <a:cubicBezTo>
                    <a:pt x="1260" y="1821"/>
                    <a:pt x="1322" y="1803"/>
                    <a:pt x="1375" y="1766"/>
                  </a:cubicBezTo>
                  <a:cubicBezTo>
                    <a:pt x="1515" y="1667"/>
                    <a:pt x="1548" y="1475"/>
                    <a:pt x="1450" y="1336"/>
                  </a:cubicBezTo>
                  <a:lnTo>
                    <a:pt x="603" y="132"/>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6" name="Google Shape;1686;p35"/>
            <p:cNvSpPr/>
            <p:nvPr/>
          </p:nvSpPr>
          <p:spPr>
            <a:xfrm>
              <a:off x="7690661" y="2875107"/>
              <a:ext cx="33941" cy="39919"/>
            </a:xfrm>
            <a:custGeom>
              <a:avLst/>
              <a:gdLst/>
              <a:ahLst/>
              <a:cxnLst/>
              <a:rect l="l" t="t" r="r" b="b"/>
              <a:pathLst>
                <a:path w="1550" h="1823" extrusionOk="0">
                  <a:moveTo>
                    <a:pt x="351" y="1"/>
                  </a:moveTo>
                  <a:cubicBezTo>
                    <a:pt x="290" y="1"/>
                    <a:pt x="229" y="19"/>
                    <a:pt x="175" y="57"/>
                  </a:cubicBezTo>
                  <a:cubicBezTo>
                    <a:pt x="35" y="155"/>
                    <a:pt x="1" y="348"/>
                    <a:pt x="100" y="487"/>
                  </a:cubicBezTo>
                  <a:lnTo>
                    <a:pt x="947" y="1691"/>
                  </a:lnTo>
                  <a:cubicBezTo>
                    <a:pt x="1007" y="1776"/>
                    <a:pt x="1103" y="1822"/>
                    <a:pt x="1200" y="1822"/>
                  </a:cubicBezTo>
                  <a:cubicBezTo>
                    <a:pt x="1261" y="1822"/>
                    <a:pt x="1323" y="1804"/>
                    <a:pt x="1377" y="1766"/>
                  </a:cubicBezTo>
                  <a:cubicBezTo>
                    <a:pt x="1516" y="1668"/>
                    <a:pt x="1550" y="1475"/>
                    <a:pt x="1452" y="1336"/>
                  </a:cubicBezTo>
                  <a:lnTo>
                    <a:pt x="604" y="132"/>
                  </a:lnTo>
                  <a:cubicBezTo>
                    <a:pt x="543" y="46"/>
                    <a:pt x="448"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7" name="Google Shape;1687;p35"/>
            <p:cNvSpPr/>
            <p:nvPr/>
          </p:nvSpPr>
          <p:spPr>
            <a:xfrm>
              <a:off x="7741636" y="2923366"/>
              <a:ext cx="33919" cy="39897"/>
            </a:xfrm>
            <a:custGeom>
              <a:avLst/>
              <a:gdLst/>
              <a:ahLst/>
              <a:cxnLst/>
              <a:rect l="l" t="t" r="r" b="b"/>
              <a:pathLst>
                <a:path w="1549" h="1822" extrusionOk="0">
                  <a:moveTo>
                    <a:pt x="350" y="0"/>
                  </a:moveTo>
                  <a:cubicBezTo>
                    <a:pt x="289" y="0"/>
                    <a:pt x="227" y="18"/>
                    <a:pt x="173" y="56"/>
                  </a:cubicBezTo>
                  <a:cubicBezTo>
                    <a:pt x="34" y="155"/>
                    <a:pt x="0" y="347"/>
                    <a:pt x="99" y="486"/>
                  </a:cubicBezTo>
                  <a:lnTo>
                    <a:pt x="946" y="1690"/>
                  </a:lnTo>
                  <a:cubicBezTo>
                    <a:pt x="1007" y="1776"/>
                    <a:pt x="1103" y="1821"/>
                    <a:pt x="1200" y="1821"/>
                  </a:cubicBezTo>
                  <a:cubicBezTo>
                    <a:pt x="1261" y="1821"/>
                    <a:pt x="1322" y="1803"/>
                    <a:pt x="1376" y="1766"/>
                  </a:cubicBezTo>
                  <a:cubicBezTo>
                    <a:pt x="1515" y="1667"/>
                    <a:pt x="1549" y="1475"/>
                    <a:pt x="1450" y="1336"/>
                  </a:cubicBezTo>
                  <a:lnTo>
                    <a:pt x="603" y="132"/>
                  </a:lnTo>
                  <a:cubicBezTo>
                    <a:pt x="543" y="46"/>
                    <a:pt x="447" y="0"/>
                    <a:pt x="350"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8" name="Google Shape;1688;p35"/>
            <p:cNvSpPr/>
            <p:nvPr/>
          </p:nvSpPr>
          <p:spPr>
            <a:xfrm>
              <a:off x="7781224" y="2923673"/>
              <a:ext cx="10139" cy="21679"/>
            </a:xfrm>
            <a:custGeom>
              <a:avLst/>
              <a:gdLst/>
              <a:ahLst/>
              <a:cxnLst/>
              <a:rect l="l" t="t" r="r" b="b"/>
              <a:pathLst>
                <a:path w="463" h="990" extrusionOk="0">
                  <a:moveTo>
                    <a:pt x="261" y="0"/>
                  </a:moveTo>
                  <a:cubicBezTo>
                    <a:pt x="232" y="10"/>
                    <a:pt x="200" y="23"/>
                    <a:pt x="173" y="42"/>
                  </a:cubicBezTo>
                  <a:cubicBezTo>
                    <a:pt x="34" y="141"/>
                    <a:pt x="0" y="333"/>
                    <a:pt x="98" y="472"/>
                  </a:cubicBezTo>
                  <a:lnTo>
                    <a:pt x="463" y="990"/>
                  </a:lnTo>
                  <a:cubicBezTo>
                    <a:pt x="398" y="654"/>
                    <a:pt x="330" y="325"/>
                    <a:pt x="261"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89" name="Google Shape;1689;p35"/>
            <p:cNvSpPr/>
            <p:nvPr/>
          </p:nvSpPr>
          <p:spPr>
            <a:xfrm>
              <a:off x="7801829" y="3170947"/>
              <a:ext cx="10971" cy="22116"/>
            </a:xfrm>
            <a:custGeom>
              <a:avLst/>
              <a:gdLst/>
              <a:ahLst/>
              <a:cxnLst/>
              <a:rect l="l" t="t" r="r" b="b"/>
              <a:pathLst>
                <a:path w="501" h="1010" extrusionOk="0">
                  <a:moveTo>
                    <a:pt x="349" y="1"/>
                  </a:moveTo>
                  <a:cubicBezTo>
                    <a:pt x="288" y="1"/>
                    <a:pt x="227" y="19"/>
                    <a:pt x="173" y="56"/>
                  </a:cubicBezTo>
                  <a:cubicBezTo>
                    <a:pt x="34" y="154"/>
                    <a:pt x="0" y="346"/>
                    <a:pt x="99" y="485"/>
                  </a:cubicBezTo>
                  <a:lnTo>
                    <a:pt x="468" y="1010"/>
                  </a:lnTo>
                  <a:cubicBezTo>
                    <a:pt x="484" y="695"/>
                    <a:pt x="495" y="370"/>
                    <a:pt x="500" y="41"/>
                  </a:cubicBezTo>
                  <a:cubicBezTo>
                    <a:pt x="454" y="14"/>
                    <a:pt x="401" y="1"/>
                    <a:pt x="349"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0" name="Google Shape;1690;p35"/>
            <p:cNvSpPr/>
            <p:nvPr/>
          </p:nvSpPr>
          <p:spPr>
            <a:xfrm>
              <a:off x="7780524" y="2973005"/>
              <a:ext cx="21591" cy="38080"/>
            </a:xfrm>
            <a:custGeom>
              <a:avLst/>
              <a:gdLst/>
              <a:ahLst/>
              <a:cxnLst/>
              <a:rect l="l" t="t" r="r" b="b"/>
              <a:pathLst>
                <a:path w="986" h="1739" extrusionOk="0">
                  <a:moveTo>
                    <a:pt x="350" y="1"/>
                  </a:moveTo>
                  <a:cubicBezTo>
                    <a:pt x="289" y="1"/>
                    <a:pt x="227" y="19"/>
                    <a:pt x="173" y="57"/>
                  </a:cubicBezTo>
                  <a:cubicBezTo>
                    <a:pt x="32" y="156"/>
                    <a:pt x="0" y="347"/>
                    <a:pt x="97" y="487"/>
                  </a:cubicBezTo>
                  <a:lnTo>
                    <a:pt x="946" y="1691"/>
                  </a:lnTo>
                  <a:cubicBezTo>
                    <a:pt x="958" y="1708"/>
                    <a:pt x="972" y="1723"/>
                    <a:pt x="985" y="1738"/>
                  </a:cubicBezTo>
                  <a:cubicBezTo>
                    <a:pt x="924" y="1287"/>
                    <a:pt x="858" y="838"/>
                    <a:pt x="787" y="395"/>
                  </a:cubicBezTo>
                  <a:lnTo>
                    <a:pt x="601" y="131"/>
                  </a:lnTo>
                  <a:cubicBezTo>
                    <a:pt x="542" y="46"/>
                    <a:pt x="447" y="1"/>
                    <a:pt x="350"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1" name="Google Shape;1691;p35"/>
            <p:cNvSpPr/>
            <p:nvPr/>
          </p:nvSpPr>
          <p:spPr>
            <a:xfrm>
              <a:off x="7754533" y="3022622"/>
              <a:ext cx="33897" cy="39919"/>
            </a:xfrm>
            <a:custGeom>
              <a:avLst/>
              <a:gdLst/>
              <a:ahLst/>
              <a:cxnLst/>
              <a:rect l="l" t="t" r="r" b="b"/>
              <a:pathLst>
                <a:path w="1548" h="1823" extrusionOk="0">
                  <a:moveTo>
                    <a:pt x="351" y="1"/>
                  </a:moveTo>
                  <a:cubicBezTo>
                    <a:pt x="289" y="1"/>
                    <a:pt x="227" y="19"/>
                    <a:pt x="173" y="57"/>
                  </a:cubicBezTo>
                  <a:cubicBezTo>
                    <a:pt x="34" y="155"/>
                    <a:pt x="0" y="347"/>
                    <a:pt x="98" y="487"/>
                  </a:cubicBezTo>
                  <a:lnTo>
                    <a:pt x="946" y="1691"/>
                  </a:lnTo>
                  <a:cubicBezTo>
                    <a:pt x="1007" y="1777"/>
                    <a:pt x="1102" y="1822"/>
                    <a:pt x="1199" y="1822"/>
                  </a:cubicBezTo>
                  <a:cubicBezTo>
                    <a:pt x="1260" y="1822"/>
                    <a:pt x="1322" y="1804"/>
                    <a:pt x="1376" y="1766"/>
                  </a:cubicBezTo>
                  <a:cubicBezTo>
                    <a:pt x="1515" y="1667"/>
                    <a:pt x="1548" y="1475"/>
                    <a:pt x="1451" y="1336"/>
                  </a:cubicBezTo>
                  <a:lnTo>
                    <a:pt x="602" y="132"/>
                  </a:lnTo>
                  <a:cubicBezTo>
                    <a:pt x="542" y="46"/>
                    <a:pt x="447" y="1"/>
                    <a:pt x="351" y="1"/>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2" name="Google Shape;1692;p35"/>
            <p:cNvSpPr/>
            <p:nvPr/>
          </p:nvSpPr>
          <p:spPr>
            <a:xfrm>
              <a:off x="7524753" y="3170947"/>
              <a:ext cx="33897" cy="39897"/>
            </a:xfrm>
            <a:custGeom>
              <a:avLst/>
              <a:gdLst/>
              <a:ahLst/>
              <a:cxnLst/>
              <a:rect l="l" t="t" r="r" b="b"/>
              <a:pathLst>
                <a:path w="1548" h="1822" extrusionOk="0">
                  <a:moveTo>
                    <a:pt x="349" y="0"/>
                  </a:moveTo>
                  <a:cubicBezTo>
                    <a:pt x="288" y="0"/>
                    <a:pt x="226" y="18"/>
                    <a:pt x="173" y="56"/>
                  </a:cubicBezTo>
                  <a:cubicBezTo>
                    <a:pt x="34" y="154"/>
                    <a:pt x="0" y="346"/>
                    <a:pt x="98" y="485"/>
                  </a:cubicBezTo>
                  <a:lnTo>
                    <a:pt x="946" y="1691"/>
                  </a:lnTo>
                  <a:cubicBezTo>
                    <a:pt x="1006" y="1776"/>
                    <a:pt x="1101" y="1822"/>
                    <a:pt x="1198" y="1822"/>
                  </a:cubicBezTo>
                  <a:cubicBezTo>
                    <a:pt x="1259" y="1822"/>
                    <a:pt x="1322" y="1803"/>
                    <a:pt x="1376" y="1765"/>
                  </a:cubicBezTo>
                  <a:cubicBezTo>
                    <a:pt x="1515" y="1667"/>
                    <a:pt x="1548" y="1475"/>
                    <a:pt x="1450" y="1335"/>
                  </a:cubicBezTo>
                  <a:lnTo>
                    <a:pt x="602" y="131"/>
                  </a:lnTo>
                  <a:cubicBezTo>
                    <a:pt x="542" y="46"/>
                    <a:pt x="446" y="0"/>
                    <a:pt x="349" y="0"/>
                  </a:cubicBezTo>
                  <a:close/>
                </a:path>
              </a:pathLst>
            </a:custGeom>
            <a:solidFill>
              <a:srgbClr val="D3A47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693" name="Google Shape;1693;p35"/>
            <p:cNvGrpSpPr/>
            <p:nvPr/>
          </p:nvGrpSpPr>
          <p:grpSpPr>
            <a:xfrm>
              <a:off x="7505047" y="2777888"/>
              <a:ext cx="301820" cy="582421"/>
              <a:chOff x="8457171" y="2930038"/>
              <a:chExt cx="301820" cy="582421"/>
            </a:xfrm>
          </p:grpSpPr>
          <p:sp>
            <p:nvSpPr>
              <p:cNvPr id="1694" name="Google Shape;1694;p35"/>
              <p:cNvSpPr/>
              <p:nvPr/>
            </p:nvSpPr>
            <p:spPr>
              <a:xfrm>
                <a:off x="8556142" y="2933826"/>
                <a:ext cx="8080" cy="14847"/>
              </a:xfrm>
              <a:custGeom>
                <a:avLst/>
                <a:gdLst/>
                <a:ahLst/>
                <a:cxnLst/>
                <a:rect l="l" t="t" r="r" b="b"/>
                <a:pathLst>
                  <a:path w="369" h="678" extrusionOk="0">
                    <a:moveTo>
                      <a:pt x="368" y="1"/>
                    </a:moveTo>
                    <a:lnTo>
                      <a:pt x="368" y="1"/>
                    </a:lnTo>
                    <a:cubicBezTo>
                      <a:pt x="243" y="78"/>
                      <a:pt x="121" y="163"/>
                      <a:pt x="1" y="252"/>
                    </a:cubicBezTo>
                    <a:lnTo>
                      <a:pt x="301" y="678"/>
                    </a:lnTo>
                    <a:cubicBezTo>
                      <a:pt x="302" y="305"/>
                      <a:pt x="368" y="1"/>
                      <a:pt x="368"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5" name="Google Shape;1695;p35"/>
              <p:cNvSpPr/>
              <p:nvPr/>
            </p:nvSpPr>
            <p:spPr>
              <a:xfrm>
                <a:off x="8641297" y="2976261"/>
                <a:ext cx="33897" cy="39897"/>
              </a:xfrm>
              <a:custGeom>
                <a:avLst/>
                <a:gdLst/>
                <a:ahLst/>
                <a:cxnLst/>
                <a:rect l="l" t="t" r="r" b="b"/>
                <a:pathLst>
                  <a:path w="1548" h="1822" extrusionOk="0">
                    <a:moveTo>
                      <a:pt x="351" y="0"/>
                    </a:moveTo>
                    <a:cubicBezTo>
                      <a:pt x="289" y="0"/>
                      <a:pt x="227" y="19"/>
                      <a:pt x="173" y="56"/>
                    </a:cubicBezTo>
                    <a:cubicBezTo>
                      <a:pt x="34" y="154"/>
                      <a:pt x="0" y="347"/>
                      <a:pt x="97" y="486"/>
                    </a:cubicBezTo>
                    <a:lnTo>
                      <a:pt x="946" y="1690"/>
                    </a:lnTo>
                    <a:cubicBezTo>
                      <a:pt x="1006" y="1775"/>
                      <a:pt x="1101" y="1821"/>
                      <a:pt x="1198" y="1821"/>
                    </a:cubicBezTo>
                    <a:cubicBezTo>
                      <a:pt x="1260" y="1821"/>
                      <a:pt x="1322" y="1803"/>
                      <a:pt x="1376" y="1765"/>
                    </a:cubicBezTo>
                    <a:cubicBezTo>
                      <a:pt x="1515" y="1667"/>
                      <a:pt x="1547" y="1474"/>
                      <a:pt x="1450" y="1335"/>
                    </a:cubicBezTo>
                    <a:lnTo>
                      <a:pt x="603" y="131"/>
                    </a:lnTo>
                    <a:cubicBezTo>
                      <a:pt x="542" y="46"/>
                      <a:pt x="447"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696" name="Google Shape;1696;p35"/>
              <p:cNvGrpSpPr/>
              <p:nvPr/>
            </p:nvGrpSpPr>
            <p:grpSpPr>
              <a:xfrm>
                <a:off x="8457171" y="2930038"/>
                <a:ext cx="301820" cy="582421"/>
                <a:chOff x="8457171" y="2930038"/>
                <a:chExt cx="301820" cy="582421"/>
              </a:xfrm>
            </p:grpSpPr>
            <p:sp>
              <p:nvSpPr>
                <p:cNvPr id="1697" name="Google Shape;1697;p35"/>
                <p:cNvSpPr/>
                <p:nvPr/>
              </p:nvSpPr>
              <p:spPr>
                <a:xfrm>
                  <a:off x="8624546" y="3223075"/>
                  <a:ext cx="33897" cy="39875"/>
                </a:xfrm>
                <a:custGeom>
                  <a:avLst/>
                  <a:gdLst/>
                  <a:ahLst/>
                  <a:cxnLst/>
                  <a:rect l="l" t="t" r="r" b="b"/>
                  <a:pathLst>
                    <a:path w="1548" h="1821" extrusionOk="0">
                      <a:moveTo>
                        <a:pt x="349" y="0"/>
                      </a:moveTo>
                      <a:cubicBezTo>
                        <a:pt x="288" y="0"/>
                        <a:pt x="227" y="18"/>
                        <a:pt x="173" y="56"/>
                      </a:cubicBezTo>
                      <a:cubicBezTo>
                        <a:pt x="34" y="154"/>
                        <a:pt x="0" y="346"/>
                        <a:pt x="97" y="485"/>
                      </a:cubicBezTo>
                      <a:lnTo>
                        <a:pt x="946" y="1691"/>
                      </a:lnTo>
                      <a:cubicBezTo>
                        <a:pt x="1007" y="1775"/>
                        <a:pt x="1102" y="1821"/>
                        <a:pt x="1199" y="1821"/>
                      </a:cubicBezTo>
                      <a:cubicBezTo>
                        <a:pt x="1260" y="1821"/>
                        <a:pt x="1322" y="1803"/>
                        <a:pt x="1376" y="1765"/>
                      </a:cubicBezTo>
                      <a:cubicBezTo>
                        <a:pt x="1515" y="1667"/>
                        <a:pt x="1548" y="1475"/>
                        <a:pt x="1450" y="1335"/>
                      </a:cubicBezTo>
                      <a:lnTo>
                        <a:pt x="603" y="131"/>
                      </a:lnTo>
                      <a:cubicBezTo>
                        <a:pt x="542" y="46"/>
                        <a:pt x="446" y="0"/>
                        <a:pt x="349"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8" name="Google Shape;1698;p35"/>
                <p:cNvSpPr/>
                <p:nvPr/>
              </p:nvSpPr>
              <p:spPr>
                <a:xfrm>
                  <a:off x="8692863" y="3373306"/>
                  <a:ext cx="33919" cy="39897"/>
                </a:xfrm>
                <a:custGeom>
                  <a:avLst/>
                  <a:gdLst/>
                  <a:ahLst/>
                  <a:cxnLst/>
                  <a:rect l="l" t="t" r="r" b="b"/>
                  <a:pathLst>
                    <a:path w="1549" h="1822" extrusionOk="0">
                      <a:moveTo>
                        <a:pt x="350" y="0"/>
                      </a:moveTo>
                      <a:cubicBezTo>
                        <a:pt x="288" y="0"/>
                        <a:pt x="227" y="18"/>
                        <a:pt x="174" y="56"/>
                      </a:cubicBezTo>
                      <a:cubicBezTo>
                        <a:pt x="33" y="155"/>
                        <a:pt x="1" y="347"/>
                        <a:pt x="98" y="486"/>
                      </a:cubicBezTo>
                      <a:lnTo>
                        <a:pt x="945" y="1690"/>
                      </a:lnTo>
                      <a:cubicBezTo>
                        <a:pt x="1006" y="1775"/>
                        <a:pt x="1102" y="1821"/>
                        <a:pt x="1199" y="1821"/>
                      </a:cubicBezTo>
                      <a:cubicBezTo>
                        <a:pt x="1260" y="1821"/>
                        <a:pt x="1321" y="1803"/>
                        <a:pt x="1375" y="1766"/>
                      </a:cubicBezTo>
                      <a:cubicBezTo>
                        <a:pt x="1514" y="1667"/>
                        <a:pt x="1548" y="1475"/>
                        <a:pt x="1451" y="1336"/>
                      </a:cubicBezTo>
                      <a:lnTo>
                        <a:pt x="602" y="130"/>
                      </a:lnTo>
                      <a:cubicBezTo>
                        <a:pt x="542"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99" name="Google Shape;1699;p35"/>
                <p:cNvSpPr/>
                <p:nvPr/>
              </p:nvSpPr>
              <p:spPr>
                <a:xfrm>
                  <a:off x="8566674" y="3423120"/>
                  <a:ext cx="33941" cy="39897"/>
                </a:xfrm>
                <a:custGeom>
                  <a:avLst/>
                  <a:gdLst/>
                  <a:ahLst/>
                  <a:cxnLst/>
                  <a:rect l="l" t="t" r="r" b="b"/>
                  <a:pathLst>
                    <a:path w="1550" h="1822" extrusionOk="0">
                      <a:moveTo>
                        <a:pt x="350" y="0"/>
                      </a:moveTo>
                      <a:cubicBezTo>
                        <a:pt x="289" y="0"/>
                        <a:pt x="228" y="18"/>
                        <a:pt x="174" y="56"/>
                      </a:cubicBezTo>
                      <a:cubicBezTo>
                        <a:pt x="35" y="154"/>
                        <a:pt x="1" y="347"/>
                        <a:pt x="98" y="485"/>
                      </a:cubicBezTo>
                      <a:lnTo>
                        <a:pt x="947" y="1691"/>
                      </a:lnTo>
                      <a:cubicBezTo>
                        <a:pt x="1007" y="1776"/>
                        <a:pt x="1102" y="1822"/>
                        <a:pt x="1199" y="1822"/>
                      </a:cubicBezTo>
                      <a:cubicBezTo>
                        <a:pt x="1261" y="1822"/>
                        <a:pt x="1323" y="1803"/>
                        <a:pt x="1377" y="1765"/>
                      </a:cubicBezTo>
                      <a:cubicBezTo>
                        <a:pt x="1516" y="1667"/>
                        <a:pt x="1550" y="1475"/>
                        <a:pt x="1451" y="1335"/>
                      </a:cubicBezTo>
                      <a:lnTo>
                        <a:pt x="604" y="131"/>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0" name="Google Shape;1700;p35"/>
                <p:cNvSpPr/>
                <p:nvPr/>
              </p:nvSpPr>
              <p:spPr>
                <a:xfrm>
                  <a:off x="8606285" y="3423120"/>
                  <a:ext cx="33897" cy="39897"/>
                </a:xfrm>
                <a:custGeom>
                  <a:avLst/>
                  <a:gdLst/>
                  <a:ahLst/>
                  <a:cxnLst/>
                  <a:rect l="l" t="t" r="r" b="b"/>
                  <a:pathLst>
                    <a:path w="1548" h="1822" extrusionOk="0">
                      <a:moveTo>
                        <a:pt x="350" y="0"/>
                      </a:moveTo>
                      <a:cubicBezTo>
                        <a:pt x="289" y="0"/>
                        <a:pt x="227" y="19"/>
                        <a:pt x="173" y="57"/>
                      </a:cubicBezTo>
                      <a:cubicBezTo>
                        <a:pt x="34" y="154"/>
                        <a:pt x="0" y="347"/>
                        <a:pt x="98" y="487"/>
                      </a:cubicBezTo>
                      <a:lnTo>
                        <a:pt x="946" y="1691"/>
                      </a:lnTo>
                      <a:cubicBezTo>
                        <a:pt x="1007" y="1776"/>
                        <a:pt x="1102" y="1822"/>
                        <a:pt x="1199" y="1822"/>
                      </a:cubicBezTo>
                      <a:cubicBezTo>
                        <a:pt x="1260" y="1822"/>
                        <a:pt x="1321" y="1803"/>
                        <a:pt x="1375" y="1765"/>
                      </a:cubicBezTo>
                      <a:cubicBezTo>
                        <a:pt x="1515" y="1667"/>
                        <a:pt x="1548" y="1475"/>
                        <a:pt x="1450" y="1335"/>
                      </a:cubicBezTo>
                      <a:lnTo>
                        <a:pt x="602" y="131"/>
                      </a:lnTo>
                      <a:cubicBezTo>
                        <a:pt x="542"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701" name="Google Shape;1701;p35"/>
                <p:cNvGrpSpPr/>
                <p:nvPr/>
              </p:nvGrpSpPr>
              <p:grpSpPr>
                <a:xfrm>
                  <a:off x="8645851" y="3373306"/>
                  <a:ext cx="113140" cy="89711"/>
                  <a:chOff x="8645851" y="3373306"/>
                  <a:chExt cx="113140" cy="89711"/>
                </a:xfrm>
              </p:grpSpPr>
              <p:sp>
                <p:nvSpPr>
                  <p:cNvPr id="1702" name="Google Shape;1702;p35"/>
                  <p:cNvSpPr/>
                  <p:nvPr/>
                </p:nvSpPr>
                <p:spPr>
                  <a:xfrm>
                    <a:off x="8732429" y="3373306"/>
                    <a:ext cx="26562" cy="39021"/>
                  </a:xfrm>
                  <a:custGeom>
                    <a:avLst/>
                    <a:gdLst/>
                    <a:ahLst/>
                    <a:cxnLst/>
                    <a:rect l="l" t="t" r="r" b="b"/>
                    <a:pathLst>
                      <a:path w="1213" h="1782" extrusionOk="0">
                        <a:moveTo>
                          <a:pt x="350" y="0"/>
                        </a:moveTo>
                        <a:cubicBezTo>
                          <a:pt x="289" y="0"/>
                          <a:pt x="227" y="18"/>
                          <a:pt x="174" y="56"/>
                        </a:cubicBezTo>
                        <a:cubicBezTo>
                          <a:pt x="34" y="155"/>
                          <a:pt x="1" y="347"/>
                          <a:pt x="99" y="486"/>
                        </a:cubicBezTo>
                        <a:lnTo>
                          <a:pt x="948" y="1690"/>
                        </a:lnTo>
                        <a:cubicBezTo>
                          <a:pt x="975" y="1731"/>
                          <a:pt x="1011" y="1760"/>
                          <a:pt x="1052" y="1782"/>
                        </a:cubicBezTo>
                        <a:cubicBezTo>
                          <a:pt x="1111" y="1535"/>
                          <a:pt x="1166" y="1272"/>
                          <a:pt x="1213" y="997"/>
                        </a:cubicBezTo>
                        <a:lnTo>
                          <a:pt x="603" y="130"/>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3" name="Google Shape;1703;p35"/>
                  <p:cNvSpPr/>
                  <p:nvPr/>
                </p:nvSpPr>
                <p:spPr>
                  <a:xfrm>
                    <a:off x="8685440" y="3423120"/>
                    <a:ext cx="33897" cy="39897"/>
                  </a:xfrm>
                  <a:custGeom>
                    <a:avLst/>
                    <a:gdLst/>
                    <a:ahLst/>
                    <a:cxnLst/>
                    <a:rect l="l" t="t" r="r" b="b"/>
                    <a:pathLst>
                      <a:path w="1548" h="1822" extrusionOk="0">
                        <a:moveTo>
                          <a:pt x="351" y="0"/>
                        </a:moveTo>
                        <a:cubicBezTo>
                          <a:pt x="289" y="0"/>
                          <a:pt x="227" y="19"/>
                          <a:pt x="173" y="57"/>
                        </a:cubicBezTo>
                        <a:cubicBezTo>
                          <a:pt x="34" y="154"/>
                          <a:pt x="0" y="347"/>
                          <a:pt x="99" y="487"/>
                        </a:cubicBezTo>
                        <a:lnTo>
                          <a:pt x="946" y="1691"/>
                        </a:lnTo>
                        <a:cubicBezTo>
                          <a:pt x="1007" y="1776"/>
                          <a:pt x="1102" y="1822"/>
                          <a:pt x="1199" y="1822"/>
                        </a:cubicBezTo>
                        <a:cubicBezTo>
                          <a:pt x="1260" y="1822"/>
                          <a:pt x="1322" y="1803"/>
                          <a:pt x="1376" y="1765"/>
                        </a:cubicBezTo>
                        <a:cubicBezTo>
                          <a:pt x="1515" y="1667"/>
                          <a:pt x="1548" y="1475"/>
                          <a:pt x="1451" y="1335"/>
                        </a:cubicBezTo>
                        <a:lnTo>
                          <a:pt x="602" y="131"/>
                        </a:lnTo>
                        <a:cubicBezTo>
                          <a:pt x="542" y="46"/>
                          <a:pt x="447"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4" name="Google Shape;1704;p35"/>
                  <p:cNvSpPr/>
                  <p:nvPr/>
                </p:nvSpPr>
                <p:spPr>
                  <a:xfrm>
                    <a:off x="8645851" y="3423120"/>
                    <a:ext cx="33919" cy="39897"/>
                  </a:xfrm>
                  <a:custGeom>
                    <a:avLst/>
                    <a:gdLst/>
                    <a:ahLst/>
                    <a:cxnLst/>
                    <a:rect l="l" t="t" r="r" b="b"/>
                    <a:pathLst>
                      <a:path w="1549" h="1822" extrusionOk="0">
                        <a:moveTo>
                          <a:pt x="351" y="0"/>
                        </a:moveTo>
                        <a:cubicBezTo>
                          <a:pt x="290" y="0"/>
                          <a:pt x="228" y="19"/>
                          <a:pt x="175" y="57"/>
                        </a:cubicBezTo>
                        <a:cubicBezTo>
                          <a:pt x="34" y="154"/>
                          <a:pt x="0" y="347"/>
                          <a:pt x="99" y="487"/>
                        </a:cubicBezTo>
                        <a:lnTo>
                          <a:pt x="948" y="1691"/>
                        </a:lnTo>
                        <a:cubicBezTo>
                          <a:pt x="1007" y="1776"/>
                          <a:pt x="1102" y="1822"/>
                          <a:pt x="1199" y="1822"/>
                        </a:cubicBezTo>
                        <a:cubicBezTo>
                          <a:pt x="1260" y="1822"/>
                          <a:pt x="1322" y="1803"/>
                          <a:pt x="1376" y="1765"/>
                        </a:cubicBezTo>
                        <a:cubicBezTo>
                          <a:pt x="1515" y="1667"/>
                          <a:pt x="1549" y="1475"/>
                          <a:pt x="1450" y="1335"/>
                        </a:cubicBezTo>
                        <a:lnTo>
                          <a:pt x="603" y="131"/>
                        </a:lnTo>
                        <a:cubicBezTo>
                          <a:pt x="543" y="46"/>
                          <a:pt x="447"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5" name="Google Shape;1705;p35"/>
                  <p:cNvSpPr/>
                  <p:nvPr/>
                </p:nvSpPr>
                <p:spPr>
                  <a:xfrm>
                    <a:off x="8725028" y="3423120"/>
                    <a:ext cx="21832" cy="28248"/>
                  </a:xfrm>
                  <a:custGeom>
                    <a:avLst/>
                    <a:gdLst/>
                    <a:ahLst/>
                    <a:cxnLst/>
                    <a:rect l="l" t="t" r="r" b="b"/>
                    <a:pathLst>
                      <a:path w="997" h="1290" extrusionOk="0">
                        <a:moveTo>
                          <a:pt x="350" y="0"/>
                        </a:moveTo>
                        <a:cubicBezTo>
                          <a:pt x="288" y="0"/>
                          <a:pt x="227" y="18"/>
                          <a:pt x="172" y="56"/>
                        </a:cubicBezTo>
                        <a:cubicBezTo>
                          <a:pt x="33" y="154"/>
                          <a:pt x="1" y="347"/>
                          <a:pt x="98" y="485"/>
                        </a:cubicBezTo>
                        <a:lnTo>
                          <a:pt x="664" y="1289"/>
                        </a:lnTo>
                        <a:cubicBezTo>
                          <a:pt x="785" y="1116"/>
                          <a:pt x="895" y="915"/>
                          <a:pt x="997" y="691"/>
                        </a:cubicBezTo>
                        <a:lnTo>
                          <a:pt x="603" y="131"/>
                        </a:lnTo>
                        <a:lnTo>
                          <a:pt x="602" y="131"/>
                        </a:lnTo>
                        <a:cubicBezTo>
                          <a:pt x="542"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706" name="Google Shape;1706;p35"/>
                <p:cNvSpPr/>
                <p:nvPr/>
              </p:nvSpPr>
              <p:spPr>
                <a:xfrm>
                  <a:off x="8666171" y="3472561"/>
                  <a:ext cx="18460" cy="15613"/>
                </a:xfrm>
                <a:custGeom>
                  <a:avLst/>
                  <a:gdLst/>
                  <a:ahLst/>
                  <a:cxnLst/>
                  <a:rect l="l" t="t" r="r" b="b"/>
                  <a:pathLst>
                    <a:path w="843" h="713" extrusionOk="0">
                      <a:moveTo>
                        <a:pt x="350" y="0"/>
                      </a:moveTo>
                      <a:cubicBezTo>
                        <a:pt x="288" y="0"/>
                        <a:pt x="226" y="18"/>
                        <a:pt x="172" y="56"/>
                      </a:cubicBezTo>
                      <a:cubicBezTo>
                        <a:pt x="34" y="155"/>
                        <a:pt x="1" y="348"/>
                        <a:pt x="98" y="486"/>
                      </a:cubicBezTo>
                      <a:lnTo>
                        <a:pt x="257" y="713"/>
                      </a:lnTo>
                      <a:cubicBezTo>
                        <a:pt x="464" y="632"/>
                        <a:pt x="660" y="551"/>
                        <a:pt x="843" y="472"/>
                      </a:cubicBezTo>
                      <a:lnTo>
                        <a:pt x="603" y="132"/>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707" name="Google Shape;1707;p35"/>
                <p:cNvGrpSpPr/>
                <p:nvPr/>
              </p:nvGrpSpPr>
              <p:grpSpPr>
                <a:xfrm>
                  <a:off x="8457171" y="2930038"/>
                  <a:ext cx="247145" cy="582421"/>
                  <a:chOff x="8457171" y="2930038"/>
                  <a:chExt cx="247145" cy="582421"/>
                </a:xfrm>
              </p:grpSpPr>
              <p:sp>
                <p:nvSpPr>
                  <p:cNvPr id="1708" name="Google Shape;1708;p35"/>
                  <p:cNvSpPr/>
                  <p:nvPr/>
                </p:nvSpPr>
                <p:spPr>
                  <a:xfrm>
                    <a:off x="8584936" y="3223075"/>
                    <a:ext cx="33941" cy="39875"/>
                  </a:xfrm>
                  <a:custGeom>
                    <a:avLst/>
                    <a:gdLst/>
                    <a:ahLst/>
                    <a:cxnLst/>
                    <a:rect l="l" t="t" r="r" b="b"/>
                    <a:pathLst>
                      <a:path w="1550" h="1821" extrusionOk="0">
                        <a:moveTo>
                          <a:pt x="351" y="0"/>
                        </a:moveTo>
                        <a:cubicBezTo>
                          <a:pt x="290" y="0"/>
                          <a:pt x="228" y="18"/>
                          <a:pt x="175" y="56"/>
                        </a:cubicBezTo>
                        <a:cubicBezTo>
                          <a:pt x="35" y="154"/>
                          <a:pt x="1" y="346"/>
                          <a:pt x="99" y="485"/>
                        </a:cubicBezTo>
                        <a:lnTo>
                          <a:pt x="947" y="1691"/>
                        </a:lnTo>
                        <a:cubicBezTo>
                          <a:pt x="1007" y="1775"/>
                          <a:pt x="1103" y="1821"/>
                          <a:pt x="1200" y="1821"/>
                        </a:cubicBezTo>
                        <a:cubicBezTo>
                          <a:pt x="1261" y="1821"/>
                          <a:pt x="1323" y="1803"/>
                          <a:pt x="1377" y="1765"/>
                        </a:cubicBezTo>
                        <a:cubicBezTo>
                          <a:pt x="1516" y="1667"/>
                          <a:pt x="1550" y="1475"/>
                          <a:pt x="1452" y="1335"/>
                        </a:cubicBezTo>
                        <a:lnTo>
                          <a:pt x="604" y="131"/>
                        </a:lnTo>
                        <a:cubicBezTo>
                          <a:pt x="544" y="46"/>
                          <a:pt x="448"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09" name="Google Shape;1709;p35"/>
                  <p:cNvSpPr/>
                  <p:nvPr/>
                </p:nvSpPr>
                <p:spPr>
                  <a:xfrm>
                    <a:off x="8587892" y="3174772"/>
                    <a:ext cx="33941" cy="39919"/>
                  </a:xfrm>
                  <a:custGeom>
                    <a:avLst/>
                    <a:gdLst/>
                    <a:ahLst/>
                    <a:cxnLst/>
                    <a:rect l="l" t="t" r="r" b="b"/>
                    <a:pathLst>
                      <a:path w="1550" h="1823" extrusionOk="0">
                        <a:moveTo>
                          <a:pt x="351" y="1"/>
                        </a:moveTo>
                        <a:cubicBezTo>
                          <a:pt x="290" y="1"/>
                          <a:pt x="228" y="19"/>
                          <a:pt x="174" y="57"/>
                        </a:cubicBezTo>
                        <a:cubicBezTo>
                          <a:pt x="35" y="155"/>
                          <a:pt x="1" y="347"/>
                          <a:pt x="98" y="487"/>
                        </a:cubicBezTo>
                        <a:lnTo>
                          <a:pt x="947" y="1691"/>
                        </a:lnTo>
                        <a:cubicBezTo>
                          <a:pt x="1007" y="1777"/>
                          <a:pt x="1103" y="1822"/>
                          <a:pt x="1200" y="1822"/>
                        </a:cubicBezTo>
                        <a:cubicBezTo>
                          <a:pt x="1261" y="1822"/>
                          <a:pt x="1323" y="1804"/>
                          <a:pt x="1377" y="1766"/>
                        </a:cubicBezTo>
                        <a:cubicBezTo>
                          <a:pt x="1516" y="1667"/>
                          <a:pt x="1550" y="1475"/>
                          <a:pt x="1451" y="1336"/>
                        </a:cubicBezTo>
                        <a:lnTo>
                          <a:pt x="602" y="132"/>
                        </a:lnTo>
                        <a:cubicBezTo>
                          <a:pt x="543" y="46"/>
                          <a:pt x="448" y="1"/>
                          <a:pt x="351"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0" name="Google Shape;1710;p35"/>
                  <p:cNvSpPr/>
                  <p:nvPr/>
                </p:nvSpPr>
                <p:spPr>
                  <a:xfrm>
                    <a:off x="8613883" y="3125155"/>
                    <a:ext cx="33941" cy="39897"/>
                  </a:xfrm>
                  <a:custGeom>
                    <a:avLst/>
                    <a:gdLst/>
                    <a:ahLst/>
                    <a:cxnLst/>
                    <a:rect l="l" t="t" r="r" b="b"/>
                    <a:pathLst>
                      <a:path w="1550" h="1822" extrusionOk="0">
                        <a:moveTo>
                          <a:pt x="351" y="1"/>
                        </a:moveTo>
                        <a:cubicBezTo>
                          <a:pt x="290" y="1"/>
                          <a:pt x="228" y="19"/>
                          <a:pt x="174" y="57"/>
                        </a:cubicBezTo>
                        <a:cubicBezTo>
                          <a:pt x="34" y="154"/>
                          <a:pt x="1" y="347"/>
                          <a:pt x="99" y="487"/>
                        </a:cubicBezTo>
                        <a:lnTo>
                          <a:pt x="947" y="1691"/>
                        </a:lnTo>
                        <a:cubicBezTo>
                          <a:pt x="1007" y="1776"/>
                          <a:pt x="1102" y="1822"/>
                          <a:pt x="1199" y="1822"/>
                        </a:cubicBezTo>
                        <a:cubicBezTo>
                          <a:pt x="1260" y="1822"/>
                          <a:pt x="1322" y="1803"/>
                          <a:pt x="1376" y="1765"/>
                        </a:cubicBezTo>
                        <a:cubicBezTo>
                          <a:pt x="1516" y="1668"/>
                          <a:pt x="1549" y="1476"/>
                          <a:pt x="1451" y="1337"/>
                        </a:cubicBezTo>
                        <a:lnTo>
                          <a:pt x="603" y="131"/>
                        </a:lnTo>
                        <a:cubicBezTo>
                          <a:pt x="543" y="46"/>
                          <a:pt x="448" y="1"/>
                          <a:pt x="351"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1" name="Google Shape;1711;p35"/>
                  <p:cNvSpPr/>
                  <p:nvPr/>
                </p:nvSpPr>
                <p:spPr>
                  <a:xfrm>
                    <a:off x="8627502" y="3174772"/>
                    <a:ext cx="33897" cy="39919"/>
                  </a:xfrm>
                  <a:custGeom>
                    <a:avLst/>
                    <a:gdLst/>
                    <a:ahLst/>
                    <a:cxnLst/>
                    <a:rect l="l" t="t" r="r" b="b"/>
                    <a:pathLst>
                      <a:path w="1548" h="1823" extrusionOk="0">
                        <a:moveTo>
                          <a:pt x="349" y="1"/>
                        </a:moveTo>
                        <a:cubicBezTo>
                          <a:pt x="288" y="1"/>
                          <a:pt x="226" y="19"/>
                          <a:pt x="172" y="57"/>
                        </a:cubicBezTo>
                        <a:cubicBezTo>
                          <a:pt x="33" y="155"/>
                          <a:pt x="0" y="347"/>
                          <a:pt x="98" y="487"/>
                        </a:cubicBezTo>
                        <a:lnTo>
                          <a:pt x="945" y="1691"/>
                        </a:lnTo>
                        <a:cubicBezTo>
                          <a:pt x="1005" y="1777"/>
                          <a:pt x="1101" y="1822"/>
                          <a:pt x="1197" y="1822"/>
                        </a:cubicBezTo>
                        <a:cubicBezTo>
                          <a:pt x="1259" y="1822"/>
                          <a:pt x="1321" y="1804"/>
                          <a:pt x="1375" y="1766"/>
                        </a:cubicBezTo>
                        <a:cubicBezTo>
                          <a:pt x="1515" y="1667"/>
                          <a:pt x="1548" y="1475"/>
                          <a:pt x="1450" y="1336"/>
                        </a:cubicBezTo>
                        <a:lnTo>
                          <a:pt x="602" y="132"/>
                        </a:lnTo>
                        <a:cubicBezTo>
                          <a:pt x="542" y="46"/>
                          <a:pt x="447" y="1"/>
                          <a:pt x="349"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2" name="Google Shape;1712;p35"/>
                  <p:cNvSpPr/>
                  <p:nvPr/>
                </p:nvSpPr>
                <p:spPr>
                  <a:xfrm>
                    <a:off x="8563631" y="3027257"/>
                    <a:ext cx="33919" cy="39919"/>
                  </a:xfrm>
                  <a:custGeom>
                    <a:avLst/>
                    <a:gdLst/>
                    <a:ahLst/>
                    <a:cxnLst/>
                    <a:rect l="l" t="t" r="r" b="b"/>
                    <a:pathLst>
                      <a:path w="1549" h="1823" extrusionOk="0">
                        <a:moveTo>
                          <a:pt x="351" y="1"/>
                        </a:moveTo>
                        <a:cubicBezTo>
                          <a:pt x="290" y="1"/>
                          <a:pt x="228" y="19"/>
                          <a:pt x="174" y="57"/>
                        </a:cubicBezTo>
                        <a:cubicBezTo>
                          <a:pt x="35" y="155"/>
                          <a:pt x="1" y="346"/>
                          <a:pt x="99" y="487"/>
                        </a:cubicBezTo>
                        <a:lnTo>
                          <a:pt x="947" y="1691"/>
                        </a:lnTo>
                        <a:cubicBezTo>
                          <a:pt x="1007" y="1776"/>
                          <a:pt x="1103" y="1822"/>
                          <a:pt x="1199" y="1822"/>
                        </a:cubicBezTo>
                        <a:cubicBezTo>
                          <a:pt x="1261" y="1822"/>
                          <a:pt x="1323" y="1804"/>
                          <a:pt x="1377" y="1766"/>
                        </a:cubicBezTo>
                        <a:cubicBezTo>
                          <a:pt x="1516" y="1667"/>
                          <a:pt x="1548" y="1475"/>
                          <a:pt x="1451" y="1336"/>
                        </a:cubicBezTo>
                        <a:lnTo>
                          <a:pt x="604" y="132"/>
                        </a:lnTo>
                        <a:cubicBezTo>
                          <a:pt x="543" y="46"/>
                          <a:pt x="448" y="1"/>
                          <a:pt x="351"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3" name="Google Shape;1713;p35"/>
                  <p:cNvSpPr/>
                  <p:nvPr/>
                </p:nvSpPr>
                <p:spPr>
                  <a:xfrm>
                    <a:off x="8562120" y="2976261"/>
                    <a:ext cx="33919" cy="39897"/>
                  </a:xfrm>
                  <a:custGeom>
                    <a:avLst/>
                    <a:gdLst/>
                    <a:ahLst/>
                    <a:cxnLst/>
                    <a:rect l="l" t="t" r="r" b="b"/>
                    <a:pathLst>
                      <a:path w="1549" h="1822" extrusionOk="0">
                        <a:moveTo>
                          <a:pt x="351" y="0"/>
                        </a:moveTo>
                        <a:cubicBezTo>
                          <a:pt x="289" y="0"/>
                          <a:pt x="227" y="19"/>
                          <a:pt x="172" y="56"/>
                        </a:cubicBezTo>
                        <a:cubicBezTo>
                          <a:pt x="33" y="154"/>
                          <a:pt x="1" y="347"/>
                          <a:pt x="98" y="486"/>
                        </a:cubicBezTo>
                        <a:lnTo>
                          <a:pt x="947" y="1690"/>
                        </a:lnTo>
                        <a:cubicBezTo>
                          <a:pt x="1006" y="1775"/>
                          <a:pt x="1102" y="1821"/>
                          <a:pt x="1199" y="1821"/>
                        </a:cubicBezTo>
                        <a:cubicBezTo>
                          <a:pt x="1261" y="1821"/>
                          <a:pt x="1323" y="1803"/>
                          <a:pt x="1377" y="1765"/>
                        </a:cubicBezTo>
                        <a:cubicBezTo>
                          <a:pt x="1516" y="1667"/>
                          <a:pt x="1548" y="1474"/>
                          <a:pt x="1451" y="1335"/>
                        </a:cubicBezTo>
                        <a:lnTo>
                          <a:pt x="602" y="131"/>
                        </a:lnTo>
                        <a:cubicBezTo>
                          <a:pt x="543" y="46"/>
                          <a:pt x="448"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4" name="Google Shape;1714;p35"/>
                  <p:cNvSpPr/>
                  <p:nvPr/>
                </p:nvSpPr>
                <p:spPr>
                  <a:xfrm>
                    <a:off x="8490629" y="3028461"/>
                    <a:ext cx="27766" cy="38715"/>
                  </a:xfrm>
                  <a:custGeom>
                    <a:avLst/>
                    <a:gdLst/>
                    <a:ahLst/>
                    <a:cxnLst/>
                    <a:rect l="l" t="t" r="r" b="b"/>
                    <a:pathLst>
                      <a:path w="1268" h="1768" extrusionOk="0">
                        <a:moveTo>
                          <a:pt x="245" y="1"/>
                        </a:moveTo>
                        <a:cubicBezTo>
                          <a:pt x="159" y="227"/>
                          <a:pt x="78" y="458"/>
                          <a:pt x="1" y="693"/>
                        </a:cubicBezTo>
                        <a:lnTo>
                          <a:pt x="664" y="1636"/>
                        </a:lnTo>
                        <a:cubicBezTo>
                          <a:pt x="725" y="1721"/>
                          <a:pt x="821" y="1767"/>
                          <a:pt x="918" y="1767"/>
                        </a:cubicBezTo>
                        <a:cubicBezTo>
                          <a:pt x="979" y="1767"/>
                          <a:pt x="1041" y="1749"/>
                          <a:pt x="1095" y="1711"/>
                        </a:cubicBezTo>
                        <a:cubicBezTo>
                          <a:pt x="1233" y="1613"/>
                          <a:pt x="1267" y="1420"/>
                          <a:pt x="1170" y="1281"/>
                        </a:cubicBezTo>
                        <a:lnTo>
                          <a:pt x="321" y="77"/>
                        </a:lnTo>
                        <a:cubicBezTo>
                          <a:pt x="301" y="46"/>
                          <a:pt x="274" y="21"/>
                          <a:pt x="245"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5" name="Google Shape;1715;p35"/>
                  <p:cNvSpPr/>
                  <p:nvPr/>
                </p:nvSpPr>
                <p:spPr>
                  <a:xfrm>
                    <a:off x="8587016" y="3472561"/>
                    <a:ext cx="33021" cy="36963"/>
                  </a:xfrm>
                  <a:custGeom>
                    <a:avLst/>
                    <a:gdLst/>
                    <a:ahLst/>
                    <a:cxnLst/>
                    <a:rect l="l" t="t" r="r" b="b"/>
                    <a:pathLst>
                      <a:path w="1508" h="1688" extrusionOk="0">
                        <a:moveTo>
                          <a:pt x="348" y="0"/>
                        </a:moveTo>
                        <a:cubicBezTo>
                          <a:pt x="287" y="0"/>
                          <a:pt x="226" y="18"/>
                          <a:pt x="172" y="56"/>
                        </a:cubicBezTo>
                        <a:cubicBezTo>
                          <a:pt x="33" y="155"/>
                          <a:pt x="0" y="346"/>
                          <a:pt x="98" y="486"/>
                        </a:cubicBezTo>
                        <a:lnTo>
                          <a:pt x="942" y="1687"/>
                        </a:lnTo>
                        <a:cubicBezTo>
                          <a:pt x="1132" y="1638"/>
                          <a:pt x="1318" y="1587"/>
                          <a:pt x="1503" y="1533"/>
                        </a:cubicBezTo>
                        <a:cubicBezTo>
                          <a:pt x="1507" y="1465"/>
                          <a:pt x="1491" y="1395"/>
                          <a:pt x="1449" y="1336"/>
                        </a:cubicBezTo>
                        <a:lnTo>
                          <a:pt x="602" y="132"/>
                        </a:lnTo>
                        <a:cubicBezTo>
                          <a:pt x="541" y="46"/>
                          <a:pt x="445" y="0"/>
                          <a:pt x="348"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6" name="Google Shape;1716;p35"/>
                  <p:cNvSpPr/>
                  <p:nvPr/>
                </p:nvSpPr>
                <p:spPr>
                  <a:xfrm>
                    <a:off x="8626583" y="3472561"/>
                    <a:ext cx="27065" cy="27197"/>
                  </a:xfrm>
                  <a:custGeom>
                    <a:avLst/>
                    <a:gdLst/>
                    <a:ahLst/>
                    <a:cxnLst/>
                    <a:rect l="l" t="t" r="r" b="b"/>
                    <a:pathLst>
                      <a:path w="1236" h="1242" extrusionOk="0">
                        <a:moveTo>
                          <a:pt x="349" y="0"/>
                        </a:moveTo>
                        <a:cubicBezTo>
                          <a:pt x="289" y="0"/>
                          <a:pt x="227" y="18"/>
                          <a:pt x="173" y="56"/>
                        </a:cubicBezTo>
                        <a:cubicBezTo>
                          <a:pt x="33" y="155"/>
                          <a:pt x="0" y="348"/>
                          <a:pt x="99" y="486"/>
                        </a:cubicBezTo>
                        <a:lnTo>
                          <a:pt x="630" y="1241"/>
                        </a:lnTo>
                        <a:cubicBezTo>
                          <a:pt x="837" y="1172"/>
                          <a:pt x="1038" y="1101"/>
                          <a:pt x="1236" y="1029"/>
                        </a:cubicBezTo>
                        <a:lnTo>
                          <a:pt x="602" y="132"/>
                        </a:lnTo>
                        <a:cubicBezTo>
                          <a:pt x="542" y="46"/>
                          <a:pt x="447" y="0"/>
                          <a:pt x="349"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7" name="Google Shape;1717;p35"/>
                  <p:cNvSpPr/>
                  <p:nvPr/>
                </p:nvSpPr>
                <p:spPr>
                  <a:xfrm>
                    <a:off x="8672171" y="2930038"/>
                    <a:ext cx="32146" cy="37094"/>
                  </a:xfrm>
                  <a:custGeom>
                    <a:avLst/>
                    <a:gdLst/>
                    <a:ahLst/>
                    <a:cxnLst/>
                    <a:rect l="l" t="t" r="r" b="b"/>
                    <a:pathLst>
                      <a:path w="1468" h="1694" extrusionOk="0">
                        <a:moveTo>
                          <a:pt x="82" y="1"/>
                        </a:moveTo>
                        <a:cubicBezTo>
                          <a:pt x="6" y="105"/>
                          <a:pt x="1" y="248"/>
                          <a:pt x="79" y="358"/>
                        </a:cubicBezTo>
                        <a:lnTo>
                          <a:pt x="927" y="1563"/>
                        </a:lnTo>
                        <a:cubicBezTo>
                          <a:pt x="987" y="1648"/>
                          <a:pt x="1082" y="1694"/>
                          <a:pt x="1179" y="1694"/>
                        </a:cubicBezTo>
                        <a:cubicBezTo>
                          <a:pt x="1240" y="1694"/>
                          <a:pt x="1302" y="1675"/>
                          <a:pt x="1356" y="1638"/>
                        </a:cubicBezTo>
                        <a:cubicBezTo>
                          <a:pt x="1408" y="1601"/>
                          <a:pt x="1446" y="1551"/>
                          <a:pt x="1467" y="1496"/>
                        </a:cubicBezTo>
                        <a:cubicBezTo>
                          <a:pt x="1015" y="562"/>
                          <a:pt x="543" y="9"/>
                          <a:pt x="82"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8" name="Google Shape;1718;p35"/>
                  <p:cNvSpPr/>
                  <p:nvPr/>
                </p:nvSpPr>
                <p:spPr>
                  <a:xfrm>
                    <a:off x="8468229" y="3472561"/>
                    <a:ext cx="33941" cy="38912"/>
                  </a:xfrm>
                  <a:custGeom>
                    <a:avLst/>
                    <a:gdLst/>
                    <a:ahLst/>
                    <a:cxnLst/>
                    <a:rect l="l" t="t" r="r" b="b"/>
                    <a:pathLst>
                      <a:path w="1550" h="1777" extrusionOk="0">
                        <a:moveTo>
                          <a:pt x="350" y="0"/>
                        </a:moveTo>
                        <a:cubicBezTo>
                          <a:pt x="289" y="0"/>
                          <a:pt x="227" y="18"/>
                          <a:pt x="174" y="56"/>
                        </a:cubicBezTo>
                        <a:cubicBezTo>
                          <a:pt x="34" y="155"/>
                          <a:pt x="1" y="346"/>
                          <a:pt x="99" y="486"/>
                        </a:cubicBezTo>
                        <a:lnTo>
                          <a:pt x="779" y="1452"/>
                        </a:lnTo>
                        <a:cubicBezTo>
                          <a:pt x="957" y="1579"/>
                          <a:pt x="1151" y="1688"/>
                          <a:pt x="1356" y="1776"/>
                        </a:cubicBezTo>
                        <a:cubicBezTo>
                          <a:pt x="1363" y="1772"/>
                          <a:pt x="1370" y="1770"/>
                          <a:pt x="1376" y="1765"/>
                        </a:cubicBezTo>
                        <a:cubicBezTo>
                          <a:pt x="1517" y="1667"/>
                          <a:pt x="1549" y="1475"/>
                          <a:pt x="1451" y="1336"/>
                        </a:cubicBezTo>
                        <a:lnTo>
                          <a:pt x="603" y="132"/>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19" name="Google Shape;1719;p35"/>
                  <p:cNvSpPr/>
                  <p:nvPr/>
                </p:nvSpPr>
                <p:spPr>
                  <a:xfrm>
                    <a:off x="8545369" y="3223075"/>
                    <a:ext cx="33919" cy="39875"/>
                  </a:xfrm>
                  <a:custGeom>
                    <a:avLst/>
                    <a:gdLst/>
                    <a:ahLst/>
                    <a:cxnLst/>
                    <a:rect l="l" t="t" r="r" b="b"/>
                    <a:pathLst>
                      <a:path w="1549" h="1821" extrusionOk="0">
                        <a:moveTo>
                          <a:pt x="350" y="0"/>
                        </a:moveTo>
                        <a:cubicBezTo>
                          <a:pt x="289" y="0"/>
                          <a:pt x="227" y="18"/>
                          <a:pt x="173" y="56"/>
                        </a:cubicBezTo>
                        <a:cubicBezTo>
                          <a:pt x="35" y="154"/>
                          <a:pt x="1" y="346"/>
                          <a:pt x="98" y="485"/>
                        </a:cubicBezTo>
                        <a:lnTo>
                          <a:pt x="947" y="1691"/>
                        </a:lnTo>
                        <a:cubicBezTo>
                          <a:pt x="1007" y="1775"/>
                          <a:pt x="1102" y="1821"/>
                          <a:pt x="1200" y="1821"/>
                        </a:cubicBezTo>
                        <a:cubicBezTo>
                          <a:pt x="1261" y="1821"/>
                          <a:pt x="1323" y="1803"/>
                          <a:pt x="1377" y="1765"/>
                        </a:cubicBezTo>
                        <a:cubicBezTo>
                          <a:pt x="1516" y="1667"/>
                          <a:pt x="1548" y="1475"/>
                          <a:pt x="1451" y="1335"/>
                        </a:cubicBezTo>
                        <a:lnTo>
                          <a:pt x="602" y="131"/>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0" name="Google Shape;1720;p35"/>
                  <p:cNvSpPr/>
                  <p:nvPr/>
                </p:nvSpPr>
                <p:spPr>
                  <a:xfrm>
                    <a:off x="8467528" y="3130366"/>
                    <a:ext cx="21941" cy="34708"/>
                  </a:xfrm>
                  <a:custGeom>
                    <a:avLst/>
                    <a:gdLst/>
                    <a:ahLst/>
                    <a:cxnLst/>
                    <a:rect l="l" t="t" r="r" b="b"/>
                    <a:pathLst>
                      <a:path w="1002" h="1585" extrusionOk="0">
                        <a:moveTo>
                          <a:pt x="130" y="0"/>
                        </a:moveTo>
                        <a:cubicBezTo>
                          <a:pt x="84" y="295"/>
                          <a:pt x="41" y="591"/>
                          <a:pt x="0" y="887"/>
                        </a:cubicBezTo>
                        <a:lnTo>
                          <a:pt x="399" y="1453"/>
                        </a:lnTo>
                        <a:cubicBezTo>
                          <a:pt x="459" y="1539"/>
                          <a:pt x="554" y="1584"/>
                          <a:pt x="651" y="1584"/>
                        </a:cubicBezTo>
                        <a:cubicBezTo>
                          <a:pt x="712" y="1584"/>
                          <a:pt x="774" y="1566"/>
                          <a:pt x="829" y="1527"/>
                        </a:cubicBezTo>
                        <a:cubicBezTo>
                          <a:pt x="969" y="1430"/>
                          <a:pt x="1002" y="1238"/>
                          <a:pt x="904" y="1099"/>
                        </a:cubicBezTo>
                        <a:lnTo>
                          <a:pt x="130" y="0"/>
                        </a:ln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1" name="Google Shape;1721;p35"/>
                  <p:cNvSpPr/>
                  <p:nvPr/>
                </p:nvSpPr>
                <p:spPr>
                  <a:xfrm>
                    <a:off x="8495139" y="3125155"/>
                    <a:ext cx="33919" cy="39919"/>
                  </a:xfrm>
                  <a:custGeom>
                    <a:avLst/>
                    <a:gdLst/>
                    <a:ahLst/>
                    <a:cxnLst/>
                    <a:rect l="l" t="t" r="r" b="b"/>
                    <a:pathLst>
                      <a:path w="1549" h="1823" extrusionOk="0">
                        <a:moveTo>
                          <a:pt x="351" y="1"/>
                        </a:moveTo>
                        <a:cubicBezTo>
                          <a:pt x="289" y="1"/>
                          <a:pt x="227" y="19"/>
                          <a:pt x="173" y="57"/>
                        </a:cubicBezTo>
                        <a:cubicBezTo>
                          <a:pt x="34" y="156"/>
                          <a:pt x="0" y="347"/>
                          <a:pt x="97" y="487"/>
                        </a:cubicBezTo>
                        <a:lnTo>
                          <a:pt x="946" y="1691"/>
                        </a:lnTo>
                        <a:cubicBezTo>
                          <a:pt x="1006" y="1777"/>
                          <a:pt x="1101" y="1822"/>
                          <a:pt x="1197" y="1822"/>
                        </a:cubicBezTo>
                        <a:cubicBezTo>
                          <a:pt x="1259" y="1822"/>
                          <a:pt x="1322" y="1804"/>
                          <a:pt x="1376" y="1765"/>
                        </a:cubicBezTo>
                        <a:cubicBezTo>
                          <a:pt x="1515" y="1668"/>
                          <a:pt x="1549" y="1476"/>
                          <a:pt x="1450" y="1337"/>
                        </a:cubicBezTo>
                        <a:lnTo>
                          <a:pt x="603" y="131"/>
                        </a:lnTo>
                        <a:cubicBezTo>
                          <a:pt x="543" y="46"/>
                          <a:pt x="447" y="1"/>
                          <a:pt x="351"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2" name="Google Shape;1722;p35"/>
                  <p:cNvSpPr/>
                  <p:nvPr/>
                </p:nvSpPr>
                <p:spPr>
                  <a:xfrm>
                    <a:off x="8527086" y="3423120"/>
                    <a:ext cx="33941" cy="39897"/>
                  </a:xfrm>
                  <a:custGeom>
                    <a:avLst/>
                    <a:gdLst/>
                    <a:ahLst/>
                    <a:cxnLst/>
                    <a:rect l="l" t="t" r="r" b="b"/>
                    <a:pathLst>
                      <a:path w="1550" h="1822" extrusionOk="0">
                        <a:moveTo>
                          <a:pt x="350" y="0"/>
                        </a:moveTo>
                        <a:cubicBezTo>
                          <a:pt x="289" y="0"/>
                          <a:pt x="227" y="18"/>
                          <a:pt x="174" y="56"/>
                        </a:cubicBezTo>
                        <a:cubicBezTo>
                          <a:pt x="35" y="154"/>
                          <a:pt x="1" y="347"/>
                          <a:pt x="99" y="485"/>
                        </a:cubicBezTo>
                        <a:lnTo>
                          <a:pt x="947" y="1691"/>
                        </a:lnTo>
                        <a:cubicBezTo>
                          <a:pt x="1007" y="1776"/>
                          <a:pt x="1102" y="1822"/>
                          <a:pt x="1199" y="1822"/>
                        </a:cubicBezTo>
                        <a:cubicBezTo>
                          <a:pt x="1261" y="1822"/>
                          <a:pt x="1323" y="1803"/>
                          <a:pt x="1377" y="1765"/>
                        </a:cubicBezTo>
                        <a:cubicBezTo>
                          <a:pt x="1517" y="1667"/>
                          <a:pt x="1550" y="1475"/>
                          <a:pt x="1452" y="1335"/>
                        </a:cubicBezTo>
                        <a:lnTo>
                          <a:pt x="603" y="131"/>
                        </a:lnTo>
                        <a:cubicBezTo>
                          <a:pt x="544" y="46"/>
                          <a:pt x="448"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3" name="Google Shape;1723;p35"/>
                  <p:cNvSpPr/>
                  <p:nvPr/>
                </p:nvSpPr>
                <p:spPr>
                  <a:xfrm>
                    <a:off x="8547428" y="3472561"/>
                    <a:ext cx="33919" cy="39897"/>
                  </a:xfrm>
                  <a:custGeom>
                    <a:avLst/>
                    <a:gdLst/>
                    <a:ahLst/>
                    <a:cxnLst/>
                    <a:rect l="l" t="t" r="r" b="b"/>
                    <a:pathLst>
                      <a:path w="1549" h="1822" extrusionOk="0">
                        <a:moveTo>
                          <a:pt x="349" y="0"/>
                        </a:moveTo>
                        <a:cubicBezTo>
                          <a:pt x="288" y="0"/>
                          <a:pt x="226" y="18"/>
                          <a:pt x="173" y="56"/>
                        </a:cubicBezTo>
                        <a:cubicBezTo>
                          <a:pt x="33" y="155"/>
                          <a:pt x="0" y="348"/>
                          <a:pt x="97" y="486"/>
                        </a:cubicBezTo>
                        <a:lnTo>
                          <a:pt x="945" y="1691"/>
                        </a:lnTo>
                        <a:cubicBezTo>
                          <a:pt x="1005" y="1776"/>
                          <a:pt x="1101" y="1822"/>
                          <a:pt x="1198" y="1822"/>
                        </a:cubicBezTo>
                        <a:cubicBezTo>
                          <a:pt x="1259" y="1822"/>
                          <a:pt x="1321" y="1803"/>
                          <a:pt x="1375" y="1765"/>
                        </a:cubicBezTo>
                        <a:cubicBezTo>
                          <a:pt x="1515" y="1668"/>
                          <a:pt x="1549" y="1475"/>
                          <a:pt x="1450" y="1336"/>
                        </a:cubicBezTo>
                        <a:lnTo>
                          <a:pt x="602" y="132"/>
                        </a:lnTo>
                        <a:cubicBezTo>
                          <a:pt x="542" y="46"/>
                          <a:pt x="446" y="0"/>
                          <a:pt x="349"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4" name="Google Shape;1724;p35"/>
                  <p:cNvSpPr/>
                  <p:nvPr/>
                </p:nvSpPr>
                <p:spPr>
                  <a:xfrm>
                    <a:off x="8642939" y="2942059"/>
                    <a:ext cx="23146" cy="25073"/>
                  </a:xfrm>
                  <a:custGeom>
                    <a:avLst/>
                    <a:gdLst/>
                    <a:ahLst/>
                    <a:cxnLst/>
                    <a:rect l="l" t="t" r="r" b="b"/>
                    <a:pathLst>
                      <a:path w="1057" h="1145" extrusionOk="0">
                        <a:moveTo>
                          <a:pt x="495" y="1"/>
                        </a:moveTo>
                        <a:cubicBezTo>
                          <a:pt x="324" y="132"/>
                          <a:pt x="159" y="256"/>
                          <a:pt x="1" y="370"/>
                        </a:cubicBezTo>
                        <a:lnTo>
                          <a:pt x="455" y="1014"/>
                        </a:lnTo>
                        <a:cubicBezTo>
                          <a:pt x="514" y="1099"/>
                          <a:pt x="609" y="1145"/>
                          <a:pt x="706" y="1145"/>
                        </a:cubicBezTo>
                        <a:cubicBezTo>
                          <a:pt x="767" y="1145"/>
                          <a:pt x="829" y="1126"/>
                          <a:pt x="883" y="1089"/>
                        </a:cubicBezTo>
                        <a:cubicBezTo>
                          <a:pt x="1024" y="991"/>
                          <a:pt x="1056" y="798"/>
                          <a:pt x="958" y="659"/>
                        </a:cubicBezTo>
                        <a:lnTo>
                          <a:pt x="495" y="1"/>
                        </a:ln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5" name="Google Shape;1725;p35"/>
                  <p:cNvSpPr/>
                  <p:nvPr/>
                </p:nvSpPr>
                <p:spPr>
                  <a:xfrm>
                    <a:off x="8532560" y="2951737"/>
                    <a:ext cx="14759" cy="15394"/>
                  </a:xfrm>
                  <a:custGeom>
                    <a:avLst/>
                    <a:gdLst/>
                    <a:ahLst/>
                    <a:cxnLst/>
                    <a:rect l="l" t="t" r="r" b="b"/>
                    <a:pathLst>
                      <a:path w="674" h="703" extrusionOk="0">
                        <a:moveTo>
                          <a:pt x="424" y="1"/>
                        </a:moveTo>
                        <a:cubicBezTo>
                          <a:pt x="278" y="149"/>
                          <a:pt x="137" y="306"/>
                          <a:pt x="1" y="471"/>
                        </a:cubicBezTo>
                        <a:lnTo>
                          <a:pt x="71" y="572"/>
                        </a:lnTo>
                        <a:cubicBezTo>
                          <a:pt x="131" y="657"/>
                          <a:pt x="227" y="703"/>
                          <a:pt x="323" y="703"/>
                        </a:cubicBezTo>
                        <a:cubicBezTo>
                          <a:pt x="385" y="703"/>
                          <a:pt x="447" y="684"/>
                          <a:pt x="501" y="647"/>
                        </a:cubicBezTo>
                        <a:cubicBezTo>
                          <a:pt x="640" y="549"/>
                          <a:pt x="674" y="356"/>
                          <a:pt x="576" y="217"/>
                        </a:cubicBezTo>
                        <a:lnTo>
                          <a:pt x="424" y="1"/>
                        </a:ln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6" name="Google Shape;1726;p35"/>
                  <p:cNvSpPr/>
                  <p:nvPr/>
                </p:nvSpPr>
                <p:spPr>
                  <a:xfrm>
                    <a:off x="8457171" y="3423536"/>
                    <a:ext cx="24700" cy="39481"/>
                  </a:xfrm>
                  <a:custGeom>
                    <a:avLst/>
                    <a:gdLst/>
                    <a:ahLst/>
                    <a:cxnLst/>
                    <a:rect l="l" t="t" r="r" b="b"/>
                    <a:pathLst>
                      <a:path w="1128" h="1803" extrusionOk="0">
                        <a:moveTo>
                          <a:pt x="34" y="0"/>
                        </a:moveTo>
                        <a:cubicBezTo>
                          <a:pt x="7" y="338"/>
                          <a:pt x="0" y="653"/>
                          <a:pt x="14" y="945"/>
                        </a:cubicBezTo>
                        <a:lnTo>
                          <a:pt x="525" y="1672"/>
                        </a:lnTo>
                        <a:cubicBezTo>
                          <a:pt x="585" y="1757"/>
                          <a:pt x="680" y="1803"/>
                          <a:pt x="777" y="1803"/>
                        </a:cubicBezTo>
                        <a:cubicBezTo>
                          <a:pt x="838" y="1803"/>
                          <a:pt x="900" y="1784"/>
                          <a:pt x="954" y="1746"/>
                        </a:cubicBezTo>
                        <a:cubicBezTo>
                          <a:pt x="1094" y="1648"/>
                          <a:pt x="1127" y="1456"/>
                          <a:pt x="1029" y="1316"/>
                        </a:cubicBezTo>
                        <a:lnTo>
                          <a:pt x="181" y="112"/>
                        </a:lnTo>
                        <a:cubicBezTo>
                          <a:pt x="143" y="58"/>
                          <a:pt x="92" y="22"/>
                          <a:pt x="34"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7" name="Google Shape;1727;p35"/>
                  <p:cNvSpPr/>
                  <p:nvPr/>
                </p:nvSpPr>
                <p:spPr>
                  <a:xfrm>
                    <a:off x="8535428" y="3075516"/>
                    <a:ext cx="33919" cy="39897"/>
                  </a:xfrm>
                  <a:custGeom>
                    <a:avLst/>
                    <a:gdLst/>
                    <a:ahLst/>
                    <a:cxnLst/>
                    <a:rect l="l" t="t" r="r" b="b"/>
                    <a:pathLst>
                      <a:path w="1549" h="1822" extrusionOk="0">
                        <a:moveTo>
                          <a:pt x="350" y="0"/>
                        </a:moveTo>
                        <a:cubicBezTo>
                          <a:pt x="288" y="0"/>
                          <a:pt x="226" y="18"/>
                          <a:pt x="172" y="56"/>
                        </a:cubicBezTo>
                        <a:cubicBezTo>
                          <a:pt x="33" y="155"/>
                          <a:pt x="1" y="347"/>
                          <a:pt x="98" y="486"/>
                        </a:cubicBezTo>
                        <a:lnTo>
                          <a:pt x="946" y="1690"/>
                        </a:lnTo>
                        <a:cubicBezTo>
                          <a:pt x="1006" y="1776"/>
                          <a:pt x="1102" y="1821"/>
                          <a:pt x="1199" y="1821"/>
                        </a:cubicBezTo>
                        <a:cubicBezTo>
                          <a:pt x="1261" y="1821"/>
                          <a:pt x="1322" y="1803"/>
                          <a:pt x="1377" y="1766"/>
                        </a:cubicBezTo>
                        <a:cubicBezTo>
                          <a:pt x="1516" y="1667"/>
                          <a:pt x="1548" y="1475"/>
                          <a:pt x="1451" y="1336"/>
                        </a:cubicBezTo>
                        <a:lnTo>
                          <a:pt x="602" y="132"/>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8" name="Google Shape;1728;p35"/>
                  <p:cNvSpPr/>
                  <p:nvPr/>
                </p:nvSpPr>
                <p:spPr>
                  <a:xfrm>
                    <a:off x="8502737" y="2997938"/>
                    <a:ext cx="14146" cy="18219"/>
                  </a:xfrm>
                  <a:custGeom>
                    <a:avLst/>
                    <a:gdLst/>
                    <a:ahLst/>
                    <a:cxnLst/>
                    <a:rect l="l" t="t" r="r" b="b"/>
                    <a:pathLst>
                      <a:path w="646" h="832" extrusionOk="0">
                        <a:moveTo>
                          <a:pt x="305" y="0"/>
                        </a:moveTo>
                        <a:cubicBezTo>
                          <a:pt x="199" y="207"/>
                          <a:pt x="98" y="420"/>
                          <a:pt x="0" y="639"/>
                        </a:cubicBezTo>
                        <a:lnTo>
                          <a:pt x="42" y="700"/>
                        </a:lnTo>
                        <a:cubicBezTo>
                          <a:pt x="103" y="785"/>
                          <a:pt x="199" y="831"/>
                          <a:pt x="296" y="831"/>
                        </a:cubicBezTo>
                        <a:cubicBezTo>
                          <a:pt x="357" y="831"/>
                          <a:pt x="419" y="813"/>
                          <a:pt x="472" y="775"/>
                        </a:cubicBezTo>
                        <a:cubicBezTo>
                          <a:pt x="613" y="677"/>
                          <a:pt x="645" y="484"/>
                          <a:pt x="548" y="345"/>
                        </a:cubicBezTo>
                        <a:lnTo>
                          <a:pt x="305" y="0"/>
                        </a:ln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29" name="Google Shape;1729;p35"/>
                  <p:cNvSpPr/>
                  <p:nvPr/>
                </p:nvSpPr>
                <p:spPr>
                  <a:xfrm>
                    <a:off x="8524064" y="3027257"/>
                    <a:ext cx="33919" cy="39919"/>
                  </a:xfrm>
                  <a:custGeom>
                    <a:avLst/>
                    <a:gdLst/>
                    <a:ahLst/>
                    <a:cxnLst/>
                    <a:rect l="l" t="t" r="r" b="b"/>
                    <a:pathLst>
                      <a:path w="1549" h="1823" extrusionOk="0">
                        <a:moveTo>
                          <a:pt x="351" y="1"/>
                        </a:moveTo>
                        <a:cubicBezTo>
                          <a:pt x="289" y="1"/>
                          <a:pt x="227" y="19"/>
                          <a:pt x="173" y="57"/>
                        </a:cubicBezTo>
                        <a:cubicBezTo>
                          <a:pt x="33" y="155"/>
                          <a:pt x="1" y="348"/>
                          <a:pt x="98" y="487"/>
                        </a:cubicBezTo>
                        <a:lnTo>
                          <a:pt x="947" y="1691"/>
                        </a:lnTo>
                        <a:cubicBezTo>
                          <a:pt x="1006" y="1776"/>
                          <a:pt x="1102" y="1822"/>
                          <a:pt x="1199" y="1822"/>
                        </a:cubicBezTo>
                        <a:cubicBezTo>
                          <a:pt x="1260" y="1822"/>
                          <a:pt x="1322" y="1804"/>
                          <a:pt x="1375" y="1766"/>
                        </a:cubicBezTo>
                        <a:cubicBezTo>
                          <a:pt x="1516" y="1668"/>
                          <a:pt x="1548" y="1475"/>
                          <a:pt x="1451" y="1336"/>
                        </a:cubicBezTo>
                        <a:lnTo>
                          <a:pt x="602" y="132"/>
                        </a:lnTo>
                        <a:cubicBezTo>
                          <a:pt x="543" y="46"/>
                          <a:pt x="448" y="1"/>
                          <a:pt x="351"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0" name="Google Shape;1730;p35"/>
                  <p:cNvSpPr/>
                  <p:nvPr/>
                </p:nvSpPr>
                <p:spPr>
                  <a:xfrm>
                    <a:off x="8522532" y="2976261"/>
                    <a:ext cx="33941" cy="39897"/>
                  </a:xfrm>
                  <a:custGeom>
                    <a:avLst/>
                    <a:gdLst/>
                    <a:ahLst/>
                    <a:cxnLst/>
                    <a:rect l="l" t="t" r="r" b="b"/>
                    <a:pathLst>
                      <a:path w="1550" h="1822" extrusionOk="0">
                        <a:moveTo>
                          <a:pt x="351" y="0"/>
                        </a:moveTo>
                        <a:cubicBezTo>
                          <a:pt x="290" y="0"/>
                          <a:pt x="228" y="19"/>
                          <a:pt x="174" y="56"/>
                        </a:cubicBezTo>
                        <a:cubicBezTo>
                          <a:pt x="34" y="154"/>
                          <a:pt x="1" y="347"/>
                          <a:pt x="99" y="486"/>
                        </a:cubicBezTo>
                        <a:lnTo>
                          <a:pt x="947" y="1690"/>
                        </a:lnTo>
                        <a:cubicBezTo>
                          <a:pt x="1007" y="1775"/>
                          <a:pt x="1102" y="1821"/>
                          <a:pt x="1199" y="1821"/>
                        </a:cubicBezTo>
                        <a:cubicBezTo>
                          <a:pt x="1261" y="1821"/>
                          <a:pt x="1322" y="1803"/>
                          <a:pt x="1376" y="1765"/>
                        </a:cubicBezTo>
                        <a:cubicBezTo>
                          <a:pt x="1516" y="1667"/>
                          <a:pt x="1549" y="1474"/>
                          <a:pt x="1451" y="1335"/>
                        </a:cubicBezTo>
                        <a:lnTo>
                          <a:pt x="603" y="131"/>
                        </a:lnTo>
                        <a:cubicBezTo>
                          <a:pt x="543" y="46"/>
                          <a:pt x="448"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1" name="Google Shape;1731;p35"/>
                  <p:cNvSpPr/>
                  <p:nvPr/>
                </p:nvSpPr>
                <p:spPr>
                  <a:xfrm>
                    <a:off x="8614605" y="3075516"/>
                    <a:ext cx="33897" cy="39897"/>
                  </a:xfrm>
                  <a:custGeom>
                    <a:avLst/>
                    <a:gdLst/>
                    <a:ahLst/>
                    <a:cxnLst/>
                    <a:rect l="l" t="t" r="r" b="b"/>
                    <a:pathLst>
                      <a:path w="1548" h="1822" extrusionOk="0">
                        <a:moveTo>
                          <a:pt x="350" y="0"/>
                        </a:moveTo>
                        <a:cubicBezTo>
                          <a:pt x="289" y="0"/>
                          <a:pt x="227" y="18"/>
                          <a:pt x="173" y="56"/>
                        </a:cubicBezTo>
                        <a:cubicBezTo>
                          <a:pt x="34" y="155"/>
                          <a:pt x="0" y="347"/>
                          <a:pt x="97" y="486"/>
                        </a:cubicBezTo>
                        <a:lnTo>
                          <a:pt x="946" y="1690"/>
                        </a:lnTo>
                        <a:cubicBezTo>
                          <a:pt x="1007" y="1776"/>
                          <a:pt x="1102" y="1821"/>
                          <a:pt x="1199" y="1821"/>
                        </a:cubicBezTo>
                        <a:cubicBezTo>
                          <a:pt x="1260" y="1821"/>
                          <a:pt x="1322" y="1803"/>
                          <a:pt x="1376" y="1766"/>
                        </a:cubicBezTo>
                        <a:cubicBezTo>
                          <a:pt x="1515" y="1667"/>
                          <a:pt x="1547" y="1475"/>
                          <a:pt x="1450" y="1336"/>
                        </a:cubicBezTo>
                        <a:lnTo>
                          <a:pt x="601" y="132"/>
                        </a:lnTo>
                        <a:cubicBezTo>
                          <a:pt x="542"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2" name="Google Shape;1732;p35"/>
                  <p:cNvSpPr/>
                  <p:nvPr/>
                </p:nvSpPr>
                <p:spPr>
                  <a:xfrm>
                    <a:off x="8603241" y="3027257"/>
                    <a:ext cx="33897" cy="39919"/>
                  </a:xfrm>
                  <a:custGeom>
                    <a:avLst/>
                    <a:gdLst/>
                    <a:ahLst/>
                    <a:cxnLst/>
                    <a:rect l="l" t="t" r="r" b="b"/>
                    <a:pathLst>
                      <a:path w="1548" h="1823" extrusionOk="0">
                        <a:moveTo>
                          <a:pt x="350" y="1"/>
                        </a:moveTo>
                        <a:cubicBezTo>
                          <a:pt x="289" y="1"/>
                          <a:pt x="227" y="19"/>
                          <a:pt x="173" y="57"/>
                        </a:cubicBezTo>
                        <a:cubicBezTo>
                          <a:pt x="34" y="155"/>
                          <a:pt x="0" y="348"/>
                          <a:pt x="97" y="487"/>
                        </a:cubicBezTo>
                        <a:lnTo>
                          <a:pt x="946" y="1691"/>
                        </a:lnTo>
                        <a:cubicBezTo>
                          <a:pt x="1006" y="1776"/>
                          <a:pt x="1101" y="1822"/>
                          <a:pt x="1198" y="1822"/>
                        </a:cubicBezTo>
                        <a:cubicBezTo>
                          <a:pt x="1260" y="1822"/>
                          <a:pt x="1322" y="1804"/>
                          <a:pt x="1376" y="1766"/>
                        </a:cubicBezTo>
                        <a:cubicBezTo>
                          <a:pt x="1515" y="1668"/>
                          <a:pt x="1547" y="1475"/>
                          <a:pt x="1450" y="1336"/>
                        </a:cubicBezTo>
                        <a:lnTo>
                          <a:pt x="601" y="132"/>
                        </a:lnTo>
                        <a:cubicBezTo>
                          <a:pt x="542" y="46"/>
                          <a:pt x="447" y="1"/>
                          <a:pt x="350"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3" name="Google Shape;1733;p35"/>
                  <p:cNvSpPr/>
                  <p:nvPr/>
                </p:nvSpPr>
                <p:spPr>
                  <a:xfrm>
                    <a:off x="8507817" y="3472561"/>
                    <a:ext cx="33941" cy="39897"/>
                  </a:xfrm>
                  <a:custGeom>
                    <a:avLst/>
                    <a:gdLst/>
                    <a:ahLst/>
                    <a:cxnLst/>
                    <a:rect l="l" t="t" r="r" b="b"/>
                    <a:pathLst>
                      <a:path w="1550" h="1822" extrusionOk="0">
                        <a:moveTo>
                          <a:pt x="350" y="0"/>
                        </a:moveTo>
                        <a:cubicBezTo>
                          <a:pt x="289" y="0"/>
                          <a:pt x="228" y="18"/>
                          <a:pt x="174" y="56"/>
                        </a:cubicBezTo>
                        <a:cubicBezTo>
                          <a:pt x="35" y="155"/>
                          <a:pt x="1" y="348"/>
                          <a:pt x="100" y="486"/>
                        </a:cubicBezTo>
                        <a:lnTo>
                          <a:pt x="947" y="1691"/>
                        </a:lnTo>
                        <a:cubicBezTo>
                          <a:pt x="1007" y="1776"/>
                          <a:pt x="1103" y="1822"/>
                          <a:pt x="1199" y="1822"/>
                        </a:cubicBezTo>
                        <a:cubicBezTo>
                          <a:pt x="1261" y="1822"/>
                          <a:pt x="1323" y="1803"/>
                          <a:pt x="1377" y="1765"/>
                        </a:cubicBezTo>
                        <a:cubicBezTo>
                          <a:pt x="1516" y="1668"/>
                          <a:pt x="1550" y="1475"/>
                          <a:pt x="1451" y="1336"/>
                        </a:cubicBezTo>
                        <a:lnTo>
                          <a:pt x="604" y="132"/>
                        </a:lnTo>
                        <a:cubicBezTo>
                          <a:pt x="543" y="46"/>
                          <a:pt x="447"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4" name="Google Shape;1734;p35"/>
                  <p:cNvSpPr/>
                  <p:nvPr/>
                </p:nvSpPr>
                <p:spPr>
                  <a:xfrm>
                    <a:off x="8474185" y="3090406"/>
                    <a:ext cx="16007" cy="25007"/>
                  </a:xfrm>
                  <a:custGeom>
                    <a:avLst/>
                    <a:gdLst/>
                    <a:ahLst/>
                    <a:cxnLst/>
                    <a:rect l="l" t="t" r="r" b="b"/>
                    <a:pathLst>
                      <a:path w="731" h="1142" extrusionOk="0">
                        <a:moveTo>
                          <a:pt x="171" y="1"/>
                        </a:moveTo>
                        <a:cubicBezTo>
                          <a:pt x="110" y="275"/>
                          <a:pt x="53" y="551"/>
                          <a:pt x="0" y="829"/>
                        </a:cubicBezTo>
                        <a:lnTo>
                          <a:pt x="127" y="1010"/>
                        </a:lnTo>
                        <a:cubicBezTo>
                          <a:pt x="188" y="1096"/>
                          <a:pt x="284" y="1141"/>
                          <a:pt x="381" y="1141"/>
                        </a:cubicBezTo>
                        <a:cubicBezTo>
                          <a:pt x="442" y="1141"/>
                          <a:pt x="503" y="1123"/>
                          <a:pt x="557" y="1086"/>
                        </a:cubicBezTo>
                        <a:cubicBezTo>
                          <a:pt x="696" y="987"/>
                          <a:pt x="730" y="795"/>
                          <a:pt x="633" y="656"/>
                        </a:cubicBezTo>
                        <a:lnTo>
                          <a:pt x="171" y="1"/>
                        </a:ln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5" name="Google Shape;1735;p35"/>
                  <p:cNvSpPr/>
                  <p:nvPr/>
                </p:nvSpPr>
                <p:spPr>
                  <a:xfrm>
                    <a:off x="8495840" y="3075516"/>
                    <a:ext cx="33941" cy="39897"/>
                  </a:xfrm>
                  <a:custGeom>
                    <a:avLst/>
                    <a:gdLst/>
                    <a:ahLst/>
                    <a:cxnLst/>
                    <a:rect l="l" t="t" r="r" b="b"/>
                    <a:pathLst>
                      <a:path w="1550" h="1822" extrusionOk="0">
                        <a:moveTo>
                          <a:pt x="351" y="0"/>
                        </a:moveTo>
                        <a:cubicBezTo>
                          <a:pt x="289" y="0"/>
                          <a:pt x="228" y="18"/>
                          <a:pt x="174" y="56"/>
                        </a:cubicBezTo>
                        <a:cubicBezTo>
                          <a:pt x="34" y="155"/>
                          <a:pt x="1" y="347"/>
                          <a:pt x="98" y="486"/>
                        </a:cubicBezTo>
                        <a:lnTo>
                          <a:pt x="947" y="1690"/>
                        </a:lnTo>
                        <a:cubicBezTo>
                          <a:pt x="1006" y="1776"/>
                          <a:pt x="1102" y="1821"/>
                          <a:pt x="1200" y="1821"/>
                        </a:cubicBezTo>
                        <a:cubicBezTo>
                          <a:pt x="1261" y="1821"/>
                          <a:pt x="1323" y="1803"/>
                          <a:pt x="1376" y="1766"/>
                        </a:cubicBezTo>
                        <a:cubicBezTo>
                          <a:pt x="1516" y="1667"/>
                          <a:pt x="1549" y="1475"/>
                          <a:pt x="1451" y="1336"/>
                        </a:cubicBezTo>
                        <a:lnTo>
                          <a:pt x="603" y="132"/>
                        </a:lnTo>
                        <a:cubicBezTo>
                          <a:pt x="543" y="46"/>
                          <a:pt x="447"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6" name="Google Shape;1736;p35"/>
                  <p:cNvSpPr/>
                  <p:nvPr/>
                </p:nvSpPr>
                <p:spPr>
                  <a:xfrm>
                    <a:off x="8508737" y="3174772"/>
                    <a:ext cx="33919" cy="39919"/>
                  </a:xfrm>
                  <a:custGeom>
                    <a:avLst/>
                    <a:gdLst/>
                    <a:ahLst/>
                    <a:cxnLst/>
                    <a:rect l="l" t="t" r="r" b="b"/>
                    <a:pathLst>
                      <a:path w="1549" h="1823" extrusionOk="0">
                        <a:moveTo>
                          <a:pt x="350" y="1"/>
                        </a:moveTo>
                        <a:cubicBezTo>
                          <a:pt x="289" y="1"/>
                          <a:pt x="226" y="19"/>
                          <a:pt x="172" y="57"/>
                        </a:cubicBezTo>
                        <a:cubicBezTo>
                          <a:pt x="35" y="155"/>
                          <a:pt x="1" y="347"/>
                          <a:pt x="98" y="487"/>
                        </a:cubicBezTo>
                        <a:lnTo>
                          <a:pt x="947" y="1691"/>
                        </a:lnTo>
                        <a:cubicBezTo>
                          <a:pt x="1006" y="1777"/>
                          <a:pt x="1101" y="1822"/>
                          <a:pt x="1198" y="1822"/>
                        </a:cubicBezTo>
                        <a:cubicBezTo>
                          <a:pt x="1260" y="1822"/>
                          <a:pt x="1322" y="1804"/>
                          <a:pt x="1377" y="1766"/>
                        </a:cubicBezTo>
                        <a:cubicBezTo>
                          <a:pt x="1516" y="1667"/>
                          <a:pt x="1548" y="1475"/>
                          <a:pt x="1451" y="1336"/>
                        </a:cubicBezTo>
                        <a:lnTo>
                          <a:pt x="602" y="132"/>
                        </a:lnTo>
                        <a:cubicBezTo>
                          <a:pt x="543" y="46"/>
                          <a:pt x="447" y="1"/>
                          <a:pt x="350"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7" name="Google Shape;1737;p35"/>
                  <p:cNvSpPr/>
                  <p:nvPr/>
                </p:nvSpPr>
                <p:spPr>
                  <a:xfrm>
                    <a:off x="8487519" y="3423120"/>
                    <a:ext cx="33919" cy="39897"/>
                  </a:xfrm>
                  <a:custGeom>
                    <a:avLst/>
                    <a:gdLst/>
                    <a:ahLst/>
                    <a:cxnLst/>
                    <a:rect l="l" t="t" r="r" b="b"/>
                    <a:pathLst>
                      <a:path w="1549" h="1822" extrusionOk="0">
                        <a:moveTo>
                          <a:pt x="350" y="0"/>
                        </a:moveTo>
                        <a:cubicBezTo>
                          <a:pt x="288" y="0"/>
                          <a:pt x="226" y="19"/>
                          <a:pt x="172" y="57"/>
                        </a:cubicBezTo>
                        <a:cubicBezTo>
                          <a:pt x="33" y="154"/>
                          <a:pt x="1" y="347"/>
                          <a:pt x="98" y="487"/>
                        </a:cubicBezTo>
                        <a:lnTo>
                          <a:pt x="947" y="1691"/>
                        </a:lnTo>
                        <a:cubicBezTo>
                          <a:pt x="1007" y="1776"/>
                          <a:pt x="1103" y="1822"/>
                          <a:pt x="1199" y="1822"/>
                        </a:cubicBezTo>
                        <a:cubicBezTo>
                          <a:pt x="1260" y="1822"/>
                          <a:pt x="1322" y="1803"/>
                          <a:pt x="1375" y="1765"/>
                        </a:cubicBezTo>
                        <a:cubicBezTo>
                          <a:pt x="1514" y="1667"/>
                          <a:pt x="1548" y="1475"/>
                          <a:pt x="1451" y="1335"/>
                        </a:cubicBezTo>
                        <a:lnTo>
                          <a:pt x="602" y="131"/>
                        </a:lnTo>
                        <a:cubicBezTo>
                          <a:pt x="542" y="46"/>
                          <a:pt x="446" y="0"/>
                          <a:pt x="350"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38" name="Google Shape;1738;p35"/>
                  <p:cNvSpPr/>
                  <p:nvPr/>
                </p:nvSpPr>
                <p:spPr>
                  <a:xfrm>
                    <a:off x="8601687" y="2976261"/>
                    <a:ext cx="33941" cy="39897"/>
                  </a:xfrm>
                  <a:custGeom>
                    <a:avLst/>
                    <a:gdLst/>
                    <a:ahLst/>
                    <a:cxnLst/>
                    <a:rect l="l" t="t" r="r" b="b"/>
                    <a:pathLst>
                      <a:path w="1550" h="1822" extrusionOk="0">
                        <a:moveTo>
                          <a:pt x="352" y="0"/>
                        </a:moveTo>
                        <a:cubicBezTo>
                          <a:pt x="290" y="0"/>
                          <a:pt x="228" y="19"/>
                          <a:pt x="174" y="56"/>
                        </a:cubicBezTo>
                        <a:cubicBezTo>
                          <a:pt x="35" y="154"/>
                          <a:pt x="1" y="347"/>
                          <a:pt x="99" y="486"/>
                        </a:cubicBezTo>
                        <a:lnTo>
                          <a:pt x="947" y="1690"/>
                        </a:lnTo>
                        <a:cubicBezTo>
                          <a:pt x="1007" y="1775"/>
                          <a:pt x="1103" y="1821"/>
                          <a:pt x="1199" y="1821"/>
                        </a:cubicBezTo>
                        <a:cubicBezTo>
                          <a:pt x="1261" y="1821"/>
                          <a:pt x="1323" y="1803"/>
                          <a:pt x="1377" y="1765"/>
                        </a:cubicBezTo>
                        <a:cubicBezTo>
                          <a:pt x="1516" y="1667"/>
                          <a:pt x="1550" y="1474"/>
                          <a:pt x="1451" y="1335"/>
                        </a:cubicBezTo>
                        <a:lnTo>
                          <a:pt x="604" y="131"/>
                        </a:lnTo>
                        <a:cubicBezTo>
                          <a:pt x="544" y="46"/>
                          <a:pt x="449" y="0"/>
                          <a:pt x="352"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739" name="Google Shape;1739;p35"/>
                  <p:cNvGrpSpPr/>
                  <p:nvPr/>
                </p:nvGrpSpPr>
                <p:grpSpPr>
                  <a:xfrm>
                    <a:off x="8574316" y="3075516"/>
                    <a:ext cx="34620" cy="89558"/>
                    <a:chOff x="8574316" y="3075516"/>
                    <a:chExt cx="34620" cy="89558"/>
                  </a:xfrm>
                </p:grpSpPr>
                <p:sp>
                  <p:nvSpPr>
                    <p:cNvPr id="1740" name="Google Shape;1740;p35"/>
                    <p:cNvSpPr/>
                    <p:nvPr/>
                  </p:nvSpPr>
                  <p:spPr>
                    <a:xfrm>
                      <a:off x="8574995" y="3075516"/>
                      <a:ext cx="33941" cy="39897"/>
                    </a:xfrm>
                    <a:custGeom>
                      <a:avLst/>
                      <a:gdLst/>
                      <a:ahLst/>
                      <a:cxnLst/>
                      <a:rect l="l" t="t" r="r" b="b"/>
                      <a:pathLst>
                        <a:path w="1550" h="1822" extrusionOk="0">
                          <a:moveTo>
                            <a:pt x="351" y="0"/>
                          </a:moveTo>
                          <a:cubicBezTo>
                            <a:pt x="290" y="0"/>
                            <a:pt x="228" y="18"/>
                            <a:pt x="174" y="56"/>
                          </a:cubicBezTo>
                          <a:cubicBezTo>
                            <a:pt x="35" y="155"/>
                            <a:pt x="1" y="347"/>
                            <a:pt x="99" y="486"/>
                          </a:cubicBezTo>
                          <a:lnTo>
                            <a:pt x="947" y="1690"/>
                          </a:lnTo>
                          <a:cubicBezTo>
                            <a:pt x="1007" y="1776"/>
                            <a:pt x="1103" y="1821"/>
                            <a:pt x="1200" y="1821"/>
                          </a:cubicBezTo>
                          <a:cubicBezTo>
                            <a:pt x="1261" y="1821"/>
                            <a:pt x="1323" y="1803"/>
                            <a:pt x="1377" y="1766"/>
                          </a:cubicBezTo>
                          <a:cubicBezTo>
                            <a:pt x="1516" y="1667"/>
                            <a:pt x="1550" y="1475"/>
                            <a:pt x="1451" y="1336"/>
                          </a:cubicBezTo>
                          <a:lnTo>
                            <a:pt x="604" y="132"/>
                          </a:lnTo>
                          <a:cubicBezTo>
                            <a:pt x="543" y="46"/>
                            <a:pt x="448" y="0"/>
                            <a:pt x="351" y="0"/>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1" name="Google Shape;1741;p35"/>
                    <p:cNvSpPr/>
                    <p:nvPr/>
                  </p:nvSpPr>
                  <p:spPr>
                    <a:xfrm>
                      <a:off x="8574316" y="3125155"/>
                      <a:ext cx="33919" cy="39919"/>
                    </a:xfrm>
                    <a:custGeom>
                      <a:avLst/>
                      <a:gdLst/>
                      <a:ahLst/>
                      <a:cxnLst/>
                      <a:rect l="l" t="t" r="r" b="b"/>
                      <a:pathLst>
                        <a:path w="1549" h="1823" extrusionOk="0">
                          <a:moveTo>
                            <a:pt x="350" y="1"/>
                          </a:moveTo>
                          <a:cubicBezTo>
                            <a:pt x="288" y="1"/>
                            <a:pt x="226" y="19"/>
                            <a:pt x="172" y="57"/>
                          </a:cubicBezTo>
                          <a:cubicBezTo>
                            <a:pt x="33" y="154"/>
                            <a:pt x="1" y="347"/>
                            <a:pt x="98" y="487"/>
                          </a:cubicBezTo>
                          <a:lnTo>
                            <a:pt x="945" y="1691"/>
                          </a:lnTo>
                          <a:cubicBezTo>
                            <a:pt x="1006" y="1777"/>
                            <a:pt x="1101" y="1822"/>
                            <a:pt x="1197" y="1822"/>
                          </a:cubicBezTo>
                          <a:cubicBezTo>
                            <a:pt x="1259" y="1822"/>
                            <a:pt x="1321" y="1804"/>
                            <a:pt x="1375" y="1765"/>
                          </a:cubicBezTo>
                          <a:cubicBezTo>
                            <a:pt x="1514" y="1668"/>
                            <a:pt x="1548" y="1476"/>
                            <a:pt x="1449" y="1337"/>
                          </a:cubicBezTo>
                          <a:lnTo>
                            <a:pt x="602" y="131"/>
                          </a:lnTo>
                          <a:cubicBezTo>
                            <a:pt x="542" y="46"/>
                            <a:pt x="446" y="1"/>
                            <a:pt x="350"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742" name="Google Shape;1742;p35"/>
                  <p:cNvSpPr/>
                  <p:nvPr/>
                </p:nvSpPr>
                <p:spPr>
                  <a:xfrm>
                    <a:off x="8548347" y="3174772"/>
                    <a:ext cx="33897" cy="39919"/>
                  </a:xfrm>
                  <a:custGeom>
                    <a:avLst/>
                    <a:gdLst/>
                    <a:ahLst/>
                    <a:cxnLst/>
                    <a:rect l="l" t="t" r="r" b="b"/>
                    <a:pathLst>
                      <a:path w="1548" h="1823" extrusionOk="0">
                        <a:moveTo>
                          <a:pt x="350" y="1"/>
                        </a:moveTo>
                        <a:cubicBezTo>
                          <a:pt x="288" y="1"/>
                          <a:pt x="226" y="19"/>
                          <a:pt x="172" y="57"/>
                        </a:cubicBezTo>
                        <a:cubicBezTo>
                          <a:pt x="33" y="155"/>
                          <a:pt x="0" y="347"/>
                          <a:pt x="97" y="487"/>
                        </a:cubicBezTo>
                        <a:lnTo>
                          <a:pt x="945" y="1691"/>
                        </a:lnTo>
                        <a:cubicBezTo>
                          <a:pt x="1005" y="1777"/>
                          <a:pt x="1100" y="1822"/>
                          <a:pt x="1197" y="1822"/>
                        </a:cubicBezTo>
                        <a:cubicBezTo>
                          <a:pt x="1259" y="1822"/>
                          <a:pt x="1321" y="1804"/>
                          <a:pt x="1375" y="1766"/>
                        </a:cubicBezTo>
                        <a:cubicBezTo>
                          <a:pt x="1514" y="1667"/>
                          <a:pt x="1548" y="1475"/>
                          <a:pt x="1450" y="1336"/>
                        </a:cubicBezTo>
                        <a:lnTo>
                          <a:pt x="601" y="132"/>
                        </a:lnTo>
                        <a:cubicBezTo>
                          <a:pt x="542" y="46"/>
                          <a:pt x="447" y="1"/>
                          <a:pt x="350"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3" name="Google Shape;1743;p35"/>
                  <p:cNvSpPr/>
                  <p:nvPr/>
                </p:nvSpPr>
                <p:spPr>
                  <a:xfrm>
                    <a:off x="8534728" y="3125155"/>
                    <a:ext cx="33897" cy="39897"/>
                  </a:xfrm>
                  <a:custGeom>
                    <a:avLst/>
                    <a:gdLst/>
                    <a:ahLst/>
                    <a:cxnLst/>
                    <a:rect l="l" t="t" r="r" b="b"/>
                    <a:pathLst>
                      <a:path w="1548" h="1822" extrusionOk="0">
                        <a:moveTo>
                          <a:pt x="350" y="1"/>
                        </a:moveTo>
                        <a:cubicBezTo>
                          <a:pt x="289" y="1"/>
                          <a:pt x="227" y="19"/>
                          <a:pt x="172" y="57"/>
                        </a:cubicBezTo>
                        <a:cubicBezTo>
                          <a:pt x="33" y="154"/>
                          <a:pt x="0" y="347"/>
                          <a:pt x="98" y="487"/>
                        </a:cubicBezTo>
                        <a:lnTo>
                          <a:pt x="946" y="1691"/>
                        </a:lnTo>
                        <a:cubicBezTo>
                          <a:pt x="1006" y="1776"/>
                          <a:pt x="1102" y="1822"/>
                          <a:pt x="1198" y="1822"/>
                        </a:cubicBezTo>
                        <a:cubicBezTo>
                          <a:pt x="1260" y="1822"/>
                          <a:pt x="1321" y="1803"/>
                          <a:pt x="1375" y="1765"/>
                        </a:cubicBezTo>
                        <a:cubicBezTo>
                          <a:pt x="1514" y="1668"/>
                          <a:pt x="1548" y="1476"/>
                          <a:pt x="1451" y="1337"/>
                        </a:cubicBezTo>
                        <a:lnTo>
                          <a:pt x="602" y="131"/>
                        </a:lnTo>
                        <a:cubicBezTo>
                          <a:pt x="542" y="46"/>
                          <a:pt x="447" y="1"/>
                          <a:pt x="350" y="1"/>
                        </a:cubicBezTo>
                        <a:close/>
                      </a:path>
                    </a:pathLst>
                  </a:custGeom>
                  <a:solidFill>
                    <a:srgbClr val="1E195D">
                      <a:alpha val="1139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grpSp>
        </p:grpSp>
        <p:sp>
          <p:nvSpPr>
            <p:cNvPr id="1744" name="Google Shape;1744;p35"/>
            <p:cNvSpPr/>
            <p:nvPr/>
          </p:nvSpPr>
          <p:spPr>
            <a:xfrm>
              <a:off x="7331562" y="2908696"/>
              <a:ext cx="152056" cy="196815"/>
            </a:xfrm>
            <a:custGeom>
              <a:avLst/>
              <a:gdLst/>
              <a:ahLst/>
              <a:cxnLst/>
              <a:rect l="l" t="t" r="r" b="b"/>
              <a:pathLst>
                <a:path w="6944" h="8988" extrusionOk="0">
                  <a:moveTo>
                    <a:pt x="968" y="1"/>
                  </a:moveTo>
                  <a:cubicBezTo>
                    <a:pt x="942" y="1"/>
                    <a:pt x="919" y="7"/>
                    <a:pt x="900" y="19"/>
                  </a:cubicBezTo>
                  <a:cubicBezTo>
                    <a:pt x="355" y="368"/>
                    <a:pt x="1" y="996"/>
                    <a:pt x="256" y="1915"/>
                  </a:cubicBezTo>
                  <a:cubicBezTo>
                    <a:pt x="433" y="2553"/>
                    <a:pt x="2542" y="7847"/>
                    <a:pt x="4584" y="8988"/>
                  </a:cubicBezTo>
                  <a:lnTo>
                    <a:pt x="6943" y="6810"/>
                  </a:lnTo>
                  <a:cubicBezTo>
                    <a:pt x="6943" y="6810"/>
                    <a:pt x="5292" y="615"/>
                    <a:pt x="4686" y="615"/>
                  </a:cubicBezTo>
                  <a:cubicBezTo>
                    <a:pt x="4683" y="615"/>
                    <a:pt x="4679" y="615"/>
                    <a:pt x="4676" y="615"/>
                  </a:cubicBezTo>
                  <a:cubicBezTo>
                    <a:pt x="4676" y="615"/>
                    <a:pt x="4676" y="615"/>
                    <a:pt x="4675" y="615"/>
                  </a:cubicBezTo>
                  <a:cubicBezTo>
                    <a:pt x="4661" y="615"/>
                    <a:pt x="4190" y="643"/>
                    <a:pt x="4812" y="4375"/>
                  </a:cubicBezTo>
                  <a:cubicBezTo>
                    <a:pt x="4812" y="4375"/>
                    <a:pt x="4812" y="4375"/>
                    <a:pt x="4812" y="4375"/>
                  </a:cubicBezTo>
                  <a:cubicBezTo>
                    <a:pt x="4795" y="4375"/>
                    <a:pt x="1676" y="1"/>
                    <a:pt x="968" y="1"/>
                  </a:cubicBezTo>
                  <a:close/>
                </a:path>
              </a:pathLst>
            </a:custGeom>
            <a:solidFill>
              <a:srgbClr val="CC412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5" name="Google Shape;1745;p35"/>
            <p:cNvSpPr/>
            <p:nvPr/>
          </p:nvSpPr>
          <p:spPr>
            <a:xfrm>
              <a:off x="7318512" y="2808696"/>
              <a:ext cx="607612" cy="489037"/>
            </a:xfrm>
            <a:custGeom>
              <a:avLst/>
              <a:gdLst/>
              <a:ahLst/>
              <a:cxnLst/>
              <a:rect l="l" t="t" r="r" b="b"/>
              <a:pathLst>
                <a:path w="27748" h="22333" extrusionOk="0">
                  <a:moveTo>
                    <a:pt x="18946" y="0"/>
                  </a:moveTo>
                  <a:cubicBezTo>
                    <a:pt x="15607" y="0"/>
                    <a:pt x="17321" y="9199"/>
                    <a:pt x="17321" y="9199"/>
                  </a:cubicBezTo>
                  <a:cubicBezTo>
                    <a:pt x="17168" y="12534"/>
                    <a:pt x="15886" y="13377"/>
                    <a:pt x="14627" y="13377"/>
                  </a:cubicBezTo>
                  <a:cubicBezTo>
                    <a:pt x="13341" y="13377"/>
                    <a:pt x="12080" y="12495"/>
                    <a:pt x="12080" y="12495"/>
                  </a:cubicBezTo>
                  <a:cubicBezTo>
                    <a:pt x="10272" y="9657"/>
                    <a:pt x="8560" y="8929"/>
                    <a:pt x="7278" y="8929"/>
                  </a:cubicBezTo>
                  <a:cubicBezTo>
                    <a:pt x="5930" y="8929"/>
                    <a:pt x="5059" y="9735"/>
                    <a:pt x="5059" y="9735"/>
                  </a:cubicBezTo>
                  <a:cubicBezTo>
                    <a:pt x="1" y="12265"/>
                    <a:pt x="5519" y="17324"/>
                    <a:pt x="5519" y="17324"/>
                  </a:cubicBezTo>
                  <a:cubicBezTo>
                    <a:pt x="9125" y="21175"/>
                    <a:pt x="12282" y="22332"/>
                    <a:pt x="14774" y="22332"/>
                  </a:cubicBezTo>
                  <a:cubicBezTo>
                    <a:pt x="18532" y="22332"/>
                    <a:pt x="20780" y="19700"/>
                    <a:pt x="20780" y="19700"/>
                  </a:cubicBezTo>
                  <a:cubicBezTo>
                    <a:pt x="27748" y="13032"/>
                    <a:pt x="21957" y="68"/>
                    <a:pt x="18988" y="1"/>
                  </a:cubicBezTo>
                  <a:cubicBezTo>
                    <a:pt x="18974" y="0"/>
                    <a:pt x="18960" y="0"/>
                    <a:pt x="18946" y="0"/>
                  </a:cubicBezTo>
                  <a:close/>
                </a:path>
              </a:pathLst>
            </a:custGeom>
            <a:solidFill>
              <a:schemeClr val="accent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6" name="Google Shape;1746;p35"/>
            <p:cNvSpPr/>
            <p:nvPr/>
          </p:nvSpPr>
          <p:spPr>
            <a:xfrm>
              <a:off x="7308462" y="4465652"/>
              <a:ext cx="139356" cy="29649"/>
            </a:xfrm>
            <a:custGeom>
              <a:avLst/>
              <a:gdLst/>
              <a:ahLst/>
              <a:cxnLst/>
              <a:rect l="l" t="t" r="r" b="b"/>
              <a:pathLst>
                <a:path w="6364" h="1354" extrusionOk="0">
                  <a:moveTo>
                    <a:pt x="240" y="1"/>
                  </a:moveTo>
                  <a:cubicBezTo>
                    <a:pt x="174" y="1"/>
                    <a:pt x="108" y="32"/>
                    <a:pt x="67" y="90"/>
                  </a:cubicBezTo>
                  <a:cubicBezTo>
                    <a:pt x="0" y="186"/>
                    <a:pt x="23" y="317"/>
                    <a:pt x="119" y="383"/>
                  </a:cubicBezTo>
                  <a:cubicBezTo>
                    <a:pt x="190" y="432"/>
                    <a:pt x="1541" y="1354"/>
                    <a:pt x="3976" y="1354"/>
                  </a:cubicBezTo>
                  <a:cubicBezTo>
                    <a:pt x="4632" y="1354"/>
                    <a:pt x="5367" y="1286"/>
                    <a:pt x="6177" y="1119"/>
                  </a:cubicBezTo>
                  <a:cubicBezTo>
                    <a:pt x="6290" y="1094"/>
                    <a:pt x="6363" y="983"/>
                    <a:pt x="6340" y="868"/>
                  </a:cubicBezTo>
                  <a:cubicBezTo>
                    <a:pt x="6319" y="769"/>
                    <a:pt x="6230" y="702"/>
                    <a:pt x="6133" y="702"/>
                  </a:cubicBezTo>
                  <a:cubicBezTo>
                    <a:pt x="6119" y="702"/>
                    <a:pt x="6104" y="703"/>
                    <a:pt x="6090" y="706"/>
                  </a:cubicBezTo>
                  <a:cubicBezTo>
                    <a:pt x="5326" y="865"/>
                    <a:pt x="4630" y="928"/>
                    <a:pt x="4007" y="928"/>
                  </a:cubicBezTo>
                  <a:cubicBezTo>
                    <a:pt x="1683" y="928"/>
                    <a:pt x="381" y="53"/>
                    <a:pt x="360" y="39"/>
                  </a:cubicBezTo>
                  <a:cubicBezTo>
                    <a:pt x="323" y="13"/>
                    <a:pt x="281" y="1"/>
                    <a:pt x="240"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7" name="Google Shape;1747;p35"/>
            <p:cNvSpPr/>
            <p:nvPr/>
          </p:nvSpPr>
          <p:spPr>
            <a:xfrm>
              <a:off x="7817244" y="4367907"/>
              <a:ext cx="170954" cy="63152"/>
            </a:xfrm>
            <a:custGeom>
              <a:avLst/>
              <a:gdLst/>
              <a:ahLst/>
              <a:cxnLst/>
              <a:rect l="l" t="t" r="r" b="b"/>
              <a:pathLst>
                <a:path w="7807" h="2884" extrusionOk="0">
                  <a:moveTo>
                    <a:pt x="7567" y="0"/>
                  </a:moveTo>
                  <a:cubicBezTo>
                    <a:pt x="7487" y="0"/>
                    <a:pt x="7410" y="46"/>
                    <a:pt x="7374" y="124"/>
                  </a:cubicBezTo>
                  <a:cubicBezTo>
                    <a:pt x="6912" y="1152"/>
                    <a:pt x="6197" y="1848"/>
                    <a:pt x="5248" y="2197"/>
                  </a:cubicBezTo>
                  <a:cubicBezTo>
                    <a:pt x="4731" y="2386"/>
                    <a:pt x="4184" y="2459"/>
                    <a:pt x="3649" y="2459"/>
                  </a:cubicBezTo>
                  <a:cubicBezTo>
                    <a:pt x="1935" y="2459"/>
                    <a:pt x="352" y="1717"/>
                    <a:pt x="331" y="1706"/>
                  </a:cubicBezTo>
                  <a:cubicBezTo>
                    <a:pt x="302" y="1693"/>
                    <a:pt x="271" y="1686"/>
                    <a:pt x="241" y="1686"/>
                  </a:cubicBezTo>
                  <a:cubicBezTo>
                    <a:pt x="162" y="1686"/>
                    <a:pt x="87" y="1730"/>
                    <a:pt x="50" y="1806"/>
                  </a:cubicBezTo>
                  <a:cubicBezTo>
                    <a:pt x="0" y="1911"/>
                    <a:pt x="45" y="2036"/>
                    <a:pt x="150" y="2086"/>
                  </a:cubicBezTo>
                  <a:cubicBezTo>
                    <a:pt x="238" y="2128"/>
                    <a:pt x="1845" y="2884"/>
                    <a:pt x="3633" y="2884"/>
                  </a:cubicBezTo>
                  <a:cubicBezTo>
                    <a:pt x="4215" y="2884"/>
                    <a:pt x="4817" y="2803"/>
                    <a:pt x="5391" y="2592"/>
                  </a:cubicBezTo>
                  <a:cubicBezTo>
                    <a:pt x="6451" y="2204"/>
                    <a:pt x="7247" y="1432"/>
                    <a:pt x="7759" y="297"/>
                  </a:cubicBezTo>
                  <a:cubicBezTo>
                    <a:pt x="7806" y="191"/>
                    <a:pt x="7759" y="67"/>
                    <a:pt x="7652" y="18"/>
                  </a:cubicBezTo>
                  <a:cubicBezTo>
                    <a:pt x="7624" y="6"/>
                    <a:pt x="7595" y="0"/>
                    <a:pt x="7567"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8" name="Google Shape;1748;p35"/>
            <p:cNvSpPr/>
            <p:nvPr/>
          </p:nvSpPr>
          <p:spPr>
            <a:xfrm>
              <a:off x="7378924" y="1424917"/>
              <a:ext cx="95451" cy="176691"/>
            </a:xfrm>
            <a:custGeom>
              <a:avLst/>
              <a:gdLst/>
              <a:ahLst/>
              <a:cxnLst/>
              <a:rect l="l" t="t" r="r" b="b"/>
              <a:pathLst>
                <a:path w="4359" h="8069" extrusionOk="0">
                  <a:moveTo>
                    <a:pt x="2517" y="0"/>
                  </a:moveTo>
                  <a:lnTo>
                    <a:pt x="115" y="1200"/>
                  </a:lnTo>
                  <a:cubicBezTo>
                    <a:pt x="115" y="1200"/>
                    <a:pt x="0" y="6628"/>
                    <a:pt x="498" y="6708"/>
                  </a:cubicBezTo>
                  <a:cubicBezTo>
                    <a:pt x="498" y="6708"/>
                    <a:pt x="500" y="6708"/>
                    <a:pt x="505" y="6708"/>
                  </a:cubicBezTo>
                  <a:cubicBezTo>
                    <a:pt x="560" y="6708"/>
                    <a:pt x="918" y="6592"/>
                    <a:pt x="1261" y="3653"/>
                  </a:cubicBezTo>
                  <a:cubicBezTo>
                    <a:pt x="1261" y="3653"/>
                    <a:pt x="1261" y="3653"/>
                    <a:pt x="1261" y="3653"/>
                  </a:cubicBezTo>
                  <a:cubicBezTo>
                    <a:pt x="1274" y="3653"/>
                    <a:pt x="2827" y="8068"/>
                    <a:pt x="3369" y="8068"/>
                  </a:cubicBezTo>
                  <a:cubicBezTo>
                    <a:pt x="3378" y="8068"/>
                    <a:pt x="3387" y="8067"/>
                    <a:pt x="3395" y="8064"/>
                  </a:cubicBezTo>
                  <a:cubicBezTo>
                    <a:pt x="3914" y="7910"/>
                    <a:pt x="4344" y="7487"/>
                    <a:pt x="4352" y="6689"/>
                  </a:cubicBezTo>
                  <a:cubicBezTo>
                    <a:pt x="4359" y="6136"/>
                    <a:pt x="3894" y="1391"/>
                    <a:pt x="2517" y="0"/>
                  </a:cubicBezTo>
                  <a:close/>
                </a:path>
              </a:pathLst>
            </a:custGeom>
            <a:solidFill>
              <a:srgbClr val="FAB35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49" name="Google Shape;1749;p35"/>
            <p:cNvSpPr/>
            <p:nvPr/>
          </p:nvSpPr>
          <p:spPr>
            <a:xfrm>
              <a:off x="6713934" y="1338734"/>
              <a:ext cx="150786" cy="148553"/>
            </a:xfrm>
            <a:custGeom>
              <a:avLst/>
              <a:gdLst/>
              <a:ahLst/>
              <a:cxnLst/>
              <a:rect l="l" t="t" r="r" b="b"/>
              <a:pathLst>
                <a:path w="6886" h="6784" extrusionOk="0">
                  <a:moveTo>
                    <a:pt x="5463" y="1"/>
                  </a:moveTo>
                  <a:cubicBezTo>
                    <a:pt x="3564" y="470"/>
                    <a:pt x="693" y="4278"/>
                    <a:pt x="410" y="4752"/>
                  </a:cubicBezTo>
                  <a:cubicBezTo>
                    <a:pt x="0" y="5439"/>
                    <a:pt x="147" y="6024"/>
                    <a:pt x="511" y="6426"/>
                  </a:cubicBezTo>
                  <a:cubicBezTo>
                    <a:pt x="533" y="6450"/>
                    <a:pt x="568" y="6462"/>
                    <a:pt x="614" y="6462"/>
                  </a:cubicBezTo>
                  <a:cubicBezTo>
                    <a:pt x="1316" y="6462"/>
                    <a:pt x="4611" y="3772"/>
                    <a:pt x="4630" y="3772"/>
                  </a:cubicBezTo>
                  <a:cubicBezTo>
                    <a:pt x="4630" y="3772"/>
                    <a:pt x="4630" y="3773"/>
                    <a:pt x="4630" y="3773"/>
                  </a:cubicBezTo>
                  <a:cubicBezTo>
                    <a:pt x="3284" y="6692"/>
                    <a:pt x="3690" y="6778"/>
                    <a:pt x="3690" y="6778"/>
                  </a:cubicBezTo>
                  <a:cubicBezTo>
                    <a:pt x="3699" y="6782"/>
                    <a:pt x="3709" y="6784"/>
                    <a:pt x="3720" y="6784"/>
                  </a:cubicBezTo>
                  <a:cubicBezTo>
                    <a:pt x="4263" y="6784"/>
                    <a:pt x="6886" y="2278"/>
                    <a:pt x="6886" y="2278"/>
                  </a:cubicBezTo>
                  <a:lnTo>
                    <a:pt x="5463" y="1"/>
                  </a:lnTo>
                  <a:close/>
                </a:path>
              </a:pathLst>
            </a:custGeom>
            <a:solidFill>
              <a:srgbClr val="FAB35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0" name="Google Shape;1750;p35"/>
            <p:cNvSpPr/>
            <p:nvPr/>
          </p:nvSpPr>
          <p:spPr>
            <a:xfrm>
              <a:off x="6695717" y="1001290"/>
              <a:ext cx="763456" cy="484548"/>
            </a:xfrm>
            <a:custGeom>
              <a:avLst/>
              <a:gdLst/>
              <a:ahLst/>
              <a:cxnLst/>
              <a:rect l="l" t="t" r="r" b="b"/>
              <a:pathLst>
                <a:path w="34865" h="22128" extrusionOk="0">
                  <a:moveTo>
                    <a:pt x="26065" y="1"/>
                  </a:moveTo>
                  <a:cubicBezTo>
                    <a:pt x="24992" y="1"/>
                    <a:pt x="23777" y="125"/>
                    <a:pt x="22403" y="412"/>
                  </a:cubicBezTo>
                  <a:cubicBezTo>
                    <a:pt x="17601" y="1412"/>
                    <a:pt x="1" y="15086"/>
                    <a:pt x="4736" y="18070"/>
                  </a:cubicBezTo>
                  <a:cubicBezTo>
                    <a:pt x="5221" y="18375"/>
                    <a:pt x="5722" y="18512"/>
                    <a:pt x="6237" y="18512"/>
                  </a:cubicBezTo>
                  <a:cubicBezTo>
                    <a:pt x="10730" y="18512"/>
                    <a:pt x="16254" y="8080"/>
                    <a:pt x="20464" y="8080"/>
                  </a:cubicBezTo>
                  <a:cubicBezTo>
                    <a:pt x="20487" y="8080"/>
                    <a:pt x="20511" y="8081"/>
                    <a:pt x="20534" y="8081"/>
                  </a:cubicBezTo>
                  <a:cubicBezTo>
                    <a:pt x="25233" y="8210"/>
                    <a:pt x="29320" y="14502"/>
                    <a:pt x="30163" y="19951"/>
                  </a:cubicBezTo>
                  <a:cubicBezTo>
                    <a:pt x="30409" y="21543"/>
                    <a:pt x="30922" y="22127"/>
                    <a:pt x="31515" y="22127"/>
                  </a:cubicBezTo>
                  <a:cubicBezTo>
                    <a:pt x="32953" y="22127"/>
                    <a:pt x="34865" y="18701"/>
                    <a:pt x="34609" y="17875"/>
                  </a:cubicBezTo>
                  <a:cubicBezTo>
                    <a:pt x="34248" y="16708"/>
                    <a:pt x="31593" y="5543"/>
                    <a:pt x="31593" y="5543"/>
                  </a:cubicBezTo>
                  <a:lnTo>
                    <a:pt x="31593" y="5543"/>
                  </a:lnTo>
                  <a:lnTo>
                    <a:pt x="34125" y="5699"/>
                  </a:lnTo>
                  <a:cubicBezTo>
                    <a:pt x="34125" y="5699"/>
                    <a:pt x="33320" y="1"/>
                    <a:pt x="26065"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1" name="Google Shape;1751;p35"/>
            <p:cNvSpPr/>
            <p:nvPr/>
          </p:nvSpPr>
          <p:spPr>
            <a:xfrm>
              <a:off x="7257466" y="1001312"/>
              <a:ext cx="82773" cy="11036"/>
            </a:xfrm>
            <a:custGeom>
              <a:avLst/>
              <a:gdLst/>
              <a:ahLst/>
              <a:cxnLst/>
              <a:rect l="l" t="t" r="r" b="b"/>
              <a:pathLst>
                <a:path w="3780" h="504" extrusionOk="0">
                  <a:moveTo>
                    <a:pt x="411" y="1"/>
                  </a:moveTo>
                  <a:cubicBezTo>
                    <a:pt x="277" y="1"/>
                    <a:pt x="140" y="3"/>
                    <a:pt x="1" y="7"/>
                  </a:cubicBezTo>
                  <a:cubicBezTo>
                    <a:pt x="1258" y="181"/>
                    <a:pt x="2519" y="343"/>
                    <a:pt x="3780" y="504"/>
                  </a:cubicBezTo>
                  <a:cubicBezTo>
                    <a:pt x="2849" y="191"/>
                    <a:pt x="1739" y="1"/>
                    <a:pt x="411" y="1"/>
                  </a:cubicBezTo>
                  <a:close/>
                </a:path>
              </a:pathLst>
            </a:custGeom>
            <a:solidFill>
              <a:srgbClr val="5C53D5"/>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752" name="Google Shape;1752;p35"/>
            <p:cNvGrpSpPr/>
            <p:nvPr/>
          </p:nvGrpSpPr>
          <p:grpSpPr>
            <a:xfrm>
              <a:off x="6781966" y="1009961"/>
              <a:ext cx="670316" cy="474777"/>
              <a:chOff x="7734091" y="1162111"/>
              <a:chExt cx="670316" cy="474777"/>
            </a:xfrm>
          </p:grpSpPr>
          <p:sp>
            <p:nvSpPr>
              <p:cNvPr id="1753" name="Google Shape;1753;p35"/>
              <p:cNvSpPr/>
              <p:nvPr/>
            </p:nvSpPr>
            <p:spPr>
              <a:xfrm>
                <a:off x="7734091" y="1508116"/>
                <a:ext cx="130203" cy="20080"/>
              </a:xfrm>
              <a:custGeom>
                <a:avLst/>
                <a:gdLst/>
                <a:ahLst/>
                <a:cxnLst/>
                <a:rect l="l" t="t" r="r" b="b"/>
                <a:pathLst>
                  <a:path w="5946" h="917" extrusionOk="0">
                    <a:moveTo>
                      <a:pt x="35" y="0"/>
                    </a:moveTo>
                    <a:cubicBezTo>
                      <a:pt x="14" y="126"/>
                      <a:pt x="3" y="248"/>
                      <a:pt x="0" y="365"/>
                    </a:cubicBezTo>
                    <a:cubicBezTo>
                      <a:pt x="1827" y="611"/>
                      <a:pt x="3673" y="777"/>
                      <a:pt x="5526" y="917"/>
                    </a:cubicBezTo>
                    <a:cubicBezTo>
                      <a:pt x="5665" y="810"/>
                      <a:pt x="5805" y="700"/>
                      <a:pt x="5945" y="584"/>
                    </a:cubicBezTo>
                    <a:cubicBezTo>
                      <a:pt x="3964" y="439"/>
                      <a:pt x="1989" y="266"/>
                      <a:pt x="35"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4" name="Google Shape;1754;p35"/>
              <p:cNvSpPr/>
              <p:nvPr/>
            </p:nvSpPr>
            <p:spPr>
              <a:xfrm>
                <a:off x="7745827" y="1470257"/>
                <a:ext cx="159217" cy="20277"/>
              </a:xfrm>
              <a:custGeom>
                <a:avLst/>
                <a:gdLst/>
                <a:ahLst/>
                <a:cxnLst/>
                <a:rect l="l" t="t" r="r" b="b"/>
                <a:pathLst>
                  <a:path w="7271" h="926" extrusionOk="0">
                    <a:moveTo>
                      <a:pt x="184" y="1"/>
                    </a:moveTo>
                    <a:cubicBezTo>
                      <a:pt x="118" y="116"/>
                      <a:pt x="57" y="228"/>
                      <a:pt x="1" y="337"/>
                    </a:cubicBezTo>
                    <a:cubicBezTo>
                      <a:pt x="2298" y="601"/>
                      <a:pt x="4638" y="720"/>
                      <a:pt x="6942" y="925"/>
                    </a:cubicBezTo>
                    <a:cubicBezTo>
                      <a:pt x="7051" y="818"/>
                      <a:pt x="7161" y="709"/>
                      <a:pt x="7270" y="599"/>
                    </a:cubicBezTo>
                    <a:cubicBezTo>
                      <a:pt x="4917" y="405"/>
                      <a:pt x="2527" y="275"/>
                      <a:pt x="184"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5" name="Google Shape;1755;p35"/>
              <p:cNvSpPr/>
              <p:nvPr/>
            </p:nvSpPr>
            <p:spPr>
              <a:xfrm>
                <a:off x="7794568" y="1403211"/>
                <a:ext cx="182253" cy="13401"/>
              </a:xfrm>
              <a:custGeom>
                <a:avLst/>
                <a:gdLst/>
                <a:ahLst/>
                <a:cxnLst/>
                <a:rect l="l" t="t" r="r" b="b"/>
                <a:pathLst>
                  <a:path w="8323" h="612" extrusionOk="0">
                    <a:moveTo>
                      <a:pt x="305" y="0"/>
                    </a:moveTo>
                    <a:cubicBezTo>
                      <a:pt x="201" y="112"/>
                      <a:pt x="99" y="225"/>
                      <a:pt x="0" y="337"/>
                    </a:cubicBezTo>
                    <a:cubicBezTo>
                      <a:pt x="1148" y="414"/>
                      <a:pt x="2297" y="490"/>
                      <a:pt x="3445" y="562"/>
                    </a:cubicBezTo>
                    <a:cubicBezTo>
                      <a:pt x="4051" y="601"/>
                      <a:pt x="4661" y="611"/>
                      <a:pt x="5274" y="611"/>
                    </a:cubicBezTo>
                    <a:cubicBezTo>
                      <a:pt x="6006" y="611"/>
                      <a:pt x="6742" y="596"/>
                      <a:pt x="7476" y="596"/>
                    </a:cubicBezTo>
                    <a:cubicBezTo>
                      <a:pt x="7646" y="596"/>
                      <a:pt x="7815" y="597"/>
                      <a:pt x="7985" y="599"/>
                    </a:cubicBezTo>
                    <a:cubicBezTo>
                      <a:pt x="8097" y="481"/>
                      <a:pt x="8211" y="367"/>
                      <a:pt x="8323" y="252"/>
                    </a:cubicBezTo>
                    <a:cubicBezTo>
                      <a:pt x="7325" y="221"/>
                      <a:pt x="6325" y="202"/>
                      <a:pt x="5321" y="202"/>
                    </a:cubicBezTo>
                    <a:cubicBezTo>
                      <a:pt x="3635" y="202"/>
                      <a:pt x="1979" y="108"/>
                      <a:pt x="305"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6" name="Google Shape;1756;p35"/>
              <p:cNvSpPr/>
              <p:nvPr/>
            </p:nvSpPr>
            <p:spPr>
              <a:xfrm>
                <a:off x="8265207" y="1464718"/>
                <a:ext cx="124816" cy="18963"/>
              </a:xfrm>
              <a:custGeom>
                <a:avLst/>
                <a:gdLst/>
                <a:ahLst/>
                <a:cxnLst/>
                <a:rect l="l" t="t" r="r" b="b"/>
                <a:pathLst>
                  <a:path w="5700" h="866" extrusionOk="0">
                    <a:moveTo>
                      <a:pt x="0" y="1"/>
                    </a:moveTo>
                    <a:cubicBezTo>
                      <a:pt x="71" y="131"/>
                      <a:pt x="138" y="262"/>
                      <a:pt x="204" y="394"/>
                    </a:cubicBezTo>
                    <a:cubicBezTo>
                      <a:pt x="1590" y="538"/>
                      <a:pt x="2988" y="625"/>
                      <a:pt x="4375" y="746"/>
                    </a:cubicBezTo>
                    <a:cubicBezTo>
                      <a:pt x="4818" y="783"/>
                      <a:pt x="5259" y="824"/>
                      <a:pt x="5699" y="866"/>
                    </a:cubicBezTo>
                    <a:cubicBezTo>
                      <a:pt x="5670" y="747"/>
                      <a:pt x="5640" y="627"/>
                      <a:pt x="5610" y="504"/>
                    </a:cubicBezTo>
                    <a:cubicBezTo>
                      <a:pt x="5382" y="481"/>
                      <a:pt x="5156" y="458"/>
                      <a:pt x="4929" y="436"/>
                    </a:cubicBezTo>
                    <a:cubicBezTo>
                      <a:pt x="3290" y="273"/>
                      <a:pt x="1638" y="171"/>
                      <a:pt x="0"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7" name="Google Shape;1757;p35"/>
              <p:cNvSpPr/>
              <p:nvPr/>
            </p:nvSpPr>
            <p:spPr>
              <a:xfrm>
                <a:off x="8287628" y="1513787"/>
                <a:ext cx="114852" cy="19467"/>
              </a:xfrm>
              <a:custGeom>
                <a:avLst/>
                <a:gdLst/>
                <a:ahLst/>
                <a:cxnLst/>
                <a:rect l="l" t="t" r="r" b="b"/>
                <a:pathLst>
                  <a:path w="5245" h="889" extrusionOk="0">
                    <a:moveTo>
                      <a:pt x="1" y="1"/>
                    </a:moveTo>
                    <a:cubicBezTo>
                      <a:pt x="49" y="129"/>
                      <a:pt x="99" y="258"/>
                      <a:pt x="144" y="386"/>
                    </a:cubicBezTo>
                    <a:cubicBezTo>
                      <a:pt x="1322" y="495"/>
                      <a:pt x="2498" y="614"/>
                      <a:pt x="3673" y="739"/>
                    </a:cubicBezTo>
                    <a:cubicBezTo>
                      <a:pt x="4198" y="794"/>
                      <a:pt x="4721" y="843"/>
                      <a:pt x="5244" y="889"/>
                    </a:cubicBezTo>
                    <a:cubicBezTo>
                      <a:pt x="5216" y="779"/>
                      <a:pt x="5185" y="658"/>
                      <a:pt x="5150" y="524"/>
                    </a:cubicBezTo>
                    <a:cubicBezTo>
                      <a:pt x="4704" y="483"/>
                      <a:pt x="4258" y="439"/>
                      <a:pt x="3810" y="391"/>
                    </a:cubicBezTo>
                    <a:cubicBezTo>
                      <a:pt x="2544" y="256"/>
                      <a:pt x="1274" y="118"/>
                      <a:pt x="1"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8" name="Google Shape;1758;p35"/>
              <p:cNvSpPr/>
              <p:nvPr/>
            </p:nvSpPr>
            <p:spPr>
              <a:xfrm>
                <a:off x="8242763" y="1428129"/>
                <a:ext cx="138918" cy="21591"/>
              </a:xfrm>
              <a:custGeom>
                <a:avLst/>
                <a:gdLst/>
                <a:ahLst/>
                <a:cxnLst/>
                <a:rect l="l" t="t" r="r" b="b"/>
                <a:pathLst>
                  <a:path w="6344" h="986" extrusionOk="0">
                    <a:moveTo>
                      <a:pt x="1" y="0"/>
                    </a:moveTo>
                    <a:lnTo>
                      <a:pt x="1" y="0"/>
                    </a:lnTo>
                    <a:cubicBezTo>
                      <a:pt x="81" y="115"/>
                      <a:pt x="160" y="230"/>
                      <a:pt x="236" y="346"/>
                    </a:cubicBezTo>
                    <a:cubicBezTo>
                      <a:pt x="1804" y="554"/>
                      <a:pt x="3361" y="765"/>
                      <a:pt x="4949" y="898"/>
                    </a:cubicBezTo>
                    <a:cubicBezTo>
                      <a:pt x="5413" y="937"/>
                      <a:pt x="5878" y="965"/>
                      <a:pt x="6343" y="985"/>
                    </a:cubicBezTo>
                    <a:cubicBezTo>
                      <a:pt x="6315" y="865"/>
                      <a:pt x="6285" y="745"/>
                      <a:pt x="6255" y="622"/>
                    </a:cubicBezTo>
                    <a:cubicBezTo>
                      <a:pt x="6131" y="616"/>
                      <a:pt x="6008" y="611"/>
                      <a:pt x="5884" y="604"/>
                    </a:cubicBezTo>
                    <a:cubicBezTo>
                      <a:pt x="3904" y="489"/>
                      <a:pt x="1954" y="239"/>
                      <a:pt x="1"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59" name="Google Shape;1759;p35"/>
              <p:cNvSpPr/>
              <p:nvPr/>
            </p:nvSpPr>
            <p:spPr>
              <a:xfrm>
                <a:off x="7831551" y="1364717"/>
                <a:ext cx="172706" cy="23715"/>
              </a:xfrm>
              <a:custGeom>
                <a:avLst/>
                <a:gdLst/>
                <a:ahLst/>
                <a:cxnLst/>
                <a:rect l="l" t="t" r="r" b="b"/>
                <a:pathLst>
                  <a:path w="7887" h="1083" extrusionOk="0">
                    <a:moveTo>
                      <a:pt x="350" y="0"/>
                    </a:moveTo>
                    <a:cubicBezTo>
                      <a:pt x="232" y="112"/>
                      <a:pt x="116" y="224"/>
                      <a:pt x="1" y="335"/>
                    </a:cubicBezTo>
                    <a:cubicBezTo>
                      <a:pt x="678" y="407"/>
                      <a:pt x="1355" y="477"/>
                      <a:pt x="2035" y="543"/>
                    </a:cubicBezTo>
                    <a:cubicBezTo>
                      <a:pt x="3877" y="720"/>
                      <a:pt x="5734" y="862"/>
                      <a:pt x="7568" y="1083"/>
                    </a:cubicBezTo>
                    <a:cubicBezTo>
                      <a:pt x="7674" y="981"/>
                      <a:pt x="7780" y="881"/>
                      <a:pt x="7887" y="784"/>
                    </a:cubicBezTo>
                    <a:cubicBezTo>
                      <a:pt x="6143" y="605"/>
                      <a:pt x="4403" y="408"/>
                      <a:pt x="2659" y="242"/>
                    </a:cubicBezTo>
                    <a:cubicBezTo>
                      <a:pt x="1887" y="168"/>
                      <a:pt x="1118" y="84"/>
                      <a:pt x="350"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0" name="Google Shape;1760;p35"/>
              <p:cNvSpPr/>
              <p:nvPr/>
            </p:nvSpPr>
            <p:spPr>
              <a:xfrm>
                <a:off x="8119553" y="1162111"/>
                <a:ext cx="227121" cy="32912"/>
              </a:xfrm>
              <a:custGeom>
                <a:avLst/>
                <a:gdLst/>
                <a:ahLst/>
                <a:cxnLst/>
                <a:rect l="l" t="t" r="r" b="b"/>
                <a:pathLst>
                  <a:path w="10372" h="1503" extrusionOk="0">
                    <a:moveTo>
                      <a:pt x="931" y="1"/>
                    </a:moveTo>
                    <a:cubicBezTo>
                      <a:pt x="907" y="6"/>
                      <a:pt x="884" y="10"/>
                      <a:pt x="860" y="14"/>
                    </a:cubicBezTo>
                    <a:cubicBezTo>
                      <a:pt x="607" y="67"/>
                      <a:pt x="319" y="156"/>
                      <a:pt x="0" y="277"/>
                    </a:cubicBezTo>
                    <a:cubicBezTo>
                      <a:pt x="58" y="282"/>
                      <a:pt x="115" y="289"/>
                      <a:pt x="173" y="294"/>
                    </a:cubicBezTo>
                    <a:cubicBezTo>
                      <a:pt x="3593" y="644"/>
                      <a:pt x="6971" y="1083"/>
                      <a:pt x="10371" y="1502"/>
                    </a:cubicBezTo>
                    <a:cubicBezTo>
                      <a:pt x="10198" y="1352"/>
                      <a:pt x="10013" y="1208"/>
                      <a:pt x="9815" y="1067"/>
                    </a:cubicBezTo>
                    <a:cubicBezTo>
                      <a:pt x="8193" y="862"/>
                      <a:pt x="6577" y="637"/>
                      <a:pt x="4962" y="413"/>
                    </a:cubicBezTo>
                    <a:cubicBezTo>
                      <a:pt x="3629" y="228"/>
                      <a:pt x="2278" y="122"/>
                      <a:pt x="931"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1" name="Google Shape;1761;p35"/>
              <p:cNvSpPr/>
              <p:nvPr/>
            </p:nvSpPr>
            <p:spPr>
              <a:xfrm>
                <a:off x="7745214" y="1544157"/>
                <a:ext cx="79554" cy="10620"/>
              </a:xfrm>
              <a:custGeom>
                <a:avLst/>
                <a:gdLst/>
                <a:ahLst/>
                <a:cxnLst/>
                <a:rect l="l" t="t" r="r" b="b"/>
                <a:pathLst>
                  <a:path w="3633" h="485" extrusionOk="0">
                    <a:moveTo>
                      <a:pt x="0" y="0"/>
                    </a:moveTo>
                    <a:cubicBezTo>
                      <a:pt x="87" y="80"/>
                      <a:pt x="180" y="157"/>
                      <a:pt x="289" y="226"/>
                    </a:cubicBezTo>
                    <a:cubicBezTo>
                      <a:pt x="394" y="291"/>
                      <a:pt x="499" y="346"/>
                      <a:pt x="606" y="398"/>
                    </a:cubicBezTo>
                    <a:cubicBezTo>
                      <a:pt x="823" y="404"/>
                      <a:pt x="1041" y="411"/>
                      <a:pt x="1260" y="418"/>
                    </a:cubicBezTo>
                    <a:cubicBezTo>
                      <a:pt x="1796" y="431"/>
                      <a:pt x="2332" y="456"/>
                      <a:pt x="2865" y="484"/>
                    </a:cubicBezTo>
                    <a:cubicBezTo>
                      <a:pt x="3118" y="402"/>
                      <a:pt x="3375" y="294"/>
                      <a:pt x="3633" y="161"/>
                    </a:cubicBezTo>
                    <a:cubicBezTo>
                      <a:pt x="3276" y="137"/>
                      <a:pt x="2919" y="115"/>
                      <a:pt x="2561" y="98"/>
                    </a:cubicBezTo>
                    <a:cubicBezTo>
                      <a:pt x="1702" y="54"/>
                      <a:pt x="849" y="41"/>
                      <a:pt x="0"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2" name="Google Shape;1762;p35"/>
              <p:cNvSpPr/>
              <p:nvPr/>
            </p:nvSpPr>
            <p:spPr>
              <a:xfrm>
                <a:off x="7867986" y="1330559"/>
                <a:ext cx="182297" cy="22073"/>
              </a:xfrm>
              <a:custGeom>
                <a:avLst/>
                <a:gdLst/>
                <a:ahLst/>
                <a:cxnLst/>
                <a:rect l="l" t="t" r="r" b="b"/>
                <a:pathLst>
                  <a:path w="8325" h="1008" extrusionOk="0">
                    <a:moveTo>
                      <a:pt x="403" y="0"/>
                    </a:moveTo>
                    <a:cubicBezTo>
                      <a:pt x="268" y="118"/>
                      <a:pt x="134" y="236"/>
                      <a:pt x="0" y="353"/>
                    </a:cubicBezTo>
                    <a:cubicBezTo>
                      <a:pt x="2639" y="498"/>
                      <a:pt x="5244" y="714"/>
                      <a:pt x="7843" y="1007"/>
                    </a:cubicBezTo>
                    <a:cubicBezTo>
                      <a:pt x="8004" y="895"/>
                      <a:pt x="8165" y="788"/>
                      <a:pt x="8324" y="692"/>
                    </a:cubicBezTo>
                    <a:cubicBezTo>
                      <a:pt x="5963" y="410"/>
                      <a:pt x="3595" y="188"/>
                      <a:pt x="1194" y="53"/>
                    </a:cubicBezTo>
                    <a:cubicBezTo>
                      <a:pt x="929" y="37"/>
                      <a:pt x="665" y="19"/>
                      <a:pt x="403"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3" name="Google Shape;1763;p35"/>
              <p:cNvSpPr/>
              <p:nvPr/>
            </p:nvSpPr>
            <p:spPr>
              <a:xfrm>
                <a:off x="8069060" y="1185737"/>
                <a:ext cx="303018" cy="37926"/>
              </a:xfrm>
              <a:custGeom>
                <a:avLst/>
                <a:gdLst/>
                <a:ahLst/>
                <a:cxnLst/>
                <a:rect l="l" t="t" r="r" b="b"/>
                <a:pathLst>
                  <a:path w="13838" h="1732" extrusionOk="0">
                    <a:moveTo>
                      <a:pt x="566" y="0"/>
                    </a:moveTo>
                    <a:cubicBezTo>
                      <a:pt x="382" y="96"/>
                      <a:pt x="194" y="199"/>
                      <a:pt x="1" y="306"/>
                    </a:cubicBezTo>
                    <a:cubicBezTo>
                      <a:pt x="693" y="381"/>
                      <a:pt x="1382" y="460"/>
                      <a:pt x="2070" y="545"/>
                    </a:cubicBezTo>
                    <a:lnTo>
                      <a:pt x="2070" y="546"/>
                    </a:lnTo>
                    <a:cubicBezTo>
                      <a:pt x="3663" y="745"/>
                      <a:pt x="5254" y="1111"/>
                      <a:pt x="6861" y="1230"/>
                    </a:cubicBezTo>
                    <a:cubicBezTo>
                      <a:pt x="8695" y="1365"/>
                      <a:pt x="10527" y="1479"/>
                      <a:pt x="12363" y="1606"/>
                    </a:cubicBezTo>
                    <a:cubicBezTo>
                      <a:pt x="12856" y="1640"/>
                      <a:pt x="13348" y="1683"/>
                      <a:pt x="13837" y="1732"/>
                    </a:cubicBezTo>
                    <a:cubicBezTo>
                      <a:pt x="13751" y="1603"/>
                      <a:pt x="13657" y="1475"/>
                      <a:pt x="13556" y="1346"/>
                    </a:cubicBezTo>
                    <a:cubicBezTo>
                      <a:pt x="13459" y="1337"/>
                      <a:pt x="13361" y="1326"/>
                      <a:pt x="13264" y="1317"/>
                    </a:cubicBezTo>
                    <a:cubicBezTo>
                      <a:pt x="11611" y="1164"/>
                      <a:pt x="9930" y="1042"/>
                      <a:pt x="8268" y="954"/>
                    </a:cubicBezTo>
                    <a:cubicBezTo>
                      <a:pt x="6208" y="845"/>
                      <a:pt x="4235" y="460"/>
                      <a:pt x="2209" y="198"/>
                    </a:cubicBezTo>
                    <a:cubicBezTo>
                      <a:pt x="1662" y="127"/>
                      <a:pt x="1114" y="62"/>
                      <a:pt x="566"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4" name="Google Shape;1764;p35"/>
              <p:cNvSpPr/>
              <p:nvPr/>
            </p:nvSpPr>
            <p:spPr>
              <a:xfrm>
                <a:off x="8320933" y="1628129"/>
                <a:ext cx="38014" cy="8759"/>
              </a:xfrm>
              <a:custGeom>
                <a:avLst/>
                <a:gdLst/>
                <a:ahLst/>
                <a:cxnLst/>
                <a:rect l="l" t="t" r="r" b="b"/>
                <a:pathLst>
                  <a:path w="1736" h="400" extrusionOk="0">
                    <a:moveTo>
                      <a:pt x="0" y="1"/>
                    </a:moveTo>
                    <a:cubicBezTo>
                      <a:pt x="145" y="199"/>
                      <a:pt x="303" y="325"/>
                      <a:pt x="473" y="391"/>
                    </a:cubicBezTo>
                    <a:cubicBezTo>
                      <a:pt x="677" y="394"/>
                      <a:pt x="881" y="397"/>
                      <a:pt x="1087" y="400"/>
                    </a:cubicBezTo>
                    <a:cubicBezTo>
                      <a:pt x="1300" y="333"/>
                      <a:pt x="1519" y="208"/>
                      <a:pt x="1735" y="37"/>
                    </a:cubicBezTo>
                    <a:cubicBezTo>
                      <a:pt x="1156" y="28"/>
                      <a:pt x="577" y="16"/>
                      <a:pt x="0"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5" name="Google Shape;1765;p35"/>
              <p:cNvSpPr/>
              <p:nvPr/>
            </p:nvSpPr>
            <p:spPr>
              <a:xfrm>
                <a:off x="8181213" y="1362462"/>
                <a:ext cx="184924" cy="23168"/>
              </a:xfrm>
              <a:custGeom>
                <a:avLst/>
                <a:gdLst/>
                <a:ahLst/>
                <a:cxnLst/>
                <a:rect l="l" t="t" r="r" b="b"/>
                <a:pathLst>
                  <a:path w="8445" h="1058" extrusionOk="0">
                    <a:moveTo>
                      <a:pt x="1" y="0"/>
                    </a:moveTo>
                    <a:lnTo>
                      <a:pt x="1" y="0"/>
                    </a:lnTo>
                    <a:cubicBezTo>
                      <a:pt x="176" y="133"/>
                      <a:pt x="349" y="272"/>
                      <a:pt x="521" y="419"/>
                    </a:cubicBezTo>
                    <a:cubicBezTo>
                      <a:pt x="3159" y="707"/>
                      <a:pt x="5797" y="914"/>
                      <a:pt x="8445" y="1057"/>
                    </a:cubicBezTo>
                    <a:cubicBezTo>
                      <a:pt x="8416" y="936"/>
                      <a:pt x="8387" y="815"/>
                      <a:pt x="8358" y="695"/>
                    </a:cubicBezTo>
                    <a:cubicBezTo>
                      <a:pt x="5566" y="544"/>
                      <a:pt x="2783" y="319"/>
                      <a:pt x="1"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6" name="Google Shape;1766;p35"/>
              <p:cNvSpPr/>
              <p:nvPr/>
            </p:nvSpPr>
            <p:spPr>
              <a:xfrm>
                <a:off x="8308912" y="1594081"/>
                <a:ext cx="75284" cy="13839"/>
              </a:xfrm>
              <a:custGeom>
                <a:avLst/>
                <a:gdLst/>
                <a:ahLst/>
                <a:cxnLst/>
                <a:rect l="l" t="t" r="r" b="b"/>
                <a:pathLst>
                  <a:path w="3438" h="632" extrusionOk="0">
                    <a:moveTo>
                      <a:pt x="0" y="0"/>
                    </a:moveTo>
                    <a:lnTo>
                      <a:pt x="0" y="0"/>
                    </a:lnTo>
                    <a:cubicBezTo>
                      <a:pt x="25" y="134"/>
                      <a:pt x="49" y="260"/>
                      <a:pt x="77" y="379"/>
                    </a:cubicBezTo>
                    <a:cubicBezTo>
                      <a:pt x="760" y="448"/>
                      <a:pt x="1444" y="511"/>
                      <a:pt x="2132" y="562"/>
                    </a:cubicBezTo>
                    <a:cubicBezTo>
                      <a:pt x="2484" y="590"/>
                      <a:pt x="2840" y="611"/>
                      <a:pt x="3195" y="631"/>
                    </a:cubicBezTo>
                    <a:cubicBezTo>
                      <a:pt x="3279" y="521"/>
                      <a:pt x="3360" y="407"/>
                      <a:pt x="3437" y="291"/>
                    </a:cubicBezTo>
                    <a:cubicBezTo>
                      <a:pt x="3288" y="281"/>
                      <a:pt x="3137" y="275"/>
                      <a:pt x="2987" y="264"/>
                    </a:cubicBezTo>
                    <a:lnTo>
                      <a:pt x="2988" y="264"/>
                    </a:lnTo>
                    <a:cubicBezTo>
                      <a:pt x="1987" y="194"/>
                      <a:pt x="992" y="103"/>
                      <a:pt x="0"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7" name="Google Shape;1767;p35"/>
              <p:cNvSpPr/>
              <p:nvPr/>
            </p:nvSpPr>
            <p:spPr>
              <a:xfrm>
                <a:off x="8028815" y="1210327"/>
                <a:ext cx="364966" cy="61598"/>
              </a:xfrm>
              <a:custGeom>
                <a:avLst/>
                <a:gdLst/>
                <a:ahLst/>
                <a:cxnLst/>
                <a:rect l="l" t="t" r="r" b="b"/>
                <a:pathLst>
                  <a:path w="16667" h="2813" extrusionOk="0">
                    <a:moveTo>
                      <a:pt x="456" y="0"/>
                    </a:moveTo>
                    <a:cubicBezTo>
                      <a:pt x="305" y="94"/>
                      <a:pt x="153" y="188"/>
                      <a:pt x="1" y="286"/>
                    </a:cubicBezTo>
                    <a:cubicBezTo>
                      <a:pt x="1624" y="560"/>
                      <a:pt x="3240" y="852"/>
                      <a:pt x="4850" y="1136"/>
                    </a:cubicBezTo>
                    <a:cubicBezTo>
                      <a:pt x="8268" y="1737"/>
                      <a:pt x="11681" y="2388"/>
                      <a:pt x="15183" y="2717"/>
                    </a:cubicBezTo>
                    <a:cubicBezTo>
                      <a:pt x="15675" y="2763"/>
                      <a:pt x="16171" y="2793"/>
                      <a:pt x="16667" y="2813"/>
                    </a:cubicBezTo>
                    <a:cubicBezTo>
                      <a:pt x="16643" y="2714"/>
                      <a:pt x="16610" y="2593"/>
                      <a:pt x="16567" y="2452"/>
                    </a:cubicBezTo>
                    <a:cubicBezTo>
                      <a:pt x="12814" y="2297"/>
                      <a:pt x="9089" y="1517"/>
                      <a:pt x="5463" y="872"/>
                    </a:cubicBezTo>
                    <a:cubicBezTo>
                      <a:pt x="3800" y="576"/>
                      <a:pt x="2131" y="279"/>
                      <a:pt x="456"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8" name="Google Shape;1768;p35"/>
              <p:cNvSpPr/>
              <p:nvPr/>
            </p:nvSpPr>
            <p:spPr>
              <a:xfrm>
                <a:off x="7907619" y="1297583"/>
                <a:ext cx="449227" cy="49269"/>
              </a:xfrm>
              <a:custGeom>
                <a:avLst/>
                <a:gdLst/>
                <a:ahLst/>
                <a:cxnLst/>
                <a:rect l="l" t="t" r="r" b="b"/>
                <a:pathLst>
                  <a:path w="20515" h="2250" extrusionOk="0">
                    <a:moveTo>
                      <a:pt x="400" y="1"/>
                    </a:moveTo>
                    <a:cubicBezTo>
                      <a:pt x="265" y="108"/>
                      <a:pt x="133" y="216"/>
                      <a:pt x="0" y="324"/>
                    </a:cubicBezTo>
                    <a:cubicBezTo>
                      <a:pt x="101" y="333"/>
                      <a:pt x="204" y="341"/>
                      <a:pt x="306" y="352"/>
                    </a:cubicBezTo>
                    <a:cubicBezTo>
                      <a:pt x="3871" y="706"/>
                      <a:pt x="7441" y="1027"/>
                      <a:pt x="11000" y="1405"/>
                    </a:cubicBezTo>
                    <a:cubicBezTo>
                      <a:pt x="14185" y="1744"/>
                      <a:pt x="17306" y="2086"/>
                      <a:pt x="20514" y="2250"/>
                    </a:cubicBezTo>
                    <a:cubicBezTo>
                      <a:pt x="20484" y="2125"/>
                      <a:pt x="20455" y="2002"/>
                      <a:pt x="20426" y="1881"/>
                    </a:cubicBezTo>
                    <a:cubicBezTo>
                      <a:pt x="17141" y="1694"/>
                      <a:pt x="13927" y="1355"/>
                      <a:pt x="10659" y="1006"/>
                    </a:cubicBezTo>
                    <a:cubicBezTo>
                      <a:pt x="7260" y="646"/>
                      <a:pt x="3848" y="343"/>
                      <a:pt x="443" y="5"/>
                    </a:cubicBezTo>
                    <a:cubicBezTo>
                      <a:pt x="429" y="4"/>
                      <a:pt x="415" y="2"/>
                      <a:pt x="400"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69" name="Google Shape;1769;p35"/>
              <p:cNvSpPr/>
              <p:nvPr/>
            </p:nvSpPr>
            <p:spPr>
              <a:xfrm>
                <a:off x="8299847" y="1551252"/>
                <a:ext cx="104561" cy="15985"/>
              </a:xfrm>
              <a:custGeom>
                <a:avLst/>
                <a:gdLst/>
                <a:ahLst/>
                <a:cxnLst/>
                <a:rect l="l" t="t" r="r" b="b"/>
                <a:pathLst>
                  <a:path w="4775" h="730" extrusionOk="0">
                    <a:moveTo>
                      <a:pt x="1" y="1"/>
                    </a:moveTo>
                    <a:cubicBezTo>
                      <a:pt x="35" y="124"/>
                      <a:pt x="67" y="248"/>
                      <a:pt x="98" y="372"/>
                    </a:cubicBezTo>
                    <a:cubicBezTo>
                      <a:pt x="1151" y="462"/>
                      <a:pt x="2205" y="548"/>
                      <a:pt x="3262" y="624"/>
                    </a:cubicBezTo>
                    <a:cubicBezTo>
                      <a:pt x="3727" y="656"/>
                      <a:pt x="4190" y="694"/>
                      <a:pt x="4655" y="729"/>
                    </a:cubicBezTo>
                    <a:cubicBezTo>
                      <a:pt x="4703" y="606"/>
                      <a:pt x="4742" y="489"/>
                      <a:pt x="4774" y="378"/>
                    </a:cubicBezTo>
                    <a:cubicBezTo>
                      <a:pt x="4434" y="349"/>
                      <a:pt x="4094" y="321"/>
                      <a:pt x="3755" y="298"/>
                    </a:cubicBezTo>
                    <a:cubicBezTo>
                      <a:pt x="2501" y="210"/>
                      <a:pt x="1251" y="107"/>
                      <a:pt x="1"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0" name="Google Shape;1770;p35"/>
              <p:cNvSpPr/>
              <p:nvPr/>
            </p:nvSpPr>
            <p:spPr>
              <a:xfrm>
                <a:off x="8219181" y="1397912"/>
                <a:ext cx="154246" cy="17868"/>
              </a:xfrm>
              <a:custGeom>
                <a:avLst/>
                <a:gdLst/>
                <a:ahLst/>
                <a:cxnLst/>
                <a:rect l="l" t="t" r="r" b="b"/>
                <a:pathLst>
                  <a:path w="7044" h="816" extrusionOk="0">
                    <a:moveTo>
                      <a:pt x="1" y="0"/>
                    </a:moveTo>
                    <a:cubicBezTo>
                      <a:pt x="121" y="136"/>
                      <a:pt x="240" y="275"/>
                      <a:pt x="355" y="417"/>
                    </a:cubicBezTo>
                    <a:cubicBezTo>
                      <a:pt x="529" y="442"/>
                      <a:pt x="702" y="469"/>
                      <a:pt x="875" y="499"/>
                    </a:cubicBezTo>
                    <a:cubicBezTo>
                      <a:pt x="1651" y="634"/>
                      <a:pt x="2446" y="586"/>
                      <a:pt x="3243" y="619"/>
                    </a:cubicBezTo>
                    <a:cubicBezTo>
                      <a:pt x="4198" y="660"/>
                      <a:pt x="5151" y="750"/>
                      <a:pt x="6111" y="782"/>
                    </a:cubicBezTo>
                    <a:cubicBezTo>
                      <a:pt x="6423" y="792"/>
                      <a:pt x="6732" y="803"/>
                      <a:pt x="7043" y="815"/>
                    </a:cubicBezTo>
                    <a:cubicBezTo>
                      <a:pt x="7013" y="692"/>
                      <a:pt x="6984" y="571"/>
                      <a:pt x="6955" y="448"/>
                    </a:cubicBezTo>
                    <a:cubicBezTo>
                      <a:pt x="6840" y="445"/>
                      <a:pt x="6728" y="440"/>
                      <a:pt x="6615" y="437"/>
                    </a:cubicBezTo>
                    <a:cubicBezTo>
                      <a:pt x="5661" y="409"/>
                      <a:pt x="4682" y="403"/>
                      <a:pt x="3736" y="296"/>
                    </a:cubicBezTo>
                    <a:lnTo>
                      <a:pt x="3738" y="296"/>
                    </a:lnTo>
                    <a:cubicBezTo>
                      <a:pt x="2839" y="194"/>
                      <a:pt x="1898" y="306"/>
                      <a:pt x="1012" y="152"/>
                    </a:cubicBezTo>
                    <a:cubicBezTo>
                      <a:pt x="675" y="92"/>
                      <a:pt x="337" y="44"/>
                      <a:pt x="1" y="0"/>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1" name="Google Shape;1771;p35"/>
              <p:cNvSpPr/>
              <p:nvPr/>
            </p:nvSpPr>
            <p:spPr>
              <a:xfrm>
                <a:off x="7770504" y="1432114"/>
                <a:ext cx="175727" cy="16007"/>
              </a:xfrm>
              <a:custGeom>
                <a:avLst/>
                <a:gdLst/>
                <a:ahLst/>
                <a:cxnLst/>
                <a:rect l="l" t="t" r="r" b="b"/>
                <a:pathLst>
                  <a:path w="8025" h="731" extrusionOk="0">
                    <a:moveTo>
                      <a:pt x="267" y="1"/>
                    </a:moveTo>
                    <a:cubicBezTo>
                      <a:pt x="175" y="116"/>
                      <a:pt x="87" y="230"/>
                      <a:pt x="1" y="343"/>
                    </a:cubicBezTo>
                    <a:cubicBezTo>
                      <a:pt x="1601" y="382"/>
                      <a:pt x="3196" y="543"/>
                      <a:pt x="4793" y="613"/>
                    </a:cubicBezTo>
                    <a:cubicBezTo>
                      <a:pt x="5762" y="655"/>
                      <a:pt x="6732" y="693"/>
                      <a:pt x="7701" y="730"/>
                    </a:cubicBezTo>
                    <a:cubicBezTo>
                      <a:pt x="7810" y="617"/>
                      <a:pt x="7918" y="503"/>
                      <a:pt x="8024" y="390"/>
                    </a:cubicBezTo>
                    <a:cubicBezTo>
                      <a:pt x="7610" y="374"/>
                      <a:pt x="7195" y="357"/>
                      <a:pt x="6780" y="339"/>
                    </a:cubicBezTo>
                    <a:cubicBezTo>
                      <a:pt x="4988" y="260"/>
                      <a:pt x="3204" y="168"/>
                      <a:pt x="1417" y="52"/>
                    </a:cubicBezTo>
                    <a:cubicBezTo>
                      <a:pt x="1040" y="26"/>
                      <a:pt x="655" y="13"/>
                      <a:pt x="267"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2" name="Google Shape;1772;p35"/>
              <p:cNvSpPr/>
              <p:nvPr/>
            </p:nvSpPr>
            <p:spPr>
              <a:xfrm>
                <a:off x="7980533" y="1242667"/>
                <a:ext cx="361243" cy="41211"/>
              </a:xfrm>
              <a:custGeom>
                <a:avLst/>
                <a:gdLst/>
                <a:ahLst/>
                <a:cxnLst/>
                <a:rect l="l" t="t" r="r" b="b"/>
                <a:pathLst>
                  <a:path w="16497" h="1882" extrusionOk="0">
                    <a:moveTo>
                      <a:pt x="420" y="1"/>
                    </a:moveTo>
                    <a:cubicBezTo>
                      <a:pt x="280" y="98"/>
                      <a:pt x="139" y="196"/>
                      <a:pt x="0" y="297"/>
                    </a:cubicBezTo>
                    <a:cubicBezTo>
                      <a:pt x="2011" y="609"/>
                      <a:pt x="4026" y="906"/>
                      <a:pt x="6063" y="1087"/>
                    </a:cubicBezTo>
                    <a:cubicBezTo>
                      <a:pt x="7867" y="1247"/>
                      <a:pt x="9666" y="1226"/>
                      <a:pt x="11474" y="1320"/>
                    </a:cubicBezTo>
                    <a:cubicBezTo>
                      <a:pt x="13165" y="1407"/>
                      <a:pt x="14841" y="1630"/>
                      <a:pt x="16496" y="1882"/>
                    </a:cubicBezTo>
                    <a:cubicBezTo>
                      <a:pt x="16452" y="1690"/>
                      <a:pt x="16419" y="1559"/>
                      <a:pt x="16407" y="1501"/>
                    </a:cubicBezTo>
                    <a:cubicBezTo>
                      <a:pt x="15099" y="1306"/>
                      <a:pt x="13784" y="1145"/>
                      <a:pt x="12457" y="1029"/>
                    </a:cubicBezTo>
                    <a:cubicBezTo>
                      <a:pt x="10658" y="871"/>
                      <a:pt x="8847" y="925"/>
                      <a:pt x="7044" y="807"/>
                    </a:cubicBezTo>
                    <a:cubicBezTo>
                      <a:pt x="4822" y="663"/>
                      <a:pt x="2615" y="344"/>
                      <a:pt x="420"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3" name="Google Shape;1773;p35"/>
              <p:cNvSpPr/>
              <p:nvPr/>
            </p:nvSpPr>
            <p:spPr>
              <a:xfrm>
                <a:off x="7948411" y="1266753"/>
                <a:ext cx="402586" cy="55685"/>
              </a:xfrm>
              <a:custGeom>
                <a:avLst/>
                <a:gdLst/>
                <a:ahLst/>
                <a:cxnLst/>
                <a:rect l="l" t="t" r="r" b="b"/>
                <a:pathLst>
                  <a:path w="18385" h="2543" extrusionOk="0">
                    <a:moveTo>
                      <a:pt x="360" y="1"/>
                    </a:moveTo>
                    <a:cubicBezTo>
                      <a:pt x="240" y="90"/>
                      <a:pt x="121" y="179"/>
                      <a:pt x="1" y="270"/>
                    </a:cubicBezTo>
                    <a:cubicBezTo>
                      <a:pt x="2077" y="503"/>
                      <a:pt x="4143" y="779"/>
                      <a:pt x="6177" y="1095"/>
                    </a:cubicBezTo>
                    <a:cubicBezTo>
                      <a:pt x="10208" y="1722"/>
                      <a:pt x="14283" y="2216"/>
                      <a:pt x="18385" y="2543"/>
                    </a:cubicBezTo>
                    <a:cubicBezTo>
                      <a:pt x="18355" y="2420"/>
                      <a:pt x="18327" y="2302"/>
                      <a:pt x="18300" y="2189"/>
                    </a:cubicBezTo>
                    <a:cubicBezTo>
                      <a:pt x="14591" y="1895"/>
                      <a:pt x="10904" y="1462"/>
                      <a:pt x="7274" y="898"/>
                    </a:cubicBezTo>
                    <a:cubicBezTo>
                      <a:pt x="4973" y="541"/>
                      <a:pt x="2673" y="257"/>
                      <a:pt x="360" y="1"/>
                    </a:cubicBezTo>
                    <a:close/>
                  </a:path>
                </a:pathLst>
              </a:custGeom>
              <a:solidFill>
                <a:srgbClr val="1E195D">
                  <a:alpha val="3228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1774" name="Google Shape;1774;p35"/>
            <p:cNvSpPr/>
            <p:nvPr/>
          </p:nvSpPr>
          <p:spPr>
            <a:xfrm>
              <a:off x="7120395" y="876591"/>
              <a:ext cx="184048" cy="168764"/>
            </a:xfrm>
            <a:custGeom>
              <a:avLst/>
              <a:gdLst/>
              <a:ahLst/>
              <a:cxnLst/>
              <a:rect l="l" t="t" r="r" b="b"/>
              <a:pathLst>
                <a:path w="8405" h="7707" extrusionOk="0">
                  <a:moveTo>
                    <a:pt x="8222" y="1"/>
                  </a:moveTo>
                  <a:lnTo>
                    <a:pt x="1673" y="598"/>
                  </a:lnTo>
                  <a:cubicBezTo>
                    <a:pt x="1673" y="598"/>
                    <a:pt x="1" y="7550"/>
                    <a:pt x="3943" y="7662"/>
                  </a:cubicBezTo>
                  <a:cubicBezTo>
                    <a:pt x="3943" y="7662"/>
                    <a:pt x="4124" y="7706"/>
                    <a:pt x="4412" y="7706"/>
                  </a:cubicBezTo>
                  <a:cubicBezTo>
                    <a:pt x="5559" y="7706"/>
                    <a:pt x="8404" y="7005"/>
                    <a:pt x="8222" y="1"/>
                  </a:cubicBezTo>
                  <a:close/>
                </a:path>
              </a:pathLst>
            </a:custGeom>
            <a:solidFill>
              <a:srgbClr val="FAB35D"/>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775" name="Google Shape;1775;p35"/>
            <p:cNvSpPr/>
            <p:nvPr/>
          </p:nvSpPr>
          <p:spPr>
            <a:xfrm>
              <a:off x="7059392" y="701027"/>
              <a:ext cx="739063" cy="366805"/>
            </a:xfrm>
            <a:custGeom>
              <a:avLst/>
              <a:gdLst/>
              <a:ahLst/>
              <a:cxnLst/>
              <a:rect l="l" t="t" r="r" b="b"/>
              <a:pathLst>
                <a:path w="33751" h="16751" extrusionOk="0">
                  <a:moveTo>
                    <a:pt x="17378" y="1"/>
                  </a:moveTo>
                  <a:cubicBezTo>
                    <a:pt x="14967" y="1"/>
                    <a:pt x="14050" y="1936"/>
                    <a:pt x="11850" y="3378"/>
                  </a:cubicBezTo>
                  <a:cubicBezTo>
                    <a:pt x="11121" y="3025"/>
                    <a:pt x="10190" y="2741"/>
                    <a:pt x="9016" y="2559"/>
                  </a:cubicBezTo>
                  <a:cubicBezTo>
                    <a:pt x="8807" y="2526"/>
                    <a:pt x="8598" y="2511"/>
                    <a:pt x="8390" y="2511"/>
                  </a:cubicBezTo>
                  <a:cubicBezTo>
                    <a:pt x="3947" y="2511"/>
                    <a:pt x="1" y="9638"/>
                    <a:pt x="4118" y="10200"/>
                  </a:cubicBezTo>
                  <a:cubicBezTo>
                    <a:pt x="4399" y="10238"/>
                    <a:pt x="4640" y="10256"/>
                    <a:pt x="4846" y="10256"/>
                  </a:cubicBezTo>
                  <a:cubicBezTo>
                    <a:pt x="6823" y="10256"/>
                    <a:pt x="5592" y="8655"/>
                    <a:pt x="6194" y="8655"/>
                  </a:cubicBezTo>
                  <a:cubicBezTo>
                    <a:pt x="6490" y="8655"/>
                    <a:pt x="7231" y="9043"/>
                    <a:pt x="9016" y="10200"/>
                  </a:cubicBezTo>
                  <a:cubicBezTo>
                    <a:pt x="9391" y="10443"/>
                    <a:pt x="9790" y="10551"/>
                    <a:pt x="10194" y="10551"/>
                  </a:cubicBezTo>
                  <a:cubicBezTo>
                    <a:pt x="12623" y="10551"/>
                    <a:pt x="15193" y="6624"/>
                    <a:pt x="13328" y="4458"/>
                  </a:cubicBezTo>
                  <a:cubicBezTo>
                    <a:pt x="13429" y="4444"/>
                    <a:pt x="13520" y="4436"/>
                    <a:pt x="13607" y="4436"/>
                  </a:cubicBezTo>
                  <a:cubicBezTo>
                    <a:pt x="14271" y="4436"/>
                    <a:pt x="14659" y="4951"/>
                    <a:pt x="16854" y="7908"/>
                  </a:cubicBezTo>
                  <a:cubicBezTo>
                    <a:pt x="18476" y="10092"/>
                    <a:pt x="17865" y="10731"/>
                    <a:pt x="18218" y="11852"/>
                  </a:cubicBezTo>
                  <a:cubicBezTo>
                    <a:pt x="18340" y="12238"/>
                    <a:pt x="18663" y="12354"/>
                    <a:pt x="19066" y="12354"/>
                  </a:cubicBezTo>
                  <a:cubicBezTo>
                    <a:pt x="19665" y="12354"/>
                    <a:pt x="20441" y="12100"/>
                    <a:pt x="20999" y="12100"/>
                  </a:cubicBezTo>
                  <a:cubicBezTo>
                    <a:pt x="21204" y="12100"/>
                    <a:pt x="21380" y="12134"/>
                    <a:pt x="21507" y="12227"/>
                  </a:cubicBezTo>
                  <a:cubicBezTo>
                    <a:pt x="22110" y="12669"/>
                    <a:pt x="22016" y="16324"/>
                    <a:pt x="24045" y="16645"/>
                  </a:cubicBezTo>
                  <a:cubicBezTo>
                    <a:pt x="24499" y="16717"/>
                    <a:pt x="24937" y="16751"/>
                    <a:pt x="25359" y="16751"/>
                  </a:cubicBezTo>
                  <a:cubicBezTo>
                    <a:pt x="31180" y="16751"/>
                    <a:pt x="33751" y="10348"/>
                    <a:pt x="29908" y="10348"/>
                  </a:cubicBezTo>
                  <a:cubicBezTo>
                    <a:pt x="29867" y="10348"/>
                    <a:pt x="29825" y="10349"/>
                    <a:pt x="29782" y="10350"/>
                  </a:cubicBezTo>
                  <a:cubicBezTo>
                    <a:pt x="29736" y="10352"/>
                    <a:pt x="29691" y="10352"/>
                    <a:pt x="29645" y="10352"/>
                  </a:cubicBezTo>
                  <a:cubicBezTo>
                    <a:pt x="25493" y="10352"/>
                    <a:pt x="26394" y="3511"/>
                    <a:pt x="20967" y="991"/>
                  </a:cubicBezTo>
                  <a:cubicBezTo>
                    <a:pt x="19446" y="285"/>
                    <a:pt x="18302" y="1"/>
                    <a:pt x="17378" y="1"/>
                  </a:cubicBezTo>
                  <a:close/>
                </a:path>
              </a:pathLst>
            </a:custGeom>
            <a:solidFill>
              <a:srgbClr val="FF990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000000"/>
                </a:solidFill>
                <a:effectLst/>
                <a:uLnTx/>
                <a:uFillTx/>
                <a:latin typeface="Arial"/>
                <a:ea typeface="+mn-ea"/>
                <a:cs typeface="Arial"/>
                <a:sym typeface="Arial"/>
              </a:endParaRPr>
            </a:p>
          </p:txBody>
        </p:sp>
      </p:grpSp>
      <p:sp>
        <p:nvSpPr>
          <p:cNvPr id="4" name="Google Shape;1411;p35">
            <a:extLst>
              <a:ext uri="{FF2B5EF4-FFF2-40B4-BE49-F238E27FC236}">
                <a16:creationId xmlns:a16="http://schemas.microsoft.com/office/drawing/2014/main" id="{30D192AB-54DC-3823-6F89-4D22045E39F2}"/>
              </a:ext>
            </a:extLst>
          </p:cNvPr>
          <p:cNvSpPr txBox="1">
            <a:spLocks noGrp="1"/>
          </p:cNvSpPr>
          <p:nvPr>
            <p:ph type="subTitle" idx="1"/>
          </p:nvPr>
        </p:nvSpPr>
        <p:spPr>
          <a:xfrm>
            <a:off x="471876" y="5187934"/>
            <a:ext cx="4693529" cy="123257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i="1"/>
              <a:t>Rasa Mikelyte </a:t>
            </a:r>
          </a:p>
          <a:p>
            <a:pPr marL="0" lvl="0" indent="0" algn="l" rtl="0">
              <a:spcBef>
                <a:spcPts val="0"/>
              </a:spcBef>
              <a:spcAft>
                <a:spcPts val="0"/>
              </a:spcAft>
              <a:buNone/>
            </a:pPr>
            <a:r>
              <a:rPr lang="en-GB" sz="2400" i="1"/>
              <a:t>Keith Oliver </a:t>
            </a:r>
          </a:p>
          <a:p>
            <a:pPr marL="0" lvl="0" indent="0" algn="l" rtl="0">
              <a:spcBef>
                <a:spcPts val="0"/>
              </a:spcBef>
              <a:spcAft>
                <a:spcPts val="0"/>
              </a:spcAft>
              <a:buNone/>
            </a:pPr>
            <a:r>
              <a:rPr lang="en-GB" sz="2400" i="1"/>
              <a:t>Lara Stembridge</a:t>
            </a:r>
          </a:p>
        </p:txBody>
      </p:sp>
      <p:sp>
        <p:nvSpPr>
          <p:cNvPr id="5" name="Google Shape;1410;p35">
            <a:extLst>
              <a:ext uri="{FF2B5EF4-FFF2-40B4-BE49-F238E27FC236}">
                <a16:creationId xmlns:a16="http://schemas.microsoft.com/office/drawing/2014/main" id="{4ADEF754-C67A-FF69-36A9-3DEFF4FB77DD}"/>
              </a:ext>
            </a:extLst>
          </p:cNvPr>
          <p:cNvSpPr txBox="1">
            <a:spLocks/>
          </p:cNvSpPr>
          <p:nvPr/>
        </p:nvSpPr>
        <p:spPr>
          <a:xfrm>
            <a:off x="477834" y="1650108"/>
            <a:ext cx="5735645" cy="26576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91919"/>
              </a:buClr>
              <a:buSzPts val="5200"/>
              <a:buFont typeface="Epilogue"/>
              <a:buNone/>
              <a:defRPr sz="5200" b="1" i="0" u="none" strike="noStrike" cap="none">
                <a:solidFill>
                  <a:schemeClr val="dk1"/>
                </a:solidFill>
                <a:latin typeface="Epilogue"/>
                <a:ea typeface="Epilogue"/>
                <a:cs typeface="Epilogue"/>
                <a:sym typeface="Epilogue"/>
              </a:defRPr>
            </a:lvl1pPr>
            <a:lvl2pPr marR="0" lvl="1"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2pPr>
            <a:lvl3pPr marR="0" lvl="2"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3pPr>
            <a:lvl4pPr marR="0" lvl="3"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4pPr>
            <a:lvl5pPr marR="0" lvl="4"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5pPr>
            <a:lvl6pPr marR="0" lvl="5"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6pPr>
            <a:lvl7pPr marR="0" lvl="6"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7pPr>
            <a:lvl8pPr marR="0" lvl="7"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8pPr>
            <a:lvl9pPr marR="0" lvl="8" algn="ctr" rtl="0">
              <a:lnSpc>
                <a:spcPct val="100000"/>
              </a:lnSpc>
              <a:spcBef>
                <a:spcPts val="0"/>
              </a:spcBef>
              <a:spcAft>
                <a:spcPts val="0"/>
              </a:spcAft>
              <a:buClr>
                <a:srgbClr val="191919"/>
              </a:buClr>
              <a:buSzPts val="5200"/>
              <a:buFont typeface="Epilogue"/>
              <a:buNone/>
              <a:defRPr sz="6933" b="0" i="0" u="none" strike="noStrike" cap="none">
                <a:solidFill>
                  <a:srgbClr val="191919"/>
                </a:solidFill>
                <a:latin typeface="Epilogue"/>
                <a:ea typeface="Epilogue"/>
                <a:cs typeface="Epilogue"/>
                <a:sym typeface="Epilogue"/>
              </a:defRPr>
            </a:lvl9pPr>
          </a:lstStyle>
          <a:p>
            <a:r>
              <a:rPr lang="en-GB" sz="4000" kern="0" dirty="0"/>
              <a:t>Co-development and Application of a Priority-Setting Approach for Dementia Research</a:t>
            </a:r>
            <a:endParaRPr lang="en-GB" sz="6600" kern="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59"/>
        <p:cNvGrpSpPr/>
        <p:nvPr/>
      </p:nvGrpSpPr>
      <p:grpSpPr>
        <a:xfrm>
          <a:off x="0" y="0"/>
          <a:ext cx="0" cy="0"/>
          <a:chOff x="0" y="0"/>
          <a:chExt cx="0" cy="0"/>
        </a:xfrm>
      </p:grpSpPr>
      <p:sp>
        <p:nvSpPr>
          <p:cNvPr id="3366" name="Google Shape;3366;p53"/>
          <p:cNvSpPr txBox="1">
            <a:spLocks noGrp="1"/>
          </p:cNvSpPr>
          <p:nvPr>
            <p:ph type="title"/>
          </p:nvPr>
        </p:nvSpPr>
        <p:spPr>
          <a:xfrm>
            <a:off x="1722618" y="1970389"/>
            <a:ext cx="8831879" cy="1572400"/>
          </a:xfrm>
          <a:prstGeom prst="rect">
            <a:avLst/>
          </a:prstGeom>
        </p:spPr>
        <p:txBody>
          <a:bodyPr spcFirstLastPara="1" wrap="square" lIns="121900" tIns="121900" rIns="121900" bIns="121900" anchor="t" anchorCtr="0">
            <a:noAutofit/>
          </a:bodyPr>
          <a:lstStyle/>
          <a:p>
            <a:pPr algn="ctr"/>
            <a:r>
              <a:rPr lang="en-GB" sz="2400"/>
              <a:t>This presentation is based on independent research funded by the National Institute for Health and Care Research (NIHR) School for Social Care Research (SSCR). </a:t>
            </a:r>
            <a:br>
              <a:rPr lang="en-GB" sz="2400"/>
            </a:br>
            <a:br>
              <a:rPr lang="en-GB" sz="2400"/>
            </a:br>
            <a:r>
              <a:rPr lang="en-GB" sz="2400"/>
              <a:t>The views expressed in this presentation are those of the authors and not necessarily those of the NIHR SSCR, the NIHR or the Department of Health and Social Care.</a:t>
            </a:r>
          </a:p>
        </p:txBody>
      </p:sp>
      <p:grpSp>
        <p:nvGrpSpPr>
          <p:cNvPr id="3368" name="Google Shape;3368;p53"/>
          <p:cNvGrpSpPr/>
          <p:nvPr/>
        </p:nvGrpSpPr>
        <p:grpSpPr>
          <a:xfrm rot="-1328176" flipH="1">
            <a:off x="-528736" y="5308285"/>
            <a:ext cx="2548667" cy="2646979"/>
            <a:chOff x="2188536" y="1525570"/>
            <a:chExt cx="2046231" cy="2125163"/>
          </a:xfrm>
        </p:grpSpPr>
        <p:sp>
          <p:nvSpPr>
            <p:cNvPr id="3369" name="Google Shape;3369;p53"/>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3370" name="Google Shape;3370;p53"/>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3371" name="Google Shape;3371;p53"/>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3372" name="Google Shape;3372;p53"/>
          <p:cNvGrpSpPr/>
          <p:nvPr/>
        </p:nvGrpSpPr>
        <p:grpSpPr>
          <a:xfrm>
            <a:off x="9481174" y="-689427"/>
            <a:ext cx="4335593" cy="4430689"/>
            <a:chOff x="7110880" y="-517071"/>
            <a:chExt cx="3251695" cy="3323017"/>
          </a:xfrm>
        </p:grpSpPr>
        <p:grpSp>
          <p:nvGrpSpPr>
            <p:cNvPr id="3373" name="Google Shape;3373;p53"/>
            <p:cNvGrpSpPr/>
            <p:nvPr/>
          </p:nvGrpSpPr>
          <p:grpSpPr>
            <a:xfrm rot="-1718184">
              <a:off x="8092242" y="484056"/>
              <a:ext cx="1911525" cy="1985261"/>
              <a:chOff x="2188536" y="1525570"/>
              <a:chExt cx="2046231" cy="2125163"/>
            </a:xfrm>
          </p:grpSpPr>
          <p:sp>
            <p:nvSpPr>
              <p:cNvPr id="3374" name="Google Shape;3374;p53"/>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121900" tIns="121900" rIns="121900" bIns="121900" anchor="ctr" anchorCtr="0">
                <a:noAutofit/>
              </a:bodyPr>
              <a:lstStyle/>
              <a:p>
                <a:endParaRPr sz="2400"/>
              </a:p>
            </p:txBody>
          </p:sp>
          <p:sp>
            <p:nvSpPr>
              <p:cNvPr id="3375" name="Google Shape;3375;p53"/>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121900" tIns="121900" rIns="121900" bIns="121900" anchor="ctr" anchorCtr="0">
                <a:noAutofit/>
              </a:bodyPr>
              <a:lstStyle/>
              <a:p>
                <a:endParaRPr sz="2400"/>
              </a:p>
            </p:txBody>
          </p:sp>
          <p:sp>
            <p:nvSpPr>
              <p:cNvPr id="3376" name="Google Shape;3376;p53"/>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3377" name="Google Shape;3377;p53"/>
            <p:cNvGrpSpPr/>
            <p:nvPr/>
          </p:nvGrpSpPr>
          <p:grpSpPr>
            <a:xfrm rot="-2095651">
              <a:off x="7406576" y="-81810"/>
              <a:ext cx="2048134" cy="1677280"/>
              <a:chOff x="4901407" y="1197566"/>
              <a:chExt cx="1675198" cy="1371870"/>
            </a:xfrm>
          </p:grpSpPr>
          <p:sp>
            <p:nvSpPr>
              <p:cNvPr id="3378" name="Google Shape;3378;p53"/>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3379" name="Google Shape;3379;p53"/>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0" name="Google Shape;3380;p53"/>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1" name="Google Shape;3381;p53"/>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2" name="Google Shape;3382;p53"/>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3" name="Google Shape;3383;p53"/>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4" name="Google Shape;3384;p53"/>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5" name="Google Shape;3385;p53"/>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6" name="Google Shape;3386;p53"/>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7" name="Google Shape;3387;p53"/>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388" name="Google Shape;3388;p53"/>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88"/>
        <p:cNvGrpSpPr/>
        <p:nvPr/>
      </p:nvGrpSpPr>
      <p:grpSpPr>
        <a:xfrm>
          <a:off x="0" y="0"/>
          <a:ext cx="0" cy="0"/>
          <a:chOff x="0" y="0"/>
          <a:chExt cx="0" cy="0"/>
        </a:xfrm>
      </p:grpSpPr>
      <p:sp>
        <p:nvSpPr>
          <p:cNvPr id="1789" name="Google Shape;1789;p37"/>
          <p:cNvSpPr txBox="1">
            <a:spLocks noGrp="1"/>
          </p:cNvSpPr>
          <p:nvPr>
            <p:ph type="title"/>
          </p:nvPr>
        </p:nvSpPr>
        <p:spPr>
          <a:xfrm>
            <a:off x="960000" y="485082"/>
            <a:ext cx="10272000" cy="763600"/>
          </a:xfrm>
          <a:prstGeom prst="rect">
            <a:avLst/>
          </a:prstGeom>
        </p:spPr>
        <p:txBody>
          <a:bodyPr spcFirstLastPara="1" wrap="square" lIns="121900" tIns="121900" rIns="121900" bIns="121900" anchor="t" anchorCtr="0">
            <a:noAutofit/>
          </a:bodyPr>
          <a:lstStyle/>
          <a:p>
            <a:r>
              <a:rPr lang="en" sz="4000"/>
              <a:t>Who gets a say on what dementia research should focus on?</a:t>
            </a:r>
            <a:endParaRPr sz="4000"/>
          </a:p>
        </p:txBody>
      </p:sp>
      <p:sp>
        <p:nvSpPr>
          <p:cNvPr id="1814" name="Google Shape;2335;p41">
            <a:extLst>
              <a:ext uri="{FF2B5EF4-FFF2-40B4-BE49-F238E27FC236}">
                <a16:creationId xmlns:a16="http://schemas.microsoft.com/office/drawing/2014/main" id="{DFE49A35-BE1B-6767-4F89-C8C9EB528847}"/>
              </a:ext>
            </a:extLst>
          </p:cNvPr>
          <p:cNvSpPr txBox="1">
            <a:spLocks noGrp="1"/>
          </p:cNvSpPr>
          <p:nvPr>
            <p:ph type="subTitle" idx="1"/>
          </p:nvPr>
        </p:nvSpPr>
        <p:spPr>
          <a:xfrm>
            <a:off x="839684" y="2278000"/>
            <a:ext cx="7020000" cy="2302000"/>
          </a:xfrm>
          <a:prstGeom prst="rect">
            <a:avLst/>
          </a:prstGeom>
        </p:spPr>
        <p:txBody>
          <a:bodyPr spcFirstLastPara="1" wrap="square" lIns="121900" tIns="121900" rIns="121900" bIns="121900" anchor="t" anchorCtr="0">
            <a:noAutofit/>
          </a:bodyPr>
          <a:lstStyle/>
          <a:p>
            <a:pPr indent="-457200">
              <a:buSzPct val="100000"/>
              <a:buBlip>
                <a:blip r:embed="rId5"/>
              </a:buBlip>
            </a:pPr>
            <a:r>
              <a:rPr lang="en-GB" sz="2400" dirty="0"/>
              <a:t>Usually… researchers themselves!</a:t>
            </a:r>
          </a:p>
          <a:p>
            <a:pPr indent="-457200">
              <a:buSzPct val="100000"/>
              <a:buBlip>
                <a:blip r:embed="rId5"/>
              </a:buBlip>
            </a:pPr>
            <a:endParaRPr lang="en-GB" sz="2400" dirty="0"/>
          </a:p>
          <a:p>
            <a:pPr indent="-457200">
              <a:buSzPct val="100000"/>
              <a:buBlip>
                <a:blip r:embed="rId5"/>
              </a:buBlip>
            </a:pPr>
            <a:r>
              <a:rPr lang="en-GB" sz="2400" dirty="0"/>
              <a:t>When ‘stakeholder’ prioritisation is carried out, the voices of people living with dementia are often in the minority</a:t>
            </a:r>
          </a:p>
          <a:p>
            <a:pPr marL="0" indent="0">
              <a:buSzPct val="100000"/>
            </a:pPr>
            <a:endParaRPr lang="en-GB" sz="2400" dirty="0"/>
          </a:p>
          <a:p>
            <a:pPr marL="1066773" lvl="1" indent="-457189" algn="l">
              <a:buSzPct val="100000"/>
              <a:buBlip>
                <a:blip r:embed="rId5"/>
              </a:buBlip>
            </a:pPr>
            <a:r>
              <a:rPr lang="en-GB" sz="2000" dirty="0"/>
              <a:t>E.g. Dementia Priority Setting Partnership with the James Lind Alliance </a:t>
            </a:r>
            <a:r>
              <a:rPr lang="en-GB" sz="1800" dirty="0">
                <a:solidFill>
                  <a:schemeClr val="accent3"/>
                </a:solidFill>
              </a:rPr>
              <a:t>(Kelly et al, 2015) </a:t>
            </a:r>
            <a:r>
              <a:rPr lang="en-GB" sz="2000" dirty="0"/>
              <a:t>had: </a:t>
            </a:r>
            <a:endParaRPr lang="en-GB" sz="2000" b="1" dirty="0">
              <a:solidFill>
                <a:schemeClr val="accent1">
                  <a:lumMod val="75000"/>
                </a:schemeClr>
              </a:solidFill>
            </a:endParaRPr>
          </a:p>
          <a:p>
            <a:pPr marL="1676358" lvl="2" indent="-457189" algn="l">
              <a:spcBef>
                <a:spcPts val="800"/>
              </a:spcBef>
              <a:buSzPct val="100000"/>
              <a:buBlip>
                <a:blip r:embed="rId5"/>
              </a:buBlip>
            </a:pPr>
            <a:r>
              <a:rPr lang="en-GB" sz="1800" b="1" dirty="0">
                <a:solidFill>
                  <a:schemeClr val="accent1">
                    <a:lumMod val="75000"/>
                  </a:schemeClr>
                </a:solidFill>
              </a:rPr>
              <a:t>4.1%</a:t>
            </a:r>
            <a:r>
              <a:rPr lang="en-GB" sz="1800" dirty="0"/>
              <a:t> people living with dementia</a:t>
            </a:r>
          </a:p>
          <a:p>
            <a:pPr marL="1676358" lvl="2" indent="-457189" algn="l">
              <a:spcBef>
                <a:spcPts val="800"/>
              </a:spcBef>
              <a:buSzPct val="100000"/>
              <a:buBlip>
                <a:blip r:embed="rId5"/>
              </a:buBlip>
            </a:pPr>
            <a:r>
              <a:rPr lang="en-GB" sz="1800" dirty="0"/>
              <a:t>76.0% family carers/relatives</a:t>
            </a:r>
          </a:p>
          <a:p>
            <a:pPr marL="1676358" lvl="2" indent="-457189" algn="l">
              <a:spcBef>
                <a:spcPts val="800"/>
              </a:spcBef>
              <a:buSzPct val="100000"/>
              <a:buBlip>
                <a:blip r:embed="rId5"/>
              </a:buBlip>
            </a:pPr>
            <a:r>
              <a:rPr lang="en-GB" sz="1800" dirty="0"/>
              <a:t>14.4% health and care professionals</a:t>
            </a:r>
            <a:endParaRPr sz="2000" dirty="0"/>
          </a:p>
        </p:txBody>
      </p:sp>
      <p:pic>
        <p:nvPicPr>
          <p:cNvPr id="17" name="Video 16">
            <a:hlinkClick r:id="" action="ppaction://media"/>
            <a:extLst>
              <a:ext uri="{FF2B5EF4-FFF2-40B4-BE49-F238E27FC236}">
                <a16:creationId xmlns:a16="http://schemas.microsoft.com/office/drawing/2014/main" id="{C66CF6D1-2BD2-F88A-4D7C-81B981883D56}"/>
              </a:ext>
            </a:extLst>
          </p:cNvPr>
          <p:cNvPicPr>
            <a:picLocks noChangeAspect="1"/>
          </p:cNvPicPr>
          <p:nvPr>
            <a:videoFile r:link="rId1"/>
            <p:extLst>
              <p:ext uri="{DAA4B4D4-6D71-4841-9C94-3DE7FCFB9230}">
                <p14:media xmlns:p14="http://schemas.microsoft.com/office/powerpoint/2010/main" r:embed="rId2">
                  <p14:trim st="953"/>
                </p14:media>
              </p:ext>
              <p:ext uri="{42D2F446-02D8-4167-A562-619A0277C38B}">
                <p15:isNarration xmlns:p15="http://schemas.microsoft.com/office/powerpoint/2012/main" val="1"/>
              </p:ext>
            </p:extLst>
          </p:nvPr>
        </p:nvPicPr>
        <p:blipFill>
          <a:blip r:embed="rId6"/>
          <a:srcRect l="12500" r="12500"/>
          <a:stretch>
            <a:fillRect/>
          </a:stretch>
        </p:blipFill>
        <p:spPr>
          <a:xfrm>
            <a:off x="7712149" y="2278000"/>
            <a:ext cx="4090737" cy="4090737"/>
          </a:xfrm>
          <a:prstGeom prst="ellipse">
            <a:avLst/>
          </a:prstGeom>
          <a:ln>
            <a:noFill/>
          </a:ln>
          <a:effectLst>
            <a:outerShdw blurRad="190500" algn="tl" rotWithShape="0">
              <a:srgbClr val="000000">
                <a:alpha val="30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2000" advTm="49830"/>
    </mc:Choice>
    <mc:Fallback xmlns="">
      <p:transition spd="slow" advTm="49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26"/>
        <p:cNvGrpSpPr/>
        <p:nvPr/>
      </p:nvGrpSpPr>
      <p:grpSpPr>
        <a:xfrm>
          <a:off x="0" y="0"/>
          <a:ext cx="0" cy="0"/>
          <a:chOff x="0" y="0"/>
          <a:chExt cx="0" cy="0"/>
        </a:xfrm>
      </p:grpSpPr>
      <p:sp>
        <p:nvSpPr>
          <p:cNvPr id="2327" name="Google Shape;2327;p40"/>
          <p:cNvSpPr txBox="1">
            <a:spLocks noGrp="1"/>
          </p:cNvSpPr>
          <p:nvPr>
            <p:ph type="title"/>
          </p:nvPr>
        </p:nvSpPr>
        <p:spPr>
          <a:xfrm>
            <a:off x="960000" y="593367"/>
            <a:ext cx="10272000" cy="763600"/>
          </a:xfrm>
          <a:prstGeom prst="rect">
            <a:avLst/>
          </a:prstGeom>
        </p:spPr>
        <p:txBody>
          <a:bodyPr spcFirstLastPara="1" wrap="square" lIns="121900" tIns="121900" rIns="121900" bIns="121900" anchor="t" anchorCtr="0">
            <a:noAutofit/>
          </a:bodyPr>
          <a:lstStyle/>
          <a:p>
            <a:r>
              <a:rPr lang="en" sz="4000"/>
              <a:t>Why don’t we consult people living with dementia more?</a:t>
            </a:r>
            <a:endParaRPr sz="4000"/>
          </a:p>
        </p:txBody>
      </p:sp>
      <p:sp>
        <p:nvSpPr>
          <p:cNvPr id="6" name="Google Shape;2335;p41">
            <a:extLst>
              <a:ext uri="{FF2B5EF4-FFF2-40B4-BE49-F238E27FC236}">
                <a16:creationId xmlns:a16="http://schemas.microsoft.com/office/drawing/2014/main" id="{27E8233E-4E65-46A0-CA83-3B11149906EA}"/>
              </a:ext>
            </a:extLst>
          </p:cNvPr>
          <p:cNvSpPr txBox="1">
            <a:spLocks noGrp="1"/>
          </p:cNvSpPr>
          <p:nvPr>
            <p:ph type="subTitle" idx="1"/>
          </p:nvPr>
        </p:nvSpPr>
        <p:spPr>
          <a:xfrm>
            <a:off x="4076180" y="2334133"/>
            <a:ext cx="7056000" cy="2779601"/>
          </a:xfrm>
          <a:prstGeom prst="rect">
            <a:avLst/>
          </a:prstGeom>
        </p:spPr>
        <p:txBody>
          <a:bodyPr spcFirstLastPara="1" wrap="square" lIns="121900" tIns="121900" rIns="121900" bIns="121900" anchor="t" anchorCtr="0">
            <a:noAutofit/>
          </a:bodyPr>
          <a:lstStyle/>
          <a:p>
            <a:pPr marL="457189" indent="-457189">
              <a:spcAft>
                <a:spcPts val="1800"/>
              </a:spcAft>
              <a:buSzPct val="100000"/>
              <a:buBlip>
                <a:blip r:embed="rId5"/>
              </a:buBlip>
            </a:pPr>
            <a:r>
              <a:rPr lang="en-GB" sz="2400"/>
              <a:t>Funding for public involvement usually starts when research is already funded, not at bid development or earlier</a:t>
            </a:r>
          </a:p>
          <a:p>
            <a:pPr marL="457189" indent="-457189">
              <a:spcAft>
                <a:spcPts val="1800"/>
              </a:spcAft>
              <a:buSzPct val="100000"/>
              <a:buBlip>
                <a:blip r:embed="rId5"/>
              </a:buBlip>
            </a:pPr>
            <a:r>
              <a:rPr lang="en-GB" sz="2400"/>
              <a:t>Methods / tools used to set priorities are not sufficiently inclusive</a:t>
            </a:r>
          </a:p>
          <a:p>
            <a:pPr marL="457189" indent="-457189">
              <a:spcAft>
                <a:spcPts val="1800"/>
              </a:spcAft>
              <a:buSzPct val="100000"/>
              <a:buBlip>
                <a:blip r:embed="rId5"/>
              </a:buBlip>
            </a:pPr>
            <a:r>
              <a:rPr lang="en-GB" sz="2400"/>
              <a:t>Researchers are not very good at explaining in lay, inclusive ways what research is…</a:t>
            </a:r>
          </a:p>
          <a:p>
            <a:pPr marL="457189" indent="-457189">
              <a:spcAft>
                <a:spcPts val="1800"/>
              </a:spcAft>
              <a:buSzPct val="100000"/>
              <a:buBlip>
                <a:blip r:embed="rId5"/>
              </a:buBlip>
            </a:pPr>
            <a:r>
              <a:rPr lang="en-GB" sz="2400"/>
              <a:t>Prejudices about who </a:t>
            </a:r>
            <a:r>
              <a:rPr lang="en-GB" sz="2400" i="1"/>
              <a:t>should</a:t>
            </a:r>
            <a:r>
              <a:rPr lang="en-GB" sz="2400"/>
              <a:t> have a say on research priorities may play a role, too…</a:t>
            </a:r>
            <a:endParaRPr sz="2400"/>
          </a:p>
        </p:txBody>
      </p:sp>
      <p:pic>
        <p:nvPicPr>
          <p:cNvPr id="3" name="Video 2">
            <a:hlinkClick r:id="" action="ppaction://media"/>
            <a:extLst>
              <a:ext uri="{FF2B5EF4-FFF2-40B4-BE49-F238E27FC236}">
                <a16:creationId xmlns:a16="http://schemas.microsoft.com/office/drawing/2014/main" id="{1A4EFBA5-A365-6C3B-FC37-13EF00662BAA}"/>
              </a:ext>
            </a:extLst>
          </p:cNvPr>
          <p:cNvPicPr>
            <a:picLocks noChangeAspect="1"/>
          </p:cNvPicPr>
          <p:nvPr>
            <a:videoFile r:link="rId1"/>
            <p:extLst>
              <p:ext uri="{DAA4B4D4-6D71-4841-9C94-3DE7FCFB9230}">
                <p14:media xmlns:p14="http://schemas.microsoft.com/office/powerpoint/2010/main" r:embed="rId2">
                  <p14:trim st="630"/>
                </p14:media>
              </p:ext>
              <p:ext uri="{42D2F446-02D8-4167-A562-619A0277C38B}">
                <p15:isNarration xmlns:p15="http://schemas.microsoft.com/office/powerpoint/2012/main" val="1"/>
              </p:ext>
            </p:extLst>
          </p:nvPr>
        </p:nvPicPr>
        <p:blipFill rotWithShape="1">
          <a:blip r:embed="rId6"/>
          <a:srcRect l="21544" r="21544"/>
          <a:stretch>
            <a:fillRect/>
          </a:stretch>
        </p:blipFill>
        <p:spPr>
          <a:xfrm>
            <a:off x="649706" y="2514599"/>
            <a:ext cx="2955172" cy="3894412"/>
          </a:xfrm>
          <a:prstGeom prst="rect">
            <a:avLst/>
          </a:prstGeom>
          <a:ln>
            <a:noFill/>
          </a:ln>
          <a:effectLst>
            <a:outerShdw blurRad="190500" algn="tl" rotWithShape="0">
              <a:srgbClr val="000000">
                <a:alpha val="30000"/>
              </a:srgbClr>
            </a:outerShdw>
          </a:effectLst>
        </p:spPr>
      </p:pic>
    </p:spTree>
    <p:extLst>
      <p:ext uri="{BB962C8B-B14F-4D97-AF65-F5344CB8AC3E}">
        <p14:creationId xmlns:p14="http://schemas.microsoft.com/office/powerpoint/2010/main" val="158214723"/>
      </p:ext>
    </p:extLst>
  </p:cSld>
  <p:clrMapOvr>
    <a:masterClrMapping/>
  </p:clrMapOvr>
  <mc:AlternateContent xmlns:mc="http://schemas.openxmlformats.org/markup-compatibility/2006" xmlns:p14="http://schemas.microsoft.com/office/powerpoint/2010/main">
    <mc:Choice Requires="p14">
      <p:transition spd="slow" p14:dur="2000" advTm="43741"/>
    </mc:Choice>
    <mc:Fallback xmlns="">
      <p:transition spd="slow" advTm="43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85"/>
        <p:cNvGrpSpPr/>
        <p:nvPr/>
      </p:nvGrpSpPr>
      <p:grpSpPr>
        <a:xfrm>
          <a:off x="0" y="0"/>
          <a:ext cx="0" cy="0"/>
          <a:chOff x="0" y="0"/>
          <a:chExt cx="0" cy="0"/>
        </a:xfrm>
      </p:grpSpPr>
      <p:sp>
        <p:nvSpPr>
          <p:cNvPr id="3088" name="Google Shape;3088;p50"/>
          <p:cNvSpPr/>
          <p:nvPr/>
        </p:nvSpPr>
        <p:spPr>
          <a:xfrm>
            <a:off x="296661" y="3218215"/>
            <a:ext cx="295539" cy="85344"/>
          </a:xfrm>
          <a:custGeom>
            <a:avLst/>
            <a:gdLst/>
            <a:ahLst/>
            <a:cxnLst/>
            <a:rect l="l" t="t" r="r" b="b"/>
            <a:pathLst>
              <a:path w="4997" h="1443" extrusionOk="0">
                <a:moveTo>
                  <a:pt x="3534" y="0"/>
                </a:moveTo>
                <a:cubicBezTo>
                  <a:pt x="2217" y="0"/>
                  <a:pt x="0" y="1090"/>
                  <a:pt x="484" y="1335"/>
                </a:cubicBezTo>
                <a:cubicBezTo>
                  <a:pt x="633" y="1410"/>
                  <a:pt x="847" y="1443"/>
                  <a:pt x="1097" y="1443"/>
                </a:cubicBezTo>
                <a:cubicBezTo>
                  <a:pt x="2480" y="1443"/>
                  <a:pt x="4997" y="447"/>
                  <a:pt x="4059" y="82"/>
                </a:cubicBezTo>
                <a:cubicBezTo>
                  <a:pt x="3913" y="25"/>
                  <a:pt x="3734" y="0"/>
                  <a:pt x="3534"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nvGrpSpPr>
          <p:cNvPr id="3089" name="Google Shape;3089;p50"/>
          <p:cNvGrpSpPr/>
          <p:nvPr/>
        </p:nvGrpSpPr>
        <p:grpSpPr>
          <a:xfrm>
            <a:off x="166310" y="1103948"/>
            <a:ext cx="6329673" cy="5315819"/>
            <a:chOff x="124732" y="827961"/>
            <a:chExt cx="4747255" cy="3986864"/>
          </a:xfrm>
        </p:grpSpPr>
        <p:sp>
          <p:nvSpPr>
            <p:cNvPr id="3090" name="Google Shape;3090;p50"/>
            <p:cNvSpPr/>
            <p:nvPr/>
          </p:nvSpPr>
          <p:spPr>
            <a:xfrm>
              <a:off x="3505996" y="1433976"/>
              <a:ext cx="941972" cy="1034768"/>
            </a:xfrm>
            <a:custGeom>
              <a:avLst/>
              <a:gdLst/>
              <a:ahLst/>
              <a:cxnLst/>
              <a:rect l="l" t="t" r="r" b="b"/>
              <a:pathLst>
                <a:path w="21236" h="23328" extrusionOk="0">
                  <a:moveTo>
                    <a:pt x="21235" y="1"/>
                  </a:moveTo>
                  <a:lnTo>
                    <a:pt x="21235" y="1"/>
                  </a:lnTo>
                  <a:cubicBezTo>
                    <a:pt x="17304" y="57"/>
                    <a:pt x="14911" y="3758"/>
                    <a:pt x="14911" y="3758"/>
                  </a:cubicBezTo>
                  <a:cubicBezTo>
                    <a:pt x="12107" y="5133"/>
                    <a:pt x="9212" y="7562"/>
                    <a:pt x="6625" y="10724"/>
                  </a:cubicBezTo>
                  <a:cubicBezTo>
                    <a:pt x="7814" y="7370"/>
                    <a:pt x="6587" y="3758"/>
                    <a:pt x="6587" y="3758"/>
                  </a:cubicBezTo>
                  <a:cubicBezTo>
                    <a:pt x="4274" y="6118"/>
                    <a:pt x="4872" y="11152"/>
                    <a:pt x="5120" y="12697"/>
                  </a:cubicBezTo>
                  <a:cubicBezTo>
                    <a:pt x="4140" y="14074"/>
                    <a:pt x="3221" y="15557"/>
                    <a:pt x="2391" y="17127"/>
                  </a:cubicBezTo>
                  <a:cubicBezTo>
                    <a:pt x="3721" y="13368"/>
                    <a:pt x="3098" y="8286"/>
                    <a:pt x="3098" y="8286"/>
                  </a:cubicBezTo>
                  <a:lnTo>
                    <a:pt x="3098" y="8286"/>
                  </a:lnTo>
                  <a:cubicBezTo>
                    <a:pt x="427" y="11665"/>
                    <a:pt x="1461" y="19003"/>
                    <a:pt x="1461" y="19003"/>
                  </a:cubicBezTo>
                  <a:cubicBezTo>
                    <a:pt x="921" y="20167"/>
                    <a:pt x="433" y="21370"/>
                    <a:pt x="1" y="22603"/>
                  </a:cubicBezTo>
                  <a:lnTo>
                    <a:pt x="359" y="23327"/>
                  </a:lnTo>
                  <a:cubicBezTo>
                    <a:pt x="1654" y="19782"/>
                    <a:pt x="3200" y="16851"/>
                    <a:pt x="4793" y="14446"/>
                  </a:cubicBezTo>
                  <a:cubicBezTo>
                    <a:pt x="5101" y="14506"/>
                    <a:pt x="5413" y="14532"/>
                    <a:pt x="5725" y="14532"/>
                  </a:cubicBezTo>
                  <a:cubicBezTo>
                    <a:pt x="8962" y="14532"/>
                    <a:pt x="12263" y="11637"/>
                    <a:pt x="12263" y="11637"/>
                  </a:cubicBezTo>
                  <a:cubicBezTo>
                    <a:pt x="11867" y="11558"/>
                    <a:pt x="11468" y="11523"/>
                    <a:pt x="11071" y="11523"/>
                  </a:cubicBezTo>
                  <a:cubicBezTo>
                    <a:pt x="8932" y="11523"/>
                    <a:pt x="6847" y="12551"/>
                    <a:pt x="5544" y="13354"/>
                  </a:cubicBezTo>
                  <a:cubicBezTo>
                    <a:pt x="7008" y="11306"/>
                    <a:pt x="8483" y="9685"/>
                    <a:pt x="9816" y="8427"/>
                  </a:cubicBezTo>
                  <a:cubicBezTo>
                    <a:pt x="11584" y="9101"/>
                    <a:pt x="12932" y="9340"/>
                    <a:pt x="13955" y="9340"/>
                  </a:cubicBezTo>
                  <a:cubicBezTo>
                    <a:pt x="16474" y="9340"/>
                    <a:pt x="17022" y="7887"/>
                    <a:pt x="17022" y="7887"/>
                  </a:cubicBezTo>
                  <a:cubicBezTo>
                    <a:pt x="16365" y="7405"/>
                    <a:pt x="15521" y="7230"/>
                    <a:pt x="14644" y="7230"/>
                  </a:cubicBezTo>
                  <a:cubicBezTo>
                    <a:pt x="12356" y="7230"/>
                    <a:pt x="9839" y="8417"/>
                    <a:pt x="9817" y="8427"/>
                  </a:cubicBezTo>
                  <a:cubicBezTo>
                    <a:pt x="12694" y="5712"/>
                    <a:pt x="14911" y="4683"/>
                    <a:pt x="14911" y="4683"/>
                  </a:cubicBezTo>
                  <a:cubicBezTo>
                    <a:pt x="19272" y="3473"/>
                    <a:pt x="21235" y="1"/>
                    <a:pt x="21235" y="1"/>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3091" name="Google Shape;3091;p50"/>
            <p:cNvSpPr/>
            <p:nvPr/>
          </p:nvSpPr>
          <p:spPr>
            <a:xfrm>
              <a:off x="3877626" y="1433976"/>
              <a:ext cx="222097" cy="305445"/>
            </a:xfrm>
            <a:custGeom>
              <a:avLst/>
              <a:gdLst/>
              <a:ahLst/>
              <a:cxnLst/>
              <a:rect l="l" t="t" r="r" b="b"/>
              <a:pathLst>
                <a:path w="5007" h="6886" extrusionOk="0">
                  <a:moveTo>
                    <a:pt x="4295" y="1"/>
                  </a:moveTo>
                  <a:lnTo>
                    <a:pt x="4295" y="1"/>
                  </a:lnTo>
                  <a:cubicBezTo>
                    <a:pt x="4294" y="1"/>
                    <a:pt x="0" y="3642"/>
                    <a:pt x="1942" y="6885"/>
                  </a:cubicBezTo>
                  <a:cubicBezTo>
                    <a:pt x="1942" y="6885"/>
                    <a:pt x="5006" y="3485"/>
                    <a:pt x="4295" y="1"/>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3092" name="Google Shape;3092;p50"/>
            <p:cNvSpPr/>
            <p:nvPr/>
          </p:nvSpPr>
          <p:spPr>
            <a:xfrm>
              <a:off x="4196647" y="1456466"/>
              <a:ext cx="200850" cy="133560"/>
            </a:xfrm>
            <a:custGeom>
              <a:avLst/>
              <a:gdLst/>
              <a:ahLst/>
              <a:cxnLst/>
              <a:rect l="l" t="t" r="r" b="b"/>
              <a:pathLst>
                <a:path w="4528" h="3011" extrusionOk="0">
                  <a:moveTo>
                    <a:pt x="4427" y="1"/>
                  </a:moveTo>
                  <a:cubicBezTo>
                    <a:pt x="4403" y="18"/>
                    <a:pt x="2150" y="1742"/>
                    <a:pt x="1" y="2862"/>
                  </a:cubicBezTo>
                  <a:lnTo>
                    <a:pt x="78" y="3010"/>
                  </a:lnTo>
                  <a:cubicBezTo>
                    <a:pt x="2240" y="1884"/>
                    <a:pt x="4505" y="151"/>
                    <a:pt x="4528" y="133"/>
                  </a:cubicBezTo>
                  <a:lnTo>
                    <a:pt x="4427"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093" name="Google Shape;3093;p50"/>
            <p:cNvSpPr/>
            <p:nvPr/>
          </p:nvSpPr>
          <p:spPr>
            <a:xfrm>
              <a:off x="3973261" y="1510316"/>
              <a:ext cx="55624" cy="212339"/>
            </a:xfrm>
            <a:custGeom>
              <a:avLst/>
              <a:gdLst/>
              <a:ahLst/>
              <a:cxnLst/>
              <a:rect l="l" t="t" r="r" b="b"/>
              <a:pathLst>
                <a:path w="1254" h="4787" extrusionOk="0">
                  <a:moveTo>
                    <a:pt x="1102" y="0"/>
                  </a:moveTo>
                  <a:cubicBezTo>
                    <a:pt x="1092" y="20"/>
                    <a:pt x="177" y="2086"/>
                    <a:pt x="1" y="4776"/>
                  </a:cubicBezTo>
                  <a:lnTo>
                    <a:pt x="168" y="4787"/>
                  </a:lnTo>
                  <a:cubicBezTo>
                    <a:pt x="341" y="2128"/>
                    <a:pt x="1245" y="89"/>
                    <a:pt x="1254" y="69"/>
                  </a:cubicBezTo>
                  <a:lnTo>
                    <a:pt x="1102"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094" name="Google Shape;3094;p50"/>
            <p:cNvSpPr/>
            <p:nvPr/>
          </p:nvSpPr>
          <p:spPr>
            <a:xfrm>
              <a:off x="4006973" y="1780499"/>
              <a:ext cx="209056" cy="40853"/>
            </a:xfrm>
            <a:custGeom>
              <a:avLst/>
              <a:gdLst/>
              <a:ahLst/>
              <a:cxnLst/>
              <a:rect l="l" t="t" r="r" b="b"/>
              <a:pathLst>
                <a:path w="4713" h="921" extrusionOk="0">
                  <a:moveTo>
                    <a:pt x="4643" y="1"/>
                  </a:moveTo>
                  <a:cubicBezTo>
                    <a:pt x="4622" y="10"/>
                    <a:pt x="2989" y="750"/>
                    <a:pt x="1345" y="750"/>
                  </a:cubicBezTo>
                  <a:cubicBezTo>
                    <a:pt x="905" y="750"/>
                    <a:pt x="464" y="697"/>
                    <a:pt x="52" y="562"/>
                  </a:cubicBezTo>
                  <a:lnTo>
                    <a:pt x="0" y="721"/>
                  </a:lnTo>
                  <a:cubicBezTo>
                    <a:pt x="437" y="864"/>
                    <a:pt x="901" y="920"/>
                    <a:pt x="1361" y="920"/>
                  </a:cubicBezTo>
                  <a:cubicBezTo>
                    <a:pt x="3018" y="920"/>
                    <a:pt x="4627" y="192"/>
                    <a:pt x="4712" y="153"/>
                  </a:cubicBezTo>
                  <a:lnTo>
                    <a:pt x="4643"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095" name="Google Shape;3095;p50"/>
            <p:cNvSpPr/>
            <p:nvPr/>
          </p:nvSpPr>
          <p:spPr>
            <a:xfrm>
              <a:off x="3728495" y="1704115"/>
              <a:ext cx="41918" cy="229194"/>
            </a:xfrm>
            <a:custGeom>
              <a:avLst/>
              <a:gdLst/>
              <a:ahLst/>
              <a:cxnLst/>
              <a:rect l="l" t="t" r="r" b="b"/>
              <a:pathLst>
                <a:path w="945" h="5167" extrusionOk="0">
                  <a:moveTo>
                    <a:pt x="781" y="0"/>
                  </a:moveTo>
                  <a:cubicBezTo>
                    <a:pt x="748" y="157"/>
                    <a:pt x="0" y="3881"/>
                    <a:pt x="541" y="5167"/>
                  </a:cubicBezTo>
                  <a:lnTo>
                    <a:pt x="696" y="5102"/>
                  </a:lnTo>
                  <a:cubicBezTo>
                    <a:pt x="175" y="3863"/>
                    <a:pt x="936" y="71"/>
                    <a:pt x="945" y="33"/>
                  </a:cubicBezTo>
                  <a:lnTo>
                    <a:pt x="781"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096" name="Google Shape;3096;p50"/>
            <p:cNvSpPr/>
            <p:nvPr/>
          </p:nvSpPr>
          <p:spPr>
            <a:xfrm>
              <a:off x="3751872" y="1990089"/>
              <a:ext cx="212028" cy="40010"/>
            </a:xfrm>
            <a:custGeom>
              <a:avLst/>
              <a:gdLst/>
              <a:ahLst/>
              <a:cxnLst/>
              <a:rect l="l" t="t" r="r" b="b"/>
              <a:pathLst>
                <a:path w="4780" h="902" extrusionOk="0">
                  <a:moveTo>
                    <a:pt x="4733" y="1"/>
                  </a:moveTo>
                  <a:cubicBezTo>
                    <a:pt x="4710" y="8"/>
                    <a:pt x="2360" y="683"/>
                    <a:pt x="0" y="734"/>
                  </a:cubicBezTo>
                  <a:lnTo>
                    <a:pt x="4" y="901"/>
                  </a:lnTo>
                  <a:cubicBezTo>
                    <a:pt x="2386" y="850"/>
                    <a:pt x="4756" y="169"/>
                    <a:pt x="4780" y="162"/>
                  </a:cubicBezTo>
                  <a:lnTo>
                    <a:pt x="4733"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097" name="Google Shape;3097;p50"/>
            <p:cNvSpPr/>
            <p:nvPr/>
          </p:nvSpPr>
          <p:spPr>
            <a:xfrm>
              <a:off x="3568008" y="1931182"/>
              <a:ext cx="57354" cy="299900"/>
            </a:xfrm>
            <a:custGeom>
              <a:avLst/>
              <a:gdLst/>
              <a:ahLst/>
              <a:cxnLst/>
              <a:rect l="l" t="t" r="r" b="b"/>
              <a:pathLst>
                <a:path w="1293" h="6761" extrusionOk="0">
                  <a:moveTo>
                    <a:pt x="1127" y="0"/>
                  </a:moveTo>
                  <a:cubicBezTo>
                    <a:pt x="935" y="1050"/>
                    <a:pt x="0" y="6306"/>
                    <a:pt x="539" y="6761"/>
                  </a:cubicBezTo>
                  <a:lnTo>
                    <a:pt x="647" y="6633"/>
                  </a:lnTo>
                  <a:cubicBezTo>
                    <a:pt x="288" y="6330"/>
                    <a:pt x="852" y="2422"/>
                    <a:pt x="1292" y="31"/>
                  </a:cubicBezTo>
                  <a:lnTo>
                    <a:pt x="1127" y="0"/>
                  </a:lnTo>
                  <a:close/>
                </a:path>
              </a:pathLst>
            </a:custGeom>
            <a:solidFill>
              <a:srgbClr val="F9CBC7"/>
            </a:solidFill>
            <a:ln>
              <a:noFill/>
            </a:ln>
          </p:spPr>
          <p:txBody>
            <a:bodyPr spcFirstLastPara="1" wrap="square" lIns="121900" tIns="121900" rIns="121900" bIns="121900" anchor="ctr" anchorCtr="0">
              <a:noAutofit/>
            </a:bodyPr>
            <a:lstStyle/>
            <a:p>
              <a:endParaRPr sz="2400"/>
            </a:p>
          </p:txBody>
        </p:sp>
        <p:sp>
          <p:nvSpPr>
            <p:cNvPr id="3098" name="Google Shape;3098;p50"/>
            <p:cNvSpPr/>
            <p:nvPr/>
          </p:nvSpPr>
          <p:spPr>
            <a:xfrm>
              <a:off x="1276971" y="1219107"/>
              <a:ext cx="811473" cy="891361"/>
            </a:xfrm>
            <a:custGeom>
              <a:avLst/>
              <a:gdLst/>
              <a:ahLst/>
              <a:cxnLst/>
              <a:rect l="l" t="t" r="r" b="b"/>
              <a:pathLst>
                <a:path w="18294" h="20095" extrusionOk="0">
                  <a:moveTo>
                    <a:pt x="0" y="0"/>
                  </a:moveTo>
                  <a:cubicBezTo>
                    <a:pt x="0" y="0"/>
                    <a:pt x="1692" y="2991"/>
                    <a:pt x="5449" y="4034"/>
                  </a:cubicBezTo>
                  <a:cubicBezTo>
                    <a:pt x="5449" y="4034"/>
                    <a:pt x="7358" y="4920"/>
                    <a:pt x="9837" y="7258"/>
                  </a:cubicBezTo>
                  <a:cubicBezTo>
                    <a:pt x="9818" y="7249"/>
                    <a:pt x="7651" y="6228"/>
                    <a:pt x="5680" y="6228"/>
                  </a:cubicBezTo>
                  <a:cubicBezTo>
                    <a:pt x="4924" y="6228"/>
                    <a:pt x="4196" y="6378"/>
                    <a:pt x="3630" y="6794"/>
                  </a:cubicBezTo>
                  <a:cubicBezTo>
                    <a:pt x="3630" y="6794"/>
                    <a:pt x="4103" y="8045"/>
                    <a:pt x="6273" y="8045"/>
                  </a:cubicBezTo>
                  <a:cubicBezTo>
                    <a:pt x="7154" y="8045"/>
                    <a:pt x="8315" y="7839"/>
                    <a:pt x="9837" y="7259"/>
                  </a:cubicBezTo>
                  <a:cubicBezTo>
                    <a:pt x="10987" y="8342"/>
                    <a:pt x="12257" y="9738"/>
                    <a:pt x="13518" y="11502"/>
                  </a:cubicBezTo>
                  <a:cubicBezTo>
                    <a:pt x="12397" y="10811"/>
                    <a:pt x="10601" y="9925"/>
                    <a:pt x="8759" y="9925"/>
                  </a:cubicBezTo>
                  <a:cubicBezTo>
                    <a:pt x="8416" y="9925"/>
                    <a:pt x="8072" y="9956"/>
                    <a:pt x="7730" y="10024"/>
                  </a:cubicBezTo>
                  <a:cubicBezTo>
                    <a:pt x="7730" y="10024"/>
                    <a:pt x="10574" y="12517"/>
                    <a:pt x="13361" y="12517"/>
                  </a:cubicBezTo>
                  <a:cubicBezTo>
                    <a:pt x="13631" y="12517"/>
                    <a:pt x="13899" y="12494"/>
                    <a:pt x="14165" y="12443"/>
                  </a:cubicBezTo>
                  <a:cubicBezTo>
                    <a:pt x="15537" y="14516"/>
                    <a:pt x="16868" y="17041"/>
                    <a:pt x="17985" y="20095"/>
                  </a:cubicBezTo>
                  <a:lnTo>
                    <a:pt x="18293" y="19472"/>
                  </a:lnTo>
                  <a:cubicBezTo>
                    <a:pt x="17922" y="18408"/>
                    <a:pt x="17501" y="17371"/>
                    <a:pt x="17036" y="16370"/>
                  </a:cubicBezTo>
                  <a:cubicBezTo>
                    <a:pt x="17036" y="16370"/>
                    <a:pt x="17926" y="10047"/>
                    <a:pt x="15625" y="7137"/>
                  </a:cubicBezTo>
                  <a:lnTo>
                    <a:pt x="15625" y="7137"/>
                  </a:lnTo>
                  <a:cubicBezTo>
                    <a:pt x="15625" y="7137"/>
                    <a:pt x="15089" y="11514"/>
                    <a:pt x="16234" y="14753"/>
                  </a:cubicBezTo>
                  <a:cubicBezTo>
                    <a:pt x="15518" y="13401"/>
                    <a:pt x="14728" y="12123"/>
                    <a:pt x="13884" y="10937"/>
                  </a:cubicBezTo>
                  <a:cubicBezTo>
                    <a:pt x="14098" y="9607"/>
                    <a:pt x="14612" y="5269"/>
                    <a:pt x="12619" y="3236"/>
                  </a:cubicBezTo>
                  <a:cubicBezTo>
                    <a:pt x="12619" y="3236"/>
                    <a:pt x="11563" y="6348"/>
                    <a:pt x="12587" y="9238"/>
                  </a:cubicBezTo>
                  <a:cubicBezTo>
                    <a:pt x="10358" y="6514"/>
                    <a:pt x="7864" y="4421"/>
                    <a:pt x="5449" y="3236"/>
                  </a:cubicBezTo>
                  <a:cubicBezTo>
                    <a:pt x="5449" y="3236"/>
                    <a:pt x="3387" y="48"/>
                    <a:pt x="0"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3099" name="Google Shape;3099;p50"/>
            <p:cNvSpPr/>
            <p:nvPr/>
          </p:nvSpPr>
          <p:spPr>
            <a:xfrm>
              <a:off x="1576963" y="1219107"/>
              <a:ext cx="191358" cy="263039"/>
            </a:xfrm>
            <a:custGeom>
              <a:avLst/>
              <a:gdLst/>
              <a:ahLst/>
              <a:cxnLst/>
              <a:rect l="l" t="t" r="r" b="b"/>
              <a:pathLst>
                <a:path w="4314" h="5930" extrusionOk="0">
                  <a:moveTo>
                    <a:pt x="614" y="0"/>
                  </a:moveTo>
                  <a:lnTo>
                    <a:pt x="614" y="0"/>
                  </a:lnTo>
                  <a:cubicBezTo>
                    <a:pt x="0" y="3000"/>
                    <a:pt x="2640" y="5929"/>
                    <a:pt x="2640" y="5929"/>
                  </a:cubicBezTo>
                  <a:cubicBezTo>
                    <a:pt x="4314" y="3136"/>
                    <a:pt x="614" y="0"/>
                    <a:pt x="614"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3100" name="Google Shape;3100;p50"/>
            <p:cNvSpPr/>
            <p:nvPr/>
          </p:nvSpPr>
          <p:spPr>
            <a:xfrm>
              <a:off x="1320441" y="1238403"/>
              <a:ext cx="173038" cy="115063"/>
            </a:xfrm>
            <a:custGeom>
              <a:avLst/>
              <a:gdLst/>
              <a:ahLst/>
              <a:cxnLst/>
              <a:rect l="l" t="t" r="r" b="b"/>
              <a:pathLst>
                <a:path w="3901" h="2594" extrusionOk="0">
                  <a:moveTo>
                    <a:pt x="88" y="1"/>
                  </a:moveTo>
                  <a:lnTo>
                    <a:pt x="0" y="116"/>
                  </a:lnTo>
                  <a:cubicBezTo>
                    <a:pt x="19" y="130"/>
                    <a:pt x="1971" y="1623"/>
                    <a:pt x="3833" y="2594"/>
                  </a:cubicBezTo>
                  <a:lnTo>
                    <a:pt x="3901" y="2466"/>
                  </a:lnTo>
                  <a:cubicBezTo>
                    <a:pt x="2048" y="1501"/>
                    <a:pt x="107" y="16"/>
                    <a:pt x="8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01" name="Google Shape;3101;p50"/>
            <p:cNvSpPr/>
            <p:nvPr/>
          </p:nvSpPr>
          <p:spPr>
            <a:xfrm>
              <a:off x="1637955" y="1284801"/>
              <a:ext cx="47995" cy="182974"/>
            </a:xfrm>
            <a:custGeom>
              <a:avLst/>
              <a:gdLst/>
              <a:ahLst/>
              <a:cxnLst/>
              <a:rect l="l" t="t" r="r" b="b"/>
              <a:pathLst>
                <a:path w="1082" h="4125" extrusionOk="0">
                  <a:moveTo>
                    <a:pt x="132" y="1"/>
                  </a:moveTo>
                  <a:lnTo>
                    <a:pt x="0" y="59"/>
                  </a:lnTo>
                  <a:cubicBezTo>
                    <a:pt x="9" y="77"/>
                    <a:pt x="787" y="1834"/>
                    <a:pt x="936" y="4124"/>
                  </a:cubicBezTo>
                  <a:lnTo>
                    <a:pt x="1081" y="4115"/>
                  </a:lnTo>
                  <a:cubicBezTo>
                    <a:pt x="929" y="1797"/>
                    <a:pt x="140" y="17"/>
                    <a:pt x="132"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02" name="Google Shape;3102;p50"/>
            <p:cNvSpPr/>
            <p:nvPr/>
          </p:nvSpPr>
          <p:spPr>
            <a:xfrm>
              <a:off x="1476758" y="1517546"/>
              <a:ext cx="180135" cy="35220"/>
            </a:xfrm>
            <a:custGeom>
              <a:avLst/>
              <a:gdLst/>
              <a:ahLst/>
              <a:cxnLst/>
              <a:rect l="l" t="t" r="r" b="b"/>
              <a:pathLst>
                <a:path w="4061" h="794" extrusionOk="0">
                  <a:moveTo>
                    <a:pt x="60" y="1"/>
                  </a:moveTo>
                  <a:lnTo>
                    <a:pt x="1" y="131"/>
                  </a:lnTo>
                  <a:cubicBezTo>
                    <a:pt x="74" y="166"/>
                    <a:pt x="1460" y="793"/>
                    <a:pt x="2888" y="793"/>
                  </a:cubicBezTo>
                  <a:cubicBezTo>
                    <a:pt x="3284" y="793"/>
                    <a:pt x="3684" y="745"/>
                    <a:pt x="4060" y="622"/>
                  </a:cubicBezTo>
                  <a:lnTo>
                    <a:pt x="4015" y="485"/>
                  </a:lnTo>
                  <a:cubicBezTo>
                    <a:pt x="3661" y="601"/>
                    <a:pt x="3281" y="646"/>
                    <a:pt x="2902" y="646"/>
                  </a:cubicBezTo>
                  <a:cubicBezTo>
                    <a:pt x="1486" y="646"/>
                    <a:pt x="79" y="9"/>
                    <a:pt x="60"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03" name="Google Shape;3103;p50"/>
            <p:cNvSpPr/>
            <p:nvPr/>
          </p:nvSpPr>
          <p:spPr>
            <a:xfrm>
              <a:off x="1860631" y="1451719"/>
              <a:ext cx="36151" cy="197479"/>
            </a:xfrm>
            <a:custGeom>
              <a:avLst/>
              <a:gdLst/>
              <a:ahLst/>
              <a:cxnLst/>
              <a:rect l="l" t="t" r="r" b="b"/>
              <a:pathLst>
                <a:path w="815" h="4452" extrusionOk="0">
                  <a:moveTo>
                    <a:pt x="142" y="1"/>
                  </a:moveTo>
                  <a:lnTo>
                    <a:pt x="1" y="29"/>
                  </a:lnTo>
                  <a:cubicBezTo>
                    <a:pt x="8" y="62"/>
                    <a:pt x="664" y="3330"/>
                    <a:pt x="215" y="4396"/>
                  </a:cubicBezTo>
                  <a:lnTo>
                    <a:pt x="348" y="4452"/>
                  </a:lnTo>
                  <a:cubicBezTo>
                    <a:pt x="815" y="3344"/>
                    <a:pt x="170" y="137"/>
                    <a:pt x="142"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04" name="Google Shape;3104;p50"/>
            <p:cNvSpPr/>
            <p:nvPr/>
          </p:nvSpPr>
          <p:spPr>
            <a:xfrm>
              <a:off x="1693934" y="1698171"/>
              <a:ext cx="182752" cy="34377"/>
            </a:xfrm>
            <a:custGeom>
              <a:avLst/>
              <a:gdLst/>
              <a:ahLst/>
              <a:cxnLst/>
              <a:rect l="l" t="t" r="r" b="b"/>
              <a:pathLst>
                <a:path w="4120" h="775" extrusionOk="0">
                  <a:moveTo>
                    <a:pt x="41" y="0"/>
                  </a:moveTo>
                  <a:lnTo>
                    <a:pt x="1" y="138"/>
                  </a:lnTo>
                  <a:cubicBezTo>
                    <a:pt x="22" y="144"/>
                    <a:pt x="2064" y="731"/>
                    <a:pt x="4116" y="775"/>
                  </a:cubicBezTo>
                  <a:lnTo>
                    <a:pt x="4119" y="631"/>
                  </a:lnTo>
                  <a:cubicBezTo>
                    <a:pt x="2086" y="587"/>
                    <a:pt x="61" y="6"/>
                    <a:pt x="41"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05" name="Google Shape;3105;p50"/>
            <p:cNvSpPr/>
            <p:nvPr/>
          </p:nvSpPr>
          <p:spPr>
            <a:xfrm>
              <a:off x="1985631" y="1647381"/>
              <a:ext cx="49458" cy="258337"/>
            </a:xfrm>
            <a:custGeom>
              <a:avLst/>
              <a:gdLst/>
              <a:ahLst/>
              <a:cxnLst/>
              <a:rect l="l" t="t" r="r" b="b"/>
              <a:pathLst>
                <a:path w="1115" h="5824" extrusionOk="0">
                  <a:moveTo>
                    <a:pt x="143" y="0"/>
                  </a:moveTo>
                  <a:lnTo>
                    <a:pt x="0" y="27"/>
                  </a:lnTo>
                  <a:cubicBezTo>
                    <a:pt x="380" y="2087"/>
                    <a:pt x="866" y="5454"/>
                    <a:pt x="557" y="5714"/>
                  </a:cubicBezTo>
                  <a:lnTo>
                    <a:pt x="649" y="5824"/>
                  </a:lnTo>
                  <a:cubicBezTo>
                    <a:pt x="1114" y="5432"/>
                    <a:pt x="309" y="904"/>
                    <a:pt x="143" y="0"/>
                  </a:cubicBezTo>
                  <a:close/>
                </a:path>
              </a:pathLst>
            </a:custGeom>
            <a:solidFill>
              <a:srgbClr val="F9CBC7"/>
            </a:solidFill>
            <a:ln>
              <a:noFill/>
            </a:ln>
          </p:spPr>
          <p:txBody>
            <a:bodyPr spcFirstLastPara="1" wrap="square" lIns="121900" tIns="121900" rIns="121900" bIns="121900" anchor="ctr" anchorCtr="0">
              <a:noAutofit/>
            </a:bodyPr>
            <a:lstStyle/>
            <a:p>
              <a:endParaRPr sz="2400"/>
            </a:p>
          </p:txBody>
        </p:sp>
        <p:grpSp>
          <p:nvGrpSpPr>
            <p:cNvPr id="3106" name="Google Shape;3106;p50"/>
            <p:cNvGrpSpPr/>
            <p:nvPr/>
          </p:nvGrpSpPr>
          <p:grpSpPr>
            <a:xfrm>
              <a:off x="3307761" y="3204604"/>
              <a:ext cx="980430" cy="637150"/>
              <a:chOff x="2904484" y="3412523"/>
              <a:chExt cx="946727" cy="615247"/>
            </a:xfrm>
          </p:grpSpPr>
          <p:sp>
            <p:nvSpPr>
              <p:cNvPr id="3107" name="Google Shape;3107;p50"/>
              <p:cNvSpPr/>
              <p:nvPr/>
            </p:nvSpPr>
            <p:spPr>
              <a:xfrm>
                <a:off x="2904484" y="3412523"/>
                <a:ext cx="946727" cy="612419"/>
              </a:xfrm>
              <a:custGeom>
                <a:avLst/>
                <a:gdLst/>
                <a:ahLst/>
                <a:cxnLst/>
                <a:rect l="l" t="t" r="r" b="b"/>
                <a:pathLst>
                  <a:path w="22103" h="14298" extrusionOk="0">
                    <a:moveTo>
                      <a:pt x="17394" y="1"/>
                    </a:moveTo>
                    <a:cubicBezTo>
                      <a:pt x="11550" y="1"/>
                      <a:pt x="3439" y="6325"/>
                      <a:pt x="314" y="11963"/>
                    </a:cubicBezTo>
                    <a:cubicBezTo>
                      <a:pt x="314" y="11964"/>
                      <a:pt x="313" y="11965"/>
                      <a:pt x="313" y="11966"/>
                    </a:cubicBezTo>
                    <a:cubicBezTo>
                      <a:pt x="203" y="12166"/>
                      <a:pt x="98" y="12365"/>
                      <a:pt x="1" y="12562"/>
                    </a:cubicBezTo>
                    <a:lnTo>
                      <a:pt x="64" y="12664"/>
                    </a:lnTo>
                    <a:lnTo>
                      <a:pt x="570" y="13497"/>
                    </a:lnTo>
                    <a:lnTo>
                      <a:pt x="695" y="13700"/>
                    </a:lnTo>
                    <a:lnTo>
                      <a:pt x="1000" y="14200"/>
                    </a:lnTo>
                    <a:lnTo>
                      <a:pt x="1058" y="14296"/>
                    </a:lnTo>
                    <a:lnTo>
                      <a:pt x="1058" y="14297"/>
                    </a:lnTo>
                    <a:cubicBezTo>
                      <a:pt x="1264" y="14103"/>
                      <a:pt x="1468" y="13914"/>
                      <a:pt x="1669" y="13729"/>
                    </a:cubicBezTo>
                    <a:cubicBezTo>
                      <a:pt x="8704" y="7257"/>
                      <a:pt x="12364" y="6181"/>
                      <a:pt x="17582" y="5069"/>
                    </a:cubicBezTo>
                    <a:cubicBezTo>
                      <a:pt x="20231" y="4505"/>
                      <a:pt x="21313" y="3736"/>
                      <a:pt x="21730" y="3102"/>
                    </a:cubicBezTo>
                    <a:cubicBezTo>
                      <a:pt x="21776" y="3032"/>
                      <a:pt x="21813" y="2964"/>
                      <a:pt x="21845" y="2897"/>
                    </a:cubicBezTo>
                    <a:cubicBezTo>
                      <a:pt x="22103" y="2349"/>
                      <a:pt x="21887" y="1946"/>
                      <a:pt x="21887" y="1946"/>
                    </a:cubicBezTo>
                    <a:cubicBezTo>
                      <a:pt x="21614" y="1624"/>
                      <a:pt x="21317" y="1346"/>
                      <a:pt x="21002" y="1108"/>
                    </a:cubicBezTo>
                    <a:cubicBezTo>
                      <a:pt x="20909" y="1037"/>
                      <a:pt x="20816" y="972"/>
                      <a:pt x="20718" y="909"/>
                    </a:cubicBezTo>
                    <a:cubicBezTo>
                      <a:pt x="20187" y="561"/>
                      <a:pt x="19602" y="321"/>
                      <a:pt x="18977" y="175"/>
                    </a:cubicBezTo>
                    <a:cubicBezTo>
                      <a:pt x="18787" y="130"/>
                      <a:pt x="18596" y="94"/>
                      <a:pt x="18399" y="68"/>
                    </a:cubicBezTo>
                    <a:cubicBezTo>
                      <a:pt x="18073" y="23"/>
                      <a:pt x="17737" y="1"/>
                      <a:pt x="17394" y="1"/>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08" name="Google Shape;3108;p50"/>
              <p:cNvSpPr/>
              <p:nvPr/>
            </p:nvSpPr>
            <p:spPr>
              <a:xfrm>
                <a:off x="2904484" y="3415393"/>
                <a:ext cx="812832" cy="539561"/>
              </a:xfrm>
              <a:custGeom>
                <a:avLst/>
                <a:gdLst/>
                <a:ahLst/>
                <a:cxnLst/>
                <a:rect l="l" t="t" r="r" b="b"/>
                <a:pathLst>
                  <a:path w="18977" h="12597" extrusionOk="0">
                    <a:moveTo>
                      <a:pt x="18399" y="1"/>
                    </a:moveTo>
                    <a:cubicBezTo>
                      <a:pt x="17232" y="237"/>
                      <a:pt x="15909" y="588"/>
                      <a:pt x="14489" y="1107"/>
                    </a:cubicBezTo>
                    <a:cubicBezTo>
                      <a:pt x="11561" y="2175"/>
                      <a:pt x="8796" y="3735"/>
                      <a:pt x="6270" y="5745"/>
                    </a:cubicBezTo>
                    <a:cubicBezTo>
                      <a:pt x="4103" y="7470"/>
                      <a:pt x="2109" y="9529"/>
                      <a:pt x="314" y="11896"/>
                    </a:cubicBezTo>
                    <a:cubicBezTo>
                      <a:pt x="314" y="11897"/>
                      <a:pt x="313" y="11898"/>
                      <a:pt x="313" y="11899"/>
                    </a:cubicBezTo>
                    <a:cubicBezTo>
                      <a:pt x="203" y="12099"/>
                      <a:pt x="98" y="12298"/>
                      <a:pt x="1" y="12495"/>
                    </a:cubicBezTo>
                    <a:lnTo>
                      <a:pt x="64" y="12597"/>
                    </a:lnTo>
                    <a:cubicBezTo>
                      <a:pt x="4939" y="5926"/>
                      <a:pt x="10519" y="2785"/>
                      <a:pt x="14552" y="1312"/>
                    </a:cubicBezTo>
                    <a:cubicBezTo>
                      <a:pt x="16188" y="715"/>
                      <a:pt x="17693" y="340"/>
                      <a:pt x="18977" y="108"/>
                    </a:cubicBezTo>
                    <a:cubicBezTo>
                      <a:pt x="18787" y="63"/>
                      <a:pt x="18595" y="27"/>
                      <a:pt x="18399"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09" name="Google Shape;3109;p50"/>
              <p:cNvSpPr/>
              <p:nvPr/>
            </p:nvSpPr>
            <p:spPr>
              <a:xfrm>
                <a:off x="2928899" y="3451458"/>
                <a:ext cx="875154" cy="547871"/>
              </a:xfrm>
              <a:custGeom>
                <a:avLst/>
                <a:gdLst/>
                <a:ahLst/>
                <a:cxnLst/>
                <a:rect l="l" t="t" r="r" b="b"/>
                <a:pathLst>
                  <a:path w="20432" h="12791" extrusionOk="0">
                    <a:moveTo>
                      <a:pt x="20148" y="0"/>
                    </a:moveTo>
                    <a:cubicBezTo>
                      <a:pt x="18855" y="82"/>
                      <a:pt x="17327" y="288"/>
                      <a:pt x="15665" y="726"/>
                    </a:cubicBezTo>
                    <a:cubicBezTo>
                      <a:pt x="12776" y="1488"/>
                      <a:pt x="10042" y="2787"/>
                      <a:pt x="7543" y="4589"/>
                    </a:cubicBezTo>
                    <a:cubicBezTo>
                      <a:pt x="4717" y="6625"/>
                      <a:pt x="2183" y="9314"/>
                      <a:pt x="0" y="12588"/>
                    </a:cubicBezTo>
                    <a:lnTo>
                      <a:pt x="124" y="12791"/>
                    </a:lnTo>
                    <a:cubicBezTo>
                      <a:pt x="5246" y="5065"/>
                      <a:pt x="11385" y="2077"/>
                      <a:pt x="15709" y="936"/>
                    </a:cubicBezTo>
                    <a:cubicBezTo>
                      <a:pt x="17479" y="470"/>
                      <a:pt x="19093" y="267"/>
                      <a:pt x="20432" y="199"/>
                    </a:cubicBezTo>
                    <a:cubicBezTo>
                      <a:pt x="20339" y="128"/>
                      <a:pt x="20246" y="63"/>
                      <a:pt x="20148"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10" name="Google Shape;3110;p50"/>
              <p:cNvSpPr/>
              <p:nvPr/>
            </p:nvSpPr>
            <p:spPr>
              <a:xfrm>
                <a:off x="2946203" y="3534168"/>
                <a:ext cx="894000" cy="493602"/>
              </a:xfrm>
              <a:custGeom>
                <a:avLst/>
                <a:gdLst/>
                <a:ahLst/>
                <a:cxnLst/>
                <a:rect l="l" t="t" r="r" b="b"/>
                <a:pathLst>
                  <a:path w="20872" h="11524" extrusionOk="0">
                    <a:moveTo>
                      <a:pt x="19543" y="1"/>
                    </a:moveTo>
                    <a:cubicBezTo>
                      <a:pt x="18636" y="1"/>
                      <a:pt x="17599" y="78"/>
                      <a:pt x="16458" y="287"/>
                    </a:cubicBezTo>
                    <a:cubicBezTo>
                      <a:pt x="13936" y="750"/>
                      <a:pt x="11404" y="1760"/>
                      <a:pt x="8930" y="3286"/>
                    </a:cubicBezTo>
                    <a:cubicBezTo>
                      <a:pt x="5850" y="5190"/>
                      <a:pt x="2854" y="7906"/>
                      <a:pt x="25" y="11360"/>
                    </a:cubicBezTo>
                    <a:cubicBezTo>
                      <a:pt x="18" y="11370"/>
                      <a:pt x="9" y="11379"/>
                      <a:pt x="1" y="11389"/>
                    </a:cubicBezTo>
                    <a:lnTo>
                      <a:pt x="83" y="11456"/>
                    </a:lnTo>
                    <a:lnTo>
                      <a:pt x="84" y="11457"/>
                    </a:lnTo>
                    <a:lnTo>
                      <a:pt x="167" y="11524"/>
                    </a:lnTo>
                    <a:cubicBezTo>
                      <a:pt x="344" y="11308"/>
                      <a:pt x="520" y="11097"/>
                      <a:pt x="695" y="10889"/>
                    </a:cubicBezTo>
                    <a:cubicBezTo>
                      <a:pt x="6880" y="3586"/>
                      <a:pt x="12669" y="1203"/>
                      <a:pt x="16482" y="501"/>
                    </a:cubicBezTo>
                    <a:cubicBezTo>
                      <a:pt x="17614" y="292"/>
                      <a:pt x="18643" y="215"/>
                      <a:pt x="19542" y="215"/>
                    </a:cubicBezTo>
                    <a:cubicBezTo>
                      <a:pt x="19978" y="215"/>
                      <a:pt x="20384" y="233"/>
                      <a:pt x="20756" y="262"/>
                    </a:cubicBezTo>
                    <a:cubicBezTo>
                      <a:pt x="20802" y="192"/>
                      <a:pt x="20839" y="124"/>
                      <a:pt x="20871" y="57"/>
                    </a:cubicBezTo>
                    <a:cubicBezTo>
                      <a:pt x="20467" y="22"/>
                      <a:pt x="20023" y="1"/>
                      <a:pt x="19543"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3111" name="Google Shape;3111;p50"/>
            <p:cNvGrpSpPr/>
            <p:nvPr/>
          </p:nvGrpSpPr>
          <p:grpSpPr>
            <a:xfrm>
              <a:off x="3189725" y="3610699"/>
              <a:ext cx="908483" cy="270935"/>
              <a:chOff x="2790505" y="3804658"/>
              <a:chExt cx="877252" cy="261621"/>
            </a:xfrm>
          </p:grpSpPr>
          <p:sp>
            <p:nvSpPr>
              <p:cNvPr id="3112" name="Google Shape;3112;p50"/>
              <p:cNvSpPr/>
              <p:nvPr/>
            </p:nvSpPr>
            <p:spPr>
              <a:xfrm>
                <a:off x="2790505" y="3804658"/>
                <a:ext cx="877252" cy="261621"/>
              </a:xfrm>
              <a:custGeom>
                <a:avLst/>
                <a:gdLst/>
                <a:ahLst/>
                <a:cxnLst/>
                <a:rect l="l" t="t" r="r" b="b"/>
                <a:pathLst>
                  <a:path w="20481" h="6108" extrusionOk="0">
                    <a:moveTo>
                      <a:pt x="17771" y="0"/>
                    </a:moveTo>
                    <a:cubicBezTo>
                      <a:pt x="13279" y="0"/>
                      <a:pt x="4503" y="4348"/>
                      <a:pt x="4503" y="4348"/>
                    </a:cubicBezTo>
                    <a:cubicBezTo>
                      <a:pt x="4503" y="4348"/>
                      <a:pt x="1" y="6108"/>
                      <a:pt x="3649" y="6108"/>
                    </a:cubicBezTo>
                    <a:cubicBezTo>
                      <a:pt x="3690" y="6108"/>
                      <a:pt x="3732" y="6107"/>
                      <a:pt x="3775" y="6107"/>
                    </a:cubicBezTo>
                    <a:cubicBezTo>
                      <a:pt x="3843" y="6106"/>
                      <a:pt x="3916" y="6105"/>
                      <a:pt x="3991" y="6103"/>
                    </a:cubicBezTo>
                    <a:cubicBezTo>
                      <a:pt x="4416" y="6093"/>
                      <a:pt x="4931" y="6062"/>
                      <a:pt x="5552" y="6008"/>
                    </a:cubicBezTo>
                    <a:cubicBezTo>
                      <a:pt x="5636" y="6000"/>
                      <a:pt x="5721" y="5993"/>
                      <a:pt x="5809" y="5985"/>
                    </a:cubicBezTo>
                    <a:cubicBezTo>
                      <a:pt x="5886" y="5976"/>
                      <a:pt x="5963" y="5971"/>
                      <a:pt x="6042" y="5962"/>
                    </a:cubicBezTo>
                    <a:cubicBezTo>
                      <a:pt x="6874" y="5885"/>
                      <a:pt x="7727" y="5806"/>
                      <a:pt x="8583" y="5721"/>
                    </a:cubicBezTo>
                    <a:cubicBezTo>
                      <a:pt x="8761" y="5702"/>
                      <a:pt x="8940" y="5686"/>
                      <a:pt x="9118" y="5668"/>
                    </a:cubicBezTo>
                    <a:cubicBezTo>
                      <a:pt x="13787" y="5191"/>
                      <a:pt x="18399" y="4521"/>
                      <a:pt x="19895" y="3000"/>
                    </a:cubicBezTo>
                    <a:cubicBezTo>
                      <a:pt x="19968" y="2927"/>
                      <a:pt x="20034" y="2851"/>
                      <a:pt x="20091" y="2772"/>
                    </a:cubicBezTo>
                    <a:cubicBezTo>
                      <a:pt x="20387" y="2371"/>
                      <a:pt x="20480" y="1915"/>
                      <a:pt x="20322" y="1393"/>
                    </a:cubicBezTo>
                    <a:cubicBezTo>
                      <a:pt x="20302" y="1325"/>
                      <a:pt x="20277" y="1257"/>
                      <a:pt x="20248" y="1187"/>
                    </a:cubicBezTo>
                    <a:cubicBezTo>
                      <a:pt x="20224" y="1130"/>
                      <a:pt x="20197" y="1071"/>
                      <a:pt x="20166" y="1011"/>
                    </a:cubicBezTo>
                    <a:cubicBezTo>
                      <a:pt x="19968" y="620"/>
                      <a:pt x="19622" y="357"/>
                      <a:pt x="19163" y="198"/>
                    </a:cubicBezTo>
                    <a:cubicBezTo>
                      <a:pt x="19009" y="142"/>
                      <a:pt x="18842" y="101"/>
                      <a:pt x="18664" y="70"/>
                    </a:cubicBezTo>
                    <a:cubicBezTo>
                      <a:pt x="18391" y="22"/>
                      <a:pt x="18092" y="0"/>
                      <a:pt x="17771" y="0"/>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3113" name="Google Shape;3113;p50"/>
              <p:cNvSpPr/>
              <p:nvPr/>
            </p:nvSpPr>
            <p:spPr>
              <a:xfrm>
                <a:off x="2950101" y="3807613"/>
                <a:ext cx="661291" cy="258623"/>
              </a:xfrm>
              <a:custGeom>
                <a:avLst/>
                <a:gdLst/>
                <a:ahLst/>
                <a:cxnLst/>
                <a:rect l="l" t="t" r="r" b="b"/>
                <a:pathLst>
                  <a:path w="15439" h="6038" extrusionOk="0">
                    <a:moveTo>
                      <a:pt x="14938" y="1"/>
                    </a:moveTo>
                    <a:cubicBezTo>
                      <a:pt x="10871" y="745"/>
                      <a:pt x="3781" y="2483"/>
                      <a:pt x="0" y="5986"/>
                    </a:cubicBezTo>
                    <a:lnTo>
                      <a:pt x="49" y="6038"/>
                    </a:lnTo>
                    <a:cubicBezTo>
                      <a:pt x="117" y="6037"/>
                      <a:pt x="190" y="6036"/>
                      <a:pt x="265" y="6034"/>
                    </a:cubicBezTo>
                    <a:cubicBezTo>
                      <a:pt x="4185" y="2504"/>
                      <a:pt x="11531" y="811"/>
                      <a:pt x="15438" y="129"/>
                    </a:cubicBezTo>
                    <a:lnTo>
                      <a:pt x="15437" y="129"/>
                    </a:lnTo>
                    <a:cubicBezTo>
                      <a:pt x="15284" y="73"/>
                      <a:pt x="15117" y="32"/>
                      <a:pt x="1493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14" name="Google Shape;3114;p50"/>
              <p:cNvSpPr/>
              <p:nvPr/>
            </p:nvSpPr>
            <p:spPr>
              <a:xfrm>
                <a:off x="3028271" y="3855501"/>
                <a:ext cx="632722" cy="206495"/>
              </a:xfrm>
              <a:custGeom>
                <a:avLst/>
                <a:gdLst/>
                <a:ahLst/>
                <a:cxnLst/>
                <a:rect l="l" t="t" r="r" b="b"/>
                <a:pathLst>
                  <a:path w="14772" h="4821" extrusionOk="0">
                    <a:moveTo>
                      <a:pt x="14697" y="0"/>
                    </a:moveTo>
                    <a:cubicBezTo>
                      <a:pt x="11407" y="514"/>
                      <a:pt x="4824" y="1850"/>
                      <a:pt x="1" y="4820"/>
                    </a:cubicBezTo>
                    <a:cubicBezTo>
                      <a:pt x="85" y="4813"/>
                      <a:pt x="170" y="4806"/>
                      <a:pt x="258" y="4798"/>
                    </a:cubicBezTo>
                    <a:cubicBezTo>
                      <a:pt x="335" y="4789"/>
                      <a:pt x="412" y="4784"/>
                      <a:pt x="491" y="4775"/>
                    </a:cubicBezTo>
                    <a:cubicBezTo>
                      <a:pt x="5263" y="1971"/>
                      <a:pt x="11598" y="698"/>
                      <a:pt x="14771" y="206"/>
                    </a:cubicBezTo>
                    <a:cubicBezTo>
                      <a:pt x="14751" y="138"/>
                      <a:pt x="14726" y="70"/>
                      <a:pt x="14697"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15" name="Google Shape;3115;p50"/>
              <p:cNvSpPr/>
              <p:nvPr/>
            </p:nvSpPr>
            <p:spPr>
              <a:xfrm>
                <a:off x="3158098" y="3923391"/>
                <a:ext cx="492959" cy="126356"/>
              </a:xfrm>
              <a:custGeom>
                <a:avLst/>
                <a:gdLst/>
                <a:ahLst/>
                <a:cxnLst/>
                <a:rect l="l" t="t" r="r" b="b"/>
                <a:pathLst>
                  <a:path w="11509" h="2950" extrusionOk="0">
                    <a:moveTo>
                      <a:pt x="11509" y="0"/>
                    </a:moveTo>
                    <a:lnTo>
                      <a:pt x="11509" y="0"/>
                    </a:lnTo>
                    <a:cubicBezTo>
                      <a:pt x="8393" y="192"/>
                      <a:pt x="3624" y="845"/>
                      <a:pt x="1" y="2949"/>
                    </a:cubicBezTo>
                    <a:cubicBezTo>
                      <a:pt x="179" y="2930"/>
                      <a:pt x="358" y="2914"/>
                      <a:pt x="536" y="2896"/>
                    </a:cubicBezTo>
                    <a:cubicBezTo>
                      <a:pt x="3982" y="1044"/>
                      <a:pt x="8343" y="425"/>
                      <a:pt x="11313" y="228"/>
                    </a:cubicBezTo>
                    <a:cubicBezTo>
                      <a:pt x="11386" y="155"/>
                      <a:pt x="11452" y="79"/>
                      <a:pt x="11509"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sp>
          <p:nvSpPr>
            <p:cNvPr id="3116" name="Google Shape;3116;p50"/>
            <p:cNvSpPr/>
            <p:nvPr/>
          </p:nvSpPr>
          <p:spPr>
            <a:xfrm>
              <a:off x="1170113" y="3174130"/>
              <a:ext cx="783972" cy="442154"/>
            </a:xfrm>
            <a:custGeom>
              <a:avLst/>
              <a:gdLst/>
              <a:ahLst/>
              <a:cxnLst/>
              <a:rect l="l" t="t" r="r" b="b"/>
              <a:pathLst>
                <a:path w="17674" h="9968" extrusionOk="0">
                  <a:moveTo>
                    <a:pt x="1957" y="1"/>
                  </a:moveTo>
                  <a:cubicBezTo>
                    <a:pt x="1887" y="1"/>
                    <a:pt x="1818" y="3"/>
                    <a:pt x="1751" y="9"/>
                  </a:cubicBezTo>
                  <a:cubicBezTo>
                    <a:pt x="1267" y="42"/>
                    <a:pt x="865" y="206"/>
                    <a:pt x="571" y="531"/>
                  </a:cubicBezTo>
                  <a:cubicBezTo>
                    <a:pt x="526" y="581"/>
                    <a:pt x="484" y="632"/>
                    <a:pt x="446" y="681"/>
                  </a:cubicBezTo>
                  <a:cubicBezTo>
                    <a:pt x="400" y="741"/>
                    <a:pt x="357" y="799"/>
                    <a:pt x="320" y="859"/>
                  </a:cubicBezTo>
                  <a:cubicBezTo>
                    <a:pt x="31" y="1321"/>
                    <a:pt x="0" y="1786"/>
                    <a:pt x="183" y="2251"/>
                  </a:cubicBezTo>
                  <a:lnTo>
                    <a:pt x="182" y="2251"/>
                  </a:lnTo>
                  <a:cubicBezTo>
                    <a:pt x="217" y="2342"/>
                    <a:pt x="261" y="2432"/>
                    <a:pt x="311" y="2521"/>
                  </a:cubicBezTo>
                  <a:cubicBezTo>
                    <a:pt x="1358" y="4381"/>
                    <a:pt x="5633" y="6234"/>
                    <a:pt x="10015" y="7918"/>
                  </a:cubicBezTo>
                  <a:cubicBezTo>
                    <a:pt x="10183" y="7982"/>
                    <a:pt x="10350" y="8045"/>
                    <a:pt x="10518" y="8109"/>
                  </a:cubicBezTo>
                  <a:cubicBezTo>
                    <a:pt x="11322" y="8415"/>
                    <a:pt x="12124" y="8714"/>
                    <a:pt x="12908" y="9007"/>
                  </a:cubicBezTo>
                  <a:cubicBezTo>
                    <a:pt x="12980" y="9035"/>
                    <a:pt x="13054" y="9061"/>
                    <a:pt x="13125" y="9089"/>
                  </a:cubicBezTo>
                  <a:cubicBezTo>
                    <a:pt x="13208" y="9119"/>
                    <a:pt x="13289" y="9149"/>
                    <a:pt x="13368" y="9179"/>
                  </a:cubicBezTo>
                  <a:cubicBezTo>
                    <a:pt x="13952" y="9392"/>
                    <a:pt x="14442" y="9558"/>
                    <a:pt x="14850" y="9679"/>
                  </a:cubicBezTo>
                  <a:cubicBezTo>
                    <a:pt x="14922" y="9701"/>
                    <a:pt x="14991" y="9720"/>
                    <a:pt x="15056" y="9740"/>
                  </a:cubicBezTo>
                  <a:cubicBezTo>
                    <a:pt x="15623" y="9900"/>
                    <a:pt x="16011" y="9967"/>
                    <a:pt x="16264" y="9967"/>
                  </a:cubicBezTo>
                  <a:cubicBezTo>
                    <a:pt x="17673" y="9967"/>
                    <a:pt x="14816" y="7851"/>
                    <a:pt x="14816" y="7851"/>
                  </a:cubicBezTo>
                  <a:cubicBezTo>
                    <a:pt x="14816" y="7851"/>
                    <a:pt x="6398" y="398"/>
                    <a:pt x="2267" y="16"/>
                  </a:cubicBezTo>
                  <a:cubicBezTo>
                    <a:pt x="2161" y="6"/>
                    <a:pt x="2058" y="1"/>
                    <a:pt x="1957" y="1"/>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3117" name="Google Shape;3117;p50"/>
            <p:cNvSpPr/>
            <p:nvPr/>
          </p:nvSpPr>
          <p:spPr>
            <a:xfrm>
              <a:off x="1247783" y="3174130"/>
              <a:ext cx="592969" cy="432040"/>
            </a:xfrm>
            <a:custGeom>
              <a:avLst/>
              <a:gdLst/>
              <a:ahLst/>
              <a:cxnLst/>
              <a:rect l="l" t="t" r="r" b="b"/>
              <a:pathLst>
                <a:path w="13368" h="9740" extrusionOk="0">
                  <a:moveTo>
                    <a:pt x="206" y="1"/>
                  </a:moveTo>
                  <a:cubicBezTo>
                    <a:pt x="135" y="1"/>
                    <a:pt x="67" y="3"/>
                    <a:pt x="0" y="9"/>
                  </a:cubicBezTo>
                  <a:cubicBezTo>
                    <a:pt x="3592" y="1690"/>
                    <a:pt x="10239" y="5246"/>
                    <a:pt x="13099" y="9679"/>
                  </a:cubicBezTo>
                  <a:cubicBezTo>
                    <a:pt x="13171" y="9701"/>
                    <a:pt x="13240" y="9721"/>
                    <a:pt x="13305" y="9740"/>
                  </a:cubicBezTo>
                  <a:lnTo>
                    <a:pt x="13367" y="9701"/>
                  </a:lnTo>
                  <a:cubicBezTo>
                    <a:pt x="10634" y="5332"/>
                    <a:pt x="4246" y="1799"/>
                    <a:pt x="516" y="16"/>
                  </a:cubicBezTo>
                  <a:cubicBezTo>
                    <a:pt x="410" y="6"/>
                    <a:pt x="306" y="1"/>
                    <a:pt x="206"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18" name="Google Shape;3118;p50"/>
            <p:cNvSpPr/>
            <p:nvPr/>
          </p:nvSpPr>
          <p:spPr>
            <a:xfrm>
              <a:off x="1184307" y="3204337"/>
              <a:ext cx="578819" cy="376949"/>
            </a:xfrm>
            <a:custGeom>
              <a:avLst/>
              <a:gdLst/>
              <a:ahLst/>
              <a:cxnLst/>
              <a:rect l="l" t="t" r="r" b="b"/>
              <a:pathLst>
                <a:path w="13049" h="8498" extrusionOk="0">
                  <a:moveTo>
                    <a:pt x="126" y="0"/>
                  </a:moveTo>
                  <a:cubicBezTo>
                    <a:pt x="79" y="60"/>
                    <a:pt x="37" y="118"/>
                    <a:pt x="0" y="178"/>
                  </a:cubicBezTo>
                  <a:cubicBezTo>
                    <a:pt x="2934" y="1484"/>
                    <a:pt x="8715" y="4369"/>
                    <a:pt x="12588" y="8326"/>
                  </a:cubicBezTo>
                  <a:cubicBezTo>
                    <a:pt x="12660" y="8353"/>
                    <a:pt x="12734" y="8380"/>
                    <a:pt x="12805" y="8408"/>
                  </a:cubicBezTo>
                  <a:cubicBezTo>
                    <a:pt x="12888" y="8438"/>
                    <a:pt x="12969" y="8468"/>
                    <a:pt x="13048" y="8498"/>
                  </a:cubicBezTo>
                  <a:cubicBezTo>
                    <a:pt x="9170" y="4368"/>
                    <a:pt x="3167" y="1356"/>
                    <a:pt x="126"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19" name="Google Shape;3119;p50"/>
            <p:cNvSpPr/>
            <p:nvPr/>
          </p:nvSpPr>
          <p:spPr>
            <a:xfrm>
              <a:off x="1178141" y="3273935"/>
              <a:ext cx="458522" cy="259890"/>
            </a:xfrm>
            <a:custGeom>
              <a:avLst/>
              <a:gdLst/>
              <a:ahLst/>
              <a:cxnLst/>
              <a:rect l="l" t="t" r="r" b="b"/>
              <a:pathLst>
                <a:path w="10337" h="5859" extrusionOk="0">
                  <a:moveTo>
                    <a:pt x="1" y="1"/>
                  </a:moveTo>
                  <a:lnTo>
                    <a:pt x="1" y="1"/>
                  </a:lnTo>
                  <a:cubicBezTo>
                    <a:pt x="36" y="92"/>
                    <a:pt x="80" y="182"/>
                    <a:pt x="130" y="271"/>
                  </a:cubicBezTo>
                  <a:cubicBezTo>
                    <a:pt x="2945" y="1239"/>
                    <a:pt x="6993" y="2978"/>
                    <a:pt x="9834" y="5668"/>
                  </a:cubicBezTo>
                  <a:cubicBezTo>
                    <a:pt x="10002" y="5732"/>
                    <a:pt x="10169" y="5795"/>
                    <a:pt x="10337" y="5859"/>
                  </a:cubicBezTo>
                  <a:cubicBezTo>
                    <a:pt x="7390" y="2880"/>
                    <a:pt x="2958" y="1002"/>
                    <a:pt x="1"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20" name="Google Shape;3120;p50"/>
            <p:cNvSpPr/>
            <p:nvPr/>
          </p:nvSpPr>
          <p:spPr>
            <a:xfrm>
              <a:off x="1175347" y="3498784"/>
              <a:ext cx="880449" cy="303848"/>
            </a:xfrm>
            <a:custGeom>
              <a:avLst/>
              <a:gdLst/>
              <a:ahLst/>
              <a:cxnLst/>
              <a:rect l="l" t="t" r="r" b="b"/>
              <a:pathLst>
                <a:path w="19849" h="6850" extrusionOk="0">
                  <a:moveTo>
                    <a:pt x="2478" y="1"/>
                  </a:moveTo>
                  <a:cubicBezTo>
                    <a:pt x="2279" y="1"/>
                    <a:pt x="2089" y="11"/>
                    <a:pt x="1909" y="33"/>
                  </a:cubicBezTo>
                  <a:cubicBezTo>
                    <a:pt x="1730" y="54"/>
                    <a:pt x="1561" y="87"/>
                    <a:pt x="1404" y="134"/>
                  </a:cubicBezTo>
                  <a:cubicBezTo>
                    <a:pt x="938" y="270"/>
                    <a:pt x="580" y="515"/>
                    <a:pt x="361" y="895"/>
                  </a:cubicBezTo>
                  <a:cubicBezTo>
                    <a:pt x="327" y="953"/>
                    <a:pt x="297" y="1010"/>
                    <a:pt x="271" y="1067"/>
                  </a:cubicBezTo>
                  <a:cubicBezTo>
                    <a:pt x="238" y="1135"/>
                    <a:pt x="210" y="1201"/>
                    <a:pt x="186" y="1268"/>
                  </a:cubicBezTo>
                  <a:cubicBezTo>
                    <a:pt x="1" y="1781"/>
                    <a:pt x="70" y="2242"/>
                    <a:pt x="345" y="2658"/>
                  </a:cubicBezTo>
                  <a:cubicBezTo>
                    <a:pt x="398" y="2739"/>
                    <a:pt x="461" y="2817"/>
                    <a:pt x="529" y="2894"/>
                  </a:cubicBezTo>
                  <a:cubicBezTo>
                    <a:pt x="1945" y="4491"/>
                    <a:pt x="6516" y="5397"/>
                    <a:pt x="11154" y="6115"/>
                  </a:cubicBezTo>
                  <a:cubicBezTo>
                    <a:pt x="11332" y="6142"/>
                    <a:pt x="11509" y="6168"/>
                    <a:pt x="11687" y="6196"/>
                  </a:cubicBezTo>
                  <a:cubicBezTo>
                    <a:pt x="12536" y="6325"/>
                    <a:pt x="13384" y="6448"/>
                    <a:pt x="14212" y="6568"/>
                  </a:cubicBezTo>
                  <a:cubicBezTo>
                    <a:pt x="14290" y="6580"/>
                    <a:pt x="14367" y="6591"/>
                    <a:pt x="14443" y="6603"/>
                  </a:cubicBezTo>
                  <a:cubicBezTo>
                    <a:pt x="14530" y="6614"/>
                    <a:pt x="14615" y="6627"/>
                    <a:pt x="14699" y="6639"/>
                  </a:cubicBezTo>
                  <a:cubicBezTo>
                    <a:pt x="15315" y="6725"/>
                    <a:pt x="15828" y="6782"/>
                    <a:pt x="16253" y="6815"/>
                  </a:cubicBezTo>
                  <a:cubicBezTo>
                    <a:pt x="16328" y="6821"/>
                    <a:pt x="16399" y="6826"/>
                    <a:pt x="16468" y="6830"/>
                  </a:cubicBezTo>
                  <a:cubicBezTo>
                    <a:pt x="16683" y="6844"/>
                    <a:pt x="16872" y="6850"/>
                    <a:pt x="17038" y="6850"/>
                  </a:cubicBezTo>
                  <a:cubicBezTo>
                    <a:pt x="19849" y="6850"/>
                    <a:pt x="15832" y="5035"/>
                    <a:pt x="15832" y="5035"/>
                  </a:cubicBezTo>
                  <a:cubicBezTo>
                    <a:pt x="15832" y="5035"/>
                    <a:pt x="6863" y="1"/>
                    <a:pt x="2478" y="1"/>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3121" name="Google Shape;3121;p50"/>
            <p:cNvSpPr/>
            <p:nvPr/>
          </p:nvSpPr>
          <p:spPr>
            <a:xfrm>
              <a:off x="1237625" y="3500203"/>
              <a:ext cx="670506" cy="301586"/>
            </a:xfrm>
            <a:custGeom>
              <a:avLst/>
              <a:gdLst/>
              <a:ahLst/>
              <a:cxnLst/>
              <a:rect l="l" t="t" r="r" b="b"/>
              <a:pathLst>
                <a:path w="15116" h="6799" extrusionOk="0">
                  <a:moveTo>
                    <a:pt x="505" y="1"/>
                  </a:moveTo>
                  <a:cubicBezTo>
                    <a:pt x="326" y="22"/>
                    <a:pt x="157" y="55"/>
                    <a:pt x="0" y="102"/>
                  </a:cubicBezTo>
                  <a:cubicBezTo>
                    <a:pt x="3867" y="986"/>
                    <a:pt x="11114" y="3054"/>
                    <a:pt x="14849" y="6783"/>
                  </a:cubicBezTo>
                  <a:cubicBezTo>
                    <a:pt x="14924" y="6789"/>
                    <a:pt x="14995" y="6792"/>
                    <a:pt x="15064" y="6798"/>
                  </a:cubicBezTo>
                  <a:lnTo>
                    <a:pt x="15116" y="6747"/>
                  </a:lnTo>
                  <a:cubicBezTo>
                    <a:pt x="11520" y="3054"/>
                    <a:pt x="4528" y="953"/>
                    <a:pt x="505"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22" name="Google Shape;3122;p50"/>
            <p:cNvSpPr/>
            <p:nvPr/>
          </p:nvSpPr>
          <p:spPr>
            <a:xfrm>
              <a:off x="1183553" y="3546114"/>
              <a:ext cx="643802" cy="247159"/>
            </a:xfrm>
            <a:custGeom>
              <a:avLst/>
              <a:gdLst/>
              <a:ahLst/>
              <a:cxnLst/>
              <a:rect l="l" t="t" r="r" b="b"/>
              <a:pathLst>
                <a:path w="14514" h="5572" extrusionOk="0">
                  <a:moveTo>
                    <a:pt x="86" y="0"/>
                  </a:moveTo>
                  <a:cubicBezTo>
                    <a:pt x="53" y="68"/>
                    <a:pt x="25" y="134"/>
                    <a:pt x="1" y="201"/>
                  </a:cubicBezTo>
                  <a:cubicBezTo>
                    <a:pt x="3144" y="857"/>
                    <a:pt x="9405" y="2454"/>
                    <a:pt x="14026" y="5501"/>
                  </a:cubicBezTo>
                  <a:cubicBezTo>
                    <a:pt x="14105" y="5513"/>
                    <a:pt x="14181" y="5524"/>
                    <a:pt x="14258" y="5536"/>
                  </a:cubicBezTo>
                  <a:cubicBezTo>
                    <a:pt x="14345" y="5547"/>
                    <a:pt x="14430" y="5559"/>
                    <a:pt x="14514" y="5571"/>
                  </a:cubicBezTo>
                  <a:cubicBezTo>
                    <a:pt x="9849" y="2356"/>
                    <a:pt x="3344" y="682"/>
                    <a:pt x="86"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23" name="Google Shape;3123;p50"/>
            <p:cNvSpPr/>
            <p:nvPr/>
          </p:nvSpPr>
          <p:spPr>
            <a:xfrm>
              <a:off x="1190606" y="3616687"/>
              <a:ext cx="503145" cy="156936"/>
            </a:xfrm>
            <a:custGeom>
              <a:avLst/>
              <a:gdLst/>
              <a:ahLst/>
              <a:cxnLst/>
              <a:rect l="l" t="t" r="r" b="b"/>
              <a:pathLst>
                <a:path w="11343" h="3538" extrusionOk="0">
                  <a:moveTo>
                    <a:pt x="1" y="0"/>
                  </a:moveTo>
                  <a:cubicBezTo>
                    <a:pt x="54" y="81"/>
                    <a:pt x="117" y="159"/>
                    <a:pt x="185" y="236"/>
                  </a:cubicBezTo>
                  <a:cubicBezTo>
                    <a:pt x="3141" y="587"/>
                    <a:pt x="7464" y="1431"/>
                    <a:pt x="10810" y="3457"/>
                  </a:cubicBezTo>
                  <a:cubicBezTo>
                    <a:pt x="10988" y="3484"/>
                    <a:pt x="11165" y="3510"/>
                    <a:pt x="11343" y="3538"/>
                  </a:cubicBezTo>
                  <a:cubicBezTo>
                    <a:pt x="7833" y="1251"/>
                    <a:pt x="3103" y="352"/>
                    <a:pt x="1"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nvGrpSpPr>
            <p:cNvPr id="3124" name="Google Shape;3124;p50"/>
            <p:cNvGrpSpPr/>
            <p:nvPr/>
          </p:nvGrpSpPr>
          <p:grpSpPr>
            <a:xfrm>
              <a:off x="3040283" y="1928387"/>
              <a:ext cx="1646544" cy="1911801"/>
              <a:chOff x="2646201" y="2180178"/>
              <a:chExt cx="1589942" cy="1846081"/>
            </a:xfrm>
          </p:grpSpPr>
          <p:sp>
            <p:nvSpPr>
              <p:cNvPr id="3125" name="Google Shape;3125;p50"/>
              <p:cNvSpPr/>
              <p:nvPr/>
            </p:nvSpPr>
            <p:spPr>
              <a:xfrm>
                <a:off x="2646201" y="2180178"/>
                <a:ext cx="1589942" cy="1846081"/>
              </a:xfrm>
              <a:custGeom>
                <a:avLst/>
                <a:gdLst/>
                <a:ahLst/>
                <a:cxnLst/>
                <a:rect l="l" t="t" r="r" b="b"/>
                <a:pathLst>
                  <a:path w="37120" h="43100" extrusionOk="0">
                    <a:moveTo>
                      <a:pt x="32622" y="0"/>
                    </a:moveTo>
                    <a:cubicBezTo>
                      <a:pt x="29445" y="0"/>
                      <a:pt x="24489" y="7159"/>
                      <a:pt x="20078" y="10814"/>
                    </a:cubicBezTo>
                    <a:cubicBezTo>
                      <a:pt x="18848" y="11834"/>
                      <a:pt x="18250" y="12246"/>
                      <a:pt x="18052" y="12246"/>
                    </a:cubicBezTo>
                    <a:cubicBezTo>
                      <a:pt x="17387" y="12246"/>
                      <a:pt x="21216" y="7613"/>
                      <a:pt x="20754" y="5734"/>
                    </a:cubicBezTo>
                    <a:cubicBezTo>
                      <a:pt x="20653" y="5325"/>
                      <a:pt x="20392" y="5072"/>
                      <a:pt x="19964" y="5072"/>
                    </a:cubicBezTo>
                    <a:cubicBezTo>
                      <a:pt x="17839" y="5072"/>
                      <a:pt x="11612" y="11322"/>
                      <a:pt x="667" y="35805"/>
                    </a:cubicBezTo>
                    <a:lnTo>
                      <a:pt x="665" y="35805"/>
                    </a:lnTo>
                    <a:cubicBezTo>
                      <a:pt x="665" y="35805"/>
                      <a:pt x="1" y="43099"/>
                      <a:pt x="810" y="43099"/>
                    </a:cubicBezTo>
                    <a:cubicBezTo>
                      <a:pt x="1046" y="43099"/>
                      <a:pt x="1405" y="42483"/>
                      <a:pt x="1942" y="40894"/>
                    </a:cubicBezTo>
                    <a:cubicBezTo>
                      <a:pt x="4325" y="33834"/>
                      <a:pt x="20645" y="22527"/>
                      <a:pt x="23855" y="22177"/>
                    </a:cubicBezTo>
                    <a:cubicBezTo>
                      <a:pt x="27064" y="21827"/>
                      <a:pt x="27204" y="20142"/>
                      <a:pt x="22523" y="18197"/>
                    </a:cubicBezTo>
                    <a:cubicBezTo>
                      <a:pt x="17843" y="16251"/>
                      <a:pt x="32448" y="15730"/>
                      <a:pt x="32591" y="12019"/>
                    </a:cubicBezTo>
                    <a:cubicBezTo>
                      <a:pt x="32661" y="10175"/>
                      <a:pt x="32069" y="9672"/>
                      <a:pt x="30997" y="9672"/>
                    </a:cubicBezTo>
                    <a:cubicBezTo>
                      <a:pt x="29910" y="9672"/>
                      <a:pt x="28330" y="10190"/>
                      <a:pt x="26448" y="10351"/>
                    </a:cubicBezTo>
                    <a:cubicBezTo>
                      <a:pt x="26339" y="10360"/>
                      <a:pt x="26246" y="10364"/>
                      <a:pt x="26167" y="10364"/>
                    </a:cubicBezTo>
                    <a:cubicBezTo>
                      <a:pt x="23540" y="10364"/>
                      <a:pt x="37119" y="5283"/>
                      <a:pt x="34396" y="1090"/>
                    </a:cubicBezTo>
                    <a:cubicBezTo>
                      <a:pt x="33902" y="329"/>
                      <a:pt x="33303" y="0"/>
                      <a:pt x="32622" y="0"/>
                    </a:cubicBezTo>
                    <a:close/>
                  </a:path>
                </a:pathLst>
              </a:custGeom>
              <a:solidFill>
                <a:schemeClr val="accent3"/>
              </a:solidFill>
              <a:ln>
                <a:noFill/>
              </a:ln>
            </p:spPr>
            <p:txBody>
              <a:bodyPr spcFirstLastPara="1" wrap="square" lIns="121900" tIns="121900" rIns="121900" bIns="121900" anchor="ctr" anchorCtr="0">
                <a:noAutofit/>
              </a:bodyPr>
              <a:lstStyle/>
              <a:p>
                <a:endParaRPr sz="2400"/>
              </a:p>
            </p:txBody>
          </p:sp>
          <p:sp>
            <p:nvSpPr>
              <p:cNvPr id="3126" name="Google Shape;3126;p50"/>
              <p:cNvSpPr/>
              <p:nvPr/>
            </p:nvSpPr>
            <p:spPr>
              <a:xfrm>
                <a:off x="3236653" y="3066348"/>
                <a:ext cx="437877" cy="42447"/>
              </a:xfrm>
              <a:custGeom>
                <a:avLst/>
                <a:gdLst/>
                <a:ahLst/>
                <a:cxnLst/>
                <a:rect l="l" t="t" r="r" b="b"/>
                <a:pathLst>
                  <a:path w="10223" h="991" extrusionOk="0">
                    <a:moveTo>
                      <a:pt x="10189" y="0"/>
                    </a:moveTo>
                    <a:cubicBezTo>
                      <a:pt x="10143" y="12"/>
                      <a:pt x="7110" y="793"/>
                      <a:pt x="4117" y="793"/>
                    </a:cubicBezTo>
                    <a:cubicBezTo>
                      <a:pt x="2641" y="793"/>
                      <a:pt x="1174" y="603"/>
                      <a:pt x="80" y="37"/>
                    </a:cubicBezTo>
                    <a:lnTo>
                      <a:pt x="1" y="218"/>
                    </a:lnTo>
                    <a:cubicBezTo>
                      <a:pt x="602" y="529"/>
                      <a:pt x="1312" y="728"/>
                      <a:pt x="2073" y="847"/>
                    </a:cubicBezTo>
                    <a:cubicBezTo>
                      <a:pt x="2728" y="949"/>
                      <a:pt x="3421" y="990"/>
                      <a:pt x="4115" y="990"/>
                    </a:cubicBezTo>
                    <a:cubicBezTo>
                      <a:pt x="7134" y="990"/>
                      <a:pt x="10178" y="206"/>
                      <a:pt x="10223" y="193"/>
                    </a:cubicBezTo>
                    <a:lnTo>
                      <a:pt x="10189"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27" name="Google Shape;3127;p50"/>
              <p:cNvSpPr/>
              <p:nvPr/>
            </p:nvSpPr>
            <p:spPr>
              <a:xfrm>
                <a:off x="2690105" y="2299382"/>
                <a:ext cx="1320140" cy="1534860"/>
              </a:xfrm>
              <a:custGeom>
                <a:avLst/>
                <a:gdLst/>
                <a:ahLst/>
                <a:cxnLst/>
                <a:rect l="l" t="t" r="r" b="b"/>
                <a:pathLst>
                  <a:path w="30821" h="35834" extrusionOk="0">
                    <a:moveTo>
                      <a:pt x="30663" y="0"/>
                    </a:moveTo>
                    <a:cubicBezTo>
                      <a:pt x="30600" y="54"/>
                      <a:pt x="24261" y="5477"/>
                      <a:pt x="17350" y="12552"/>
                    </a:cubicBezTo>
                    <a:cubicBezTo>
                      <a:pt x="16532" y="13391"/>
                      <a:pt x="15683" y="14276"/>
                      <a:pt x="14820" y="15195"/>
                    </a:cubicBezTo>
                    <a:cubicBezTo>
                      <a:pt x="14378" y="13646"/>
                      <a:pt x="16178" y="10855"/>
                      <a:pt x="16197" y="10826"/>
                    </a:cubicBezTo>
                    <a:lnTo>
                      <a:pt x="16054" y="10712"/>
                    </a:lnTo>
                    <a:cubicBezTo>
                      <a:pt x="15973" y="10837"/>
                      <a:pt x="14117" y="13716"/>
                      <a:pt x="14677" y="15348"/>
                    </a:cubicBezTo>
                    <a:cubicBezTo>
                      <a:pt x="13584" y="16516"/>
                      <a:pt x="12469" y="17740"/>
                      <a:pt x="11363" y="19001"/>
                    </a:cubicBezTo>
                    <a:cubicBezTo>
                      <a:pt x="9956" y="14303"/>
                      <a:pt x="16783" y="5343"/>
                      <a:pt x="16853" y="5253"/>
                    </a:cubicBezTo>
                    <a:lnTo>
                      <a:pt x="16719" y="5126"/>
                    </a:lnTo>
                    <a:cubicBezTo>
                      <a:pt x="16702" y="5150"/>
                      <a:pt x="14911" y="7488"/>
                      <a:pt x="13352" y="10379"/>
                    </a:cubicBezTo>
                    <a:cubicBezTo>
                      <a:pt x="11286" y="14208"/>
                      <a:pt x="10571" y="17162"/>
                      <a:pt x="11222" y="19161"/>
                    </a:cubicBezTo>
                    <a:cubicBezTo>
                      <a:pt x="9740" y="20855"/>
                      <a:pt x="8277" y="22612"/>
                      <a:pt x="6906" y="24382"/>
                    </a:cubicBezTo>
                    <a:cubicBezTo>
                      <a:pt x="6333" y="21326"/>
                      <a:pt x="9064" y="15665"/>
                      <a:pt x="9093" y="15607"/>
                    </a:cubicBezTo>
                    <a:lnTo>
                      <a:pt x="8936" y="15517"/>
                    </a:lnTo>
                    <a:cubicBezTo>
                      <a:pt x="8818" y="15761"/>
                      <a:pt x="6062" y="21476"/>
                      <a:pt x="6759" y="24571"/>
                    </a:cubicBezTo>
                    <a:cubicBezTo>
                      <a:pt x="5823" y="25788"/>
                      <a:pt x="4932" y="27009"/>
                      <a:pt x="4109" y="28220"/>
                    </a:cubicBezTo>
                    <a:lnTo>
                      <a:pt x="5625" y="22472"/>
                    </a:lnTo>
                    <a:lnTo>
                      <a:pt x="5625" y="22472"/>
                    </a:lnTo>
                    <a:cubicBezTo>
                      <a:pt x="5625" y="22473"/>
                      <a:pt x="3811" y="25951"/>
                      <a:pt x="3990" y="28395"/>
                    </a:cubicBezTo>
                    <a:cubicBezTo>
                      <a:pt x="2275" y="30939"/>
                      <a:pt x="872" y="33431"/>
                      <a:pt x="1" y="35724"/>
                    </a:cubicBezTo>
                    <a:lnTo>
                      <a:pt x="248" y="35833"/>
                    </a:lnTo>
                    <a:cubicBezTo>
                      <a:pt x="1251" y="33186"/>
                      <a:pt x="2976" y="30267"/>
                      <a:pt x="5071" y="27312"/>
                    </a:cubicBezTo>
                    <a:cubicBezTo>
                      <a:pt x="5126" y="27328"/>
                      <a:pt x="5183" y="27341"/>
                      <a:pt x="5243" y="27350"/>
                    </a:cubicBezTo>
                    <a:cubicBezTo>
                      <a:pt x="5346" y="27366"/>
                      <a:pt x="5455" y="27374"/>
                      <a:pt x="5568" y="27374"/>
                    </a:cubicBezTo>
                    <a:cubicBezTo>
                      <a:pt x="7445" y="27374"/>
                      <a:pt x="10658" y="25320"/>
                      <a:pt x="10810" y="25222"/>
                    </a:cubicBezTo>
                    <a:lnTo>
                      <a:pt x="10725" y="25051"/>
                    </a:lnTo>
                    <a:cubicBezTo>
                      <a:pt x="10689" y="25074"/>
                      <a:pt x="7400" y="27174"/>
                      <a:pt x="5575" y="27174"/>
                    </a:cubicBezTo>
                    <a:cubicBezTo>
                      <a:pt x="5440" y="27174"/>
                      <a:pt x="5312" y="27163"/>
                      <a:pt x="5195" y="27138"/>
                    </a:cubicBezTo>
                    <a:cubicBezTo>
                      <a:pt x="6418" y="25422"/>
                      <a:pt x="7764" y="23696"/>
                      <a:pt x="9163" y="22005"/>
                    </a:cubicBezTo>
                    <a:cubicBezTo>
                      <a:pt x="9606" y="22225"/>
                      <a:pt x="10074" y="22363"/>
                      <a:pt x="10551" y="22437"/>
                    </a:cubicBezTo>
                    <a:cubicBezTo>
                      <a:pt x="10867" y="22486"/>
                      <a:pt x="11186" y="22507"/>
                      <a:pt x="11503" y="22507"/>
                    </a:cubicBezTo>
                    <a:cubicBezTo>
                      <a:pt x="13740" y="22507"/>
                      <a:pt x="15858" y="21434"/>
                      <a:pt x="15887" y="21419"/>
                    </a:cubicBezTo>
                    <a:lnTo>
                      <a:pt x="15817" y="21240"/>
                    </a:lnTo>
                    <a:cubicBezTo>
                      <a:pt x="15787" y="21254"/>
                      <a:pt x="13702" y="22310"/>
                      <a:pt x="11511" y="22310"/>
                    </a:cubicBezTo>
                    <a:cubicBezTo>
                      <a:pt x="10758" y="22310"/>
                      <a:pt x="9991" y="22185"/>
                      <a:pt x="9292" y="21849"/>
                    </a:cubicBezTo>
                    <a:cubicBezTo>
                      <a:pt x="10840" y="19984"/>
                      <a:pt x="12451" y="18164"/>
                      <a:pt x="14035" y="16448"/>
                    </a:cubicBezTo>
                    <a:cubicBezTo>
                      <a:pt x="14344" y="16540"/>
                      <a:pt x="14659" y="16609"/>
                      <a:pt x="14973" y="16658"/>
                    </a:cubicBezTo>
                    <a:cubicBezTo>
                      <a:pt x="15442" y="16731"/>
                      <a:pt x="15909" y="16760"/>
                      <a:pt x="16358" y="16760"/>
                    </a:cubicBezTo>
                    <a:cubicBezTo>
                      <a:pt x="18179" y="16760"/>
                      <a:pt x="19691" y="16279"/>
                      <a:pt x="19712" y="16273"/>
                    </a:cubicBezTo>
                    <a:lnTo>
                      <a:pt x="19667" y="16082"/>
                    </a:lnTo>
                    <a:cubicBezTo>
                      <a:pt x="19646" y="16088"/>
                      <a:pt x="18159" y="16560"/>
                      <a:pt x="16370" y="16560"/>
                    </a:cubicBezTo>
                    <a:cubicBezTo>
                      <a:pt x="15665" y="16560"/>
                      <a:pt x="14913" y="16487"/>
                      <a:pt x="14185" y="16283"/>
                    </a:cubicBezTo>
                    <a:cubicBezTo>
                      <a:pt x="15328" y="15050"/>
                      <a:pt x="16452" y="13870"/>
                      <a:pt x="17526" y="12771"/>
                    </a:cubicBezTo>
                    <a:cubicBezTo>
                      <a:pt x="17640" y="12654"/>
                      <a:pt x="17753" y="12539"/>
                      <a:pt x="17867" y="12423"/>
                    </a:cubicBezTo>
                    <a:cubicBezTo>
                      <a:pt x="17980" y="12431"/>
                      <a:pt x="18097" y="12434"/>
                      <a:pt x="18219" y="12434"/>
                    </a:cubicBezTo>
                    <a:cubicBezTo>
                      <a:pt x="21918" y="12434"/>
                      <a:pt x="29497" y="9110"/>
                      <a:pt x="29831" y="8963"/>
                    </a:cubicBezTo>
                    <a:lnTo>
                      <a:pt x="29771" y="8778"/>
                    </a:lnTo>
                    <a:cubicBezTo>
                      <a:pt x="29689" y="8814"/>
                      <a:pt x="21889" y="12236"/>
                      <a:pt x="18218" y="12236"/>
                    </a:cubicBezTo>
                    <a:cubicBezTo>
                      <a:pt x="18162" y="12236"/>
                      <a:pt x="18108" y="12235"/>
                      <a:pt x="18054" y="12233"/>
                    </a:cubicBezTo>
                    <a:cubicBezTo>
                      <a:pt x="18850" y="11424"/>
                      <a:pt x="19636" y="10639"/>
                      <a:pt x="20404" y="9882"/>
                    </a:cubicBezTo>
                    <a:cubicBezTo>
                      <a:pt x="20614" y="9978"/>
                      <a:pt x="20828" y="10040"/>
                      <a:pt x="21042" y="10073"/>
                    </a:cubicBezTo>
                    <a:cubicBezTo>
                      <a:pt x="21181" y="10095"/>
                      <a:pt x="21320" y="10105"/>
                      <a:pt x="21459" y="10105"/>
                    </a:cubicBezTo>
                    <a:cubicBezTo>
                      <a:pt x="23101" y="10105"/>
                      <a:pt x="24673" y="8706"/>
                      <a:pt x="24755" y="8632"/>
                    </a:cubicBezTo>
                    <a:lnTo>
                      <a:pt x="24646" y="8479"/>
                    </a:lnTo>
                    <a:cubicBezTo>
                      <a:pt x="24626" y="8497"/>
                      <a:pt x="23048" y="9898"/>
                      <a:pt x="21450" y="9898"/>
                    </a:cubicBezTo>
                    <a:cubicBezTo>
                      <a:pt x="21149" y="9898"/>
                      <a:pt x="20848" y="9849"/>
                      <a:pt x="20557" y="9731"/>
                    </a:cubicBezTo>
                    <a:cubicBezTo>
                      <a:pt x="26176" y="4208"/>
                      <a:pt x="30767" y="280"/>
                      <a:pt x="30821" y="235"/>
                    </a:cubicBezTo>
                    <a:lnTo>
                      <a:pt x="30663"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sp>
          <p:nvSpPr>
            <p:cNvPr id="3128" name="Google Shape;3128;p50"/>
            <p:cNvSpPr/>
            <p:nvPr/>
          </p:nvSpPr>
          <p:spPr>
            <a:xfrm>
              <a:off x="555757" y="1519276"/>
              <a:ext cx="1479051" cy="2392945"/>
            </a:xfrm>
            <a:custGeom>
              <a:avLst/>
              <a:gdLst/>
              <a:ahLst/>
              <a:cxnLst/>
              <a:rect l="l" t="t" r="r" b="b"/>
              <a:pathLst>
                <a:path w="33344" h="53947" extrusionOk="0">
                  <a:moveTo>
                    <a:pt x="6007" y="0"/>
                  </a:moveTo>
                  <a:cubicBezTo>
                    <a:pt x="5418" y="0"/>
                    <a:pt x="4828" y="217"/>
                    <a:pt x="4234" y="697"/>
                  </a:cubicBezTo>
                  <a:cubicBezTo>
                    <a:pt x="0" y="4124"/>
                    <a:pt x="13064" y="12730"/>
                    <a:pt x="11381" y="12730"/>
                  </a:cubicBezTo>
                  <a:cubicBezTo>
                    <a:pt x="11260" y="12730"/>
                    <a:pt x="11062" y="12686"/>
                    <a:pt x="10775" y="12591"/>
                  </a:cubicBezTo>
                  <a:cubicBezTo>
                    <a:pt x="8195" y="11740"/>
                    <a:pt x="6275" y="10480"/>
                    <a:pt x="4955" y="10480"/>
                  </a:cubicBezTo>
                  <a:cubicBezTo>
                    <a:pt x="4095" y="10480"/>
                    <a:pt x="3489" y="11016"/>
                    <a:pt x="3124" y="12553"/>
                  </a:cubicBezTo>
                  <a:cubicBezTo>
                    <a:pt x="2197" y="16445"/>
                    <a:pt x="19071" y="21188"/>
                    <a:pt x="13042" y="21860"/>
                  </a:cubicBezTo>
                  <a:cubicBezTo>
                    <a:pt x="7014" y="22531"/>
                    <a:pt x="6681" y="24319"/>
                    <a:pt x="10320" y="25606"/>
                  </a:cubicBezTo>
                  <a:cubicBezTo>
                    <a:pt x="13958" y="26892"/>
                    <a:pt x="29656" y="43318"/>
                    <a:pt x="30357" y="51328"/>
                  </a:cubicBezTo>
                  <a:cubicBezTo>
                    <a:pt x="30523" y="53223"/>
                    <a:pt x="30778" y="53946"/>
                    <a:pt x="31070" y="53946"/>
                  </a:cubicBezTo>
                  <a:cubicBezTo>
                    <a:pt x="32012" y="53946"/>
                    <a:pt x="33343" y="46416"/>
                    <a:pt x="33343" y="46416"/>
                  </a:cubicBezTo>
                  <a:lnTo>
                    <a:pt x="33343" y="46416"/>
                  </a:lnTo>
                  <a:cubicBezTo>
                    <a:pt x="33343" y="46416"/>
                    <a:pt x="33343" y="46416"/>
                    <a:pt x="33343" y="46416"/>
                  </a:cubicBezTo>
                  <a:lnTo>
                    <a:pt x="33343" y="46416"/>
                  </a:lnTo>
                  <a:cubicBezTo>
                    <a:pt x="27555" y="16691"/>
                    <a:pt x="21917" y="8945"/>
                    <a:pt x="19595" y="8945"/>
                  </a:cubicBezTo>
                  <a:cubicBezTo>
                    <a:pt x="19238" y="8945"/>
                    <a:pt x="18960" y="9127"/>
                    <a:pt x="18771" y="9441"/>
                  </a:cubicBezTo>
                  <a:cubicBezTo>
                    <a:pt x="17696" y="11228"/>
                    <a:pt x="20683" y="16979"/>
                    <a:pt x="20039" y="16979"/>
                  </a:cubicBezTo>
                  <a:cubicBezTo>
                    <a:pt x="19834" y="16979"/>
                    <a:pt x="19259" y="16393"/>
                    <a:pt x="18065" y="14907"/>
                  </a:cubicBezTo>
                  <a:cubicBezTo>
                    <a:pt x="13773" y="9565"/>
                    <a:pt x="9921" y="0"/>
                    <a:pt x="6007" y="0"/>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29" name="Google Shape;3129;p50"/>
            <p:cNvSpPr/>
            <p:nvPr/>
          </p:nvSpPr>
          <p:spPr>
            <a:xfrm>
              <a:off x="1022445" y="2585148"/>
              <a:ext cx="528340" cy="145448"/>
            </a:xfrm>
            <a:custGeom>
              <a:avLst/>
              <a:gdLst/>
              <a:ahLst/>
              <a:cxnLst/>
              <a:rect l="l" t="t" r="r" b="b"/>
              <a:pathLst>
                <a:path w="11911" h="3279" extrusionOk="0">
                  <a:moveTo>
                    <a:pt x="99" y="0"/>
                  </a:moveTo>
                  <a:lnTo>
                    <a:pt x="0" y="190"/>
                  </a:lnTo>
                  <a:cubicBezTo>
                    <a:pt x="62" y="222"/>
                    <a:pt x="5066" y="2770"/>
                    <a:pt x="9309" y="3214"/>
                  </a:cubicBezTo>
                  <a:cubicBezTo>
                    <a:pt x="9713" y="3256"/>
                    <a:pt x="10110" y="3279"/>
                    <a:pt x="10495" y="3279"/>
                  </a:cubicBezTo>
                  <a:cubicBezTo>
                    <a:pt x="10990" y="3279"/>
                    <a:pt x="11465" y="3241"/>
                    <a:pt x="11911" y="3157"/>
                  </a:cubicBezTo>
                  <a:lnTo>
                    <a:pt x="11870" y="2946"/>
                  </a:lnTo>
                  <a:cubicBezTo>
                    <a:pt x="11436" y="3028"/>
                    <a:pt x="10972" y="3065"/>
                    <a:pt x="10488" y="3065"/>
                  </a:cubicBezTo>
                  <a:cubicBezTo>
                    <a:pt x="6118" y="3065"/>
                    <a:pt x="165" y="33"/>
                    <a:pt x="99"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30" name="Google Shape;3130;p50"/>
            <p:cNvSpPr/>
            <p:nvPr/>
          </p:nvSpPr>
          <p:spPr>
            <a:xfrm>
              <a:off x="787571" y="1662685"/>
              <a:ext cx="1193345" cy="2037111"/>
            </a:xfrm>
            <a:custGeom>
              <a:avLst/>
              <a:gdLst/>
              <a:ahLst/>
              <a:cxnLst/>
              <a:rect l="l" t="t" r="r" b="b"/>
              <a:pathLst>
                <a:path w="26903" h="45925" extrusionOk="0">
                  <a:moveTo>
                    <a:pt x="1668" y="1"/>
                  </a:moveTo>
                  <a:lnTo>
                    <a:pt x="1414" y="199"/>
                  </a:lnTo>
                  <a:cubicBezTo>
                    <a:pt x="1464" y="262"/>
                    <a:pt x="5660" y="5657"/>
                    <a:pt x="10585" y="13004"/>
                  </a:cubicBezTo>
                  <a:cubicBezTo>
                    <a:pt x="10484" y="13014"/>
                    <a:pt x="10383" y="13019"/>
                    <a:pt x="10283" y="13019"/>
                  </a:cubicBezTo>
                  <a:cubicBezTo>
                    <a:pt x="8052" y="13019"/>
                    <a:pt x="6208" y="10555"/>
                    <a:pt x="6187" y="10528"/>
                  </a:cubicBezTo>
                  <a:lnTo>
                    <a:pt x="6014" y="10655"/>
                  </a:lnTo>
                  <a:cubicBezTo>
                    <a:pt x="6095" y="10764"/>
                    <a:pt x="7760" y="12993"/>
                    <a:pt x="9920" y="13219"/>
                  </a:cubicBezTo>
                  <a:cubicBezTo>
                    <a:pt x="10032" y="13231"/>
                    <a:pt x="10145" y="13237"/>
                    <a:pt x="10260" y="13237"/>
                  </a:cubicBezTo>
                  <a:cubicBezTo>
                    <a:pt x="10411" y="13237"/>
                    <a:pt x="10565" y="13226"/>
                    <a:pt x="10720" y="13204"/>
                  </a:cubicBezTo>
                  <a:cubicBezTo>
                    <a:pt x="11393" y="14210"/>
                    <a:pt x="12079" y="15250"/>
                    <a:pt x="12768" y="16319"/>
                  </a:cubicBezTo>
                  <a:cubicBezTo>
                    <a:pt x="8545" y="15395"/>
                    <a:pt x="212" y="9425"/>
                    <a:pt x="126" y="9363"/>
                  </a:cubicBezTo>
                  <a:lnTo>
                    <a:pt x="1" y="9537"/>
                  </a:lnTo>
                  <a:cubicBezTo>
                    <a:pt x="358" y="9795"/>
                    <a:pt x="8732" y="15793"/>
                    <a:pt x="12930" y="16571"/>
                  </a:cubicBezTo>
                  <a:cubicBezTo>
                    <a:pt x="13029" y="16723"/>
                    <a:pt x="13126" y="16876"/>
                    <a:pt x="13225" y="17029"/>
                  </a:cubicBezTo>
                  <a:cubicBezTo>
                    <a:pt x="14153" y="18478"/>
                    <a:pt x="15118" y="20025"/>
                    <a:pt x="16086" y="21634"/>
                  </a:cubicBezTo>
                  <a:cubicBezTo>
                    <a:pt x="16078" y="21634"/>
                    <a:pt x="16071" y="21634"/>
                    <a:pt x="16063" y="21634"/>
                  </a:cubicBezTo>
                  <a:cubicBezTo>
                    <a:pt x="12858" y="21634"/>
                    <a:pt x="9785" y="19865"/>
                    <a:pt x="9755" y="19847"/>
                  </a:cubicBezTo>
                  <a:lnTo>
                    <a:pt x="9647" y="20032"/>
                  </a:lnTo>
                  <a:cubicBezTo>
                    <a:pt x="9675" y="20049"/>
                    <a:pt x="12187" y="21495"/>
                    <a:pt x="15057" y="21795"/>
                  </a:cubicBezTo>
                  <a:cubicBezTo>
                    <a:pt x="15386" y="21830"/>
                    <a:pt x="15718" y="21849"/>
                    <a:pt x="16053" y="21849"/>
                  </a:cubicBezTo>
                  <a:cubicBezTo>
                    <a:pt x="16107" y="21849"/>
                    <a:pt x="16160" y="21848"/>
                    <a:pt x="16214" y="21847"/>
                  </a:cubicBezTo>
                  <a:cubicBezTo>
                    <a:pt x="17553" y="24082"/>
                    <a:pt x="18896" y="26436"/>
                    <a:pt x="20152" y="28816"/>
                  </a:cubicBezTo>
                  <a:cubicBezTo>
                    <a:pt x="19845" y="28865"/>
                    <a:pt x="19536" y="28888"/>
                    <a:pt x="19228" y="28888"/>
                  </a:cubicBezTo>
                  <a:cubicBezTo>
                    <a:pt x="15954" y="28888"/>
                    <a:pt x="12763" y="26335"/>
                    <a:pt x="12727" y="26305"/>
                  </a:cubicBezTo>
                  <a:lnTo>
                    <a:pt x="12592" y="26473"/>
                  </a:lnTo>
                  <a:cubicBezTo>
                    <a:pt x="12625" y="26500"/>
                    <a:pt x="15427" y="28741"/>
                    <a:pt x="18513" y="29064"/>
                  </a:cubicBezTo>
                  <a:cubicBezTo>
                    <a:pt x="18750" y="29088"/>
                    <a:pt x="18989" y="29102"/>
                    <a:pt x="19228" y="29102"/>
                  </a:cubicBezTo>
                  <a:cubicBezTo>
                    <a:pt x="19572" y="29102"/>
                    <a:pt x="19916" y="29074"/>
                    <a:pt x="20258" y="29015"/>
                  </a:cubicBezTo>
                  <a:cubicBezTo>
                    <a:pt x="21392" y="31173"/>
                    <a:pt x="22453" y="33350"/>
                    <a:pt x="23374" y="35481"/>
                  </a:cubicBezTo>
                  <a:cubicBezTo>
                    <a:pt x="21290" y="35366"/>
                    <a:pt x="17581" y="31764"/>
                    <a:pt x="17541" y="31726"/>
                  </a:cubicBezTo>
                  <a:lnTo>
                    <a:pt x="17392" y="31879"/>
                  </a:lnTo>
                  <a:cubicBezTo>
                    <a:pt x="17549" y="32033"/>
                    <a:pt x="21073" y="35459"/>
                    <a:pt x="23256" y="35687"/>
                  </a:cubicBezTo>
                  <a:cubicBezTo>
                    <a:pt x="23328" y="35695"/>
                    <a:pt x="23398" y="35697"/>
                    <a:pt x="23467" y="35697"/>
                  </a:cubicBezTo>
                  <a:cubicBezTo>
                    <a:pt x="25039" y="39366"/>
                    <a:pt x="26192" y="42890"/>
                    <a:pt x="26583" y="45924"/>
                  </a:cubicBezTo>
                  <a:lnTo>
                    <a:pt x="26902" y="45884"/>
                  </a:lnTo>
                  <a:cubicBezTo>
                    <a:pt x="26563" y="43254"/>
                    <a:pt x="25659" y="40263"/>
                    <a:pt x="24409" y="37133"/>
                  </a:cubicBezTo>
                  <a:cubicBezTo>
                    <a:pt x="25335" y="34648"/>
                    <a:pt x="24245" y="30517"/>
                    <a:pt x="24245" y="30517"/>
                  </a:cubicBezTo>
                  <a:lnTo>
                    <a:pt x="24245" y="30517"/>
                  </a:lnTo>
                  <a:lnTo>
                    <a:pt x="24321" y="36917"/>
                  </a:lnTo>
                  <a:cubicBezTo>
                    <a:pt x="23718" y="35423"/>
                    <a:pt x="23039" y="33899"/>
                    <a:pt x="22304" y="32369"/>
                  </a:cubicBezTo>
                  <a:cubicBezTo>
                    <a:pt x="24029" y="29359"/>
                    <a:pt x="22499" y="22637"/>
                    <a:pt x="22431" y="22349"/>
                  </a:cubicBezTo>
                  <a:lnTo>
                    <a:pt x="22431" y="22349"/>
                  </a:lnTo>
                  <a:lnTo>
                    <a:pt x="22223" y="22398"/>
                  </a:lnTo>
                  <a:cubicBezTo>
                    <a:pt x="22238" y="22467"/>
                    <a:pt x="23756" y="29125"/>
                    <a:pt x="22191" y="32130"/>
                  </a:cubicBezTo>
                  <a:cubicBezTo>
                    <a:pt x="21113" y="29900"/>
                    <a:pt x="19924" y="27657"/>
                    <a:pt x="18695" y="25473"/>
                  </a:cubicBezTo>
                  <a:cubicBezTo>
                    <a:pt x="20042" y="23585"/>
                    <a:pt x="20078" y="20316"/>
                    <a:pt x="18795" y="15749"/>
                  </a:cubicBezTo>
                  <a:cubicBezTo>
                    <a:pt x="17827" y="12301"/>
                    <a:pt x="16429" y="9360"/>
                    <a:pt x="16414" y="9331"/>
                  </a:cubicBezTo>
                  <a:lnTo>
                    <a:pt x="16221" y="9423"/>
                  </a:lnTo>
                  <a:cubicBezTo>
                    <a:pt x="16276" y="9538"/>
                    <a:pt x="21600" y="20797"/>
                    <a:pt x="18577" y="25265"/>
                  </a:cubicBezTo>
                  <a:cubicBezTo>
                    <a:pt x="17659" y="23640"/>
                    <a:pt x="16719" y="22049"/>
                    <a:pt x="15788" y="20522"/>
                  </a:cubicBezTo>
                  <a:cubicBezTo>
                    <a:pt x="16922" y="18991"/>
                    <a:pt x="15604" y="15470"/>
                    <a:pt x="15546" y="15318"/>
                  </a:cubicBezTo>
                  <a:lnTo>
                    <a:pt x="15346" y="15394"/>
                  </a:lnTo>
                  <a:cubicBezTo>
                    <a:pt x="15360" y="15430"/>
                    <a:pt x="16637" y="18844"/>
                    <a:pt x="15667" y="20323"/>
                  </a:cubicBezTo>
                  <a:cubicBezTo>
                    <a:pt x="14932" y="19120"/>
                    <a:pt x="14202" y="17959"/>
                    <a:pt x="13495" y="16853"/>
                  </a:cubicBezTo>
                  <a:cubicBezTo>
                    <a:pt x="7520" y="7524"/>
                    <a:pt x="1726" y="75"/>
                    <a:pt x="166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31" name="Google Shape;3131;p50"/>
            <p:cNvSpPr/>
            <p:nvPr/>
          </p:nvSpPr>
          <p:spPr>
            <a:xfrm>
              <a:off x="124732" y="3858259"/>
              <a:ext cx="4747255" cy="956566"/>
            </a:xfrm>
            <a:custGeom>
              <a:avLst/>
              <a:gdLst/>
              <a:ahLst/>
              <a:cxnLst/>
              <a:rect l="l" t="t" r="r" b="b"/>
              <a:pathLst>
                <a:path w="107023" h="21565" extrusionOk="0">
                  <a:moveTo>
                    <a:pt x="50024" y="0"/>
                  </a:moveTo>
                  <a:cubicBezTo>
                    <a:pt x="33681" y="0"/>
                    <a:pt x="18485" y="5496"/>
                    <a:pt x="10386" y="9022"/>
                  </a:cubicBezTo>
                  <a:cubicBezTo>
                    <a:pt x="0" y="13545"/>
                    <a:pt x="8902" y="16132"/>
                    <a:pt x="20394" y="20006"/>
                  </a:cubicBezTo>
                  <a:cubicBezTo>
                    <a:pt x="23798" y="21154"/>
                    <a:pt x="27667" y="21564"/>
                    <a:pt x="31184" y="21564"/>
                  </a:cubicBezTo>
                  <a:cubicBezTo>
                    <a:pt x="39540" y="21564"/>
                    <a:pt x="45912" y="19246"/>
                    <a:pt x="39367" y="18973"/>
                  </a:cubicBezTo>
                  <a:cubicBezTo>
                    <a:pt x="31793" y="18657"/>
                    <a:pt x="30849" y="15874"/>
                    <a:pt x="53064" y="15874"/>
                  </a:cubicBezTo>
                  <a:cubicBezTo>
                    <a:pt x="75281" y="15874"/>
                    <a:pt x="107023" y="15486"/>
                    <a:pt x="96826" y="9022"/>
                  </a:cubicBezTo>
                  <a:cubicBezTo>
                    <a:pt x="86630" y="2559"/>
                    <a:pt x="77700" y="2914"/>
                    <a:pt x="58350" y="503"/>
                  </a:cubicBezTo>
                  <a:cubicBezTo>
                    <a:pt x="55561" y="156"/>
                    <a:pt x="52776" y="0"/>
                    <a:pt x="50024" y="0"/>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3132" name="Google Shape;3132;p50"/>
            <p:cNvSpPr/>
            <p:nvPr/>
          </p:nvSpPr>
          <p:spPr>
            <a:xfrm>
              <a:off x="3354026" y="1205534"/>
              <a:ext cx="682216" cy="846027"/>
            </a:xfrm>
            <a:custGeom>
              <a:avLst/>
              <a:gdLst/>
              <a:ahLst/>
              <a:cxnLst/>
              <a:rect l="l" t="t" r="r" b="b"/>
              <a:pathLst>
                <a:path w="15380" h="19073" extrusionOk="0">
                  <a:moveTo>
                    <a:pt x="15200" y="1"/>
                  </a:moveTo>
                  <a:cubicBezTo>
                    <a:pt x="15186" y="1"/>
                    <a:pt x="15173" y="3"/>
                    <a:pt x="15159" y="6"/>
                  </a:cubicBezTo>
                  <a:cubicBezTo>
                    <a:pt x="11530" y="911"/>
                    <a:pt x="8487" y="2469"/>
                    <a:pt x="6114" y="4635"/>
                  </a:cubicBezTo>
                  <a:cubicBezTo>
                    <a:pt x="4212" y="6369"/>
                    <a:pt x="2735" y="8495"/>
                    <a:pt x="1723" y="10952"/>
                  </a:cubicBezTo>
                  <a:cubicBezTo>
                    <a:pt x="1" y="15132"/>
                    <a:pt x="226" y="18881"/>
                    <a:pt x="228" y="18919"/>
                  </a:cubicBezTo>
                  <a:cubicBezTo>
                    <a:pt x="233" y="18994"/>
                    <a:pt x="288" y="19053"/>
                    <a:pt x="357" y="19069"/>
                  </a:cubicBezTo>
                  <a:cubicBezTo>
                    <a:pt x="367" y="19071"/>
                    <a:pt x="379" y="19073"/>
                    <a:pt x="392" y="19073"/>
                  </a:cubicBezTo>
                  <a:cubicBezTo>
                    <a:pt x="396" y="19073"/>
                    <a:pt x="400" y="19072"/>
                    <a:pt x="404" y="19072"/>
                  </a:cubicBezTo>
                  <a:cubicBezTo>
                    <a:pt x="494" y="19066"/>
                    <a:pt x="563" y="18988"/>
                    <a:pt x="557" y="18898"/>
                  </a:cubicBezTo>
                  <a:cubicBezTo>
                    <a:pt x="555" y="18861"/>
                    <a:pt x="335" y="15176"/>
                    <a:pt x="2033" y="11065"/>
                  </a:cubicBezTo>
                  <a:cubicBezTo>
                    <a:pt x="3595" y="7279"/>
                    <a:pt x="7155" y="2343"/>
                    <a:pt x="15239" y="325"/>
                  </a:cubicBezTo>
                  <a:cubicBezTo>
                    <a:pt x="15326" y="303"/>
                    <a:pt x="15380" y="214"/>
                    <a:pt x="15358" y="126"/>
                  </a:cubicBezTo>
                  <a:cubicBezTo>
                    <a:pt x="15339" y="51"/>
                    <a:pt x="15273" y="1"/>
                    <a:pt x="15200" y="1"/>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33" name="Google Shape;3133;p50"/>
            <p:cNvSpPr/>
            <p:nvPr/>
          </p:nvSpPr>
          <p:spPr>
            <a:xfrm>
              <a:off x="3422071" y="1367351"/>
              <a:ext cx="98340" cy="211008"/>
            </a:xfrm>
            <a:custGeom>
              <a:avLst/>
              <a:gdLst/>
              <a:ahLst/>
              <a:cxnLst/>
              <a:rect l="l" t="t" r="r" b="b"/>
              <a:pathLst>
                <a:path w="2217" h="4757" extrusionOk="0">
                  <a:moveTo>
                    <a:pt x="950" y="1"/>
                  </a:moveTo>
                  <a:cubicBezTo>
                    <a:pt x="525" y="1"/>
                    <a:pt x="106" y="296"/>
                    <a:pt x="42" y="775"/>
                  </a:cubicBezTo>
                  <a:cubicBezTo>
                    <a:pt x="1" y="1088"/>
                    <a:pt x="129" y="1367"/>
                    <a:pt x="351" y="1580"/>
                  </a:cubicBezTo>
                  <a:cubicBezTo>
                    <a:pt x="652" y="1868"/>
                    <a:pt x="922" y="2183"/>
                    <a:pt x="1120" y="2553"/>
                  </a:cubicBezTo>
                  <a:cubicBezTo>
                    <a:pt x="1466" y="3202"/>
                    <a:pt x="1676" y="3961"/>
                    <a:pt x="1648" y="4699"/>
                  </a:cubicBezTo>
                  <a:cubicBezTo>
                    <a:pt x="1651" y="4738"/>
                    <a:pt x="1675" y="4757"/>
                    <a:pt x="1701" y="4757"/>
                  </a:cubicBezTo>
                  <a:cubicBezTo>
                    <a:pt x="1723" y="4757"/>
                    <a:pt x="1747" y="4743"/>
                    <a:pt x="1760" y="4717"/>
                  </a:cubicBezTo>
                  <a:cubicBezTo>
                    <a:pt x="1799" y="4636"/>
                    <a:pt x="1835" y="4552"/>
                    <a:pt x="1867" y="4468"/>
                  </a:cubicBezTo>
                  <a:cubicBezTo>
                    <a:pt x="1953" y="4248"/>
                    <a:pt x="2022" y="4020"/>
                    <a:pt x="2074" y="3790"/>
                  </a:cubicBezTo>
                  <a:cubicBezTo>
                    <a:pt x="2157" y="3425"/>
                    <a:pt x="2199" y="3053"/>
                    <a:pt x="2207" y="2679"/>
                  </a:cubicBezTo>
                  <a:cubicBezTo>
                    <a:pt x="2217" y="2215"/>
                    <a:pt x="2156" y="1736"/>
                    <a:pt x="2027" y="1291"/>
                  </a:cubicBezTo>
                  <a:cubicBezTo>
                    <a:pt x="1931" y="963"/>
                    <a:pt x="1833" y="543"/>
                    <a:pt x="1596" y="285"/>
                  </a:cubicBezTo>
                  <a:cubicBezTo>
                    <a:pt x="1417" y="89"/>
                    <a:pt x="1183" y="1"/>
                    <a:pt x="950" y="1"/>
                  </a:cubicBezTo>
                  <a:close/>
                </a:path>
              </a:pathLst>
            </a:custGeom>
            <a:solidFill>
              <a:srgbClr val="F39289"/>
            </a:solidFill>
            <a:ln>
              <a:noFill/>
            </a:ln>
          </p:spPr>
          <p:txBody>
            <a:bodyPr spcFirstLastPara="1" wrap="square" lIns="121900" tIns="121900" rIns="121900" bIns="121900" anchor="ctr" anchorCtr="0">
              <a:noAutofit/>
            </a:bodyPr>
            <a:lstStyle/>
            <a:p>
              <a:endParaRPr sz="2400"/>
            </a:p>
          </p:txBody>
        </p:sp>
        <p:sp>
          <p:nvSpPr>
            <p:cNvPr id="3134" name="Google Shape;3134;p50"/>
            <p:cNvSpPr/>
            <p:nvPr/>
          </p:nvSpPr>
          <p:spPr>
            <a:xfrm>
              <a:off x="3455694" y="1388776"/>
              <a:ext cx="56245" cy="155561"/>
            </a:xfrm>
            <a:custGeom>
              <a:avLst/>
              <a:gdLst/>
              <a:ahLst/>
              <a:cxnLst/>
              <a:rect l="l" t="t" r="r" b="b"/>
              <a:pathLst>
                <a:path w="1268" h="3507" extrusionOk="0">
                  <a:moveTo>
                    <a:pt x="62" y="1"/>
                  </a:moveTo>
                  <a:cubicBezTo>
                    <a:pt x="49" y="1"/>
                    <a:pt x="35" y="6"/>
                    <a:pt x="24" y="16"/>
                  </a:cubicBezTo>
                  <a:cubicBezTo>
                    <a:pt x="2" y="37"/>
                    <a:pt x="1" y="71"/>
                    <a:pt x="22" y="94"/>
                  </a:cubicBezTo>
                  <a:cubicBezTo>
                    <a:pt x="34" y="105"/>
                    <a:pt x="1155" y="1295"/>
                    <a:pt x="960" y="3446"/>
                  </a:cubicBezTo>
                  <a:cubicBezTo>
                    <a:pt x="959" y="3455"/>
                    <a:pt x="960" y="3465"/>
                    <a:pt x="964" y="3473"/>
                  </a:cubicBezTo>
                  <a:cubicBezTo>
                    <a:pt x="972" y="3491"/>
                    <a:pt x="989" y="3505"/>
                    <a:pt x="1010" y="3506"/>
                  </a:cubicBezTo>
                  <a:cubicBezTo>
                    <a:pt x="1012" y="3507"/>
                    <a:pt x="1013" y="3507"/>
                    <a:pt x="1015" y="3507"/>
                  </a:cubicBezTo>
                  <a:cubicBezTo>
                    <a:pt x="1042" y="3507"/>
                    <a:pt x="1066" y="3486"/>
                    <a:pt x="1069" y="3457"/>
                  </a:cubicBezTo>
                  <a:cubicBezTo>
                    <a:pt x="1268" y="1256"/>
                    <a:pt x="112" y="29"/>
                    <a:pt x="101" y="18"/>
                  </a:cubicBezTo>
                  <a:cubicBezTo>
                    <a:pt x="91" y="6"/>
                    <a:pt x="76" y="1"/>
                    <a:pt x="62" y="1"/>
                  </a:cubicBezTo>
                  <a:close/>
                </a:path>
              </a:pathLst>
            </a:custGeom>
            <a:solidFill>
              <a:srgbClr val="EC4C5C"/>
            </a:solidFill>
            <a:ln>
              <a:noFill/>
            </a:ln>
          </p:spPr>
          <p:txBody>
            <a:bodyPr spcFirstLastPara="1" wrap="square" lIns="121900" tIns="121900" rIns="121900" bIns="121900" anchor="ctr" anchorCtr="0">
              <a:noAutofit/>
            </a:bodyPr>
            <a:lstStyle/>
            <a:p>
              <a:endParaRPr sz="2400"/>
            </a:p>
          </p:txBody>
        </p:sp>
        <p:sp>
          <p:nvSpPr>
            <p:cNvPr id="3135" name="Google Shape;3135;p50"/>
            <p:cNvSpPr/>
            <p:nvPr/>
          </p:nvSpPr>
          <p:spPr>
            <a:xfrm>
              <a:off x="3810246" y="1095615"/>
              <a:ext cx="77093" cy="193620"/>
            </a:xfrm>
            <a:custGeom>
              <a:avLst/>
              <a:gdLst/>
              <a:ahLst/>
              <a:cxnLst/>
              <a:rect l="l" t="t" r="r" b="b"/>
              <a:pathLst>
                <a:path w="1738" h="4365" extrusionOk="0">
                  <a:moveTo>
                    <a:pt x="868" y="0"/>
                  </a:moveTo>
                  <a:cubicBezTo>
                    <a:pt x="564" y="0"/>
                    <a:pt x="258" y="161"/>
                    <a:pt x="119" y="482"/>
                  </a:cubicBezTo>
                  <a:cubicBezTo>
                    <a:pt x="1" y="756"/>
                    <a:pt x="57" y="1027"/>
                    <a:pt x="198" y="1279"/>
                  </a:cubicBezTo>
                  <a:cubicBezTo>
                    <a:pt x="377" y="1598"/>
                    <a:pt x="520" y="1935"/>
                    <a:pt x="592" y="2297"/>
                  </a:cubicBezTo>
                  <a:cubicBezTo>
                    <a:pt x="720" y="2950"/>
                    <a:pt x="702" y="3664"/>
                    <a:pt x="482" y="4298"/>
                  </a:cubicBezTo>
                  <a:cubicBezTo>
                    <a:pt x="472" y="4339"/>
                    <a:pt x="498" y="4364"/>
                    <a:pt x="528" y="4364"/>
                  </a:cubicBezTo>
                  <a:cubicBezTo>
                    <a:pt x="544" y="4364"/>
                    <a:pt x="560" y="4358"/>
                    <a:pt x="574" y="4343"/>
                  </a:cubicBezTo>
                  <a:cubicBezTo>
                    <a:pt x="630" y="4282"/>
                    <a:pt x="683" y="4220"/>
                    <a:pt x="734" y="4156"/>
                  </a:cubicBezTo>
                  <a:cubicBezTo>
                    <a:pt x="866" y="3987"/>
                    <a:pt x="985" y="3808"/>
                    <a:pt x="1092" y="3622"/>
                  </a:cubicBezTo>
                  <a:cubicBezTo>
                    <a:pt x="1269" y="3312"/>
                    <a:pt x="1413" y="2983"/>
                    <a:pt x="1517" y="2642"/>
                  </a:cubicBezTo>
                  <a:cubicBezTo>
                    <a:pt x="1634" y="2253"/>
                    <a:pt x="1707" y="1840"/>
                    <a:pt x="1711" y="1433"/>
                  </a:cubicBezTo>
                  <a:cubicBezTo>
                    <a:pt x="1714" y="1135"/>
                    <a:pt x="1738" y="769"/>
                    <a:pt x="1619" y="488"/>
                  </a:cubicBezTo>
                  <a:cubicBezTo>
                    <a:pt x="1482" y="163"/>
                    <a:pt x="1175" y="0"/>
                    <a:pt x="868" y="0"/>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36" name="Google Shape;3136;p50"/>
            <p:cNvSpPr/>
            <p:nvPr/>
          </p:nvSpPr>
          <p:spPr>
            <a:xfrm>
              <a:off x="3553193" y="1438234"/>
              <a:ext cx="224271" cy="84013"/>
            </a:xfrm>
            <a:custGeom>
              <a:avLst/>
              <a:gdLst/>
              <a:ahLst/>
              <a:cxnLst/>
              <a:rect l="l" t="t" r="r" b="b"/>
              <a:pathLst>
                <a:path w="5056" h="1894" extrusionOk="0">
                  <a:moveTo>
                    <a:pt x="3074" y="0"/>
                  </a:moveTo>
                  <a:cubicBezTo>
                    <a:pt x="2726" y="0"/>
                    <a:pt x="2376" y="42"/>
                    <a:pt x="2039" y="114"/>
                  </a:cubicBezTo>
                  <a:cubicBezTo>
                    <a:pt x="1344" y="262"/>
                    <a:pt x="631" y="552"/>
                    <a:pt x="74" y="1000"/>
                  </a:cubicBezTo>
                  <a:cubicBezTo>
                    <a:pt x="0" y="1058"/>
                    <a:pt x="81" y="1089"/>
                    <a:pt x="139" y="1089"/>
                  </a:cubicBezTo>
                  <a:cubicBezTo>
                    <a:pt x="149" y="1089"/>
                    <a:pt x="158" y="1088"/>
                    <a:pt x="166" y="1087"/>
                  </a:cubicBezTo>
                  <a:cubicBezTo>
                    <a:pt x="258" y="1065"/>
                    <a:pt x="352" y="1050"/>
                    <a:pt x="446" y="1036"/>
                  </a:cubicBezTo>
                  <a:cubicBezTo>
                    <a:pt x="662" y="1004"/>
                    <a:pt x="882" y="990"/>
                    <a:pt x="1100" y="990"/>
                  </a:cubicBezTo>
                  <a:cubicBezTo>
                    <a:pt x="1133" y="990"/>
                    <a:pt x="1166" y="990"/>
                    <a:pt x="1199" y="990"/>
                  </a:cubicBezTo>
                  <a:cubicBezTo>
                    <a:pt x="1611" y="999"/>
                    <a:pt x="2042" y="1057"/>
                    <a:pt x="2433" y="1194"/>
                  </a:cubicBezTo>
                  <a:cubicBezTo>
                    <a:pt x="2808" y="1326"/>
                    <a:pt x="3140" y="1503"/>
                    <a:pt x="3470" y="1726"/>
                  </a:cubicBezTo>
                  <a:cubicBezTo>
                    <a:pt x="3630" y="1835"/>
                    <a:pt x="3816" y="1893"/>
                    <a:pt x="4003" y="1893"/>
                  </a:cubicBezTo>
                  <a:cubicBezTo>
                    <a:pt x="4138" y="1893"/>
                    <a:pt x="4274" y="1863"/>
                    <a:pt x="4401" y="1798"/>
                  </a:cubicBezTo>
                  <a:cubicBezTo>
                    <a:pt x="5056" y="1467"/>
                    <a:pt x="5044" y="495"/>
                    <a:pt x="4379" y="181"/>
                  </a:cubicBezTo>
                  <a:cubicBezTo>
                    <a:pt x="4085" y="43"/>
                    <a:pt x="3702" y="34"/>
                    <a:pt x="3385" y="12"/>
                  </a:cubicBezTo>
                  <a:cubicBezTo>
                    <a:pt x="3282" y="4"/>
                    <a:pt x="3178" y="0"/>
                    <a:pt x="3074" y="0"/>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37" name="Google Shape;3137;p50"/>
            <p:cNvSpPr/>
            <p:nvPr/>
          </p:nvSpPr>
          <p:spPr>
            <a:xfrm>
              <a:off x="3581981" y="1229531"/>
              <a:ext cx="78557" cy="168691"/>
            </a:xfrm>
            <a:custGeom>
              <a:avLst/>
              <a:gdLst/>
              <a:ahLst/>
              <a:cxnLst/>
              <a:rect l="l" t="t" r="r" b="b"/>
              <a:pathLst>
                <a:path w="1771" h="3803" extrusionOk="0">
                  <a:moveTo>
                    <a:pt x="773" y="0"/>
                  </a:moveTo>
                  <a:cubicBezTo>
                    <a:pt x="467" y="0"/>
                    <a:pt x="163" y="188"/>
                    <a:pt x="72" y="523"/>
                  </a:cubicBezTo>
                  <a:cubicBezTo>
                    <a:pt x="1" y="784"/>
                    <a:pt x="87" y="1053"/>
                    <a:pt x="279" y="1239"/>
                  </a:cubicBezTo>
                  <a:cubicBezTo>
                    <a:pt x="506" y="1459"/>
                    <a:pt x="697" y="1692"/>
                    <a:pt x="861" y="1962"/>
                  </a:cubicBezTo>
                  <a:cubicBezTo>
                    <a:pt x="1030" y="2245"/>
                    <a:pt x="1147" y="2573"/>
                    <a:pt x="1219" y="2893"/>
                  </a:cubicBezTo>
                  <a:cubicBezTo>
                    <a:pt x="1263" y="3089"/>
                    <a:pt x="1294" y="3288"/>
                    <a:pt x="1306" y="3489"/>
                  </a:cubicBezTo>
                  <a:cubicBezTo>
                    <a:pt x="1309" y="3564"/>
                    <a:pt x="1313" y="3640"/>
                    <a:pt x="1310" y="3716"/>
                  </a:cubicBezTo>
                  <a:cubicBezTo>
                    <a:pt x="1310" y="3746"/>
                    <a:pt x="1333" y="3803"/>
                    <a:pt x="1361" y="3803"/>
                  </a:cubicBezTo>
                  <a:cubicBezTo>
                    <a:pt x="1371" y="3803"/>
                    <a:pt x="1383" y="3794"/>
                    <a:pt x="1393" y="3772"/>
                  </a:cubicBezTo>
                  <a:cubicBezTo>
                    <a:pt x="1653" y="3266"/>
                    <a:pt x="1765" y="2663"/>
                    <a:pt x="1768" y="2096"/>
                  </a:cubicBezTo>
                  <a:cubicBezTo>
                    <a:pt x="1771" y="1739"/>
                    <a:pt x="1729" y="1373"/>
                    <a:pt x="1631" y="1029"/>
                  </a:cubicBezTo>
                  <a:cubicBezTo>
                    <a:pt x="1562" y="784"/>
                    <a:pt x="1493" y="486"/>
                    <a:pt x="1338" y="280"/>
                  </a:cubicBezTo>
                  <a:cubicBezTo>
                    <a:pt x="1195" y="89"/>
                    <a:pt x="984" y="0"/>
                    <a:pt x="773" y="0"/>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38" name="Google Shape;3138;p50"/>
            <p:cNvSpPr/>
            <p:nvPr/>
          </p:nvSpPr>
          <p:spPr>
            <a:xfrm>
              <a:off x="3773740" y="1304452"/>
              <a:ext cx="152545" cy="71770"/>
            </a:xfrm>
            <a:custGeom>
              <a:avLst/>
              <a:gdLst/>
              <a:ahLst/>
              <a:cxnLst/>
              <a:rect l="l" t="t" r="r" b="b"/>
              <a:pathLst>
                <a:path w="3439" h="1618" extrusionOk="0">
                  <a:moveTo>
                    <a:pt x="1187" y="0"/>
                  </a:moveTo>
                  <a:cubicBezTo>
                    <a:pt x="807" y="0"/>
                    <a:pt x="420" y="58"/>
                    <a:pt x="72" y="195"/>
                  </a:cubicBezTo>
                  <a:cubicBezTo>
                    <a:pt x="1" y="221"/>
                    <a:pt x="78" y="268"/>
                    <a:pt x="114" y="271"/>
                  </a:cubicBezTo>
                  <a:cubicBezTo>
                    <a:pt x="178" y="276"/>
                    <a:pt x="244" y="285"/>
                    <a:pt x="308" y="295"/>
                  </a:cubicBezTo>
                  <a:cubicBezTo>
                    <a:pt x="480" y="322"/>
                    <a:pt x="647" y="365"/>
                    <a:pt x="812" y="420"/>
                  </a:cubicBezTo>
                  <a:cubicBezTo>
                    <a:pt x="1081" y="510"/>
                    <a:pt x="1353" y="637"/>
                    <a:pt x="1581" y="808"/>
                  </a:cubicBezTo>
                  <a:cubicBezTo>
                    <a:pt x="1799" y="972"/>
                    <a:pt x="1982" y="1156"/>
                    <a:pt x="2151" y="1369"/>
                  </a:cubicBezTo>
                  <a:cubicBezTo>
                    <a:pt x="2274" y="1524"/>
                    <a:pt x="2455" y="1617"/>
                    <a:pt x="2649" y="1617"/>
                  </a:cubicBezTo>
                  <a:cubicBezTo>
                    <a:pt x="2682" y="1617"/>
                    <a:pt x="2715" y="1614"/>
                    <a:pt x="2748" y="1609"/>
                  </a:cubicBezTo>
                  <a:cubicBezTo>
                    <a:pt x="3246" y="1526"/>
                    <a:pt x="3438" y="885"/>
                    <a:pt x="3067" y="544"/>
                  </a:cubicBezTo>
                  <a:cubicBezTo>
                    <a:pt x="2903" y="392"/>
                    <a:pt x="2653" y="308"/>
                    <a:pt x="2449" y="227"/>
                  </a:cubicBezTo>
                  <a:cubicBezTo>
                    <a:pt x="2162" y="113"/>
                    <a:pt x="1851" y="45"/>
                    <a:pt x="1544" y="17"/>
                  </a:cubicBezTo>
                  <a:cubicBezTo>
                    <a:pt x="1427" y="6"/>
                    <a:pt x="1307" y="0"/>
                    <a:pt x="1187" y="0"/>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139" name="Google Shape;3139;p50"/>
            <p:cNvSpPr/>
            <p:nvPr/>
          </p:nvSpPr>
          <p:spPr>
            <a:xfrm>
              <a:off x="3948155" y="1198570"/>
              <a:ext cx="154585" cy="57221"/>
            </a:xfrm>
            <a:custGeom>
              <a:avLst/>
              <a:gdLst/>
              <a:ahLst/>
              <a:cxnLst/>
              <a:rect l="l" t="t" r="r" b="b"/>
              <a:pathLst>
                <a:path w="3485" h="1290" extrusionOk="0">
                  <a:moveTo>
                    <a:pt x="2169" y="1"/>
                  </a:moveTo>
                  <a:cubicBezTo>
                    <a:pt x="1906" y="1"/>
                    <a:pt x="1642" y="35"/>
                    <a:pt x="1388" y="97"/>
                  </a:cubicBezTo>
                  <a:cubicBezTo>
                    <a:pt x="912" y="209"/>
                    <a:pt x="427" y="419"/>
                    <a:pt x="50" y="736"/>
                  </a:cubicBezTo>
                  <a:lnTo>
                    <a:pt x="50" y="737"/>
                  </a:lnTo>
                  <a:cubicBezTo>
                    <a:pt x="1" y="777"/>
                    <a:pt x="55" y="798"/>
                    <a:pt x="95" y="798"/>
                  </a:cubicBezTo>
                  <a:cubicBezTo>
                    <a:pt x="102" y="798"/>
                    <a:pt x="109" y="797"/>
                    <a:pt x="115" y="795"/>
                  </a:cubicBezTo>
                  <a:cubicBezTo>
                    <a:pt x="178" y="779"/>
                    <a:pt x="242" y="767"/>
                    <a:pt x="306" y="755"/>
                  </a:cubicBezTo>
                  <a:cubicBezTo>
                    <a:pt x="477" y="727"/>
                    <a:pt x="650" y="713"/>
                    <a:pt x="823" y="712"/>
                  </a:cubicBezTo>
                  <a:cubicBezTo>
                    <a:pt x="1107" y="712"/>
                    <a:pt x="1406" y="746"/>
                    <a:pt x="1676" y="833"/>
                  </a:cubicBezTo>
                  <a:cubicBezTo>
                    <a:pt x="1936" y="919"/>
                    <a:pt x="2167" y="1034"/>
                    <a:pt x="2397" y="1182"/>
                  </a:cubicBezTo>
                  <a:cubicBezTo>
                    <a:pt x="2506" y="1252"/>
                    <a:pt x="2629" y="1289"/>
                    <a:pt x="2753" y="1289"/>
                  </a:cubicBezTo>
                  <a:cubicBezTo>
                    <a:pt x="2851" y="1289"/>
                    <a:pt x="2948" y="1266"/>
                    <a:pt x="3039" y="1218"/>
                  </a:cubicBezTo>
                  <a:cubicBezTo>
                    <a:pt x="3484" y="979"/>
                    <a:pt x="3462" y="311"/>
                    <a:pt x="2999" y="106"/>
                  </a:cubicBezTo>
                  <a:cubicBezTo>
                    <a:pt x="2795" y="15"/>
                    <a:pt x="2531" y="16"/>
                    <a:pt x="2313" y="4"/>
                  </a:cubicBezTo>
                  <a:cubicBezTo>
                    <a:pt x="2265" y="2"/>
                    <a:pt x="2217" y="1"/>
                    <a:pt x="2169" y="1"/>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grpSp>
          <p:nvGrpSpPr>
            <p:cNvPr id="3140" name="Google Shape;3140;p50"/>
            <p:cNvGrpSpPr/>
            <p:nvPr/>
          </p:nvGrpSpPr>
          <p:grpSpPr>
            <a:xfrm>
              <a:off x="3590720" y="1117439"/>
              <a:ext cx="490463" cy="366927"/>
              <a:chOff x="3177715" y="1397108"/>
              <a:chExt cx="473603" cy="354313"/>
            </a:xfrm>
          </p:grpSpPr>
          <p:sp>
            <p:nvSpPr>
              <p:cNvPr id="3141" name="Google Shape;3141;p50"/>
              <p:cNvSpPr/>
              <p:nvPr/>
            </p:nvSpPr>
            <p:spPr>
              <a:xfrm>
                <a:off x="3421049" y="1397108"/>
                <a:ext cx="32467" cy="131025"/>
              </a:xfrm>
              <a:custGeom>
                <a:avLst/>
                <a:gdLst/>
                <a:ahLst/>
                <a:cxnLst/>
                <a:rect l="l" t="t" r="r" b="b"/>
                <a:pathLst>
                  <a:path w="758" h="3059" extrusionOk="0">
                    <a:moveTo>
                      <a:pt x="56" y="1"/>
                    </a:moveTo>
                    <a:cubicBezTo>
                      <a:pt x="47" y="1"/>
                      <a:pt x="38" y="3"/>
                      <a:pt x="29" y="7"/>
                    </a:cubicBezTo>
                    <a:cubicBezTo>
                      <a:pt x="14" y="17"/>
                      <a:pt x="4" y="32"/>
                      <a:pt x="2" y="49"/>
                    </a:cubicBezTo>
                    <a:cubicBezTo>
                      <a:pt x="1" y="61"/>
                      <a:pt x="2" y="71"/>
                      <a:pt x="8" y="82"/>
                    </a:cubicBezTo>
                    <a:cubicBezTo>
                      <a:pt x="15" y="94"/>
                      <a:pt x="641" y="1264"/>
                      <a:pt x="189" y="2990"/>
                    </a:cubicBezTo>
                    <a:cubicBezTo>
                      <a:pt x="182" y="3018"/>
                      <a:pt x="199" y="3049"/>
                      <a:pt x="229" y="3056"/>
                    </a:cubicBezTo>
                    <a:cubicBezTo>
                      <a:pt x="233" y="3058"/>
                      <a:pt x="238" y="3058"/>
                      <a:pt x="243" y="3058"/>
                    </a:cubicBezTo>
                    <a:cubicBezTo>
                      <a:pt x="267" y="3058"/>
                      <a:pt x="289" y="3042"/>
                      <a:pt x="296" y="3017"/>
                    </a:cubicBezTo>
                    <a:cubicBezTo>
                      <a:pt x="758" y="1249"/>
                      <a:pt x="111" y="42"/>
                      <a:pt x="104" y="30"/>
                    </a:cubicBezTo>
                    <a:cubicBezTo>
                      <a:pt x="94" y="11"/>
                      <a:pt x="75" y="1"/>
                      <a:pt x="56"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42" name="Google Shape;3142;p50"/>
              <p:cNvSpPr/>
              <p:nvPr/>
            </p:nvSpPr>
            <p:spPr>
              <a:xfrm>
                <a:off x="3177715" y="1730262"/>
                <a:ext cx="141904" cy="21159"/>
              </a:xfrm>
              <a:custGeom>
                <a:avLst/>
                <a:gdLst/>
                <a:ahLst/>
                <a:cxnLst/>
                <a:rect l="l" t="t" r="r" b="b"/>
                <a:pathLst>
                  <a:path w="3313" h="494" extrusionOk="0">
                    <a:moveTo>
                      <a:pt x="1660" y="0"/>
                    </a:moveTo>
                    <a:cubicBezTo>
                      <a:pt x="1219" y="0"/>
                      <a:pt x="684" y="61"/>
                      <a:pt x="47" y="231"/>
                    </a:cubicBezTo>
                    <a:cubicBezTo>
                      <a:pt x="18" y="239"/>
                      <a:pt x="1" y="269"/>
                      <a:pt x="8" y="299"/>
                    </a:cubicBezTo>
                    <a:cubicBezTo>
                      <a:pt x="9" y="300"/>
                      <a:pt x="9" y="301"/>
                      <a:pt x="10" y="303"/>
                    </a:cubicBezTo>
                    <a:cubicBezTo>
                      <a:pt x="18" y="325"/>
                      <a:pt x="38" y="339"/>
                      <a:pt x="60" y="339"/>
                    </a:cubicBezTo>
                    <a:cubicBezTo>
                      <a:pt x="65" y="339"/>
                      <a:pt x="70" y="338"/>
                      <a:pt x="75" y="336"/>
                    </a:cubicBezTo>
                    <a:cubicBezTo>
                      <a:pt x="693" y="172"/>
                      <a:pt x="1214" y="114"/>
                      <a:pt x="1643" y="114"/>
                    </a:cubicBezTo>
                    <a:cubicBezTo>
                      <a:pt x="2711" y="114"/>
                      <a:pt x="3211" y="477"/>
                      <a:pt x="3218" y="482"/>
                    </a:cubicBezTo>
                    <a:cubicBezTo>
                      <a:pt x="3228" y="490"/>
                      <a:pt x="3239" y="493"/>
                      <a:pt x="3250" y="493"/>
                    </a:cubicBezTo>
                    <a:cubicBezTo>
                      <a:pt x="3267" y="493"/>
                      <a:pt x="3284" y="486"/>
                      <a:pt x="3295" y="472"/>
                    </a:cubicBezTo>
                    <a:cubicBezTo>
                      <a:pt x="3313" y="447"/>
                      <a:pt x="3308" y="412"/>
                      <a:pt x="3284" y="395"/>
                    </a:cubicBezTo>
                    <a:cubicBezTo>
                      <a:pt x="3255" y="373"/>
                      <a:pt x="2748" y="0"/>
                      <a:pt x="1660"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43" name="Google Shape;3143;p50"/>
              <p:cNvSpPr/>
              <p:nvPr/>
            </p:nvSpPr>
            <p:spPr>
              <a:xfrm>
                <a:off x="3194420" y="1524535"/>
                <a:ext cx="39492" cy="100100"/>
              </a:xfrm>
              <a:custGeom>
                <a:avLst/>
                <a:gdLst/>
                <a:ahLst/>
                <a:cxnLst/>
                <a:rect l="l" t="t" r="r" b="b"/>
                <a:pathLst>
                  <a:path w="922" h="2337" extrusionOk="0">
                    <a:moveTo>
                      <a:pt x="59" y="0"/>
                    </a:moveTo>
                    <a:cubicBezTo>
                      <a:pt x="48" y="0"/>
                      <a:pt x="38" y="3"/>
                      <a:pt x="28" y="10"/>
                    </a:cubicBezTo>
                    <a:cubicBezTo>
                      <a:pt x="9" y="23"/>
                      <a:pt x="1" y="46"/>
                      <a:pt x="6" y="67"/>
                    </a:cubicBezTo>
                    <a:cubicBezTo>
                      <a:pt x="7" y="73"/>
                      <a:pt x="9" y="80"/>
                      <a:pt x="14" y="86"/>
                    </a:cubicBezTo>
                    <a:cubicBezTo>
                      <a:pt x="22" y="98"/>
                      <a:pt x="811" y="1267"/>
                      <a:pt x="782" y="2281"/>
                    </a:cubicBezTo>
                    <a:cubicBezTo>
                      <a:pt x="782" y="2311"/>
                      <a:pt x="805" y="2336"/>
                      <a:pt x="835" y="2336"/>
                    </a:cubicBezTo>
                    <a:cubicBezTo>
                      <a:pt x="836" y="2336"/>
                      <a:pt x="836" y="2336"/>
                      <a:pt x="837" y="2336"/>
                    </a:cubicBezTo>
                    <a:cubicBezTo>
                      <a:pt x="867" y="2336"/>
                      <a:pt x="891" y="2313"/>
                      <a:pt x="892" y="2283"/>
                    </a:cubicBezTo>
                    <a:cubicBezTo>
                      <a:pt x="921" y="1234"/>
                      <a:pt x="137" y="73"/>
                      <a:pt x="104" y="24"/>
                    </a:cubicBezTo>
                    <a:cubicBezTo>
                      <a:pt x="93" y="9"/>
                      <a:pt x="76" y="0"/>
                      <a:pt x="59"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44" name="Google Shape;3144;p50"/>
              <p:cNvSpPr/>
              <p:nvPr/>
            </p:nvSpPr>
            <p:spPr>
              <a:xfrm>
                <a:off x="3393893" y="1586729"/>
                <a:ext cx="83438" cy="40905"/>
              </a:xfrm>
              <a:custGeom>
                <a:avLst/>
                <a:gdLst/>
                <a:ahLst/>
                <a:cxnLst/>
                <a:rect l="l" t="t" r="r" b="b"/>
                <a:pathLst>
                  <a:path w="1948" h="955" extrusionOk="0">
                    <a:moveTo>
                      <a:pt x="48" y="0"/>
                    </a:moveTo>
                    <a:cubicBezTo>
                      <a:pt x="24" y="0"/>
                      <a:pt x="4" y="20"/>
                      <a:pt x="1" y="44"/>
                    </a:cubicBezTo>
                    <a:cubicBezTo>
                      <a:pt x="0" y="70"/>
                      <a:pt x="19" y="93"/>
                      <a:pt x="45" y="95"/>
                    </a:cubicBezTo>
                    <a:cubicBezTo>
                      <a:pt x="918" y="157"/>
                      <a:pt x="1854" y="935"/>
                      <a:pt x="1864" y="944"/>
                    </a:cubicBezTo>
                    <a:cubicBezTo>
                      <a:pt x="1869" y="948"/>
                      <a:pt x="1874" y="951"/>
                      <a:pt x="1880" y="953"/>
                    </a:cubicBezTo>
                    <a:lnTo>
                      <a:pt x="1880" y="952"/>
                    </a:lnTo>
                    <a:cubicBezTo>
                      <a:pt x="1885" y="954"/>
                      <a:pt x="1890" y="954"/>
                      <a:pt x="1896" y="954"/>
                    </a:cubicBezTo>
                    <a:cubicBezTo>
                      <a:pt x="1909" y="954"/>
                      <a:pt x="1922" y="949"/>
                      <a:pt x="1931" y="938"/>
                    </a:cubicBezTo>
                    <a:cubicBezTo>
                      <a:pt x="1948" y="918"/>
                      <a:pt x="1946" y="888"/>
                      <a:pt x="1925" y="871"/>
                    </a:cubicBezTo>
                    <a:cubicBezTo>
                      <a:pt x="1886" y="838"/>
                      <a:pt x="956" y="65"/>
                      <a:pt x="52" y="1"/>
                    </a:cubicBezTo>
                    <a:cubicBezTo>
                      <a:pt x="51" y="0"/>
                      <a:pt x="50" y="0"/>
                      <a:pt x="48"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145" name="Google Shape;3145;p50"/>
              <p:cNvSpPr/>
              <p:nvPr/>
            </p:nvSpPr>
            <p:spPr>
              <a:xfrm>
                <a:off x="3560085" y="1492411"/>
                <a:ext cx="91233" cy="16405"/>
              </a:xfrm>
              <a:custGeom>
                <a:avLst/>
                <a:gdLst/>
                <a:ahLst/>
                <a:cxnLst/>
                <a:rect l="l" t="t" r="r" b="b"/>
                <a:pathLst>
                  <a:path w="2130" h="383" extrusionOk="0">
                    <a:moveTo>
                      <a:pt x="607" y="1"/>
                    </a:moveTo>
                    <a:cubicBezTo>
                      <a:pt x="415" y="1"/>
                      <a:pt x="223" y="20"/>
                      <a:pt x="41" y="67"/>
                    </a:cubicBezTo>
                    <a:cubicBezTo>
                      <a:pt x="15" y="73"/>
                      <a:pt x="0" y="99"/>
                      <a:pt x="6" y="124"/>
                    </a:cubicBezTo>
                    <a:cubicBezTo>
                      <a:pt x="12" y="146"/>
                      <a:pt x="31" y="160"/>
                      <a:pt x="53" y="160"/>
                    </a:cubicBezTo>
                    <a:cubicBezTo>
                      <a:pt x="57" y="160"/>
                      <a:pt x="61" y="159"/>
                      <a:pt x="65" y="159"/>
                    </a:cubicBezTo>
                    <a:cubicBezTo>
                      <a:pt x="235" y="114"/>
                      <a:pt x="418" y="96"/>
                      <a:pt x="601" y="96"/>
                    </a:cubicBezTo>
                    <a:cubicBezTo>
                      <a:pt x="1324" y="96"/>
                      <a:pt x="2050" y="375"/>
                      <a:pt x="2059" y="379"/>
                    </a:cubicBezTo>
                    <a:cubicBezTo>
                      <a:pt x="2066" y="382"/>
                      <a:pt x="2072" y="383"/>
                      <a:pt x="2078" y="383"/>
                    </a:cubicBezTo>
                    <a:cubicBezTo>
                      <a:pt x="2097" y="383"/>
                      <a:pt x="2113" y="371"/>
                      <a:pt x="2120" y="353"/>
                    </a:cubicBezTo>
                    <a:cubicBezTo>
                      <a:pt x="2130" y="328"/>
                      <a:pt x="2118" y="301"/>
                      <a:pt x="2093" y="291"/>
                    </a:cubicBezTo>
                    <a:cubicBezTo>
                      <a:pt x="2055" y="276"/>
                      <a:pt x="1339" y="1"/>
                      <a:pt x="60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3146" name="Google Shape;3146;p50"/>
            <p:cNvGrpSpPr/>
            <p:nvPr/>
          </p:nvGrpSpPr>
          <p:grpSpPr>
            <a:xfrm>
              <a:off x="1071727" y="1374626"/>
              <a:ext cx="192202" cy="214558"/>
              <a:chOff x="745316" y="1645453"/>
              <a:chExt cx="185595" cy="207182"/>
            </a:xfrm>
          </p:grpSpPr>
          <p:sp>
            <p:nvSpPr>
              <p:cNvPr id="3147" name="Google Shape;3147;p50"/>
              <p:cNvSpPr/>
              <p:nvPr/>
            </p:nvSpPr>
            <p:spPr>
              <a:xfrm>
                <a:off x="745316" y="1799223"/>
                <a:ext cx="62236" cy="47159"/>
              </a:xfrm>
              <a:custGeom>
                <a:avLst/>
                <a:gdLst/>
                <a:ahLst/>
                <a:cxnLst/>
                <a:rect l="l" t="t" r="r" b="b"/>
                <a:pathLst>
                  <a:path w="1453" h="1101" extrusionOk="0">
                    <a:moveTo>
                      <a:pt x="256" y="0"/>
                    </a:moveTo>
                    <a:cubicBezTo>
                      <a:pt x="185" y="0"/>
                      <a:pt x="115" y="34"/>
                      <a:pt x="72" y="97"/>
                    </a:cubicBezTo>
                    <a:cubicBezTo>
                      <a:pt x="1" y="199"/>
                      <a:pt x="27" y="337"/>
                      <a:pt x="128" y="409"/>
                    </a:cubicBezTo>
                    <a:lnTo>
                      <a:pt x="1072" y="1061"/>
                    </a:lnTo>
                    <a:cubicBezTo>
                      <a:pt x="1111" y="1088"/>
                      <a:pt x="1155" y="1101"/>
                      <a:pt x="1199" y="1101"/>
                    </a:cubicBezTo>
                    <a:cubicBezTo>
                      <a:pt x="1270" y="1101"/>
                      <a:pt x="1340" y="1067"/>
                      <a:pt x="1383" y="1004"/>
                    </a:cubicBezTo>
                    <a:cubicBezTo>
                      <a:pt x="1453" y="902"/>
                      <a:pt x="1428" y="763"/>
                      <a:pt x="1326" y="693"/>
                    </a:cubicBezTo>
                    <a:lnTo>
                      <a:pt x="1326" y="692"/>
                    </a:lnTo>
                    <a:lnTo>
                      <a:pt x="383" y="40"/>
                    </a:lnTo>
                    <a:cubicBezTo>
                      <a:pt x="344" y="13"/>
                      <a:pt x="300" y="0"/>
                      <a:pt x="25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48" name="Google Shape;3148;p50"/>
              <p:cNvSpPr/>
              <p:nvPr/>
            </p:nvSpPr>
            <p:spPr>
              <a:xfrm>
                <a:off x="751570" y="1793012"/>
                <a:ext cx="49814" cy="59623"/>
              </a:xfrm>
              <a:custGeom>
                <a:avLst/>
                <a:gdLst/>
                <a:ahLst/>
                <a:cxnLst/>
                <a:rect l="l" t="t" r="r" b="b"/>
                <a:pathLst>
                  <a:path w="1163" h="1392" extrusionOk="0">
                    <a:moveTo>
                      <a:pt x="908" y="0"/>
                    </a:moveTo>
                    <a:cubicBezTo>
                      <a:pt x="836" y="0"/>
                      <a:pt x="767" y="34"/>
                      <a:pt x="723" y="97"/>
                    </a:cubicBezTo>
                    <a:lnTo>
                      <a:pt x="71" y="1040"/>
                    </a:lnTo>
                    <a:cubicBezTo>
                      <a:pt x="1" y="1142"/>
                      <a:pt x="26" y="1281"/>
                      <a:pt x="128" y="1351"/>
                    </a:cubicBezTo>
                    <a:cubicBezTo>
                      <a:pt x="167" y="1378"/>
                      <a:pt x="211" y="1391"/>
                      <a:pt x="255" y="1391"/>
                    </a:cubicBezTo>
                    <a:cubicBezTo>
                      <a:pt x="326" y="1391"/>
                      <a:pt x="395" y="1357"/>
                      <a:pt x="439" y="1295"/>
                    </a:cubicBezTo>
                    <a:lnTo>
                      <a:pt x="1091" y="352"/>
                    </a:lnTo>
                    <a:cubicBezTo>
                      <a:pt x="1162" y="250"/>
                      <a:pt x="1136" y="110"/>
                      <a:pt x="1035" y="40"/>
                    </a:cubicBezTo>
                    <a:cubicBezTo>
                      <a:pt x="996" y="13"/>
                      <a:pt x="952" y="0"/>
                      <a:pt x="908"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49" name="Google Shape;3149;p50"/>
              <p:cNvSpPr/>
              <p:nvPr/>
            </p:nvSpPr>
            <p:spPr>
              <a:xfrm>
                <a:off x="868675" y="1758274"/>
                <a:ext cx="62236" cy="47159"/>
              </a:xfrm>
              <a:custGeom>
                <a:avLst/>
                <a:gdLst/>
                <a:ahLst/>
                <a:cxnLst/>
                <a:rect l="l" t="t" r="r" b="b"/>
                <a:pathLst>
                  <a:path w="1453" h="1101" extrusionOk="0">
                    <a:moveTo>
                      <a:pt x="255" y="0"/>
                    </a:moveTo>
                    <a:cubicBezTo>
                      <a:pt x="184" y="0"/>
                      <a:pt x="113" y="34"/>
                      <a:pt x="70" y="97"/>
                    </a:cubicBezTo>
                    <a:cubicBezTo>
                      <a:pt x="0" y="199"/>
                      <a:pt x="25" y="337"/>
                      <a:pt x="127" y="409"/>
                    </a:cubicBezTo>
                    <a:lnTo>
                      <a:pt x="1070" y="1061"/>
                    </a:lnTo>
                    <a:cubicBezTo>
                      <a:pt x="1109" y="1088"/>
                      <a:pt x="1153" y="1101"/>
                      <a:pt x="1197" y="1101"/>
                    </a:cubicBezTo>
                    <a:cubicBezTo>
                      <a:pt x="1268" y="1101"/>
                      <a:pt x="1338" y="1067"/>
                      <a:pt x="1381" y="1004"/>
                    </a:cubicBezTo>
                    <a:cubicBezTo>
                      <a:pt x="1452" y="902"/>
                      <a:pt x="1426" y="763"/>
                      <a:pt x="1325" y="692"/>
                    </a:cubicBezTo>
                    <a:lnTo>
                      <a:pt x="1325" y="693"/>
                    </a:lnTo>
                    <a:lnTo>
                      <a:pt x="381" y="40"/>
                    </a:lnTo>
                    <a:cubicBezTo>
                      <a:pt x="342" y="13"/>
                      <a:pt x="298" y="0"/>
                      <a:pt x="255"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0" name="Google Shape;3150;p50"/>
              <p:cNvSpPr/>
              <p:nvPr/>
            </p:nvSpPr>
            <p:spPr>
              <a:xfrm>
                <a:off x="874843" y="1752021"/>
                <a:ext cx="49814" cy="59623"/>
              </a:xfrm>
              <a:custGeom>
                <a:avLst/>
                <a:gdLst/>
                <a:ahLst/>
                <a:cxnLst/>
                <a:rect l="l" t="t" r="r" b="b"/>
                <a:pathLst>
                  <a:path w="1163" h="1392" extrusionOk="0">
                    <a:moveTo>
                      <a:pt x="908" y="1"/>
                    </a:moveTo>
                    <a:cubicBezTo>
                      <a:pt x="837" y="1"/>
                      <a:pt x="768" y="35"/>
                      <a:pt x="724" y="98"/>
                    </a:cubicBezTo>
                    <a:lnTo>
                      <a:pt x="72" y="1041"/>
                    </a:lnTo>
                    <a:cubicBezTo>
                      <a:pt x="1" y="1142"/>
                      <a:pt x="27" y="1282"/>
                      <a:pt x="128" y="1352"/>
                    </a:cubicBezTo>
                    <a:cubicBezTo>
                      <a:pt x="167" y="1378"/>
                      <a:pt x="211" y="1391"/>
                      <a:pt x="255" y="1391"/>
                    </a:cubicBezTo>
                    <a:cubicBezTo>
                      <a:pt x="326" y="1391"/>
                      <a:pt x="396" y="1358"/>
                      <a:pt x="440" y="1295"/>
                    </a:cubicBezTo>
                    <a:lnTo>
                      <a:pt x="1092" y="352"/>
                    </a:lnTo>
                    <a:cubicBezTo>
                      <a:pt x="1162" y="251"/>
                      <a:pt x="1137" y="111"/>
                      <a:pt x="1035" y="41"/>
                    </a:cubicBezTo>
                    <a:cubicBezTo>
                      <a:pt x="996" y="14"/>
                      <a:pt x="952" y="1"/>
                      <a:pt x="908"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1" name="Google Shape;3151;p50"/>
              <p:cNvSpPr/>
              <p:nvPr/>
            </p:nvSpPr>
            <p:spPr>
              <a:xfrm>
                <a:off x="805882" y="1651706"/>
                <a:ext cx="62236" cy="47116"/>
              </a:xfrm>
              <a:custGeom>
                <a:avLst/>
                <a:gdLst/>
                <a:ahLst/>
                <a:cxnLst/>
                <a:rect l="l" t="t" r="r" b="b"/>
                <a:pathLst>
                  <a:path w="1453" h="1100" extrusionOk="0">
                    <a:moveTo>
                      <a:pt x="256" y="0"/>
                    </a:moveTo>
                    <a:cubicBezTo>
                      <a:pt x="185" y="0"/>
                      <a:pt x="115" y="34"/>
                      <a:pt x="71" y="97"/>
                    </a:cubicBezTo>
                    <a:cubicBezTo>
                      <a:pt x="1" y="198"/>
                      <a:pt x="27" y="338"/>
                      <a:pt x="128" y="408"/>
                    </a:cubicBezTo>
                    <a:lnTo>
                      <a:pt x="1071" y="1060"/>
                    </a:lnTo>
                    <a:cubicBezTo>
                      <a:pt x="1110" y="1087"/>
                      <a:pt x="1154" y="1100"/>
                      <a:pt x="1198" y="1100"/>
                    </a:cubicBezTo>
                    <a:cubicBezTo>
                      <a:pt x="1269" y="1100"/>
                      <a:pt x="1339" y="1066"/>
                      <a:pt x="1383" y="1003"/>
                    </a:cubicBezTo>
                    <a:cubicBezTo>
                      <a:pt x="1453" y="902"/>
                      <a:pt x="1428" y="762"/>
                      <a:pt x="1326" y="692"/>
                    </a:cubicBezTo>
                    <a:lnTo>
                      <a:pt x="383" y="40"/>
                    </a:lnTo>
                    <a:cubicBezTo>
                      <a:pt x="344" y="13"/>
                      <a:pt x="300" y="0"/>
                      <a:pt x="25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2" name="Google Shape;3152;p50"/>
              <p:cNvSpPr/>
              <p:nvPr/>
            </p:nvSpPr>
            <p:spPr>
              <a:xfrm>
                <a:off x="812093" y="1645453"/>
                <a:ext cx="49814" cy="59623"/>
              </a:xfrm>
              <a:custGeom>
                <a:avLst/>
                <a:gdLst/>
                <a:ahLst/>
                <a:cxnLst/>
                <a:rect l="l" t="t" r="r" b="b"/>
                <a:pathLst>
                  <a:path w="1163" h="1392" extrusionOk="0">
                    <a:moveTo>
                      <a:pt x="909" y="1"/>
                    </a:moveTo>
                    <a:cubicBezTo>
                      <a:pt x="838" y="1"/>
                      <a:pt x="768" y="34"/>
                      <a:pt x="724" y="97"/>
                    </a:cubicBezTo>
                    <a:lnTo>
                      <a:pt x="72" y="1040"/>
                    </a:lnTo>
                    <a:cubicBezTo>
                      <a:pt x="1" y="1142"/>
                      <a:pt x="27" y="1282"/>
                      <a:pt x="129" y="1352"/>
                    </a:cubicBezTo>
                    <a:cubicBezTo>
                      <a:pt x="167" y="1379"/>
                      <a:pt x="212" y="1392"/>
                      <a:pt x="256" y="1392"/>
                    </a:cubicBezTo>
                    <a:cubicBezTo>
                      <a:pt x="326" y="1392"/>
                      <a:pt x="396" y="1358"/>
                      <a:pt x="440" y="1295"/>
                    </a:cubicBezTo>
                    <a:lnTo>
                      <a:pt x="1092" y="352"/>
                    </a:lnTo>
                    <a:cubicBezTo>
                      <a:pt x="1162" y="250"/>
                      <a:pt x="1137" y="111"/>
                      <a:pt x="1035" y="40"/>
                    </a:cubicBezTo>
                    <a:cubicBezTo>
                      <a:pt x="997" y="13"/>
                      <a:pt x="953" y="1"/>
                      <a:pt x="909"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153" name="Google Shape;3153;p50"/>
            <p:cNvGrpSpPr/>
            <p:nvPr/>
          </p:nvGrpSpPr>
          <p:grpSpPr>
            <a:xfrm>
              <a:off x="4203257" y="3734279"/>
              <a:ext cx="195795" cy="197746"/>
              <a:chOff x="3769196" y="3923990"/>
              <a:chExt cx="189064" cy="190948"/>
            </a:xfrm>
          </p:grpSpPr>
          <p:sp>
            <p:nvSpPr>
              <p:cNvPr id="3154" name="Google Shape;3154;p50"/>
              <p:cNvSpPr/>
              <p:nvPr/>
            </p:nvSpPr>
            <p:spPr>
              <a:xfrm>
                <a:off x="3790784" y="3934484"/>
                <a:ext cx="65534" cy="41805"/>
              </a:xfrm>
              <a:custGeom>
                <a:avLst/>
                <a:gdLst/>
                <a:ahLst/>
                <a:cxnLst/>
                <a:rect l="l" t="t" r="r" b="b"/>
                <a:pathLst>
                  <a:path w="1530" h="976" extrusionOk="0">
                    <a:moveTo>
                      <a:pt x="1274" y="1"/>
                    </a:moveTo>
                    <a:cubicBezTo>
                      <a:pt x="1239" y="1"/>
                      <a:pt x="1204" y="9"/>
                      <a:pt x="1171" y="26"/>
                    </a:cubicBezTo>
                    <a:lnTo>
                      <a:pt x="153" y="554"/>
                    </a:lnTo>
                    <a:cubicBezTo>
                      <a:pt x="43" y="610"/>
                      <a:pt x="0" y="745"/>
                      <a:pt x="57" y="855"/>
                    </a:cubicBezTo>
                    <a:cubicBezTo>
                      <a:pt x="97" y="932"/>
                      <a:pt x="174" y="975"/>
                      <a:pt x="255" y="975"/>
                    </a:cubicBezTo>
                    <a:cubicBezTo>
                      <a:pt x="290" y="975"/>
                      <a:pt x="325" y="967"/>
                      <a:pt x="358" y="950"/>
                    </a:cubicBezTo>
                    <a:lnTo>
                      <a:pt x="1376" y="423"/>
                    </a:lnTo>
                    <a:cubicBezTo>
                      <a:pt x="1487" y="366"/>
                      <a:pt x="1529" y="232"/>
                      <a:pt x="1472" y="122"/>
                    </a:cubicBezTo>
                    <a:cubicBezTo>
                      <a:pt x="1433" y="45"/>
                      <a:pt x="1355" y="1"/>
                      <a:pt x="1274"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5" name="Google Shape;3155;p50"/>
              <p:cNvSpPr/>
              <p:nvPr/>
            </p:nvSpPr>
            <p:spPr>
              <a:xfrm>
                <a:off x="3801278" y="3923990"/>
                <a:ext cx="44503" cy="62835"/>
              </a:xfrm>
              <a:custGeom>
                <a:avLst/>
                <a:gdLst/>
                <a:ahLst/>
                <a:cxnLst/>
                <a:rect l="l" t="t" r="r" b="b"/>
                <a:pathLst>
                  <a:path w="1039" h="1467" extrusionOk="0">
                    <a:moveTo>
                      <a:pt x="256" y="0"/>
                    </a:moveTo>
                    <a:cubicBezTo>
                      <a:pt x="222" y="0"/>
                      <a:pt x="187" y="8"/>
                      <a:pt x="154" y="25"/>
                    </a:cubicBezTo>
                    <a:cubicBezTo>
                      <a:pt x="43" y="82"/>
                      <a:pt x="1" y="218"/>
                      <a:pt x="58" y="327"/>
                    </a:cubicBezTo>
                    <a:lnTo>
                      <a:pt x="584" y="1346"/>
                    </a:lnTo>
                    <a:cubicBezTo>
                      <a:pt x="624" y="1423"/>
                      <a:pt x="703" y="1467"/>
                      <a:pt x="784" y="1467"/>
                    </a:cubicBezTo>
                    <a:cubicBezTo>
                      <a:pt x="819" y="1467"/>
                      <a:pt x="854" y="1459"/>
                      <a:pt x="887" y="1442"/>
                    </a:cubicBezTo>
                    <a:cubicBezTo>
                      <a:pt x="996" y="1385"/>
                      <a:pt x="1039" y="1250"/>
                      <a:pt x="982" y="1139"/>
                    </a:cubicBezTo>
                    <a:lnTo>
                      <a:pt x="455" y="122"/>
                    </a:lnTo>
                    <a:cubicBezTo>
                      <a:pt x="415" y="44"/>
                      <a:pt x="337" y="0"/>
                      <a:pt x="25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6" name="Google Shape;3156;p50"/>
              <p:cNvSpPr/>
              <p:nvPr/>
            </p:nvSpPr>
            <p:spPr>
              <a:xfrm>
                <a:off x="3769196" y="4062598"/>
                <a:ext cx="65534" cy="41805"/>
              </a:xfrm>
              <a:custGeom>
                <a:avLst/>
                <a:gdLst/>
                <a:ahLst/>
                <a:cxnLst/>
                <a:rect l="l" t="t" r="r" b="b"/>
                <a:pathLst>
                  <a:path w="1530" h="976" extrusionOk="0">
                    <a:moveTo>
                      <a:pt x="1273" y="1"/>
                    </a:moveTo>
                    <a:cubicBezTo>
                      <a:pt x="1239" y="1"/>
                      <a:pt x="1204" y="9"/>
                      <a:pt x="1171" y="26"/>
                    </a:cubicBezTo>
                    <a:lnTo>
                      <a:pt x="152" y="554"/>
                    </a:lnTo>
                    <a:cubicBezTo>
                      <a:pt x="43" y="609"/>
                      <a:pt x="0" y="746"/>
                      <a:pt x="57" y="855"/>
                    </a:cubicBezTo>
                    <a:cubicBezTo>
                      <a:pt x="96" y="931"/>
                      <a:pt x="174" y="976"/>
                      <a:pt x="256" y="976"/>
                    </a:cubicBezTo>
                    <a:cubicBezTo>
                      <a:pt x="290" y="976"/>
                      <a:pt x="325" y="968"/>
                      <a:pt x="358" y="951"/>
                    </a:cubicBezTo>
                    <a:lnTo>
                      <a:pt x="1376" y="423"/>
                    </a:lnTo>
                    <a:cubicBezTo>
                      <a:pt x="1486" y="367"/>
                      <a:pt x="1529" y="231"/>
                      <a:pt x="1472" y="122"/>
                    </a:cubicBezTo>
                    <a:cubicBezTo>
                      <a:pt x="1432" y="45"/>
                      <a:pt x="1354" y="1"/>
                      <a:pt x="1273"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7" name="Google Shape;3157;p50"/>
              <p:cNvSpPr/>
              <p:nvPr/>
            </p:nvSpPr>
            <p:spPr>
              <a:xfrm>
                <a:off x="3779647" y="4052103"/>
                <a:ext cx="44546" cy="62835"/>
              </a:xfrm>
              <a:custGeom>
                <a:avLst/>
                <a:gdLst/>
                <a:ahLst/>
                <a:cxnLst/>
                <a:rect l="l" t="t" r="r" b="b"/>
                <a:pathLst>
                  <a:path w="1040" h="1467" extrusionOk="0">
                    <a:moveTo>
                      <a:pt x="256" y="0"/>
                    </a:moveTo>
                    <a:cubicBezTo>
                      <a:pt x="221" y="0"/>
                      <a:pt x="186" y="8"/>
                      <a:pt x="153" y="25"/>
                    </a:cubicBezTo>
                    <a:cubicBezTo>
                      <a:pt x="44" y="82"/>
                      <a:pt x="0" y="217"/>
                      <a:pt x="57" y="328"/>
                    </a:cubicBezTo>
                    <a:lnTo>
                      <a:pt x="585" y="1345"/>
                    </a:lnTo>
                    <a:cubicBezTo>
                      <a:pt x="625" y="1423"/>
                      <a:pt x="703" y="1467"/>
                      <a:pt x="784" y="1467"/>
                    </a:cubicBezTo>
                    <a:cubicBezTo>
                      <a:pt x="819" y="1467"/>
                      <a:pt x="854" y="1459"/>
                      <a:pt x="887" y="1442"/>
                    </a:cubicBezTo>
                    <a:cubicBezTo>
                      <a:pt x="997" y="1385"/>
                      <a:pt x="1040" y="1249"/>
                      <a:pt x="983" y="1140"/>
                    </a:cubicBezTo>
                    <a:lnTo>
                      <a:pt x="456" y="121"/>
                    </a:lnTo>
                    <a:cubicBezTo>
                      <a:pt x="416" y="45"/>
                      <a:pt x="337" y="0"/>
                      <a:pt x="25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8" name="Google Shape;3158;p50"/>
              <p:cNvSpPr/>
              <p:nvPr/>
            </p:nvSpPr>
            <p:spPr>
              <a:xfrm>
                <a:off x="3892683" y="4057158"/>
                <a:ext cx="65577" cy="41805"/>
              </a:xfrm>
              <a:custGeom>
                <a:avLst/>
                <a:gdLst/>
                <a:ahLst/>
                <a:cxnLst/>
                <a:rect l="l" t="t" r="r" b="b"/>
                <a:pathLst>
                  <a:path w="1531" h="976" extrusionOk="0">
                    <a:moveTo>
                      <a:pt x="1275" y="0"/>
                    </a:moveTo>
                    <a:cubicBezTo>
                      <a:pt x="1240" y="0"/>
                      <a:pt x="1205" y="9"/>
                      <a:pt x="1172" y="26"/>
                    </a:cubicBezTo>
                    <a:lnTo>
                      <a:pt x="154" y="552"/>
                    </a:lnTo>
                    <a:cubicBezTo>
                      <a:pt x="44" y="609"/>
                      <a:pt x="1" y="745"/>
                      <a:pt x="58" y="855"/>
                    </a:cubicBezTo>
                    <a:cubicBezTo>
                      <a:pt x="98" y="931"/>
                      <a:pt x="176" y="975"/>
                      <a:pt x="256" y="975"/>
                    </a:cubicBezTo>
                    <a:cubicBezTo>
                      <a:pt x="291" y="975"/>
                      <a:pt x="326" y="967"/>
                      <a:pt x="359" y="950"/>
                    </a:cubicBezTo>
                    <a:lnTo>
                      <a:pt x="1378" y="423"/>
                    </a:lnTo>
                    <a:cubicBezTo>
                      <a:pt x="1487" y="366"/>
                      <a:pt x="1530" y="231"/>
                      <a:pt x="1473" y="122"/>
                    </a:cubicBezTo>
                    <a:cubicBezTo>
                      <a:pt x="1434" y="45"/>
                      <a:pt x="1356" y="0"/>
                      <a:pt x="1275"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59" name="Google Shape;3159;p50"/>
              <p:cNvSpPr/>
              <p:nvPr/>
            </p:nvSpPr>
            <p:spPr>
              <a:xfrm>
                <a:off x="3903220" y="4046621"/>
                <a:ext cx="44503" cy="62835"/>
              </a:xfrm>
              <a:custGeom>
                <a:avLst/>
                <a:gdLst/>
                <a:ahLst/>
                <a:cxnLst/>
                <a:rect l="l" t="t" r="r" b="b"/>
                <a:pathLst>
                  <a:path w="1039" h="1467" extrusionOk="0">
                    <a:moveTo>
                      <a:pt x="256" y="1"/>
                    </a:moveTo>
                    <a:cubicBezTo>
                      <a:pt x="221" y="1"/>
                      <a:pt x="186" y="9"/>
                      <a:pt x="154" y="26"/>
                    </a:cubicBezTo>
                    <a:cubicBezTo>
                      <a:pt x="43" y="83"/>
                      <a:pt x="0" y="218"/>
                      <a:pt x="57" y="327"/>
                    </a:cubicBezTo>
                    <a:lnTo>
                      <a:pt x="584" y="1346"/>
                    </a:lnTo>
                    <a:cubicBezTo>
                      <a:pt x="624" y="1423"/>
                      <a:pt x="702" y="1467"/>
                      <a:pt x="783" y="1467"/>
                    </a:cubicBezTo>
                    <a:cubicBezTo>
                      <a:pt x="818" y="1467"/>
                      <a:pt x="853" y="1459"/>
                      <a:pt x="887" y="1441"/>
                    </a:cubicBezTo>
                    <a:cubicBezTo>
                      <a:pt x="996" y="1386"/>
                      <a:pt x="1038" y="1250"/>
                      <a:pt x="982" y="1140"/>
                    </a:cubicBezTo>
                    <a:lnTo>
                      <a:pt x="455" y="122"/>
                    </a:lnTo>
                    <a:cubicBezTo>
                      <a:pt x="415" y="45"/>
                      <a:pt x="337" y="1"/>
                      <a:pt x="256"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160" name="Google Shape;3160;p50"/>
            <p:cNvGrpSpPr/>
            <p:nvPr/>
          </p:nvGrpSpPr>
          <p:grpSpPr>
            <a:xfrm>
              <a:off x="4110150" y="945819"/>
              <a:ext cx="195884" cy="190205"/>
              <a:chOff x="3679289" y="1231387"/>
              <a:chExt cx="189150" cy="183667"/>
            </a:xfrm>
          </p:grpSpPr>
          <p:sp>
            <p:nvSpPr>
              <p:cNvPr id="3161" name="Google Shape;3161;p50"/>
              <p:cNvSpPr/>
              <p:nvPr/>
            </p:nvSpPr>
            <p:spPr>
              <a:xfrm>
                <a:off x="3811772" y="1361128"/>
                <a:ext cx="56667" cy="53198"/>
              </a:xfrm>
              <a:custGeom>
                <a:avLst/>
                <a:gdLst/>
                <a:ahLst/>
                <a:cxnLst/>
                <a:rect l="l" t="t" r="r" b="b"/>
                <a:pathLst>
                  <a:path w="1323" h="1242" extrusionOk="0">
                    <a:moveTo>
                      <a:pt x="1075" y="0"/>
                    </a:moveTo>
                    <a:cubicBezTo>
                      <a:pt x="1019" y="0"/>
                      <a:pt x="964" y="21"/>
                      <a:pt x="921" y="62"/>
                    </a:cubicBezTo>
                    <a:lnTo>
                      <a:pt x="93" y="856"/>
                    </a:lnTo>
                    <a:cubicBezTo>
                      <a:pt x="4" y="941"/>
                      <a:pt x="0" y="1083"/>
                      <a:pt x="86" y="1172"/>
                    </a:cubicBezTo>
                    <a:cubicBezTo>
                      <a:pt x="130" y="1218"/>
                      <a:pt x="189" y="1241"/>
                      <a:pt x="248" y="1241"/>
                    </a:cubicBezTo>
                    <a:cubicBezTo>
                      <a:pt x="304" y="1241"/>
                      <a:pt x="359" y="1221"/>
                      <a:pt x="402" y="1180"/>
                    </a:cubicBezTo>
                    <a:lnTo>
                      <a:pt x="1230" y="385"/>
                    </a:lnTo>
                    <a:cubicBezTo>
                      <a:pt x="1319" y="299"/>
                      <a:pt x="1323" y="158"/>
                      <a:pt x="1237" y="69"/>
                    </a:cubicBezTo>
                    <a:cubicBezTo>
                      <a:pt x="1193" y="23"/>
                      <a:pt x="1134" y="0"/>
                      <a:pt x="1075"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62" name="Google Shape;3162;p50"/>
              <p:cNvSpPr/>
              <p:nvPr/>
            </p:nvSpPr>
            <p:spPr>
              <a:xfrm>
                <a:off x="3812500" y="1360357"/>
                <a:ext cx="55211" cy="54697"/>
              </a:xfrm>
              <a:custGeom>
                <a:avLst/>
                <a:gdLst/>
                <a:ahLst/>
                <a:cxnLst/>
                <a:rect l="l" t="t" r="r" b="b"/>
                <a:pathLst>
                  <a:path w="1289" h="1277" extrusionOk="0">
                    <a:moveTo>
                      <a:pt x="248" y="1"/>
                    </a:moveTo>
                    <a:cubicBezTo>
                      <a:pt x="192" y="1"/>
                      <a:pt x="136" y="22"/>
                      <a:pt x="92" y="63"/>
                    </a:cubicBezTo>
                    <a:cubicBezTo>
                      <a:pt x="3" y="149"/>
                      <a:pt x="1" y="290"/>
                      <a:pt x="86" y="380"/>
                    </a:cubicBezTo>
                    <a:lnTo>
                      <a:pt x="880" y="1207"/>
                    </a:lnTo>
                    <a:cubicBezTo>
                      <a:pt x="924" y="1253"/>
                      <a:pt x="982" y="1276"/>
                      <a:pt x="1041" y="1276"/>
                    </a:cubicBezTo>
                    <a:cubicBezTo>
                      <a:pt x="1097" y="1276"/>
                      <a:pt x="1153" y="1256"/>
                      <a:pt x="1197" y="1214"/>
                    </a:cubicBezTo>
                    <a:cubicBezTo>
                      <a:pt x="1286" y="1129"/>
                      <a:pt x="1288" y="986"/>
                      <a:pt x="1203" y="897"/>
                    </a:cubicBezTo>
                    <a:lnTo>
                      <a:pt x="409" y="69"/>
                    </a:lnTo>
                    <a:cubicBezTo>
                      <a:pt x="365" y="24"/>
                      <a:pt x="307" y="1"/>
                      <a:pt x="248"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63" name="Google Shape;3163;p50"/>
              <p:cNvSpPr/>
              <p:nvPr/>
            </p:nvSpPr>
            <p:spPr>
              <a:xfrm>
                <a:off x="3796266" y="1232115"/>
                <a:ext cx="56710" cy="53241"/>
              </a:xfrm>
              <a:custGeom>
                <a:avLst/>
                <a:gdLst/>
                <a:ahLst/>
                <a:cxnLst/>
                <a:rect l="l" t="t" r="r" b="b"/>
                <a:pathLst>
                  <a:path w="1324" h="1243" extrusionOk="0">
                    <a:moveTo>
                      <a:pt x="1076" y="1"/>
                    </a:moveTo>
                    <a:cubicBezTo>
                      <a:pt x="1020" y="1"/>
                      <a:pt x="964" y="22"/>
                      <a:pt x="921" y="63"/>
                    </a:cubicBezTo>
                    <a:lnTo>
                      <a:pt x="93" y="857"/>
                    </a:lnTo>
                    <a:cubicBezTo>
                      <a:pt x="4" y="942"/>
                      <a:pt x="0" y="1083"/>
                      <a:pt x="86" y="1174"/>
                    </a:cubicBezTo>
                    <a:cubicBezTo>
                      <a:pt x="129" y="1219"/>
                      <a:pt x="188" y="1242"/>
                      <a:pt x="247" y="1242"/>
                    </a:cubicBezTo>
                    <a:cubicBezTo>
                      <a:pt x="303" y="1242"/>
                      <a:pt x="359" y="1221"/>
                      <a:pt x="402" y="1180"/>
                    </a:cubicBezTo>
                    <a:lnTo>
                      <a:pt x="1231" y="386"/>
                    </a:lnTo>
                    <a:cubicBezTo>
                      <a:pt x="1319" y="301"/>
                      <a:pt x="1323" y="159"/>
                      <a:pt x="1236" y="69"/>
                    </a:cubicBezTo>
                    <a:cubicBezTo>
                      <a:pt x="1193" y="24"/>
                      <a:pt x="1134" y="1"/>
                      <a:pt x="1076"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64" name="Google Shape;3164;p50"/>
              <p:cNvSpPr/>
              <p:nvPr/>
            </p:nvSpPr>
            <p:spPr>
              <a:xfrm>
                <a:off x="3797037" y="1231387"/>
                <a:ext cx="55168" cy="54697"/>
              </a:xfrm>
              <a:custGeom>
                <a:avLst/>
                <a:gdLst/>
                <a:ahLst/>
                <a:cxnLst/>
                <a:rect l="l" t="t" r="r" b="b"/>
                <a:pathLst>
                  <a:path w="1288" h="1277" extrusionOk="0">
                    <a:moveTo>
                      <a:pt x="246" y="1"/>
                    </a:moveTo>
                    <a:cubicBezTo>
                      <a:pt x="190" y="1"/>
                      <a:pt x="135" y="21"/>
                      <a:pt x="91" y="62"/>
                    </a:cubicBezTo>
                    <a:cubicBezTo>
                      <a:pt x="3" y="148"/>
                      <a:pt x="0" y="290"/>
                      <a:pt x="86" y="379"/>
                    </a:cubicBezTo>
                    <a:lnTo>
                      <a:pt x="879" y="1207"/>
                    </a:lnTo>
                    <a:cubicBezTo>
                      <a:pt x="923" y="1253"/>
                      <a:pt x="982" y="1276"/>
                      <a:pt x="1041" y="1276"/>
                    </a:cubicBezTo>
                    <a:cubicBezTo>
                      <a:pt x="1096" y="1276"/>
                      <a:pt x="1152" y="1256"/>
                      <a:pt x="1195" y="1214"/>
                    </a:cubicBezTo>
                    <a:cubicBezTo>
                      <a:pt x="1285" y="1128"/>
                      <a:pt x="1287" y="987"/>
                      <a:pt x="1202" y="898"/>
                    </a:cubicBezTo>
                    <a:lnTo>
                      <a:pt x="408" y="70"/>
                    </a:lnTo>
                    <a:cubicBezTo>
                      <a:pt x="364" y="24"/>
                      <a:pt x="305" y="1"/>
                      <a:pt x="246"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65" name="Google Shape;3165;p50"/>
              <p:cNvSpPr/>
              <p:nvPr/>
            </p:nvSpPr>
            <p:spPr>
              <a:xfrm>
                <a:off x="3679289" y="1272293"/>
                <a:ext cx="56710" cy="53198"/>
              </a:xfrm>
              <a:custGeom>
                <a:avLst/>
                <a:gdLst/>
                <a:ahLst/>
                <a:cxnLst/>
                <a:rect l="l" t="t" r="r" b="b"/>
                <a:pathLst>
                  <a:path w="1324" h="1242" extrusionOk="0">
                    <a:moveTo>
                      <a:pt x="1076" y="1"/>
                    </a:moveTo>
                    <a:cubicBezTo>
                      <a:pt x="1020" y="1"/>
                      <a:pt x="964" y="21"/>
                      <a:pt x="921" y="62"/>
                    </a:cubicBezTo>
                    <a:lnTo>
                      <a:pt x="921" y="64"/>
                    </a:lnTo>
                    <a:lnTo>
                      <a:pt x="93" y="857"/>
                    </a:lnTo>
                    <a:cubicBezTo>
                      <a:pt x="4" y="943"/>
                      <a:pt x="1" y="1084"/>
                      <a:pt x="87" y="1173"/>
                    </a:cubicBezTo>
                    <a:cubicBezTo>
                      <a:pt x="131" y="1219"/>
                      <a:pt x="190" y="1242"/>
                      <a:pt x="249" y="1242"/>
                    </a:cubicBezTo>
                    <a:cubicBezTo>
                      <a:pt x="304" y="1242"/>
                      <a:pt x="360" y="1221"/>
                      <a:pt x="403" y="1180"/>
                    </a:cubicBezTo>
                    <a:lnTo>
                      <a:pt x="1231" y="386"/>
                    </a:lnTo>
                    <a:cubicBezTo>
                      <a:pt x="1320" y="301"/>
                      <a:pt x="1323" y="159"/>
                      <a:pt x="1238" y="70"/>
                    </a:cubicBezTo>
                    <a:cubicBezTo>
                      <a:pt x="1194" y="24"/>
                      <a:pt x="1135" y="1"/>
                      <a:pt x="1076"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66" name="Google Shape;3166;p50"/>
              <p:cNvSpPr/>
              <p:nvPr/>
            </p:nvSpPr>
            <p:spPr>
              <a:xfrm>
                <a:off x="3680060" y="1271564"/>
                <a:ext cx="55211" cy="54654"/>
              </a:xfrm>
              <a:custGeom>
                <a:avLst/>
                <a:gdLst/>
                <a:ahLst/>
                <a:cxnLst/>
                <a:rect l="l" t="t" r="r" b="b"/>
                <a:pathLst>
                  <a:path w="1289" h="1276" extrusionOk="0">
                    <a:moveTo>
                      <a:pt x="247" y="0"/>
                    </a:moveTo>
                    <a:cubicBezTo>
                      <a:pt x="191" y="0"/>
                      <a:pt x="136" y="21"/>
                      <a:pt x="92" y="63"/>
                    </a:cubicBezTo>
                    <a:cubicBezTo>
                      <a:pt x="3" y="148"/>
                      <a:pt x="0" y="291"/>
                      <a:pt x="86" y="380"/>
                    </a:cubicBezTo>
                    <a:lnTo>
                      <a:pt x="879" y="1206"/>
                    </a:lnTo>
                    <a:cubicBezTo>
                      <a:pt x="923" y="1253"/>
                      <a:pt x="982" y="1276"/>
                      <a:pt x="1041" y="1276"/>
                    </a:cubicBezTo>
                    <a:cubicBezTo>
                      <a:pt x="1097" y="1276"/>
                      <a:pt x="1153" y="1255"/>
                      <a:pt x="1196" y="1214"/>
                    </a:cubicBezTo>
                    <a:cubicBezTo>
                      <a:pt x="1285" y="1128"/>
                      <a:pt x="1289" y="986"/>
                      <a:pt x="1202" y="897"/>
                    </a:cubicBezTo>
                    <a:lnTo>
                      <a:pt x="408" y="70"/>
                    </a:lnTo>
                    <a:cubicBezTo>
                      <a:pt x="365" y="24"/>
                      <a:pt x="306" y="0"/>
                      <a:pt x="247"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167" name="Google Shape;3167;p50"/>
            <p:cNvGrpSpPr/>
            <p:nvPr/>
          </p:nvGrpSpPr>
          <p:grpSpPr>
            <a:xfrm>
              <a:off x="2631659" y="827961"/>
              <a:ext cx="229418" cy="213050"/>
              <a:chOff x="2251624" y="1117580"/>
              <a:chExt cx="221532" cy="205726"/>
            </a:xfrm>
          </p:grpSpPr>
          <p:sp>
            <p:nvSpPr>
              <p:cNvPr id="3168" name="Google Shape;3168;p50"/>
              <p:cNvSpPr/>
              <p:nvPr/>
            </p:nvSpPr>
            <p:spPr>
              <a:xfrm>
                <a:off x="2438547" y="1238540"/>
                <a:ext cx="34609" cy="41462"/>
              </a:xfrm>
              <a:custGeom>
                <a:avLst/>
                <a:gdLst/>
                <a:ahLst/>
                <a:cxnLst/>
                <a:rect l="l" t="t" r="r" b="b"/>
                <a:pathLst>
                  <a:path w="808" h="968" extrusionOk="0">
                    <a:moveTo>
                      <a:pt x="387" y="1"/>
                    </a:moveTo>
                    <a:cubicBezTo>
                      <a:pt x="303" y="1"/>
                      <a:pt x="227" y="52"/>
                      <a:pt x="173" y="127"/>
                    </a:cubicBezTo>
                    <a:cubicBezTo>
                      <a:pt x="1" y="250"/>
                      <a:pt x="2" y="635"/>
                      <a:pt x="153" y="834"/>
                    </a:cubicBezTo>
                    <a:cubicBezTo>
                      <a:pt x="189" y="881"/>
                      <a:pt x="236" y="909"/>
                      <a:pt x="284" y="919"/>
                    </a:cubicBezTo>
                    <a:cubicBezTo>
                      <a:pt x="333" y="952"/>
                      <a:pt x="386" y="968"/>
                      <a:pt x="439" y="968"/>
                    </a:cubicBezTo>
                    <a:cubicBezTo>
                      <a:pt x="508" y="968"/>
                      <a:pt x="578" y="941"/>
                      <a:pt x="638" y="890"/>
                    </a:cubicBezTo>
                    <a:cubicBezTo>
                      <a:pt x="753" y="790"/>
                      <a:pt x="807" y="581"/>
                      <a:pt x="778" y="415"/>
                    </a:cubicBezTo>
                    <a:cubicBezTo>
                      <a:pt x="762" y="330"/>
                      <a:pt x="718" y="249"/>
                      <a:pt x="654" y="198"/>
                    </a:cubicBezTo>
                    <a:cubicBezTo>
                      <a:pt x="623" y="141"/>
                      <a:pt x="580" y="90"/>
                      <a:pt x="525" y="50"/>
                    </a:cubicBezTo>
                    <a:cubicBezTo>
                      <a:pt x="478" y="16"/>
                      <a:pt x="432" y="1"/>
                      <a:pt x="387"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69" name="Google Shape;3169;p50"/>
              <p:cNvSpPr/>
              <p:nvPr/>
            </p:nvSpPr>
            <p:spPr>
              <a:xfrm>
                <a:off x="2418629" y="1146578"/>
                <a:ext cx="27241" cy="36964"/>
              </a:xfrm>
              <a:custGeom>
                <a:avLst/>
                <a:gdLst/>
                <a:ahLst/>
                <a:cxnLst/>
                <a:rect l="l" t="t" r="r" b="b"/>
                <a:pathLst>
                  <a:path w="636" h="863" extrusionOk="0">
                    <a:moveTo>
                      <a:pt x="318" y="0"/>
                    </a:moveTo>
                    <a:cubicBezTo>
                      <a:pt x="291" y="0"/>
                      <a:pt x="264" y="6"/>
                      <a:pt x="236" y="19"/>
                    </a:cubicBezTo>
                    <a:cubicBezTo>
                      <a:pt x="158" y="53"/>
                      <a:pt x="115" y="125"/>
                      <a:pt x="96" y="210"/>
                    </a:cubicBezTo>
                    <a:cubicBezTo>
                      <a:pt x="15" y="303"/>
                      <a:pt x="1" y="456"/>
                      <a:pt x="47" y="588"/>
                    </a:cubicBezTo>
                    <a:cubicBezTo>
                      <a:pt x="80" y="681"/>
                      <a:pt x="128" y="753"/>
                      <a:pt x="196" y="813"/>
                    </a:cubicBezTo>
                    <a:cubicBezTo>
                      <a:pt x="228" y="841"/>
                      <a:pt x="275" y="859"/>
                      <a:pt x="313" y="862"/>
                    </a:cubicBezTo>
                    <a:cubicBezTo>
                      <a:pt x="317" y="863"/>
                      <a:pt x="321" y="863"/>
                      <a:pt x="326" y="863"/>
                    </a:cubicBezTo>
                    <a:cubicBezTo>
                      <a:pt x="366" y="863"/>
                      <a:pt x="409" y="845"/>
                      <a:pt x="429" y="838"/>
                    </a:cubicBezTo>
                    <a:cubicBezTo>
                      <a:pt x="561" y="803"/>
                      <a:pt x="633" y="682"/>
                      <a:pt x="607" y="525"/>
                    </a:cubicBezTo>
                    <a:cubicBezTo>
                      <a:pt x="603" y="509"/>
                      <a:pt x="596" y="493"/>
                      <a:pt x="591" y="477"/>
                    </a:cubicBezTo>
                    <a:cubicBezTo>
                      <a:pt x="636" y="278"/>
                      <a:pt x="500" y="0"/>
                      <a:pt x="318"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0" name="Google Shape;3170;p50"/>
              <p:cNvSpPr/>
              <p:nvPr/>
            </p:nvSpPr>
            <p:spPr>
              <a:xfrm>
                <a:off x="2380251" y="1204060"/>
                <a:ext cx="29040" cy="36450"/>
              </a:xfrm>
              <a:custGeom>
                <a:avLst/>
                <a:gdLst/>
                <a:ahLst/>
                <a:cxnLst/>
                <a:rect l="l" t="t" r="r" b="b"/>
                <a:pathLst>
                  <a:path w="678" h="851" extrusionOk="0">
                    <a:moveTo>
                      <a:pt x="341" y="1"/>
                    </a:moveTo>
                    <a:cubicBezTo>
                      <a:pt x="261" y="1"/>
                      <a:pt x="194" y="56"/>
                      <a:pt x="153" y="132"/>
                    </a:cubicBezTo>
                    <a:cubicBezTo>
                      <a:pt x="21" y="212"/>
                      <a:pt x="1" y="398"/>
                      <a:pt x="79" y="556"/>
                    </a:cubicBezTo>
                    <a:cubicBezTo>
                      <a:pt x="96" y="591"/>
                      <a:pt x="118" y="617"/>
                      <a:pt x="142" y="639"/>
                    </a:cubicBezTo>
                    <a:cubicBezTo>
                      <a:pt x="147" y="657"/>
                      <a:pt x="150" y="676"/>
                      <a:pt x="158" y="692"/>
                    </a:cubicBezTo>
                    <a:cubicBezTo>
                      <a:pt x="181" y="760"/>
                      <a:pt x="230" y="810"/>
                      <a:pt x="292" y="810"/>
                    </a:cubicBezTo>
                    <a:cubicBezTo>
                      <a:pt x="294" y="810"/>
                      <a:pt x="297" y="810"/>
                      <a:pt x="300" y="810"/>
                    </a:cubicBezTo>
                    <a:cubicBezTo>
                      <a:pt x="342" y="836"/>
                      <a:pt x="386" y="851"/>
                      <a:pt x="429" y="851"/>
                    </a:cubicBezTo>
                    <a:cubicBezTo>
                      <a:pt x="495" y="851"/>
                      <a:pt x="558" y="816"/>
                      <a:pt x="604" y="730"/>
                    </a:cubicBezTo>
                    <a:cubicBezTo>
                      <a:pt x="675" y="597"/>
                      <a:pt x="677" y="372"/>
                      <a:pt x="595" y="226"/>
                    </a:cubicBezTo>
                    <a:cubicBezTo>
                      <a:pt x="555" y="117"/>
                      <a:pt x="472" y="20"/>
                      <a:pt x="369" y="3"/>
                    </a:cubicBezTo>
                    <a:cubicBezTo>
                      <a:pt x="359" y="1"/>
                      <a:pt x="350" y="1"/>
                      <a:pt x="341"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1" name="Google Shape;3171;p50"/>
              <p:cNvSpPr/>
              <p:nvPr/>
            </p:nvSpPr>
            <p:spPr>
              <a:xfrm>
                <a:off x="2358492" y="1288740"/>
                <a:ext cx="34823" cy="34566"/>
              </a:xfrm>
              <a:custGeom>
                <a:avLst/>
                <a:gdLst/>
                <a:ahLst/>
                <a:cxnLst/>
                <a:rect l="l" t="t" r="r" b="b"/>
                <a:pathLst>
                  <a:path w="813" h="807" extrusionOk="0">
                    <a:moveTo>
                      <a:pt x="398" y="0"/>
                    </a:moveTo>
                    <a:cubicBezTo>
                      <a:pt x="385" y="0"/>
                      <a:pt x="372" y="1"/>
                      <a:pt x="360" y="3"/>
                    </a:cubicBezTo>
                    <a:cubicBezTo>
                      <a:pt x="242" y="24"/>
                      <a:pt x="173" y="119"/>
                      <a:pt x="147" y="234"/>
                    </a:cubicBezTo>
                    <a:cubicBezTo>
                      <a:pt x="118" y="266"/>
                      <a:pt x="91" y="307"/>
                      <a:pt x="74" y="362"/>
                    </a:cubicBezTo>
                    <a:cubicBezTo>
                      <a:pt x="1" y="584"/>
                      <a:pt x="222" y="807"/>
                      <a:pt x="406" y="807"/>
                    </a:cubicBezTo>
                    <a:cubicBezTo>
                      <a:pt x="410" y="807"/>
                      <a:pt x="415" y="807"/>
                      <a:pt x="419" y="807"/>
                    </a:cubicBezTo>
                    <a:cubicBezTo>
                      <a:pt x="456" y="804"/>
                      <a:pt x="491" y="794"/>
                      <a:pt x="524" y="779"/>
                    </a:cubicBezTo>
                    <a:cubicBezTo>
                      <a:pt x="616" y="777"/>
                      <a:pt x="693" y="724"/>
                      <a:pt x="745" y="641"/>
                    </a:cubicBezTo>
                    <a:cubicBezTo>
                      <a:pt x="811" y="595"/>
                      <a:pt x="813" y="493"/>
                      <a:pt x="769" y="425"/>
                    </a:cubicBezTo>
                    <a:cubicBezTo>
                      <a:pt x="770" y="421"/>
                      <a:pt x="770" y="417"/>
                      <a:pt x="771" y="415"/>
                    </a:cubicBezTo>
                    <a:cubicBezTo>
                      <a:pt x="787" y="204"/>
                      <a:pt x="575" y="0"/>
                      <a:pt x="398"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2" name="Google Shape;3172;p50"/>
              <p:cNvSpPr/>
              <p:nvPr/>
            </p:nvSpPr>
            <p:spPr>
              <a:xfrm>
                <a:off x="2304779" y="1227232"/>
                <a:ext cx="30882" cy="38464"/>
              </a:xfrm>
              <a:custGeom>
                <a:avLst/>
                <a:gdLst/>
                <a:ahLst/>
                <a:cxnLst/>
                <a:rect l="l" t="t" r="r" b="b"/>
                <a:pathLst>
                  <a:path w="721" h="898" extrusionOk="0">
                    <a:moveTo>
                      <a:pt x="309" y="0"/>
                    </a:moveTo>
                    <a:cubicBezTo>
                      <a:pt x="197" y="0"/>
                      <a:pt x="89" y="79"/>
                      <a:pt x="51" y="205"/>
                    </a:cubicBezTo>
                    <a:cubicBezTo>
                      <a:pt x="39" y="242"/>
                      <a:pt x="37" y="279"/>
                      <a:pt x="38" y="315"/>
                    </a:cubicBezTo>
                    <a:cubicBezTo>
                      <a:pt x="26" y="356"/>
                      <a:pt x="18" y="399"/>
                      <a:pt x="14" y="441"/>
                    </a:cubicBezTo>
                    <a:cubicBezTo>
                      <a:pt x="0" y="624"/>
                      <a:pt x="81" y="795"/>
                      <a:pt x="233" y="872"/>
                    </a:cubicBezTo>
                    <a:cubicBezTo>
                      <a:pt x="268" y="890"/>
                      <a:pt x="305" y="898"/>
                      <a:pt x="342" y="898"/>
                    </a:cubicBezTo>
                    <a:cubicBezTo>
                      <a:pt x="431" y="898"/>
                      <a:pt x="520" y="852"/>
                      <a:pt x="583" y="791"/>
                    </a:cubicBezTo>
                    <a:cubicBezTo>
                      <a:pt x="720" y="657"/>
                      <a:pt x="694" y="432"/>
                      <a:pt x="585" y="286"/>
                    </a:cubicBezTo>
                    <a:cubicBezTo>
                      <a:pt x="574" y="210"/>
                      <a:pt x="543" y="137"/>
                      <a:pt x="491" y="82"/>
                    </a:cubicBezTo>
                    <a:cubicBezTo>
                      <a:pt x="438" y="26"/>
                      <a:pt x="373" y="0"/>
                      <a:pt x="309"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3" name="Google Shape;3173;p50"/>
              <p:cNvSpPr/>
              <p:nvPr/>
            </p:nvSpPr>
            <p:spPr>
              <a:xfrm>
                <a:off x="2335490" y="1117580"/>
                <a:ext cx="31268" cy="38078"/>
              </a:xfrm>
              <a:custGeom>
                <a:avLst/>
                <a:gdLst/>
                <a:ahLst/>
                <a:cxnLst/>
                <a:rect l="l" t="t" r="r" b="b"/>
                <a:pathLst>
                  <a:path w="730" h="889" extrusionOk="0">
                    <a:moveTo>
                      <a:pt x="265" y="0"/>
                    </a:moveTo>
                    <a:cubicBezTo>
                      <a:pt x="187" y="0"/>
                      <a:pt x="124" y="74"/>
                      <a:pt x="87" y="144"/>
                    </a:cubicBezTo>
                    <a:cubicBezTo>
                      <a:pt x="33" y="250"/>
                      <a:pt x="1" y="385"/>
                      <a:pt x="27" y="511"/>
                    </a:cubicBezTo>
                    <a:cubicBezTo>
                      <a:pt x="51" y="632"/>
                      <a:pt x="142" y="698"/>
                      <a:pt x="239" y="722"/>
                    </a:cubicBezTo>
                    <a:cubicBezTo>
                      <a:pt x="249" y="737"/>
                      <a:pt x="259" y="751"/>
                      <a:pt x="269" y="764"/>
                    </a:cubicBezTo>
                    <a:cubicBezTo>
                      <a:pt x="325" y="839"/>
                      <a:pt x="401" y="888"/>
                      <a:pt x="481" y="888"/>
                    </a:cubicBezTo>
                    <a:cubicBezTo>
                      <a:pt x="490" y="888"/>
                      <a:pt x="499" y="888"/>
                      <a:pt x="507" y="887"/>
                    </a:cubicBezTo>
                    <a:cubicBezTo>
                      <a:pt x="609" y="872"/>
                      <a:pt x="664" y="757"/>
                      <a:pt x="688" y="656"/>
                    </a:cubicBezTo>
                    <a:cubicBezTo>
                      <a:pt x="716" y="541"/>
                      <a:pt x="729" y="394"/>
                      <a:pt x="664" y="283"/>
                    </a:cubicBezTo>
                    <a:cubicBezTo>
                      <a:pt x="617" y="201"/>
                      <a:pt x="545" y="158"/>
                      <a:pt x="468" y="149"/>
                    </a:cubicBezTo>
                    <a:cubicBezTo>
                      <a:pt x="428" y="73"/>
                      <a:pt x="367" y="18"/>
                      <a:pt x="290" y="3"/>
                    </a:cubicBezTo>
                    <a:cubicBezTo>
                      <a:pt x="282" y="1"/>
                      <a:pt x="274" y="0"/>
                      <a:pt x="265"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4" name="Google Shape;3174;p50"/>
              <p:cNvSpPr/>
              <p:nvPr/>
            </p:nvSpPr>
            <p:spPr>
              <a:xfrm>
                <a:off x="2251624" y="1152960"/>
                <a:ext cx="33923" cy="34523"/>
              </a:xfrm>
              <a:custGeom>
                <a:avLst/>
                <a:gdLst/>
                <a:ahLst/>
                <a:cxnLst/>
                <a:rect l="l" t="t" r="r" b="b"/>
                <a:pathLst>
                  <a:path w="792" h="806" extrusionOk="0">
                    <a:moveTo>
                      <a:pt x="332" y="1"/>
                    </a:moveTo>
                    <a:cubicBezTo>
                      <a:pt x="319" y="1"/>
                      <a:pt x="306" y="2"/>
                      <a:pt x="293" y="4"/>
                    </a:cubicBezTo>
                    <a:cubicBezTo>
                      <a:pt x="284" y="5"/>
                      <a:pt x="274" y="6"/>
                      <a:pt x="266" y="8"/>
                    </a:cubicBezTo>
                    <a:cubicBezTo>
                      <a:pt x="264" y="8"/>
                      <a:pt x="261" y="8"/>
                      <a:pt x="258" y="10"/>
                    </a:cubicBezTo>
                    <a:cubicBezTo>
                      <a:pt x="257" y="10"/>
                      <a:pt x="255" y="11"/>
                      <a:pt x="254" y="11"/>
                    </a:cubicBezTo>
                    <a:cubicBezTo>
                      <a:pt x="188" y="26"/>
                      <a:pt x="127" y="68"/>
                      <a:pt x="85" y="135"/>
                    </a:cubicBezTo>
                    <a:cubicBezTo>
                      <a:pt x="60" y="175"/>
                      <a:pt x="47" y="216"/>
                      <a:pt x="41" y="260"/>
                    </a:cubicBezTo>
                    <a:cubicBezTo>
                      <a:pt x="29" y="301"/>
                      <a:pt x="20" y="344"/>
                      <a:pt x="17" y="387"/>
                    </a:cubicBezTo>
                    <a:cubicBezTo>
                      <a:pt x="0" y="553"/>
                      <a:pt x="85" y="721"/>
                      <a:pt x="225" y="784"/>
                    </a:cubicBezTo>
                    <a:cubicBezTo>
                      <a:pt x="257" y="799"/>
                      <a:pt x="288" y="805"/>
                      <a:pt x="319" y="805"/>
                    </a:cubicBezTo>
                    <a:cubicBezTo>
                      <a:pt x="357" y="805"/>
                      <a:pt x="392" y="796"/>
                      <a:pt x="426" y="780"/>
                    </a:cubicBezTo>
                    <a:cubicBezTo>
                      <a:pt x="437" y="781"/>
                      <a:pt x="448" y="782"/>
                      <a:pt x="459" y="782"/>
                    </a:cubicBezTo>
                    <a:cubicBezTo>
                      <a:pt x="482" y="782"/>
                      <a:pt x="505" y="778"/>
                      <a:pt x="527" y="771"/>
                    </a:cubicBezTo>
                    <a:cubicBezTo>
                      <a:pt x="541" y="766"/>
                      <a:pt x="553" y="761"/>
                      <a:pt x="565" y="753"/>
                    </a:cubicBezTo>
                    <a:cubicBezTo>
                      <a:pt x="606" y="740"/>
                      <a:pt x="643" y="715"/>
                      <a:pt x="672" y="676"/>
                    </a:cubicBezTo>
                    <a:cubicBezTo>
                      <a:pt x="792" y="513"/>
                      <a:pt x="706" y="229"/>
                      <a:pt x="550" y="114"/>
                    </a:cubicBezTo>
                    <a:cubicBezTo>
                      <a:pt x="496" y="42"/>
                      <a:pt x="417" y="1"/>
                      <a:pt x="332"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175" name="Google Shape;3175;p50"/>
            <p:cNvGrpSpPr/>
            <p:nvPr/>
          </p:nvGrpSpPr>
          <p:grpSpPr>
            <a:xfrm>
              <a:off x="509181" y="3809111"/>
              <a:ext cx="211187" cy="234963"/>
              <a:chOff x="202108" y="3996249"/>
              <a:chExt cx="203927" cy="226885"/>
            </a:xfrm>
          </p:grpSpPr>
          <p:sp>
            <p:nvSpPr>
              <p:cNvPr id="3176" name="Google Shape;3176;p50"/>
              <p:cNvSpPr/>
              <p:nvPr/>
            </p:nvSpPr>
            <p:spPr>
              <a:xfrm>
                <a:off x="251838" y="4190968"/>
                <a:ext cx="44546" cy="32167"/>
              </a:xfrm>
              <a:custGeom>
                <a:avLst/>
                <a:gdLst/>
                <a:ahLst/>
                <a:cxnLst/>
                <a:rect l="l" t="t" r="r" b="b"/>
                <a:pathLst>
                  <a:path w="1040" h="751" extrusionOk="0">
                    <a:moveTo>
                      <a:pt x="557" y="1"/>
                    </a:moveTo>
                    <a:cubicBezTo>
                      <a:pt x="408" y="1"/>
                      <a:pt x="244" y="53"/>
                      <a:pt x="141" y="145"/>
                    </a:cubicBezTo>
                    <a:cubicBezTo>
                      <a:pt x="96" y="187"/>
                      <a:pt x="73" y="234"/>
                      <a:pt x="66" y="284"/>
                    </a:cubicBezTo>
                    <a:cubicBezTo>
                      <a:pt x="1" y="402"/>
                      <a:pt x="27" y="536"/>
                      <a:pt x="126" y="634"/>
                    </a:cubicBezTo>
                    <a:cubicBezTo>
                      <a:pt x="205" y="710"/>
                      <a:pt x="338" y="751"/>
                      <a:pt x="467" y="751"/>
                    </a:cubicBezTo>
                    <a:cubicBezTo>
                      <a:pt x="517" y="751"/>
                      <a:pt x="566" y="745"/>
                      <a:pt x="612" y="732"/>
                    </a:cubicBezTo>
                    <a:cubicBezTo>
                      <a:pt x="695" y="710"/>
                      <a:pt x="771" y="660"/>
                      <a:pt x="817" y="591"/>
                    </a:cubicBezTo>
                    <a:cubicBezTo>
                      <a:pt x="871" y="555"/>
                      <a:pt x="918" y="508"/>
                      <a:pt x="953" y="449"/>
                    </a:cubicBezTo>
                    <a:cubicBezTo>
                      <a:pt x="1040" y="309"/>
                      <a:pt x="969" y="177"/>
                      <a:pt x="846" y="105"/>
                    </a:cubicBezTo>
                    <a:cubicBezTo>
                      <a:pt x="785" y="34"/>
                      <a:pt x="676" y="1"/>
                      <a:pt x="557"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7" name="Google Shape;3177;p50"/>
              <p:cNvSpPr/>
              <p:nvPr/>
            </p:nvSpPr>
            <p:spPr>
              <a:xfrm>
                <a:off x="347098" y="4162355"/>
                <a:ext cx="40562" cy="25956"/>
              </a:xfrm>
              <a:custGeom>
                <a:avLst/>
                <a:gdLst/>
                <a:ahLst/>
                <a:cxnLst/>
                <a:rect l="l" t="t" r="r" b="b"/>
                <a:pathLst>
                  <a:path w="947" h="606" extrusionOk="0">
                    <a:moveTo>
                      <a:pt x="441" y="1"/>
                    </a:moveTo>
                    <a:cubicBezTo>
                      <a:pt x="378" y="1"/>
                      <a:pt x="312" y="15"/>
                      <a:pt x="252" y="42"/>
                    </a:cubicBezTo>
                    <a:cubicBezTo>
                      <a:pt x="163" y="82"/>
                      <a:pt x="95" y="136"/>
                      <a:pt x="40" y="210"/>
                    </a:cubicBezTo>
                    <a:cubicBezTo>
                      <a:pt x="15" y="244"/>
                      <a:pt x="2" y="291"/>
                      <a:pt x="2" y="329"/>
                    </a:cubicBezTo>
                    <a:cubicBezTo>
                      <a:pt x="1" y="374"/>
                      <a:pt x="27" y="420"/>
                      <a:pt x="35" y="443"/>
                    </a:cubicBezTo>
                    <a:cubicBezTo>
                      <a:pt x="72" y="545"/>
                      <a:pt x="160" y="606"/>
                      <a:pt x="272" y="606"/>
                    </a:cubicBezTo>
                    <a:cubicBezTo>
                      <a:pt x="301" y="606"/>
                      <a:pt x="331" y="602"/>
                      <a:pt x="362" y="594"/>
                    </a:cubicBezTo>
                    <a:cubicBezTo>
                      <a:pt x="378" y="590"/>
                      <a:pt x="394" y="581"/>
                      <a:pt x="409" y="573"/>
                    </a:cubicBezTo>
                    <a:cubicBezTo>
                      <a:pt x="425" y="576"/>
                      <a:pt x="441" y="577"/>
                      <a:pt x="458" y="577"/>
                    </a:cubicBezTo>
                    <a:cubicBezTo>
                      <a:pt x="682" y="577"/>
                      <a:pt x="947" y="380"/>
                      <a:pt x="835" y="181"/>
                    </a:cubicBezTo>
                    <a:cubicBezTo>
                      <a:pt x="795" y="107"/>
                      <a:pt x="719" y="69"/>
                      <a:pt x="633" y="57"/>
                    </a:cubicBezTo>
                    <a:cubicBezTo>
                      <a:pt x="580" y="19"/>
                      <a:pt x="512" y="1"/>
                      <a:pt x="441"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8" name="Google Shape;3178;p50"/>
              <p:cNvSpPr/>
              <p:nvPr/>
            </p:nvSpPr>
            <p:spPr>
              <a:xfrm>
                <a:off x="286361" y="4129288"/>
                <a:ext cx="37436" cy="27284"/>
              </a:xfrm>
              <a:custGeom>
                <a:avLst/>
                <a:gdLst/>
                <a:ahLst/>
                <a:cxnLst/>
                <a:rect l="l" t="t" r="r" b="b"/>
                <a:pathLst>
                  <a:path w="874" h="637" extrusionOk="0">
                    <a:moveTo>
                      <a:pt x="507" y="1"/>
                    </a:moveTo>
                    <a:cubicBezTo>
                      <a:pt x="436" y="1"/>
                      <a:pt x="360" y="23"/>
                      <a:pt x="292" y="64"/>
                    </a:cubicBezTo>
                    <a:cubicBezTo>
                      <a:pt x="259" y="84"/>
                      <a:pt x="234" y="108"/>
                      <a:pt x="214" y="134"/>
                    </a:cubicBezTo>
                    <a:cubicBezTo>
                      <a:pt x="197" y="140"/>
                      <a:pt x="178" y="146"/>
                      <a:pt x="161" y="153"/>
                    </a:cubicBezTo>
                    <a:cubicBezTo>
                      <a:pt x="94" y="184"/>
                      <a:pt x="48" y="241"/>
                      <a:pt x="57" y="305"/>
                    </a:cubicBezTo>
                    <a:cubicBezTo>
                      <a:pt x="0" y="417"/>
                      <a:pt x="16" y="539"/>
                      <a:pt x="163" y="602"/>
                    </a:cubicBezTo>
                    <a:cubicBezTo>
                      <a:pt x="217" y="625"/>
                      <a:pt x="284" y="636"/>
                      <a:pt x="354" y="636"/>
                    </a:cubicBezTo>
                    <a:cubicBezTo>
                      <a:pt x="463" y="636"/>
                      <a:pt x="580" y="608"/>
                      <a:pt x="664" y="551"/>
                    </a:cubicBezTo>
                    <a:cubicBezTo>
                      <a:pt x="770" y="501"/>
                      <a:pt x="859" y="409"/>
                      <a:pt x="866" y="305"/>
                    </a:cubicBezTo>
                    <a:cubicBezTo>
                      <a:pt x="873" y="212"/>
                      <a:pt x="807" y="141"/>
                      <a:pt x="719" y="101"/>
                    </a:cubicBezTo>
                    <a:cubicBezTo>
                      <a:pt x="670" y="33"/>
                      <a:pt x="592" y="1"/>
                      <a:pt x="507"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79" name="Google Shape;3179;p50"/>
              <p:cNvSpPr/>
              <p:nvPr/>
            </p:nvSpPr>
            <p:spPr>
              <a:xfrm>
                <a:off x="202108" y="4116224"/>
                <a:ext cx="37221" cy="31953"/>
              </a:xfrm>
              <a:custGeom>
                <a:avLst/>
                <a:gdLst/>
                <a:ahLst/>
                <a:cxnLst/>
                <a:rect l="l" t="t" r="r" b="b"/>
                <a:pathLst>
                  <a:path w="869" h="746" extrusionOk="0">
                    <a:moveTo>
                      <a:pt x="373" y="1"/>
                    </a:moveTo>
                    <a:cubicBezTo>
                      <a:pt x="168" y="1"/>
                      <a:pt x="0" y="223"/>
                      <a:pt x="25" y="391"/>
                    </a:cubicBezTo>
                    <a:cubicBezTo>
                      <a:pt x="30" y="427"/>
                      <a:pt x="44" y="462"/>
                      <a:pt x="61" y="494"/>
                    </a:cubicBezTo>
                    <a:cubicBezTo>
                      <a:pt x="70" y="584"/>
                      <a:pt x="131" y="657"/>
                      <a:pt x="219" y="703"/>
                    </a:cubicBezTo>
                    <a:cubicBezTo>
                      <a:pt x="243" y="732"/>
                      <a:pt x="281" y="746"/>
                      <a:pt x="320" y="746"/>
                    </a:cubicBezTo>
                    <a:cubicBezTo>
                      <a:pt x="360" y="746"/>
                      <a:pt x="402" y="732"/>
                      <a:pt x="434" y="707"/>
                    </a:cubicBezTo>
                    <a:cubicBezTo>
                      <a:pt x="438" y="707"/>
                      <a:pt x="442" y="708"/>
                      <a:pt x="445" y="708"/>
                    </a:cubicBezTo>
                    <a:cubicBezTo>
                      <a:pt x="672" y="705"/>
                      <a:pt x="869" y="443"/>
                      <a:pt x="820" y="264"/>
                    </a:cubicBezTo>
                    <a:cubicBezTo>
                      <a:pt x="789" y="149"/>
                      <a:pt x="690" y="87"/>
                      <a:pt x="573" y="71"/>
                    </a:cubicBezTo>
                    <a:cubicBezTo>
                      <a:pt x="538" y="44"/>
                      <a:pt x="494" y="22"/>
                      <a:pt x="438" y="9"/>
                    </a:cubicBezTo>
                    <a:cubicBezTo>
                      <a:pt x="416" y="3"/>
                      <a:pt x="394" y="1"/>
                      <a:pt x="373"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0" name="Google Shape;3180;p50"/>
              <p:cNvSpPr/>
              <p:nvPr/>
            </p:nvSpPr>
            <p:spPr>
              <a:xfrm>
                <a:off x="254236" y="4055616"/>
                <a:ext cx="43047" cy="28783"/>
              </a:xfrm>
              <a:custGeom>
                <a:avLst/>
                <a:gdLst/>
                <a:ahLst/>
                <a:cxnLst/>
                <a:rect l="l" t="t" r="r" b="b"/>
                <a:pathLst>
                  <a:path w="1005" h="672" extrusionOk="0">
                    <a:moveTo>
                      <a:pt x="462" y="0"/>
                    </a:moveTo>
                    <a:cubicBezTo>
                      <a:pt x="278" y="2"/>
                      <a:pt x="114" y="96"/>
                      <a:pt x="51" y="254"/>
                    </a:cubicBezTo>
                    <a:cubicBezTo>
                      <a:pt x="0" y="380"/>
                      <a:pt x="68" y="515"/>
                      <a:pt x="162" y="596"/>
                    </a:cubicBezTo>
                    <a:cubicBezTo>
                      <a:pt x="223" y="648"/>
                      <a:pt x="296" y="671"/>
                      <a:pt x="372" y="671"/>
                    </a:cubicBezTo>
                    <a:cubicBezTo>
                      <a:pt x="477" y="671"/>
                      <a:pt x="585" y="626"/>
                      <a:pt x="665" y="555"/>
                    </a:cubicBezTo>
                    <a:cubicBezTo>
                      <a:pt x="739" y="539"/>
                      <a:pt x="809" y="502"/>
                      <a:pt x="860" y="445"/>
                    </a:cubicBezTo>
                    <a:cubicBezTo>
                      <a:pt x="1004" y="284"/>
                      <a:pt x="902" y="59"/>
                      <a:pt x="702" y="17"/>
                    </a:cubicBezTo>
                    <a:cubicBezTo>
                      <a:pt x="679" y="12"/>
                      <a:pt x="658" y="10"/>
                      <a:pt x="637" y="10"/>
                    </a:cubicBezTo>
                    <a:cubicBezTo>
                      <a:pt x="621" y="10"/>
                      <a:pt x="605" y="11"/>
                      <a:pt x="590" y="13"/>
                    </a:cubicBezTo>
                    <a:cubicBezTo>
                      <a:pt x="547" y="5"/>
                      <a:pt x="503" y="0"/>
                      <a:pt x="462"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1" name="Google Shape;3181;p50"/>
              <p:cNvSpPr/>
              <p:nvPr/>
            </p:nvSpPr>
            <p:spPr>
              <a:xfrm>
                <a:off x="367786" y="4076861"/>
                <a:ext cx="38249" cy="30068"/>
              </a:xfrm>
              <a:custGeom>
                <a:avLst/>
                <a:gdLst/>
                <a:ahLst/>
                <a:cxnLst/>
                <a:rect l="l" t="t" r="r" b="b"/>
                <a:pathLst>
                  <a:path w="893" h="702" extrusionOk="0">
                    <a:moveTo>
                      <a:pt x="490" y="1"/>
                    </a:moveTo>
                    <a:cubicBezTo>
                      <a:pt x="444" y="1"/>
                      <a:pt x="398" y="7"/>
                      <a:pt x="353" y="20"/>
                    </a:cubicBezTo>
                    <a:cubicBezTo>
                      <a:pt x="234" y="54"/>
                      <a:pt x="178" y="151"/>
                      <a:pt x="161" y="250"/>
                    </a:cubicBezTo>
                    <a:cubicBezTo>
                      <a:pt x="148" y="260"/>
                      <a:pt x="134" y="272"/>
                      <a:pt x="122" y="282"/>
                    </a:cubicBezTo>
                    <a:cubicBezTo>
                      <a:pt x="45" y="351"/>
                      <a:pt x="1" y="441"/>
                      <a:pt x="21" y="531"/>
                    </a:cubicBezTo>
                    <a:cubicBezTo>
                      <a:pt x="42" y="631"/>
                      <a:pt x="162" y="676"/>
                      <a:pt x="265" y="691"/>
                    </a:cubicBezTo>
                    <a:cubicBezTo>
                      <a:pt x="304" y="697"/>
                      <a:pt x="346" y="701"/>
                      <a:pt x="389" y="701"/>
                    </a:cubicBezTo>
                    <a:cubicBezTo>
                      <a:pt x="475" y="701"/>
                      <a:pt x="565" y="685"/>
                      <a:pt x="635" y="636"/>
                    </a:cubicBezTo>
                    <a:cubicBezTo>
                      <a:pt x="713" y="581"/>
                      <a:pt x="749" y="506"/>
                      <a:pt x="752" y="429"/>
                    </a:cubicBezTo>
                    <a:cubicBezTo>
                      <a:pt x="824" y="382"/>
                      <a:pt x="874" y="318"/>
                      <a:pt x="883" y="240"/>
                    </a:cubicBezTo>
                    <a:cubicBezTo>
                      <a:pt x="893" y="147"/>
                      <a:pt x="805" y="83"/>
                      <a:pt x="723" y="49"/>
                    </a:cubicBezTo>
                    <a:cubicBezTo>
                      <a:pt x="653" y="20"/>
                      <a:pt x="572" y="1"/>
                      <a:pt x="490"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2" name="Google Shape;3182;p50"/>
              <p:cNvSpPr/>
              <p:nvPr/>
            </p:nvSpPr>
            <p:spPr>
              <a:xfrm>
                <a:off x="328509" y="3996249"/>
                <a:ext cx="35679" cy="30797"/>
              </a:xfrm>
              <a:custGeom>
                <a:avLst/>
                <a:gdLst/>
                <a:ahLst/>
                <a:cxnLst/>
                <a:rect l="l" t="t" r="r" b="b"/>
                <a:pathLst>
                  <a:path w="833" h="719" extrusionOk="0">
                    <a:moveTo>
                      <a:pt x="398" y="0"/>
                    </a:moveTo>
                    <a:cubicBezTo>
                      <a:pt x="233" y="0"/>
                      <a:pt x="76" y="97"/>
                      <a:pt x="26" y="241"/>
                    </a:cubicBezTo>
                    <a:lnTo>
                      <a:pt x="27" y="241"/>
                    </a:lnTo>
                    <a:cubicBezTo>
                      <a:pt x="1" y="315"/>
                      <a:pt x="13" y="384"/>
                      <a:pt x="47" y="442"/>
                    </a:cubicBezTo>
                    <a:cubicBezTo>
                      <a:pt x="46" y="476"/>
                      <a:pt x="52" y="509"/>
                      <a:pt x="65" y="541"/>
                    </a:cubicBezTo>
                    <a:cubicBezTo>
                      <a:pt x="70" y="554"/>
                      <a:pt x="78" y="566"/>
                      <a:pt x="86" y="577"/>
                    </a:cubicBezTo>
                    <a:cubicBezTo>
                      <a:pt x="103" y="617"/>
                      <a:pt x="130" y="653"/>
                      <a:pt x="172" y="678"/>
                    </a:cubicBezTo>
                    <a:cubicBezTo>
                      <a:pt x="219" y="706"/>
                      <a:pt x="274" y="719"/>
                      <a:pt x="331" y="719"/>
                    </a:cubicBezTo>
                    <a:cubicBezTo>
                      <a:pt x="483" y="719"/>
                      <a:pt x="648" y="629"/>
                      <a:pt x="721" y="507"/>
                    </a:cubicBezTo>
                    <a:cubicBezTo>
                      <a:pt x="799" y="441"/>
                      <a:pt x="832" y="341"/>
                      <a:pt x="810" y="242"/>
                    </a:cubicBezTo>
                    <a:cubicBezTo>
                      <a:pt x="807" y="234"/>
                      <a:pt x="805" y="225"/>
                      <a:pt x="803" y="216"/>
                    </a:cubicBezTo>
                    <a:cubicBezTo>
                      <a:pt x="802" y="214"/>
                      <a:pt x="802" y="212"/>
                      <a:pt x="802" y="209"/>
                    </a:cubicBezTo>
                    <a:cubicBezTo>
                      <a:pt x="800" y="208"/>
                      <a:pt x="799" y="207"/>
                      <a:pt x="799" y="204"/>
                    </a:cubicBezTo>
                    <a:cubicBezTo>
                      <a:pt x="778" y="140"/>
                      <a:pt x="732" y="83"/>
                      <a:pt x="662" y="47"/>
                    </a:cubicBezTo>
                    <a:cubicBezTo>
                      <a:pt x="620" y="25"/>
                      <a:pt x="576" y="16"/>
                      <a:pt x="532" y="13"/>
                    </a:cubicBezTo>
                    <a:cubicBezTo>
                      <a:pt x="491" y="5"/>
                      <a:pt x="447" y="0"/>
                      <a:pt x="404" y="0"/>
                    </a:cubicBezTo>
                    <a:cubicBezTo>
                      <a:pt x="402" y="0"/>
                      <a:pt x="400" y="0"/>
                      <a:pt x="398"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183" name="Google Shape;3183;p50"/>
            <p:cNvGrpSpPr/>
            <p:nvPr/>
          </p:nvGrpSpPr>
          <p:grpSpPr>
            <a:xfrm>
              <a:off x="4219226" y="2834083"/>
              <a:ext cx="211232" cy="235007"/>
              <a:chOff x="3784616" y="3054740"/>
              <a:chExt cx="203970" cy="226928"/>
            </a:xfrm>
          </p:grpSpPr>
          <p:sp>
            <p:nvSpPr>
              <p:cNvPr id="3184" name="Google Shape;3184;p50"/>
              <p:cNvSpPr/>
              <p:nvPr/>
            </p:nvSpPr>
            <p:spPr>
              <a:xfrm>
                <a:off x="3834388" y="3249501"/>
                <a:ext cx="44546" cy="32167"/>
              </a:xfrm>
              <a:custGeom>
                <a:avLst/>
                <a:gdLst/>
                <a:ahLst/>
                <a:cxnLst/>
                <a:rect l="l" t="t" r="r" b="b"/>
                <a:pathLst>
                  <a:path w="1040" h="751" extrusionOk="0">
                    <a:moveTo>
                      <a:pt x="557" y="0"/>
                    </a:moveTo>
                    <a:cubicBezTo>
                      <a:pt x="408" y="0"/>
                      <a:pt x="244" y="52"/>
                      <a:pt x="141" y="144"/>
                    </a:cubicBezTo>
                    <a:cubicBezTo>
                      <a:pt x="96" y="185"/>
                      <a:pt x="72" y="233"/>
                      <a:pt x="65" y="283"/>
                    </a:cubicBezTo>
                    <a:cubicBezTo>
                      <a:pt x="0" y="402"/>
                      <a:pt x="27" y="536"/>
                      <a:pt x="126" y="633"/>
                    </a:cubicBezTo>
                    <a:cubicBezTo>
                      <a:pt x="205" y="709"/>
                      <a:pt x="337" y="750"/>
                      <a:pt x="466" y="750"/>
                    </a:cubicBezTo>
                    <a:cubicBezTo>
                      <a:pt x="516" y="750"/>
                      <a:pt x="565" y="744"/>
                      <a:pt x="611" y="731"/>
                    </a:cubicBezTo>
                    <a:cubicBezTo>
                      <a:pt x="694" y="709"/>
                      <a:pt x="771" y="659"/>
                      <a:pt x="816" y="590"/>
                    </a:cubicBezTo>
                    <a:cubicBezTo>
                      <a:pt x="871" y="555"/>
                      <a:pt x="917" y="507"/>
                      <a:pt x="954" y="448"/>
                    </a:cubicBezTo>
                    <a:cubicBezTo>
                      <a:pt x="1039" y="308"/>
                      <a:pt x="968" y="177"/>
                      <a:pt x="846" y="104"/>
                    </a:cubicBezTo>
                    <a:cubicBezTo>
                      <a:pt x="785" y="33"/>
                      <a:pt x="676" y="0"/>
                      <a:pt x="557"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5" name="Google Shape;3185;p50"/>
              <p:cNvSpPr/>
              <p:nvPr/>
            </p:nvSpPr>
            <p:spPr>
              <a:xfrm>
                <a:off x="3929648" y="3220889"/>
                <a:ext cx="40562" cy="25956"/>
              </a:xfrm>
              <a:custGeom>
                <a:avLst/>
                <a:gdLst/>
                <a:ahLst/>
                <a:cxnLst/>
                <a:rect l="l" t="t" r="r" b="b"/>
                <a:pathLst>
                  <a:path w="947" h="606" extrusionOk="0">
                    <a:moveTo>
                      <a:pt x="441" y="0"/>
                    </a:moveTo>
                    <a:cubicBezTo>
                      <a:pt x="378" y="0"/>
                      <a:pt x="312" y="14"/>
                      <a:pt x="252" y="41"/>
                    </a:cubicBezTo>
                    <a:cubicBezTo>
                      <a:pt x="163" y="81"/>
                      <a:pt x="95" y="135"/>
                      <a:pt x="40" y="210"/>
                    </a:cubicBezTo>
                    <a:cubicBezTo>
                      <a:pt x="16" y="243"/>
                      <a:pt x="2" y="290"/>
                      <a:pt x="2" y="328"/>
                    </a:cubicBezTo>
                    <a:cubicBezTo>
                      <a:pt x="0" y="373"/>
                      <a:pt x="26" y="420"/>
                      <a:pt x="35" y="442"/>
                    </a:cubicBezTo>
                    <a:cubicBezTo>
                      <a:pt x="73" y="545"/>
                      <a:pt x="161" y="605"/>
                      <a:pt x="274" y="605"/>
                    </a:cubicBezTo>
                    <a:cubicBezTo>
                      <a:pt x="302" y="605"/>
                      <a:pt x="331" y="602"/>
                      <a:pt x="362" y="594"/>
                    </a:cubicBezTo>
                    <a:cubicBezTo>
                      <a:pt x="379" y="589"/>
                      <a:pt x="393" y="580"/>
                      <a:pt x="410" y="573"/>
                    </a:cubicBezTo>
                    <a:cubicBezTo>
                      <a:pt x="425" y="575"/>
                      <a:pt x="442" y="576"/>
                      <a:pt x="458" y="576"/>
                    </a:cubicBezTo>
                    <a:cubicBezTo>
                      <a:pt x="682" y="576"/>
                      <a:pt x="946" y="379"/>
                      <a:pt x="836" y="180"/>
                    </a:cubicBezTo>
                    <a:cubicBezTo>
                      <a:pt x="794" y="106"/>
                      <a:pt x="719" y="68"/>
                      <a:pt x="633" y="57"/>
                    </a:cubicBezTo>
                    <a:cubicBezTo>
                      <a:pt x="580" y="18"/>
                      <a:pt x="512" y="0"/>
                      <a:pt x="441"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6" name="Google Shape;3186;p50"/>
              <p:cNvSpPr/>
              <p:nvPr/>
            </p:nvSpPr>
            <p:spPr>
              <a:xfrm>
                <a:off x="3868911" y="3187822"/>
                <a:ext cx="37436" cy="27241"/>
              </a:xfrm>
              <a:custGeom>
                <a:avLst/>
                <a:gdLst/>
                <a:ahLst/>
                <a:cxnLst/>
                <a:rect l="l" t="t" r="r" b="b"/>
                <a:pathLst>
                  <a:path w="874" h="636" extrusionOk="0">
                    <a:moveTo>
                      <a:pt x="506" y="0"/>
                    </a:moveTo>
                    <a:cubicBezTo>
                      <a:pt x="435" y="0"/>
                      <a:pt x="360" y="22"/>
                      <a:pt x="291" y="63"/>
                    </a:cubicBezTo>
                    <a:cubicBezTo>
                      <a:pt x="258" y="84"/>
                      <a:pt x="234" y="107"/>
                      <a:pt x="214" y="133"/>
                    </a:cubicBezTo>
                    <a:cubicBezTo>
                      <a:pt x="196" y="139"/>
                      <a:pt x="179" y="145"/>
                      <a:pt x="162" y="152"/>
                    </a:cubicBezTo>
                    <a:cubicBezTo>
                      <a:pt x="93" y="183"/>
                      <a:pt x="48" y="240"/>
                      <a:pt x="58" y="305"/>
                    </a:cubicBezTo>
                    <a:cubicBezTo>
                      <a:pt x="1" y="416"/>
                      <a:pt x="16" y="538"/>
                      <a:pt x="162" y="601"/>
                    </a:cubicBezTo>
                    <a:cubicBezTo>
                      <a:pt x="216" y="624"/>
                      <a:pt x="284" y="636"/>
                      <a:pt x="355" y="636"/>
                    </a:cubicBezTo>
                    <a:cubicBezTo>
                      <a:pt x="464" y="636"/>
                      <a:pt x="580" y="607"/>
                      <a:pt x="664" y="550"/>
                    </a:cubicBezTo>
                    <a:cubicBezTo>
                      <a:pt x="769" y="500"/>
                      <a:pt x="858" y="409"/>
                      <a:pt x="867" y="305"/>
                    </a:cubicBezTo>
                    <a:cubicBezTo>
                      <a:pt x="874" y="212"/>
                      <a:pt x="807" y="141"/>
                      <a:pt x="720" y="100"/>
                    </a:cubicBezTo>
                    <a:cubicBezTo>
                      <a:pt x="670" y="32"/>
                      <a:pt x="592" y="0"/>
                      <a:pt x="50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7" name="Google Shape;3187;p50"/>
              <p:cNvSpPr/>
              <p:nvPr/>
            </p:nvSpPr>
            <p:spPr>
              <a:xfrm>
                <a:off x="3784616" y="3174758"/>
                <a:ext cx="37264" cy="31953"/>
              </a:xfrm>
              <a:custGeom>
                <a:avLst/>
                <a:gdLst/>
                <a:ahLst/>
                <a:cxnLst/>
                <a:rect l="l" t="t" r="r" b="b"/>
                <a:pathLst>
                  <a:path w="870" h="746" extrusionOk="0">
                    <a:moveTo>
                      <a:pt x="374" y="0"/>
                    </a:moveTo>
                    <a:cubicBezTo>
                      <a:pt x="169" y="0"/>
                      <a:pt x="1" y="222"/>
                      <a:pt x="26" y="390"/>
                    </a:cubicBezTo>
                    <a:cubicBezTo>
                      <a:pt x="32" y="427"/>
                      <a:pt x="45" y="461"/>
                      <a:pt x="61" y="493"/>
                    </a:cubicBezTo>
                    <a:cubicBezTo>
                      <a:pt x="72" y="583"/>
                      <a:pt x="132" y="655"/>
                      <a:pt x="219" y="702"/>
                    </a:cubicBezTo>
                    <a:cubicBezTo>
                      <a:pt x="244" y="732"/>
                      <a:pt x="282" y="745"/>
                      <a:pt x="321" y="745"/>
                    </a:cubicBezTo>
                    <a:cubicBezTo>
                      <a:pt x="361" y="745"/>
                      <a:pt x="403" y="731"/>
                      <a:pt x="436" y="707"/>
                    </a:cubicBezTo>
                    <a:lnTo>
                      <a:pt x="446" y="707"/>
                    </a:lnTo>
                    <a:cubicBezTo>
                      <a:pt x="672" y="704"/>
                      <a:pt x="869" y="442"/>
                      <a:pt x="820" y="263"/>
                    </a:cubicBezTo>
                    <a:cubicBezTo>
                      <a:pt x="790" y="148"/>
                      <a:pt x="690" y="86"/>
                      <a:pt x="574" y="71"/>
                    </a:cubicBezTo>
                    <a:cubicBezTo>
                      <a:pt x="538" y="43"/>
                      <a:pt x="495" y="21"/>
                      <a:pt x="440" y="8"/>
                    </a:cubicBezTo>
                    <a:cubicBezTo>
                      <a:pt x="418" y="3"/>
                      <a:pt x="396" y="0"/>
                      <a:pt x="374"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8" name="Google Shape;3188;p50"/>
              <p:cNvSpPr/>
              <p:nvPr/>
            </p:nvSpPr>
            <p:spPr>
              <a:xfrm>
                <a:off x="3836743" y="3114106"/>
                <a:ext cx="43047" cy="28783"/>
              </a:xfrm>
              <a:custGeom>
                <a:avLst/>
                <a:gdLst/>
                <a:ahLst/>
                <a:cxnLst/>
                <a:rect l="l" t="t" r="r" b="b"/>
                <a:pathLst>
                  <a:path w="1005" h="672" extrusionOk="0">
                    <a:moveTo>
                      <a:pt x="463" y="0"/>
                    </a:moveTo>
                    <a:cubicBezTo>
                      <a:pt x="280" y="3"/>
                      <a:pt x="116" y="96"/>
                      <a:pt x="52" y="254"/>
                    </a:cubicBezTo>
                    <a:cubicBezTo>
                      <a:pt x="1" y="380"/>
                      <a:pt x="68" y="515"/>
                      <a:pt x="162" y="597"/>
                    </a:cubicBezTo>
                    <a:cubicBezTo>
                      <a:pt x="223" y="649"/>
                      <a:pt x="296" y="672"/>
                      <a:pt x="371" y="672"/>
                    </a:cubicBezTo>
                    <a:cubicBezTo>
                      <a:pt x="477" y="672"/>
                      <a:pt x="585" y="627"/>
                      <a:pt x="665" y="555"/>
                    </a:cubicBezTo>
                    <a:cubicBezTo>
                      <a:pt x="740" y="539"/>
                      <a:pt x="810" y="502"/>
                      <a:pt x="861" y="445"/>
                    </a:cubicBezTo>
                    <a:cubicBezTo>
                      <a:pt x="1004" y="284"/>
                      <a:pt x="902" y="60"/>
                      <a:pt x="702" y="17"/>
                    </a:cubicBezTo>
                    <a:cubicBezTo>
                      <a:pt x="680" y="12"/>
                      <a:pt x="658" y="10"/>
                      <a:pt x="637" y="10"/>
                    </a:cubicBezTo>
                    <a:cubicBezTo>
                      <a:pt x="621" y="10"/>
                      <a:pt x="606" y="11"/>
                      <a:pt x="590" y="13"/>
                    </a:cubicBezTo>
                    <a:cubicBezTo>
                      <a:pt x="548" y="5"/>
                      <a:pt x="504" y="0"/>
                      <a:pt x="463"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89" name="Google Shape;3189;p50"/>
              <p:cNvSpPr/>
              <p:nvPr/>
            </p:nvSpPr>
            <p:spPr>
              <a:xfrm>
                <a:off x="3950379" y="3135394"/>
                <a:ext cx="38207" cy="30026"/>
              </a:xfrm>
              <a:custGeom>
                <a:avLst/>
                <a:gdLst/>
                <a:ahLst/>
                <a:cxnLst/>
                <a:rect l="l" t="t" r="r" b="b"/>
                <a:pathLst>
                  <a:path w="892" h="701" extrusionOk="0">
                    <a:moveTo>
                      <a:pt x="489" y="0"/>
                    </a:moveTo>
                    <a:cubicBezTo>
                      <a:pt x="443" y="0"/>
                      <a:pt x="396" y="6"/>
                      <a:pt x="352" y="19"/>
                    </a:cubicBezTo>
                    <a:cubicBezTo>
                      <a:pt x="234" y="54"/>
                      <a:pt x="176" y="150"/>
                      <a:pt x="161" y="248"/>
                    </a:cubicBezTo>
                    <a:cubicBezTo>
                      <a:pt x="146" y="259"/>
                      <a:pt x="132" y="271"/>
                      <a:pt x="120" y="281"/>
                    </a:cubicBezTo>
                    <a:cubicBezTo>
                      <a:pt x="43" y="350"/>
                      <a:pt x="0" y="440"/>
                      <a:pt x="19" y="531"/>
                    </a:cubicBezTo>
                    <a:cubicBezTo>
                      <a:pt x="41" y="630"/>
                      <a:pt x="161" y="674"/>
                      <a:pt x="264" y="691"/>
                    </a:cubicBezTo>
                    <a:cubicBezTo>
                      <a:pt x="302" y="697"/>
                      <a:pt x="344" y="701"/>
                      <a:pt x="387" y="701"/>
                    </a:cubicBezTo>
                    <a:cubicBezTo>
                      <a:pt x="474" y="701"/>
                      <a:pt x="563" y="684"/>
                      <a:pt x="634" y="635"/>
                    </a:cubicBezTo>
                    <a:cubicBezTo>
                      <a:pt x="712" y="580"/>
                      <a:pt x="748" y="506"/>
                      <a:pt x="750" y="429"/>
                    </a:cubicBezTo>
                    <a:cubicBezTo>
                      <a:pt x="824" y="381"/>
                      <a:pt x="872" y="317"/>
                      <a:pt x="882" y="239"/>
                    </a:cubicBezTo>
                    <a:cubicBezTo>
                      <a:pt x="891" y="146"/>
                      <a:pt x="803" y="82"/>
                      <a:pt x="723" y="48"/>
                    </a:cubicBezTo>
                    <a:cubicBezTo>
                      <a:pt x="653" y="19"/>
                      <a:pt x="571" y="0"/>
                      <a:pt x="489"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0" name="Google Shape;3190;p50"/>
              <p:cNvSpPr/>
              <p:nvPr/>
            </p:nvSpPr>
            <p:spPr>
              <a:xfrm>
                <a:off x="3911059" y="3054740"/>
                <a:ext cx="35679" cy="30839"/>
              </a:xfrm>
              <a:custGeom>
                <a:avLst/>
                <a:gdLst/>
                <a:ahLst/>
                <a:cxnLst/>
                <a:rect l="l" t="t" r="r" b="b"/>
                <a:pathLst>
                  <a:path w="833" h="720" extrusionOk="0">
                    <a:moveTo>
                      <a:pt x="398" y="1"/>
                    </a:moveTo>
                    <a:cubicBezTo>
                      <a:pt x="232" y="1"/>
                      <a:pt x="77" y="97"/>
                      <a:pt x="26" y="241"/>
                    </a:cubicBezTo>
                    <a:cubicBezTo>
                      <a:pt x="0" y="315"/>
                      <a:pt x="13" y="384"/>
                      <a:pt x="48" y="442"/>
                    </a:cubicBezTo>
                    <a:cubicBezTo>
                      <a:pt x="46" y="476"/>
                      <a:pt x="51" y="510"/>
                      <a:pt x="64" y="542"/>
                    </a:cubicBezTo>
                    <a:cubicBezTo>
                      <a:pt x="70" y="555"/>
                      <a:pt x="78" y="567"/>
                      <a:pt x="86" y="577"/>
                    </a:cubicBezTo>
                    <a:cubicBezTo>
                      <a:pt x="102" y="618"/>
                      <a:pt x="129" y="653"/>
                      <a:pt x="172" y="678"/>
                    </a:cubicBezTo>
                    <a:cubicBezTo>
                      <a:pt x="219" y="706"/>
                      <a:pt x="274" y="719"/>
                      <a:pt x="331" y="719"/>
                    </a:cubicBezTo>
                    <a:cubicBezTo>
                      <a:pt x="482" y="719"/>
                      <a:pt x="648" y="629"/>
                      <a:pt x="721" y="507"/>
                    </a:cubicBezTo>
                    <a:cubicBezTo>
                      <a:pt x="799" y="441"/>
                      <a:pt x="833" y="341"/>
                      <a:pt x="809" y="243"/>
                    </a:cubicBezTo>
                    <a:cubicBezTo>
                      <a:pt x="808" y="234"/>
                      <a:pt x="806" y="225"/>
                      <a:pt x="803" y="217"/>
                    </a:cubicBezTo>
                    <a:cubicBezTo>
                      <a:pt x="802" y="214"/>
                      <a:pt x="802" y="212"/>
                      <a:pt x="801" y="208"/>
                    </a:cubicBezTo>
                    <a:cubicBezTo>
                      <a:pt x="801" y="207"/>
                      <a:pt x="800" y="206"/>
                      <a:pt x="799" y="205"/>
                    </a:cubicBezTo>
                    <a:cubicBezTo>
                      <a:pt x="777" y="141"/>
                      <a:pt x="731" y="84"/>
                      <a:pt x="661" y="47"/>
                    </a:cubicBezTo>
                    <a:cubicBezTo>
                      <a:pt x="621" y="26"/>
                      <a:pt x="577" y="16"/>
                      <a:pt x="533" y="14"/>
                    </a:cubicBezTo>
                    <a:cubicBezTo>
                      <a:pt x="490" y="5"/>
                      <a:pt x="447" y="1"/>
                      <a:pt x="404" y="1"/>
                    </a:cubicBezTo>
                    <a:cubicBezTo>
                      <a:pt x="402" y="1"/>
                      <a:pt x="400" y="1"/>
                      <a:pt x="398"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191" name="Google Shape;3191;p50"/>
            <p:cNvGrpSpPr/>
            <p:nvPr/>
          </p:nvGrpSpPr>
          <p:grpSpPr>
            <a:xfrm>
              <a:off x="586097" y="2837588"/>
              <a:ext cx="184262" cy="358498"/>
              <a:chOff x="276381" y="3058124"/>
              <a:chExt cx="177928" cy="346175"/>
            </a:xfrm>
          </p:grpSpPr>
          <p:sp>
            <p:nvSpPr>
              <p:cNvPr id="3192" name="Google Shape;3192;p50"/>
              <p:cNvSpPr/>
              <p:nvPr/>
            </p:nvSpPr>
            <p:spPr>
              <a:xfrm>
                <a:off x="428738" y="3162379"/>
                <a:ext cx="25571" cy="84080"/>
              </a:xfrm>
              <a:custGeom>
                <a:avLst/>
                <a:gdLst/>
                <a:ahLst/>
                <a:cxnLst/>
                <a:rect l="l" t="t" r="r" b="b"/>
                <a:pathLst>
                  <a:path w="597" h="1963" extrusionOk="0">
                    <a:moveTo>
                      <a:pt x="389" y="0"/>
                    </a:moveTo>
                    <a:cubicBezTo>
                      <a:pt x="374" y="0"/>
                      <a:pt x="359" y="4"/>
                      <a:pt x="343" y="13"/>
                    </a:cubicBezTo>
                    <a:cubicBezTo>
                      <a:pt x="0" y="207"/>
                      <a:pt x="45" y="777"/>
                      <a:pt x="48" y="1108"/>
                    </a:cubicBezTo>
                    <a:cubicBezTo>
                      <a:pt x="49" y="1251"/>
                      <a:pt x="63" y="1934"/>
                      <a:pt x="296" y="1961"/>
                    </a:cubicBezTo>
                    <a:cubicBezTo>
                      <a:pt x="306" y="1962"/>
                      <a:pt x="315" y="1963"/>
                      <a:pt x="325" y="1963"/>
                    </a:cubicBezTo>
                    <a:cubicBezTo>
                      <a:pt x="597" y="1963"/>
                      <a:pt x="544" y="1473"/>
                      <a:pt x="548" y="1293"/>
                    </a:cubicBezTo>
                    <a:cubicBezTo>
                      <a:pt x="553" y="1055"/>
                      <a:pt x="566" y="815"/>
                      <a:pt x="575" y="577"/>
                    </a:cubicBezTo>
                    <a:cubicBezTo>
                      <a:pt x="580" y="445"/>
                      <a:pt x="597" y="283"/>
                      <a:pt x="532" y="160"/>
                    </a:cubicBezTo>
                    <a:cubicBezTo>
                      <a:pt x="517" y="103"/>
                      <a:pt x="491" y="54"/>
                      <a:pt x="445" y="20"/>
                    </a:cubicBezTo>
                    <a:cubicBezTo>
                      <a:pt x="426" y="7"/>
                      <a:pt x="408" y="0"/>
                      <a:pt x="389"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3" name="Google Shape;3193;p50"/>
              <p:cNvSpPr/>
              <p:nvPr/>
            </p:nvSpPr>
            <p:spPr>
              <a:xfrm>
                <a:off x="375796" y="3157924"/>
                <a:ext cx="27199" cy="73929"/>
              </a:xfrm>
              <a:custGeom>
                <a:avLst/>
                <a:gdLst/>
                <a:ahLst/>
                <a:cxnLst/>
                <a:rect l="l" t="t" r="r" b="b"/>
                <a:pathLst>
                  <a:path w="635" h="1726" extrusionOk="0">
                    <a:moveTo>
                      <a:pt x="291" y="0"/>
                    </a:moveTo>
                    <a:cubicBezTo>
                      <a:pt x="184" y="0"/>
                      <a:pt x="95" y="123"/>
                      <a:pt x="68" y="236"/>
                    </a:cubicBezTo>
                    <a:cubicBezTo>
                      <a:pt x="0" y="522"/>
                      <a:pt x="42" y="856"/>
                      <a:pt x="97" y="1141"/>
                    </a:cubicBezTo>
                    <a:cubicBezTo>
                      <a:pt x="132" y="1313"/>
                      <a:pt x="193" y="1705"/>
                      <a:pt x="428" y="1725"/>
                    </a:cubicBezTo>
                    <a:cubicBezTo>
                      <a:pt x="432" y="1725"/>
                      <a:pt x="436" y="1725"/>
                      <a:pt x="440" y="1725"/>
                    </a:cubicBezTo>
                    <a:cubicBezTo>
                      <a:pt x="474" y="1725"/>
                      <a:pt x="502" y="1711"/>
                      <a:pt x="520" y="1678"/>
                    </a:cubicBezTo>
                    <a:cubicBezTo>
                      <a:pt x="635" y="1467"/>
                      <a:pt x="613" y="1167"/>
                      <a:pt x="613" y="935"/>
                    </a:cubicBezTo>
                    <a:cubicBezTo>
                      <a:pt x="615" y="744"/>
                      <a:pt x="616" y="516"/>
                      <a:pt x="530" y="336"/>
                    </a:cubicBezTo>
                    <a:cubicBezTo>
                      <a:pt x="508" y="211"/>
                      <a:pt x="470" y="98"/>
                      <a:pt x="395" y="40"/>
                    </a:cubicBezTo>
                    <a:cubicBezTo>
                      <a:pt x="359" y="12"/>
                      <a:pt x="324" y="0"/>
                      <a:pt x="291"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4" name="Google Shape;3194;p50"/>
              <p:cNvSpPr/>
              <p:nvPr/>
            </p:nvSpPr>
            <p:spPr>
              <a:xfrm>
                <a:off x="405694" y="3240121"/>
                <a:ext cx="28698" cy="74443"/>
              </a:xfrm>
              <a:custGeom>
                <a:avLst/>
                <a:gdLst/>
                <a:ahLst/>
                <a:cxnLst/>
                <a:rect l="l" t="t" r="r" b="b"/>
                <a:pathLst>
                  <a:path w="670" h="1738" extrusionOk="0">
                    <a:moveTo>
                      <a:pt x="181" y="0"/>
                    </a:moveTo>
                    <a:cubicBezTo>
                      <a:pt x="142" y="0"/>
                      <a:pt x="103" y="29"/>
                      <a:pt x="68" y="100"/>
                    </a:cubicBezTo>
                    <a:cubicBezTo>
                      <a:pt x="1" y="237"/>
                      <a:pt x="89" y="456"/>
                      <a:pt x="119" y="591"/>
                    </a:cubicBezTo>
                    <a:cubicBezTo>
                      <a:pt x="182" y="866"/>
                      <a:pt x="213" y="1146"/>
                      <a:pt x="280" y="1420"/>
                    </a:cubicBezTo>
                    <a:cubicBezTo>
                      <a:pt x="306" y="1526"/>
                      <a:pt x="341" y="1708"/>
                      <a:pt x="474" y="1735"/>
                    </a:cubicBezTo>
                    <a:cubicBezTo>
                      <a:pt x="485" y="1737"/>
                      <a:pt x="495" y="1738"/>
                      <a:pt x="504" y="1738"/>
                    </a:cubicBezTo>
                    <a:cubicBezTo>
                      <a:pt x="604" y="1738"/>
                      <a:pt x="648" y="1630"/>
                      <a:pt x="654" y="1542"/>
                    </a:cubicBezTo>
                    <a:cubicBezTo>
                      <a:pt x="670" y="1330"/>
                      <a:pt x="625" y="1083"/>
                      <a:pt x="603" y="871"/>
                    </a:cubicBezTo>
                    <a:cubicBezTo>
                      <a:pt x="583" y="660"/>
                      <a:pt x="557" y="370"/>
                      <a:pt x="416" y="203"/>
                    </a:cubicBezTo>
                    <a:cubicBezTo>
                      <a:pt x="402" y="186"/>
                      <a:pt x="385" y="178"/>
                      <a:pt x="367" y="175"/>
                    </a:cubicBezTo>
                    <a:cubicBezTo>
                      <a:pt x="315" y="82"/>
                      <a:pt x="247" y="0"/>
                      <a:pt x="181"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5" name="Google Shape;3195;p50"/>
              <p:cNvSpPr/>
              <p:nvPr/>
            </p:nvSpPr>
            <p:spPr>
              <a:xfrm>
                <a:off x="326795" y="3233482"/>
                <a:ext cx="35208" cy="76927"/>
              </a:xfrm>
              <a:custGeom>
                <a:avLst/>
                <a:gdLst/>
                <a:ahLst/>
                <a:cxnLst/>
                <a:rect l="l" t="t" r="r" b="b"/>
                <a:pathLst>
                  <a:path w="822" h="1796" extrusionOk="0">
                    <a:moveTo>
                      <a:pt x="376" y="1"/>
                    </a:moveTo>
                    <a:cubicBezTo>
                      <a:pt x="372" y="1"/>
                      <a:pt x="368" y="1"/>
                      <a:pt x="363" y="1"/>
                    </a:cubicBezTo>
                    <a:cubicBezTo>
                      <a:pt x="0" y="24"/>
                      <a:pt x="214" y="858"/>
                      <a:pt x="257" y="1071"/>
                    </a:cubicBezTo>
                    <a:cubicBezTo>
                      <a:pt x="301" y="1285"/>
                      <a:pt x="344" y="1522"/>
                      <a:pt x="464" y="1708"/>
                    </a:cubicBezTo>
                    <a:cubicBezTo>
                      <a:pt x="499" y="1763"/>
                      <a:pt x="561" y="1796"/>
                      <a:pt x="619" y="1796"/>
                    </a:cubicBezTo>
                    <a:cubicBezTo>
                      <a:pt x="673" y="1796"/>
                      <a:pt x="725" y="1766"/>
                      <a:pt x="747" y="1699"/>
                    </a:cubicBezTo>
                    <a:cubicBezTo>
                      <a:pt x="821" y="1465"/>
                      <a:pt x="748" y="1167"/>
                      <a:pt x="734" y="928"/>
                    </a:cubicBezTo>
                    <a:cubicBezTo>
                      <a:pt x="728" y="815"/>
                      <a:pt x="732" y="604"/>
                      <a:pt x="653" y="489"/>
                    </a:cubicBezTo>
                    <a:cubicBezTo>
                      <a:pt x="625" y="245"/>
                      <a:pt x="555" y="1"/>
                      <a:pt x="376"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6" name="Google Shape;3196;p50"/>
              <p:cNvSpPr/>
              <p:nvPr/>
            </p:nvSpPr>
            <p:spPr>
              <a:xfrm>
                <a:off x="311461" y="3114320"/>
                <a:ext cx="28655" cy="86179"/>
              </a:xfrm>
              <a:custGeom>
                <a:avLst/>
                <a:gdLst/>
                <a:ahLst/>
                <a:cxnLst/>
                <a:rect l="l" t="t" r="r" b="b"/>
                <a:pathLst>
                  <a:path w="669" h="2012" extrusionOk="0">
                    <a:moveTo>
                      <a:pt x="233" y="0"/>
                    </a:moveTo>
                    <a:cubicBezTo>
                      <a:pt x="209" y="0"/>
                      <a:pt x="186" y="8"/>
                      <a:pt x="172" y="28"/>
                    </a:cubicBezTo>
                    <a:cubicBezTo>
                      <a:pt x="0" y="283"/>
                      <a:pt x="97" y="625"/>
                      <a:pt x="116" y="911"/>
                    </a:cubicBezTo>
                    <a:cubicBezTo>
                      <a:pt x="135" y="1206"/>
                      <a:pt x="103" y="1770"/>
                      <a:pt x="368" y="1974"/>
                    </a:cubicBezTo>
                    <a:cubicBezTo>
                      <a:pt x="402" y="2000"/>
                      <a:pt x="431" y="2011"/>
                      <a:pt x="457" y="2011"/>
                    </a:cubicBezTo>
                    <a:cubicBezTo>
                      <a:pt x="593" y="2011"/>
                      <a:pt x="631" y="1709"/>
                      <a:pt x="632" y="1622"/>
                    </a:cubicBezTo>
                    <a:cubicBezTo>
                      <a:pt x="635" y="1465"/>
                      <a:pt x="668" y="991"/>
                      <a:pt x="530" y="807"/>
                    </a:cubicBezTo>
                    <a:cubicBezTo>
                      <a:pt x="544" y="479"/>
                      <a:pt x="519" y="109"/>
                      <a:pt x="273" y="8"/>
                    </a:cubicBezTo>
                    <a:cubicBezTo>
                      <a:pt x="261" y="3"/>
                      <a:pt x="247" y="0"/>
                      <a:pt x="233"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7" name="Google Shape;3197;p50"/>
              <p:cNvSpPr/>
              <p:nvPr/>
            </p:nvSpPr>
            <p:spPr>
              <a:xfrm>
                <a:off x="375582" y="3058124"/>
                <a:ext cx="25999" cy="67504"/>
              </a:xfrm>
              <a:custGeom>
                <a:avLst/>
                <a:gdLst/>
                <a:ahLst/>
                <a:cxnLst/>
                <a:rect l="l" t="t" r="r" b="b"/>
                <a:pathLst>
                  <a:path w="607" h="1576" extrusionOk="0">
                    <a:moveTo>
                      <a:pt x="231" y="0"/>
                    </a:moveTo>
                    <a:cubicBezTo>
                      <a:pt x="214" y="0"/>
                      <a:pt x="196" y="5"/>
                      <a:pt x="181" y="13"/>
                    </a:cubicBezTo>
                    <a:cubicBezTo>
                      <a:pt x="0" y="108"/>
                      <a:pt x="35" y="382"/>
                      <a:pt x="47" y="549"/>
                    </a:cubicBezTo>
                    <a:cubicBezTo>
                      <a:pt x="68" y="833"/>
                      <a:pt x="122" y="1179"/>
                      <a:pt x="235" y="1442"/>
                    </a:cubicBezTo>
                    <a:cubicBezTo>
                      <a:pt x="268" y="1518"/>
                      <a:pt x="344" y="1575"/>
                      <a:pt x="415" y="1575"/>
                    </a:cubicBezTo>
                    <a:cubicBezTo>
                      <a:pt x="461" y="1575"/>
                      <a:pt x="506" y="1550"/>
                      <a:pt x="534" y="1490"/>
                    </a:cubicBezTo>
                    <a:cubicBezTo>
                      <a:pt x="569" y="1418"/>
                      <a:pt x="566" y="1330"/>
                      <a:pt x="554" y="1242"/>
                    </a:cubicBezTo>
                    <a:cubicBezTo>
                      <a:pt x="585" y="1224"/>
                      <a:pt x="606" y="1191"/>
                      <a:pt x="591" y="1147"/>
                    </a:cubicBezTo>
                    <a:cubicBezTo>
                      <a:pt x="470" y="804"/>
                      <a:pt x="545" y="304"/>
                      <a:pt x="281" y="21"/>
                    </a:cubicBezTo>
                    <a:cubicBezTo>
                      <a:pt x="268" y="6"/>
                      <a:pt x="250" y="0"/>
                      <a:pt x="231"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8" name="Google Shape;3198;p50"/>
              <p:cNvSpPr/>
              <p:nvPr/>
            </p:nvSpPr>
            <p:spPr>
              <a:xfrm>
                <a:off x="368043" y="3329427"/>
                <a:ext cx="33624" cy="74871"/>
              </a:xfrm>
              <a:custGeom>
                <a:avLst/>
                <a:gdLst/>
                <a:ahLst/>
                <a:cxnLst/>
                <a:rect l="l" t="t" r="r" b="b"/>
                <a:pathLst>
                  <a:path w="785" h="1748" extrusionOk="0">
                    <a:moveTo>
                      <a:pt x="413" y="0"/>
                    </a:moveTo>
                    <a:cubicBezTo>
                      <a:pt x="350" y="0"/>
                      <a:pt x="285" y="37"/>
                      <a:pt x="246" y="89"/>
                    </a:cubicBezTo>
                    <a:cubicBezTo>
                      <a:pt x="1" y="417"/>
                      <a:pt x="250" y="1045"/>
                      <a:pt x="363" y="1376"/>
                    </a:cubicBezTo>
                    <a:cubicBezTo>
                      <a:pt x="404" y="1500"/>
                      <a:pt x="454" y="1715"/>
                      <a:pt x="609" y="1745"/>
                    </a:cubicBezTo>
                    <a:cubicBezTo>
                      <a:pt x="618" y="1746"/>
                      <a:pt x="627" y="1747"/>
                      <a:pt x="634" y="1747"/>
                    </a:cubicBezTo>
                    <a:cubicBezTo>
                      <a:pt x="736" y="1747"/>
                      <a:pt x="764" y="1614"/>
                      <a:pt x="769" y="1533"/>
                    </a:cubicBezTo>
                    <a:cubicBezTo>
                      <a:pt x="785" y="1297"/>
                      <a:pt x="746" y="1047"/>
                      <a:pt x="711" y="815"/>
                    </a:cubicBezTo>
                    <a:cubicBezTo>
                      <a:pt x="682" y="607"/>
                      <a:pt x="670" y="383"/>
                      <a:pt x="591" y="187"/>
                    </a:cubicBezTo>
                    <a:cubicBezTo>
                      <a:pt x="578" y="145"/>
                      <a:pt x="561" y="105"/>
                      <a:pt x="537" y="68"/>
                    </a:cubicBezTo>
                    <a:cubicBezTo>
                      <a:pt x="505" y="20"/>
                      <a:pt x="460" y="0"/>
                      <a:pt x="413"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199" name="Google Shape;3199;p50"/>
              <p:cNvSpPr/>
              <p:nvPr/>
            </p:nvSpPr>
            <p:spPr>
              <a:xfrm>
                <a:off x="418672" y="3103698"/>
                <a:ext cx="19660" cy="43047"/>
              </a:xfrm>
              <a:custGeom>
                <a:avLst/>
                <a:gdLst/>
                <a:ahLst/>
                <a:cxnLst/>
                <a:rect l="l" t="t" r="r" b="b"/>
                <a:pathLst>
                  <a:path w="459" h="1005" extrusionOk="0">
                    <a:moveTo>
                      <a:pt x="166" y="0"/>
                    </a:moveTo>
                    <a:cubicBezTo>
                      <a:pt x="142" y="0"/>
                      <a:pt x="120" y="11"/>
                      <a:pt x="102" y="29"/>
                    </a:cubicBezTo>
                    <a:cubicBezTo>
                      <a:pt x="0" y="127"/>
                      <a:pt x="28" y="316"/>
                      <a:pt x="41" y="440"/>
                    </a:cubicBezTo>
                    <a:cubicBezTo>
                      <a:pt x="50" y="521"/>
                      <a:pt x="66" y="601"/>
                      <a:pt x="81" y="682"/>
                    </a:cubicBezTo>
                    <a:cubicBezTo>
                      <a:pt x="96" y="759"/>
                      <a:pt x="95" y="845"/>
                      <a:pt x="131" y="916"/>
                    </a:cubicBezTo>
                    <a:cubicBezTo>
                      <a:pt x="160" y="976"/>
                      <a:pt x="215" y="1004"/>
                      <a:pt x="271" y="1004"/>
                    </a:cubicBezTo>
                    <a:cubicBezTo>
                      <a:pt x="337" y="1004"/>
                      <a:pt x="403" y="965"/>
                      <a:pt x="426" y="892"/>
                    </a:cubicBezTo>
                    <a:cubicBezTo>
                      <a:pt x="458" y="796"/>
                      <a:pt x="440" y="685"/>
                      <a:pt x="414" y="580"/>
                    </a:cubicBezTo>
                    <a:cubicBezTo>
                      <a:pt x="413" y="495"/>
                      <a:pt x="396" y="408"/>
                      <a:pt x="381" y="329"/>
                    </a:cubicBezTo>
                    <a:cubicBezTo>
                      <a:pt x="359" y="215"/>
                      <a:pt x="316" y="63"/>
                      <a:pt x="202" y="8"/>
                    </a:cubicBezTo>
                    <a:cubicBezTo>
                      <a:pt x="190" y="3"/>
                      <a:pt x="178" y="0"/>
                      <a:pt x="16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0" name="Google Shape;3200;p50"/>
              <p:cNvSpPr/>
              <p:nvPr/>
            </p:nvSpPr>
            <p:spPr>
              <a:xfrm>
                <a:off x="276381" y="3216520"/>
                <a:ext cx="29040" cy="61807"/>
              </a:xfrm>
              <a:custGeom>
                <a:avLst/>
                <a:gdLst/>
                <a:ahLst/>
                <a:cxnLst/>
                <a:rect l="l" t="t" r="r" b="b"/>
                <a:pathLst>
                  <a:path w="678" h="1443" extrusionOk="0">
                    <a:moveTo>
                      <a:pt x="241" y="1"/>
                    </a:moveTo>
                    <a:cubicBezTo>
                      <a:pt x="1" y="1"/>
                      <a:pt x="82" y="507"/>
                      <a:pt x="98" y="639"/>
                    </a:cubicBezTo>
                    <a:cubicBezTo>
                      <a:pt x="113" y="790"/>
                      <a:pt x="151" y="934"/>
                      <a:pt x="193" y="1079"/>
                    </a:cubicBezTo>
                    <a:cubicBezTo>
                      <a:pt x="222" y="1176"/>
                      <a:pt x="275" y="1442"/>
                      <a:pt x="421" y="1442"/>
                    </a:cubicBezTo>
                    <a:cubicBezTo>
                      <a:pt x="424" y="1442"/>
                      <a:pt x="426" y="1442"/>
                      <a:pt x="429" y="1442"/>
                    </a:cubicBezTo>
                    <a:cubicBezTo>
                      <a:pt x="583" y="1431"/>
                      <a:pt x="636" y="1194"/>
                      <a:pt x="652" y="1077"/>
                    </a:cubicBezTo>
                    <a:cubicBezTo>
                      <a:pt x="678" y="867"/>
                      <a:pt x="621" y="638"/>
                      <a:pt x="545" y="443"/>
                    </a:cubicBezTo>
                    <a:cubicBezTo>
                      <a:pt x="536" y="417"/>
                      <a:pt x="517" y="402"/>
                      <a:pt x="495" y="393"/>
                    </a:cubicBezTo>
                    <a:cubicBezTo>
                      <a:pt x="482" y="364"/>
                      <a:pt x="470" y="335"/>
                      <a:pt x="462" y="306"/>
                    </a:cubicBezTo>
                    <a:cubicBezTo>
                      <a:pt x="431" y="201"/>
                      <a:pt x="383" y="1"/>
                      <a:pt x="241"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201" name="Google Shape;3201;p50"/>
            <p:cNvGrpSpPr/>
            <p:nvPr/>
          </p:nvGrpSpPr>
          <p:grpSpPr>
            <a:xfrm>
              <a:off x="4303151" y="1604177"/>
              <a:ext cx="237580" cy="278344"/>
              <a:chOff x="3865656" y="1867113"/>
              <a:chExt cx="229413" cy="268776"/>
            </a:xfrm>
          </p:grpSpPr>
          <p:sp>
            <p:nvSpPr>
              <p:cNvPr id="3202" name="Google Shape;3202;p50"/>
              <p:cNvSpPr/>
              <p:nvPr/>
            </p:nvSpPr>
            <p:spPr>
              <a:xfrm>
                <a:off x="4002764" y="1984989"/>
                <a:ext cx="67076" cy="64549"/>
              </a:xfrm>
              <a:custGeom>
                <a:avLst/>
                <a:gdLst/>
                <a:ahLst/>
                <a:cxnLst/>
                <a:rect l="l" t="t" r="r" b="b"/>
                <a:pathLst>
                  <a:path w="1566" h="1507" extrusionOk="0">
                    <a:moveTo>
                      <a:pt x="1389" y="1"/>
                    </a:moveTo>
                    <a:cubicBezTo>
                      <a:pt x="1040" y="1"/>
                      <a:pt x="734" y="407"/>
                      <a:pt x="535" y="638"/>
                    </a:cubicBezTo>
                    <a:cubicBezTo>
                      <a:pt x="443" y="744"/>
                      <a:pt x="0" y="1268"/>
                      <a:pt x="158" y="1441"/>
                    </a:cubicBezTo>
                    <a:cubicBezTo>
                      <a:pt x="200" y="1487"/>
                      <a:pt x="246" y="1507"/>
                      <a:pt x="293" y="1507"/>
                    </a:cubicBezTo>
                    <a:cubicBezTo>
                      <a:pt x="478" y="1507"/>
                      <a:pt x="688" y="1215"/>
                      <a:pt x="789" y="1105"/>
                    </a:cubicBezTo>
                    <a:cubicBezTo>
                      <a:pt x="951" y="931"/>
                      <a:pt x="1118" y="759"/>
                      <a:pt x="1282" y="587"/>
                    </a:cubicBezTo>
                    <a:cubicBezTo>
                      <a:pt x="1373" y="491"/>
                      <a:pt x="1493" y="379"/>
                      <a:pt x="1525" y="244"/>
                    </a:cubicBezTo>
                    <a:cubicBezTo>
                      <a:pt x="1551" y="193"/>
                      <a:pt x="1565" y="138"/>
                      <a:pt x="1552" y="83"/>
                    </a:cubicBezTo>
                    <a:cubicBezTo>
                      <a:pt x="1543" y="43"/>
                      <a:pt x="1520" y="18"/>
                      <a:pt x="1481" y="10"/>
                    </a:cubicBezTo>
                    <a:cubicBezTo>
                      <a:pt x="1450" y="4"/>
                      <a:pt x="1419" y="1"/>
                      <a:pt x="1389"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3" name="Google Shape;3203;p50"/>
              <p:cNvSpPr/>
              <p:nvPr/>
            </p:nvSpPr>
            <p:spPr>
              <a:xfrm>
                <a:off x="3976636" y="1943527"/>
                <a:ext cx="54354" cy="62450"/>
              </a:xfrm>
              <a:custGeom>
                <a:avLst/>
                <a:gdLst/>
                <a:ahLst/>
                <a:cxnLst/>
                <a:rect l="l" t="t" r="r" b="b"/>
                <a:pathLst>
                  <a:path w="1269" h="1458" extrusionOk="0">
                    <a:moveTo>
                      <a:pt x="1082" y="1"/>
                    </a:moveTo>
                    <a:cubicBezTo>
                      <a:pt x="1012" y="1"/>
                      <a:pt x="935" y="29"/>
                      <a:pt x="877" y="69"/>
                    </a:cubicBezTo>
                    <a:cubicBezTo>
                      <a:pt x="637" y="239"/>
                      <a:pt x="447" y="518"/>
                      <a:pt x="302" y="768"/>
                    </a:cubicBezTo>
                    <a:cubicBezTo>
                      <a:pt x="213" y="920"/>
                      <a:pt x="1" y="1255"/>
                      <a:pt x="163" y="1425"/>
                    </a:cubicBezTo>
                    <a:cubicBezTo>
                      <a:pt x="183" y="1446"/>
                      <a:pt x="206" y="1458"/>
                      <a:pt x="231" y="1458"/>
                    </a:cubicBezTo>
                    <a:cubicBezTo>
                      <a:pt x="241" y="1458"/>
                      <a:pt x="252" y="1456"/>
                      <a:pt x="263" y="1451"/>
                    </a:cubicBezTo>
                    <a:cubicBezTo>
                      <a:pt x="489" y="1368"/>
                      <a:pt x="671" y="1129"/>
                      <a:pt x="825" y="954"/>
                    </a:cubicBezTo>
                    <a:cubicBezTo>
                      <a:pt x="952" y="811"/>
                      <a:pt x="1104" y="641"/>
                      <a:pt x="1158" y="450"/>
                    </a:cubicBezTo>
                    <a:cubicBezTo>
                      <a:pt x="1224" y="341"/>
                      <a:pt x="1269" y="232"/>
                      <a:pt x="1252" y="138"/>
                    </a:cubicBezTo>
                    <a:cubicBezTo>
                      <a:pt x="1233" y="38"/>
                      <a:pt x="1162" y="1"/>
                      <a:pt x="1082"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4" name="Google Shape;3204;p50"/>
              <p:cNvSpPr/>
              <p:nvPr/>
            </p:nvSpPr>
            <p:spPr>
              <a:xfrm>
                <a:off x="3949523" y="2022639"/>
                <a:ext cx="45445" cy="67290"/>
              </a:xfrm>
              <a:custGeom>
                <a:avLst/>
                <a:gdLst/>
                <a:ahLst/>
                <a:cxnLst/>
                <a:rect l="l" t="t" r="r" b="b"/>
                <a:pathLst>
                  <a:path w="1061" h="1571" extrusionOk="0">
                    <a:moveTo>
                      <a:pt x="946" y="0"/>
                    </a:moveTo>
                    <a:cubicBezTo>
                      <a:pt x="921" y="0"/>
                      <a:pt x="892" y="7"/>
                      <a:pt x="857" y="22"/>
                    </a:cubicBezTo>
                    <a:cubicBezTo>
                      <a:pt x="716" y="81"/>
                      <a:pt x="637" y="303"/>
                      <a:pt x="571" y="425"/>
                    </a:cubicBezTo>
                    <a:cubicBezTo>
                      <a:pt x="437" y="673"/>
                      <a:pt x="274" y="905"/>
                      <a:pt x="144" y="1154"/>
                    </a:cubicBezTo>
                    <a:cubicBezTo>
                      <a:pt x="93" y="1250"/>
                      <a:pt x="0" y="1411"/>
                      <a:pt x="82" y="1518"/>
                    </a:cubicBezTo>
                    <a:cubicBezTo>
                      <a:pt x="111" y="1556"/>
                      <a:pt x="146" y="1570"/>
                      <a:pt x="183" y="1570"/>
                    </a:cubicBezTo>
                    <a:cubicBezTo>
                      <a:pt x="241" y="1570"/>
                      <a:pt x="302" y="1533"/>
                      <a:pt x="344" y="1492"/>
                    </a:cubicBezTo>
                    <a:cubicBezTo>
                      <a:pt x="496" y="1344"/>
                      <a:pt x="625" y="1128"/>
                      <a:pt x="750" y="954"/>
                    </a:cubicBezTo>
                    <a:cubicBezTo>
                      <a:pt x="873" y="784"/>
                      <a:pt x="1044" y="549"/>
                      <a:pt x="1050" y="329"/>
                    </a:cubicBezTo>
                    <a:cubicBezTo>
                      <a:pt x="1050" y="308"/>
                      <a:pt x="1043" y="291"/>
                      <a:pt x="1032" y="276"/>
                    </a:cubicBezTo>
                    <a:cubicBezTo>
                      <a:pt x="1061" y="141"/>
                      <a:pt x="1057" y="0"/>
                      <a:pt x="94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5" name="Google Shape;3205;p50"/>
              <p:cNvSpPr/>
              <p:nvPr/>
            </p:nvSpPr>
            <p:spPr>
              <a:xfrm>
                <a:off x="3897952" y="1969912"/>
                <a:ext cx="52170" cy="68147"/>
              </a:xfrm>
              <a:custGeom>
                <a:avLst/>
                <a:gdLst/>
                <a:ahLst/>
                <a:cxnLst/>
                <a:rect l="l" t="t" r="r" b="b"/>
                <a:pathLst>
                  <a:path w="1218" h="1591" extrusionOk="0">
                    <a:moveTo>
                      <a:pt x="955" y="1"/>
                    </a:moveTo>
                    <a:cubicBezTo>
                      <a:pt x="687" y="1"/>
                      <a:pt x="376" y="609"/>
                      <a:pt x="280" y="775"/>
                    </a:cubicBezTo>
                    <a:cubicBezTo>
                      <a:pt x="172" y="964"/>
                      <a:pt x="49" y="1171"/>
                      <a:pt x="14" y="1389"/>
                    </a:cubicBezTo>
                    <a:cubicBezTo>
                      <a:pt x="0" y="1488"/>
                      <a:pt x="67" y="1591"/>
                      <a:pt x="159" y="1591"/>
                    </a:cubicBezTo>
                    <a:cubicBezTo>
                      <a:pt x="183" y="1591"/>
                      <a:pt x="208" y="1584"/>
                      <a:pt x="234" y="1569"/>
                    </a:cubicBezTo>
                    <a:cubicBezTo>
                      <a:pt x="445" y="1443"/>
                      <a:pt x="586" y="1170"/>
                      <a:pt x="733" y="981"/>
                    </a:cubicBezTo>
                    <a:cubicBezTo>
                      <a:pt x="803" y="894"/>
                      <a:pt x="946" y="737"/>
                      <a:pt x="963" y="598"/>
                    </a:cubicBezTo>
                    <a:cubicBezTo>
                      <a:pt x="1105" y="393"/>
                      <a:pt x="1217" y="157"/>
                      <a:pt x="1067" y="41"/>
                    </a:cubicBezTo>
                    <a:cubicBezTo>
                      <a:pt x="1031" y="13"/>
                      <a:pt x="993" y="1"/>
                      <a:pt x="955"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6" name="Google Shape;3206;p50"/>
              <p:cNvSpPr/>
              <p:nvPr/>
            </p:nvSpPr>
            <p:spPr>
              <a:xfrm>
                <a:off x="3952393" y="1867413"/>
                <a:ext cx="60351" cy="72944"/>
              </a:xfrm>
              <a:custGeom>
                <a:avLst/>
                <a:gdLst/>
                <a:ahLst/>
                <a:cxnLst/>
                <a:rect l="l" t="t" r="r" b="b"/>
                <a:pathLst>
                  <a:path w="1409" h="1703" extrusionOk="0">
                    <a:moveTo>
                      <a:pt x="1218" y="1"/>
                    </a:moveTo>
                    <a:cubicBezTo>
                      <a:pt x="1213" y="1"/>
                      <a:pt x="1208" y="1"/>
                      <a:pt x="1203" y="3"/>
                    </a:cubicBezTo>
                    <a:cubicBezTo>
                      <a:pt x="905" y="80"/>
                      <a:pt x="752" y="400"/>
                      <a:pt x="577" y="628"/>
                    </a:cubicBezTo>
                    <a:cubicBezTo>
                      <a:pt x="397" y="862"/>
                      <a:pt x="1" y="1265"/>
                      <a:pt x="65" y="1593"/>
                    </a:cubicBezTo>
                    <a:cubicBezTo>
                      <a:pt x="80" y="1673"/>
                      <a:pt x="121" y="1703"/>
                      <a:pt x="172" y="1703"/>
                    </a:cubicBezTo>
                    <a:cubicBezTo>
                      <a:pt x="284" y="1703"/>
                      <a:pt x="447" y="1557"/>
                      <a:pt x="495" y="1504"/>
                    </a:cubicBezTo>
                    <a:cubicBezTo>
                      <a:pt x="601" y="1387"/>
                      <a:pt x="939" y="1053"/>
                      <a:pt x="957" y="824"/>
                    </a:cubicBezTo>
                    <a:cubicBezTo>
                      <a:pt x="1184" y="587"/>
                      <a:pt x="1409" y="292"/>
                      <a:pt x="1290" y="54"/>
                    </a:cubicBezTo>
                    <a:cubicBezTo>
                      <a:pt x="1278" y="27"/>
                      <a:pt x="1249" y="1"/>
                      <a:pt x="1218"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7" name="Google Shape;3207;p50"/>
              <p:cNvSpPr/>
              <p:nvPr/>
            </p:nvSpPr>
            <p:spPr>
              <a:xfrm>
                <a:off x="4049623" y="1867113"/>
                <a:ext cx="43775" cy="58466"/>
              </a:xfrm>
              <a:custGeom>
                <a:avLst/>
                <a:gdLst/>
                <a:ahLst/>
                <a:cxnLst/>
                <a:rect l="l" t="t" r="r" b="b"/>
                <a:pathLst>
                  <a:path w="1022" h="1365" extrusionOk="0">
                    <a:moveTo>
                      <a:pt x="884" y="1"/>
                    </a:moveTo>
                    <a:cubicBezTo>
                      <a:pt x="713" y="1"/>
                      <a:pt x="577" y="200"/>
                      <a:pt x="484" y="322"/>
                    </a:cubicBezTo>
                    <a:cubicBezTo>
                      <a:pt x="315" y="549"/>
                      <a:pt x="126" y="845"/>
                      <a:pt x="37" y="1117"/>
                    </a:cubicBezTo>
                    <a:cubicBezTo>
                      <a:pt x="1" y="1227"/>
                      <a:pt x="53" y="1365"/>
                      <a:pt x="162" y="1365"/>
                    </a:cubicBezTo>
                    <a:cubicBezTo>
                      <a:pt x="183" y="1365"/>
                      <a:pt x="205" y="1360"/>
                      <a:pt x="229" y="1349"/>
                    </a:cubicBezTo>
                    <a:cubicBezTo>
                      <a:pt x="303" y="1317"/>
                      <a:pt x="360" y="1251"/>
                      <a:pt x="408" y="1177"/>
                    </a:cubicBezTo>
                    <a:cubicBezTo>
                      <a:pt x="415" y="1179"/>
                      <a:pt x="421" y="1179"/>
                      <a:pt x="427" y="1179"/>
                    </a:cubicBezTo>
                    <a:cubicBezTo>
                      <a:pt x="457" y="1179"/>
                      <a:pt x="485" y="1165"/>
                      <a:pt x="500" y="1130"/>
                    </a:cubicBezTo>
                    <a:cubicBezTo>
                      <a:pt x="635" y="792"/>
                      <a:pt x="1022" y="465"/>
                      <a:pt x="1011" y="80"/>
                    </a:cubicBezTo>
                    <a:cubicBezTo>
                      <a:pt x="1010" y="40"/>
                      <a:pt x="973" y="16"/>
                      <a:pt x="939" y="8"/>
                    </a:cubicBezTo>
                    <a:cubicBezTo>
                      <a:pt x="920" y="3"/>
                      <a:pt x="902" y="1"/>
                      <a:pt x="884"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8" name="Google Shape;3208;p50"/>
              <p:cNvSpPr/>
              <p:nvPr/>
            </p:nvSpPr>
            <p:spPr>
              <a:xfrm>
                <a:off x="3865656" y="2070269"/>
                <a:ext cx="49986" cy="65619"/>
              </a:xfrm>
              <a:custGeom>
                <a:avLst/>
                <a:gdLst/>
                <a:ahLst/>
                <a:cxnLst/>
                <a:rect l="l" t="t" r="r" b="b"/>
                <a:pathLst>
                  <a:path w="1167" h="1532" extrusionOk="0">
                    <a:moveTo>
                      <a:pt x="965" y="0"/>
                    </a:moveTo>
                    <a:cubicBezTo>
                      <a:pt x="949" y="0"/>
                      <a:pt x="934" y="2"/>
                      <a:pt x="919" y="5"/>
                    </a:cubicBezTo>
                    <a:cubicBezTo>
                      <a:pt x="518" y="90"/>
                      <a:pt x="290" y="725"/>
                      <a:pt x="156" y="1048"/>
                    </a:cubicBezTo>
                    <a:cubicBezTo>
                      <a:pt x="105" y="1169"/>
                      <a:pt x="1" y="1362"/>
                      <a:pt x="98" y="1488"/>
                    </a:cubicBezTo>
                    <a:cubicBezTo>
                      <a:pt x="122" y="1519"/>
                      <a:pt x="151" y="1531"/>
                      <a:pt x="182" y="1531"/>
                    </a:cubicBezTo>
                    <a:cubicBezTo>
                      <a:pt x="246" y="1531"/>
                      <a:pt x="316" y="1476"/>
                      <a:pt x="358" y="1434"/>
                    </a:cubicBezTo>
                    <a:cubicBezTo>
                      <a:pt x="525" y="1268"/>
                      <a:pt x="662" y="1054"/>
                      <a:pt x="790" y="857"/>
                    </a:cubicBezTo>
                    <a:cubicBezTo>
                      <a:pt x="904" y="681"/>
                      <a:pt x="1044" y="506"/>
                      <a:pt x="1114" y="306"/>
                    </a:cubicBezTo>
                    <a:cubicBezTo>
                      <a:pt x="1131" y="266"/>
                      <a:pt x="1144" y="224"/>
                      <a:pt x="1150" y="182"/>
                    </a:cubicBezTo>
                    <a:cubicBezTo>
                      <a:pt x="1167" y="65"/>
                      <a:pt x="1064" y="0"/>
                      <a:pt x="965"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09" name="Google Shape;3209;p50"/>
              <p:cNvSpPr/>
              <p:nvPr/>
            </p:nvSpPr>
            <p:spPr>
              <a:xfrm>
                <a:off x="4063630" y="1928321"/>
                <a:ext cx="31439" cy="37992"/>
              </a:xfrm>
              <a:custGeom>
                <a:avLst/>
                <a:gdLst/>
                <a:ahLst/>
                <a:cxnLst/>
                <a:rect l="l" t="t" r="r" b="b"/>
                <a:pathLst>
                  <a:path w="734" h="887" extrusionOk="0">
                    <a:moveTo>
                      <a:pt x="600" y="1"/>
                    </a:moveTo>
                    <a:cubicBezTo>
                      <a:pt x="599" y="1"/>
                      <a:pt x="597" y="1"/>
                      <a:pt x="596" y="1"/>
                    </a:cubicBezTo>
                    <a:cubicBezTo>
                      <a:pt x="455" y="8"/>
                      <a:pt x="351" y="167"/>
                      <a:pt x="278" y="270"/>
                    </a:cubicBezTo>
                    <a:cubicBezTo>
                      <a:pt x="232" y="337"/>
                      <a:pt x="190" y="408"/>
                      <a:pt x="149" y="478"/>
                    </a:cubicBezTo>
                    <a:cubicBezTo>
                      <a:pt x="110" y="547"/>
                      <a:pt x="52" y="610"/>
                      <a:pt x="31" y="687"/>
                    </a:cubicBezTo>
                    <a:cubicBezTo>
                      <a:pt x="1" y="796"/>
                      <a:pt x="89" y="887"/>
                      <a:pt x="188" y="887"/>
                    </a:cubicBezTo>
                    <a:cubicBezTo>
                      <a:pt x="215" y="887"/>
                      <a:pt x="243" y="880"/>
                      <a:pt x="270" y="865"/>
                    </a:cubicBezTo>
                    <a:cubicBezTo>
                      <a:pt x="356" y="812"/>
                      <a:pt x="417" y="717"/>
                      <a:pt x="467" y="621"/>
                    </a:cubicBezTo>
                    <a:cubicBezTo>
                      <a:pt x="521" y="557"/>
                      <a:pt x="566" y="480"/>
                      <a:pt x="608" y="410"/>
                    </a:cubicBezTo>
                    <a:cubicBezTo>
                      <a:pt x="666" y="311"/>
                      <a:pt x="734" y="168"/>
                      <a:pt x="684" y="52"/>
                    </a:cubicBezTo>
                    <a:cubicBezTo>
                      <a:pt x="669" y="16"/>
                      <a:pt x="637" y="1"/>
                      <a:pt x="600"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0" name="Google Shape;3210;p50"/>
              <p:cNvSpPr/>
              <p:nvPr/>
            </p:nvSpPr>
            <p:spPr>
              <a:xfrm>
                <a:off x="3873194" y="1920697"/>
                <a:ext cx="44460" cy="54483"/>
              </a:xfrm>
              <a:custGeom>
                <a:avLst/>
                <a:gdLst/>
                <a:ahLst/>
                <a:cxnLst/>
                <a:rect l="l" t="t" r="r" b="b"/>
                <a:pathLst>
                  <a:path w="1038" h="1272" extrusionOk="0">
                    <a:moveTo>
                      <a:pt x="844" y="1"/>
                    </a:moveTo>
                    <a:cubicBezTo>
                      <a:pt x="673" y="1"/>
                      <a:pt x="466" y="327"/>
                      <a:pt x="401" y="419"/>
                    </a:cubicBezTo>
                    <a:cubicBezTo>
                      <a:pt x="315" y="543"/>
                      <a:pt x="247" y="676"/>
                      <a:pt x="183" y="812"/>
                    </a:cubicBezTo>
                    <a:cubicBezTo>
                      <a:pt x="140" y="906"/>
                      <a:pt x="0" y="1148"/>
                      <a:pt x="121" y="1241"/>
                    </a:cubicBezTo>
                    <a:cubicBezTo>
                      <a:pt x="150" y="1263"/>
                      <a:pt x="182" y="1272"/>
                      <a:pt x="216" y="1272"/>
                    </a:cubicBezTo>
                    <a:cubicBezTo>
                      <a:pt x="328" y="1272"/>
                      <a:pt x="460" y="1174"/>
                      <a:pt x="528" y="1114"/>
                    </a:cubicBezTo>
                    <a:cubicBezTo>
                      <a:pt x="687" y="974"/>
                      <a:pt x="795" y="764"/>
                      <a:pt x="868" y="568"/>
                    </a:cubicBezTo>
                    <a:cubicBezTo>
                      <a:pt x="877" y="541"/>
                      <a:pt x="873" y="517"/>
                      <a:pt x="862" y="498"/>
                    </a:cubicBezTo>
                    <a:cubicBezTo>
                      <a:pt x="872" y="467"/>
                      <a:pt x="883" y="436"/>
                      <a:pt x="896" y="409"/>
                    </a:cubicBezTo>
                    <a:cubicBezTo>
                      <a:pt x="942" y="311"/>
                      <a:pt x="1037" y="128"/>
                      <a:pt x="932" y="35"/>
                    </a:cubicBezTo>
                    <a:cubicBezTo>
                      <a:pt x="904" y="11"/>
                      <a:pt x="875" y="1"/>
                      <a:pt x="844"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grpSp>
          <p:nvGrpSpPr>
            <p:cNvPr id="3211" name="Google Shape;3211;p50"/>
            <p:cNvGrpSpPr/>
            <p:nvPr/>
          </p:nvGrpSpPr>
          <p:grpSpPr>
            <a:xfrm>
              <a:off x="1542585" y="873028"/>
              <a:ext cx="357967" cy="178540"/>
              <a:chOff x="1199988" y="1161098"/>
              <a:chExt cx="345661" cy="172402"/>
            </a:xfrm>
          </p:grpSpPr>
          <p:sp>
            <p:nvSpPr>
              <p:cNvPr id="3212" name="Google Shape;3212;p50"/>
              <p:cNvSpPr/>
              <p:nvPr/>
            </p:nvSpPr>
            <p:spPr>
              <a:xfrm>
                <a:off x="1360997" y="1309386"/>
                <a:ext cx="84766" cy="24115"/>
              </a:xfrm>
              <a:custGeom>
                <a:avLst/>
                <a:gdLst/>
                <a:ahLst/>
                <a:cxnLst/>
                <a:rect l="l" t="t" r="r" b="b"/>
                <a:pathLst>
                  <a:path w="1979" h="563" extrusionOk="0">
                    <a:moveTo>
                      <a:pt x="1303" y="1"/>
                    </a:moveTo>
                    <a:cubicBezTo>
                      <a:pt x="1137" y="1"/>
                      <a:pt x="971" y="20"/>
                      <a:pt x="842" y="30"/>
                    </a:cubicBezTo>
                    <a:cubicBezTo>
                      <a:pt x="701" y="42"/>
                      <a:pt x="19" y="104"/>
                      <a:pt x="9" y="338"/>
                    </a:cubicBezTo>
                    <a:cubicBezTo>
                      <a:pt x="1" y="523"/>
                      <a:pt x="184" y="562"/>
                      <a:pt x="372" y="562"/>
                    </a:cubicBezTo>
                    <a:cubicBezTo>
                      <a:pt x="495" y="562"/>
                      <a:pt x="620" y="545"/>
                      <a:pt x="694" y="542"/>
                    </a:cubicBezTo>
                    <a:cubicBezTo>
                      <a:pt x="932" y="531"/>
                      <a:pt x="1171" y="526"/>
                      <a:pt x="1409" y="519"/>
                    </a:cubicBezTo>
                    <a:cubicBezTo>
                      <a:pt x="1542" y="514"/>
                      <a:pt x="1706" y="519"/>
                      <a:pt x="1822" y="446"/>
                    </a:cubicBezTo>
                    <a:cubicBezTo>
                      <a:pt x="1878" y="428"/>
                      <a:pt x="1927" y="398"/>
                      <a:pt x="1956" y="349"/>
                    </a:cubicBezTo>
                    <a:cubicBezTo>
                      <a:pt x="1976" y="315"/>
                      <a:pt x="1979" y="282"/>
                      <a:pt x="1956" y="247"/>
                    </a:cubicBezTo>
                    <a:cubicBezTo>
                      <a:pt x="1823" y="48"/>
                      <a:pt x="1562" y="1"/>
                      <a:pt x="1303"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3" name="Google Shape;3213;p50"/>
              <p:cNvSpPr/>
              <p:nvPr/>
            </p:nvSpPr>
            <p:spPr>
              <a:xfrm>
                <a:off x="1372520" y="1255074"/>
                <a:ext cx="76499" cy="27156"/>
              </a:xfrm>
              <a:custGeom>
                <a:avLst/>
                <a:gdLst/>
                <a:ahLst/>
                <a:cxnLst/>
                <a:rect l="l" t="t" r="r" b="b"/>
                <a:pathLst>
                  <a:path w="1786" h="634" extrusionOk="0">
                    <a:moveTo>
                      <a:pt x="1252" y="0"/>
                    </a:moveTo>
                    <a:cubicBezTo>
                      <a:pt x="1019" y="0"/>
                      <a:pt x="775" y="52"/>
                      <a:pt x="560" y="110"/>
                    </a:cubicBezTo>
                    <a:lnTo>
                      <a:pt x="560" y="111"/>
                    </a:lnTo>
                    <a:cubicBezTo>
                      <a:pt x="391" y="156"/>
                      <a:pt x="5" y="246"/>
                      <a:pt x="1" y="481"/>
                    </a:cubicBezTo>
                    <a:cubicBezTo>
                      <a:pt x="0" y="520"/>
                      <a:pt x="16" y="552"/>
                      <a:pt x="54" y="569"/>
                    </a:cubicBezTo>
                    <a:cubicBezTo>
                      <a:pt x="162" y="619"/>
                      <a:pt x="290" y="633"/>
                      <a:pt x="419" y="633"/>
                    </a:cubicBezTo>
                    <a:cubicBezTo>
                      <a:pt x="551" y="633"/>
                      <a:pt x="685" y="618"/>
                      <a:pt x="802" y="610"/>
                    </a:cubicBezTo>
                    <a:cubicBezTo>
                      <a:pt x="993" y="597"/>
                      <a:pt x="1221" y="583"/>
                      <a:pt x="1394" y="485"/>
                    </a:cubicBezTo>
                    <a:cubicBezTo>
                      <a:pt x="1516" y="454"/>
                      <a:pt x="1627" y="407"/>
                      <a:pt x="1680" y="328"/>
                    </a:cubicBezTo>
                    <a:cubicBezTo>
                      <a:pt x="1786" y="171"/>
                      <a:pt x="1611" y="41"/>
                      <a:pt x="1461" y="16"/>
                    </a:cubicBezTo>
                    <a:cubicBezTo>
                      <a:pt x="1393" y="5"/>
                      <a:pt x="1323" y="0"/>
                      <a:pt x="1252"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4" name="Google Shape;3214;p50"/>
              <p:cNvSpPr/>
              <p:nvPr/>
            </p:nvSpPr>
            <p:spPr>
              <a:xfrm>
                <a:off x="1291779" y="1290282"/>
                <a:ext cx="77827" cy="30197"/>
              </a:xfrm>
              <a:custGeom>
                <a:avLst/>
                <a:gdLst/>
                <a:ahLst/>
                <a:cxnLst/>
                <a:rect l="l" t="t" r="r" b="b"/>
                <a:pathLst>
                  <a:path w="1817" h="705" extrusionOk="0">
                    <a:moveTo>
                      <a:pt x="1521" y="1"/>
                    </a:moveTo>
                    <a:cubicBezTo>
                      <a:pt x="1390" y="1"/>
                      <a:pt x="1236" y="72"/>
                      <a:pt x="1131" y="104"/>
                    </a:cubicBezTo>
                    <a:cubicBezTo>
                      <a:pt x="860" y="186"/>
                      <a:pt x="583" y="237"/>
                      <a:pt x="316" y="322"/>
                    </a:cubicBezTo>
                    <a:cubicBezTo>
                      <a:pt x="211" y="355"/>
                      <a:pt x="31" y="404"/>
                      <a:pt x="16" y="538"/>
                    </a:cubicBezTo>
                    <a:cubicBezTo>
                      <a:pt x="0" y="660"/>
                      <a:pt x="124" y="704"/>
                      <a:pt x="220" y="704"/>
                    </a:cubicBezTo>
                    <a:cubicBezTo>
                      <a:pt x="222" y="704"/>
                      <a:pt x="224" y="704"/>
                      <a:pt x="226" y="704"/>
                    </a:cubicBezTo>
                    <a:cubicBezTo>
                      <a:pt x="438" y="704"/>
                      <a:pt x="678" y="641"/>
                      <a:pt x="886" y="606"/>
                    </a:cubicBezTo>
                    <a:cubicBezTo>
                      <a:pt x="1095" y="571"/>
                      <a:pt x="1381" y="524"/>
                      <a:pt x="1539" y="372"/>
                    </a:cubicBezTo>
                    <a:cubicBezTo>
                      <a:pt x="1554" y="357"/>
                      <a:pt x="1561" y="339"/>
                      <a:pt x="1564" y="321"/>
                    </a:cubicBezTo>
                    <a:cubicBezTo>
                      <a:pt x="1705" y="227"/>
                      <a:pt x="1816" y="97"/>
                      <a:pt x="1617" y="17"/>
                    </a:cubicBezTo>
                    <a:cubicBezTo>
                      <a:pt x="1588" y="5"/>
                      <a:pt x="1555" y="1"/>
                      <a:pt x="1521"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5" name="Google Shape;3215;p50"/>
              <p:cNvSpPr/>
              <p:nvPr/>
            </p:nvSpPr>
            <p:spPr>
              <a:xfrm>
                <a:off x="1289681" y="1216310"/>
                <a:ext cx="78598" cy="30197"/>
              </a:xfrm>
              <a:custGeom>
                <a:avLst/>
                <a:gdLst/>
                <a:ahLst/>
                <a:cxnLst/>
                <a:rect l="l" t="t" r="r" b="b"/>
                <a:pathLst>
                  <a:path w="1835" h="705" extrusionOk="0">
                    <a:moveTo>
                      <a:pt x="1493" y="0"/>
                    </a:moveTo>
                    <a:cubicBezTo>
                      <a:pt x="1225" y="0"/>
                      <a:pt x="865" y="118"/>
                      <a:pt x="735" y="153"/>
                    </a:cubicBezTo>
                    <a:cubicBezTo>
                      <a:pt x="525" y="212"/>
                      <a:pt x="291" y="272"/>
                      <a:pt x="113" y="405"/>
                    </a:cubicBezTo>
                    <a:cubicBezTo>
                      <a:pt x="14" y="480"/>
                      <a:pt x="1" y="652"/>
                      <a:pt x="144" y="686"/>
                    </a:cubicBezTo>
                    <a:cubicBezTo>
                      <a:pt x="198" y="699"/>
                      <a:pt x="254" y="705"/>
                      <a:pt x="312" y="705"/>
                    </a:cubicBezTo>
                    <a:cubicBezTo>
                      <a:pt x="511" y="705"/>
                      <a:pt x="728" y="642"/>
                      <a:pt x="912" y="618"/>
                    </a:cubicBezTo>
                    <a:cubicBezTo>
                      <a:pt x="1023" y="604"/>
                      <a:pt x="1233" y="594"/>
                      <a:pt x="1344" y="507"/>
                    </a:cubicBezTo>
                    <a:cubicBezTo>
                      <a:pt x="1590" y="461"/>
                      <a:pt x="1835" y="372"/>
                      <a:pt x="1810" y="183"/>
                    </a:cubicBezTo>
                    <a:cubicBezTo>
                      <a:pt x="1791" y="46"/>
                      <a:pt x="1659" y="0"/>
                      <a:pt x="1493"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6" name="Google Shape;3216;p50"/>
              <p:cNvSpPr/>
              <p:nvPr/>
            </p:nvSpPr>
            <p:spPr>
              <a:xfrm>
                <a:off x="1394835" y="1189068"/>
                <a:ext cx="89991" cy="27841"/>
              </a:xfrm>
              <a:custGeom>
                <a:avLst/>
                <a:gdLst/>
                <a:ahLst/>
                <a:cxnLst/>
                <a:rect l="l" t="t" r="r" b="b"/>
                <a:pathLst>
                  <a:path w="2101" h="650" extrusionOk="0">
                    <a:moveTo>
                      <a:pt x="1748" y="0"/>
                    </a:moveTo>
                    <a:cubicBezTo>
                      <a:pt x="1558" y="0"/>
                      <a:pt x="1358" y="58"/>
                      <a:pt x="1179" y="82"/>
                    </a:cubicBezTo>
                    <a:cubicBezTo>
                      <a:pt x="886" y="122"/>
                      <a:pt x="322" y="131"/>
                      <a:pt x="137" y="409"/>
                    </a:cubicBezTo>
                    <a:cubicBezTo>
                      <a:pt x="1" y="611"/>
                      <a:pt x="342" y="649"/>
                      <a:pt x="477" y="649"/>
                    </a:cubicBezTo>
                    <a:cubicBezTo>
                      <a:pt x="489" y="649"/>
                      <a:pt x="499" y="649"/>
                      <a:pt x="507" y="648"/>
                    </a:cubicBezTo>
                    <a:cubicBezTo>
                      <a:pt x="663" y="639"/>
                      <a:pt x="1138" y="639"/>
                      <a:pt x="1312" y="488"/>
                    </a:cubicBezTo>
                    <a:cubicBezTo>
                      <a:pt x="1640" y="479"/>
                      <a:pt x="2007" y="426"/>
                      <a:pt x="2090" y="175"/>
                    </a:cubicBezTo>
                    <a:cubicBezTo>
                      <a:pt x="2101" y="142"/>
                      <a:pt x="2096" y="95"/>
                      <a:pt x="2063" y="77"/>
                    </a:cubicBezTo>
                    <a:cubicBezTo>
                      <a:pt x="1965" y="20"/>
                      <a:pt x="1858" y="0"/>
                      <a:pt x="1748"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7" name="Google Shape;3217;p50"/>
              <p:cNvSpPr/>
              <p:nvPr/>
            </p:nvSpPr>
            <p:spPr>
              <a:xfrm>
                <a:off x="1475704" y="1247321"/>
                <a:ext cx="69945" cy="26599"/>
              </a:xfrm>
              <a:custGeom>
                <a:avLst/>
                <a:gdLst/>
                <a:ahLst/>
                <a:cxnLst/>
                <a:rect l="l" t="t" r="r" b="b"/>
                <a:pathLst>
                  <a:path w="1633" h="621" extrusionOk="0">
                    <a:moveTo>
                      <a:pt x="1321" y="1"/>
                    </a:moveTo>
                    <a:cubicBezTo>
                      <a:pt x="1229" y="1"/>
                      <a:pt x="1135" y="18"/>
                      <a:pt x="1061" y="29"/>
                    </a:cubicBezTo>
                    <a:cubicBezTo>
                      <a:pt x="781" y="70"/>
                      <a:pt x="438" y="148"/>
                      <a:pt x="185" y="280"/>
                    </a:cubicBezTo>
                    <a:cubicBezTo>
                      <a:pt x="62" y="343"/>
                      <a:pt x="1" y="520"/>
                      <a:pt x="157" y="580"/>
                    </a:cubicBezTo>
                    <a:cubicBezTo>
                      <a:pt x="193" y="594"/>
                      <a:pt x="232" y="600"/>
                      <a:pt x="272" y="600"/>
                    </a:cubicBezTo>
                    <a:cubicBezTo>
                      <a:pt x="315" y="600"/>
                      <a:pt x="361" y="593"/>
                      <a:pt x="406" y="584"/>
                    </a:cubicBezTo>
                    <a:cubicBezTo>
                      <a:pt x="421" y="605"/>
                      <a:pt x="444" y="621"/>
                      <a:pt x="471" y="621"/>
                    </a:cubicBezTo>
                    <a:cubicBezTo>
                      <a:pt x="481" y="621"/>
                      <a:pt x="492" y="619"/>
                      <a:pt x="504" y="613"/>
                    </a:cubicBezTo>
                    <a:cubicBezTo>
                      <a:pt x="838" y="469"/>
                      <a:pt x="1342" y="507"/>
                      <a:pt x="1606" y="225"/>
                    </a:cubicBezTo>
                    <a:cubicBezTo>
                      <a:pt x="1633" y="196"/>
                      <a:pt x="1623" y="153"/>
                      <a:pt x="1606" y="123"/>
                    </a:cubicBezTo>
                    <a:cubicBezTo>
                      <a:pt x="1546" y="27"/>
                      <a:pt x="1436" y="1"/>
                      <a:pt x="1321"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8" name="Google Shape;3218;p50"/>
              <p:cNvSpPr/>
              <p:nvPr/>
            </p:nvSpPr>
            <p:spPr>
              <a:xfrm>
                <a:off x="1199988" y="1263940"/>
                <a:ext cx="76713" cy="30197"/>
              </a:xfrm>
              <a:custGeom>
                <a:avLst/>
                <a:gdLst/>
                <a:ahLst/>
                <a:cxnLst/>
                <a:rect l="l" t="t" r="r" b="b"/>
                <a:pathLst>
                  <a:path w="1791" h="705" extrusionOk="0">
                    <a:moveTo>
                      <a:pt x="1329" y="0"/>
                    </a:moveTo>
                    <a:cubicBezTo>
                      <a:pt x="1000" y="0"/>
                      <a:pt x="605" y="187"/>
                      <a:pt x="365" y="287"/>
                    </a:cubicBezTo>
                    <a:cubicBezTo>
                      <a:pt x="245" y="338"/>
                      <a:pt x="34" y="402"/>
                      <a:pt x="16" y="560"/>
                    </a:cubicBezTo>
                    <a:cubicBezTo>
                      <a:pt x="1" y="683"/>
                      <a:pt x="151" y="705"/>
                      <a:pt x="238" y="705"/>
                    </a:cubicBezTo>
                    <a:cubicBezTo>
                      <a:pt x="474" y="703"/>
                      <a:pt x="721" y="647"/>
                      <a:pt x="951" y="597"/>
                    </a:cubicBezTo>
                    <a:cubicBezTo>
                      <a:pt x="1155" y="552"/>
                      <a:pt x="1378" y="524"/>
                      <a:pt x="1568" y="432"/>
                    </a:cubicBezTo>
                    <a:cubicBezTo>
                      <a:pt x="1608" y="415"/>
                      <a:pt x="1646" y="395"/>
                      <a:pt x="1682" y="369"/>
                    </a:cubicBezTo>
                    <a:cubicBezTo>
                      <a:pt x="1791" y="286"/>
                      <a:pt x="1736" y="141"/>
                      <a:pt x="1641" y="81"/>
                    </a:cubicBezTo>
                    <a:cubicBezTo>
                      <a:pt x="1552" y="23"/>
                      <a:pt x="1445" y="0"/>
                      <a:pt x="1329"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19" name="Google Shape;3219;p50"/>
              <p:cNvSpPr/>
              <p:nvPr/>
            </p:nvSpPr>
            <p:spPr>
              <a:xfrm>
                <a:off x="1457928" y="1292938"/>
                <a:ext cx="45060" cy="19532"/>
              </a:xfrm>
              <a:custGeom>
                <a:avLst/>
                <a:gdLst/>
                <a:ahLst/>
                <a:cxnLst/>
                <a:rect l="l" t="t" r="r" b="b"/>
                <a:pathLst>
                  <a:path w="1052" h="456" extrusionOk="0">
                    <a:moveTo>
                      <a:pt x="818" y="1"/>
                    </a:moveTo>
                    <a:cubicBezTo>
                      <a:pt x="740" y="1"/>
                      <a:pt x="659" y="17"/>
                      <a:pt x="595" y="29"/>
                    </a:cubicBezTo>
                    <a:cubicBezTo>
                      <a:pt x="515" y="43"/>
                      <a:pt x="436" y="64"/>
                      <a:pt x="356" y="86"/>
                    </a:cubicBezTo>
                    <a:cubicBezTo>
                      <a:pt x="280" y="107"/>
                      <a:pt x="195" y="112"/>
                      <a:pt x="126" y="152"/>
                    </a:cubicBezTo>
                    <a:cubicBezTo>
                      <a:pt x="0" y="223"/>
                      <a:pt x="35" y="412"/>
                      <a:pt x="171" y="445"/>
                    </a:cubicBezTo>
                    <a:cubicBezTo>
                      <a:pt x="199" y="452"/>
                      <a:pt x="228" y="455"/>
                      <a:pt x="257" y="455"/>
                    </a:cubicBezTo>
                    <a:cubicBezTo>
                      <a:pt x="331" y="455"/>
                      <a:pt x="408" y="436"/>
                      <a:pt x="482" y="411"/>
                    </a:cubicBezTo>
                    <a:cubicBezTo>
                      <a:pt x="566" y="404"/>
                      <a:pt x="653" y="381"/>
                      <a:pt x="730" y="360"/>
                    </a:cubicBezTo>
                    <a:cubicBezTo>
                      <a:pt x="843" y="329"/>
                      <a:pt x="991" y="276"/>
                      <a:pt x="1037" y="158"/>
                    </a:cubicBezTo>
                    <a:cubicBezTo>
                      <a:pt x="1052" y="121"/>
                      <a:pt x="1037" y="86"/>
                      <a:pt x="1010" y="60"/>
                    </a:cubicBezTo>
                    <a:cubicBezTo>
                      <a:pt x="960" y="15"/>
                      <a:pt x="891" y="1"/>
                      <a:pt x="818"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20" name="Google Shape;3220;p50"/>
              <p:cNvSpPr/>
              <p:nvPr/>
            </p:nvSpPr>
            <p:spPr>
              <a:xfrm>
                <a:off x="1318250" y="1161098"/>
                <a:ext cx="62321" cy="27241"/>
              </a:xfrm>
              <a:custGeom>
                <a:avLst/>
                <a:gdLst/>
                <a:ahLst/>
                <a:cxnLst/>
                <a:rect l="l" t="t" r="r" b="b"/>
                <a:pathLst>
                  <a:path w="1455" h="636" extrusionOk="0">
                    <a:moveTo>
                      <a:pt x="1180" y="0"/>
                    </a:moveTo>
                    <a:cubicBezTo>
                      <a:pt x="1033" y="0"/>
                      <a:pt x="866" y="37"/>
                      <a:pt x="799" y="50"/>
                    </a:cubicBezTo>
                    <a:cubicBezTo>
                      <a:pt x="649" y="77"/>
                      <a:pt x="508" y="125"/>
                      <a:pt x="367" y="177"/>
                    </a:cubicBezTo>
                    <a:cubicBezTo>
                      <a:pt x="270" y="213"/>
                      <a:pt x="0" y="287"/>
                      <a:pt x="22" y="438"/>
                    </a:cubicBezTo>
                    <a:cubicBezTo>
                      <a:pt x="42" y="591"/>
                      <a:pt x="283" y="627"/>
                      <a:pt x="401" y="635"/>
                    </a:cubicBezTo>
                    <a:cubicBezTo>
                      <a:pt x="416" y="635"/>
                      <a:pt x="431" y="636"/>
                      <a:pt x="446" y="636"/>
                    </a:cubicBezTo>
                    <a:cubicBezTo>
                      <a:pt x="644" y="636"/>
                      <a:pt x="850" y="566"/>
                      <a:pt x="1025" y="484"/>
                    </a:cubicBezTo>
                    <a:cubicBezTo>
                      <a:pt x="1051" y="471"/>
                      <a:pt x="1066" y="452"/>
                      <a:pt x="1070" y="429"/>
                    </a:cubicBezTo>
                    <a:cubicBezTo>
                      <a:pt x="1100" y="414"/>
                      <a:pt x="1129" y="401"/>
                      <a:pt x="1157" y="390"/>
                    </a:cubicBezTo>
                    <a:cubicBezTo>
                      <a:pt x="1259" y="352"/>
                      <a:pt x="1455" y="289"/>
                      <a:pt x="1445" y="148"/>
                    </a:cubicBezTo>
                    <a:cubicBezTo>
                      <a:pt x="1437" y="33"/>
                      <a:pt x="1317" y="0"/>
                      <a:pt x="1180"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grpSp>
        <p:sp>
          <p:nvSpPr>
            <p:cNvPr id="3221" name="Google Shape;3221;p50"/>
            <p:cNvSpPr/>
            <p:nvPr/>
          </p:nvSpPr>
          <p:spPr>
            <a:xfrm>
              <a:off x="3344888" y="2608746"/>
              <a:ext cx="32780" cy="86896"/>
            </a:xfrm>
            <a:custGeom>
              <a:avLst/>
              <a:gdLst/>
              <a:ahLst/>
              <a:cxnLst/>
              <a:rect l="l" t="t" r="r" b="b"/>
              <a:pathLst>
                <a:path w="739" h="1959" extrusionOk="0">
                  <a:moveTo>
                    <a:pt x="293" y="0"/>
                  </a:moveTo>
                  <a:cubicBezTo>
                    <a:pt x="282" y="0"/>
                    <a:pt x="270" y="2"/>
                    <a:pt x="259" y="6"/>
                  </a:cubicBezTo>
                  <a:cubicBezTo>
                    <a:pt x="203" y="25"/>
                    <a:pt x="172" y="85"/>
                    <a:pt x="191" y="141"/>
                  </a:cubicBezTo>
                  <a:cubicBezTo>
                    <a:pt x="195" y="150"/>
                    <a:pt x="502" y="1091"/>
                    <a:pt x="34" y="1792"/>
                  </a:cubicBezTo>
                  <a:cubicBezTo>
                    <a:pt x="0" y="1841"/>
                    <a:pt x="13" y="1907"/>
                    <a:pt x="63" y="1941"/>
                  </a:cubicBezTo>
                  <a:cubicBezTo>
                    <a:pt x="79" y="1952"/>
                    <a:pt x="99" y="1958"/>
                    <a:pt x="118" y="1958"/>
                  </a:cubicBezTo>
                  <a:cubicBezTo>
                    <a:pt x="120" y="1958"/>
                    <a:pt x="122" y="1958"/>
                    <a:pt x="124" y="1958"/>
                  </a:cubicBezTo>
                  <a:cubicBezTo>
                    <a:pt x="157" y="1958"/>
                    <a:pt x="191" y="1942"/>
                    <a:pt x="211" y="1911"/>
                  </a:cubicBezTo>
                  <a:cubicBezTo>
                    <a:pt x="738" y="1124"/>
                    <a:pt x="408" y="116"/>
                    <a:pt x="394" y="73"/>
                  </a:cubicBezTo>
                  <a:cubicBezTo>
                    <a:pt x="380" y="29"/>
                    <a:pt x="338" y="0"/>
                    <a:pt x="293" y="0"/>
                  </a:cubicBezTo>
                  <a:close/>
                </a:path>
              </a:pathLst>
            </a:custGeom>
            <a:solidFill>
              <a:srgbClr val="5142BA"/>
            </a:solidFill>
            <a:ln>
              <a:noFill/>
            </a:ln>
          </p:spPr>
          <p:txBody>
            <a:bodyPr spcFirstLastPara="1" wrap="square" lIns="121900" tIns="121900" rIns="121900" bIns="121900" anchor="ctr" anchorCtr="0">
              <a:noAutofit/>
            </a:bodyPr>
            <a:lstStyle/>
            <a:p>
              <a:endParaRPr sz="2400"/>
            </a:p>
          </p:txBody>
        </p:sp>
        <p:sp>
          <p:nvSpPr>
            <p:cNvPr id="3222" name="Google Shape;3222;p50"/>
            <p:cNvSpPr/>
            <p:nvPr/>
          </p:nvSpPr>
          <p:spPr>
            <a:xfrm>
              <a:off x="3379665" y="3725807"/>
              <a:ext cx="482608" cy="306820"/>
            </a:xfrm>
            <a:custGeom>
              <a:avLst/>
              <a:gdLst/>
              <a:ahLst/>
              <a:cxnLst/>
              <a:rect l="l" t="t" r="r" b="b"/>
              <a:pathLst>
                <a:path w="10880" h="6917" extrusionOk="0">
                  <a:moveTo>
                    <a:pt x="7996" y="1"/>
                  </a:moveTo>
                  <a:lnTo>
                    <a:pt x="7996" y="1"/>
                  </a:lnTo>
                  <a:cubicBezTo>
                    <a:pt x="7424" y="694"/>
                    <a:pt x="5935" y="892"/>
                    <a:pt x="4424" y="892"/>
                  </a:cubicBezTo>
                  <a:cubicBezTo>
                    <a:pt x="2430" y="892"/>
                    <a:pt x="399" y="547"/>
                    <a:pt x="399" y="547"/>
                  </a:cubicBezTo>
                  <a:lnTo>
                    <a:pt x="399" y="547"/>
                  </a:lnTo>
                  <a:cubicBezTo>
                    <a:pt x="0" y="5361"/>
                    <a:pt x="4945" y="6861"/>
                    <a:pt x="4945" y="6861"/>
                  </a:cubicBezTo>
                  <a:cubicBezTo>
                    <a:pt x="5246" y="6898"/>
                    <a:pt x="5526" y="6916"/>
                    <a:pt x="5785" y="6916"/>
                  </a:cubicBezTo>
                  <a:cubicBezTo>
                    <a:pt x="10879" y="6916"/>
                    <a:pt x="7996" y="1"/>
                    <a:pt x="7996" y="1"/>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223" name="Google Shape;3223;p50"/>
            <p:cNvSpPr/>
            <p:nvPr/>
          </p:nvSpPr>
          <p:spPr>
            <a:xfrm>
              <a:off x="1576297" y="1031474"/>
              <a:ext cx="2209927" cy="3062253"/>
            </a:xfrm>
            <a:custGeom>
              <a:avLst/>
              <a:gdLst/>
              <a:ahLst/>
              <a:cxnLst/>
              <a:rect l="l" t="t" r="r" b="b"/>
              <a:pathLst>
                <a:path w="49821" h="69036" extrusionOk="0">
                  <a:moveTo>
                    <a:pt x="38204" y="1"/>
                  </a:moveTo>
                  <a:cubicBezTo>
                    <a:pt x="36832" y="1"/>
                    <a:pt x="35168" y="583"/>
                    <a:pt x="33429" y="2520"/>
                  </a:cubicBezTo>
                  <a:lnTo>
                    <a:pt x="6038" y="5688"/>
                  </a:lnTo>
                  <a:cubicBezTo>
                    <a:pt x="6160" y="5949"/>
                    <a:pt x="6279" y="6222"/>
                    <a:pt x="6394" y="6505"/>
                  </a:cubicBezTo>
                  <a:cubicBezTo>
                    <a:pt x="6423" y="6575"/>
                    <a:pt x="6452" y="6648"/>
                    <a:pt x="6480" y="6719"/>
                  </a:cubicBezTo>
                  <a:cubicBezTo>
                    <a:pt x="6508" y="6791"/>
                    <a:pt x="6537" y="6865"/>
                    <a:pt x="6564" y="6937"/>
                  </a:cubicBezTo>
                  <a:cubicBezTo>
                    <a:pt x="6577" y="6973"/>
                    <a:pt x="6590" y="7008"/>
                    <a:pt x="6604" y="7044"/>
                  </a:cubicBezTo>
                  <a:cubicBezTo>
                    <a:pt x="6620" y="7086"/>
                    <a:pt x="6635" y="7129"/>
                    <a:pt x="6650" y="7172"/>
                  </a:cubicBezTo>
                  <a:cubicBezTo>
                    <a:pt x="6651" y="7172"/>
                    <a:pt x="6651" y="7172"/>
                    <a:pt x="6651" y="7172"/>
                  </a:cubicBezTo>
                  <a:cubicBezTo>
                    <a:pt x="6652" y="7172"/>
                    <a:pt x="6652" y="7172"/>
                    <a:pt x="6652" y="7172"/>
                  </a:cubicBezTo>
                  <a:cubicBezTo>
                    <a:pt x="6731" y="7392"/>
                    <a:pt x="6809" y="7617"/>
                    <a:pt x="6886" y="7847"/>
                  </a:cubicBezTo>
                  <a:cubicBezTo>
                    <a:pt x="6911" y="7925"/>
                    <a:pt x="6937" y="8005"/>
                    <a:pt x="6964" y="8084"/>
                  </a:cubicBezTo>
                  <a:cubicBezTo>
                    <a:pt x="7142" y="8641"/>
                    <a:pt x="7309" y="9227"/>
                    <a:pt x="7464" y="9839"/>
                  </a:cubicBezTo>
                  <a:cubicBezTo>
                    <a:pt x="7598" y="10363"/>
                    <a:pt x="7722" y="10907"/>
                    <a:pt x="7839" y="11469"/>
                  </a:cubicBezTo>
                  <a:cubicBezTo>
                    <a:pt x="7878" y="11656"/>
                    <a:pt x="7916" y="11845"/>
                    <a:pt x="7953" y="12037"/>
                  </a:cubicBezTo>
                  <a:cubicBezTo>
                    <a:pt x="8010" y="12323"/>
                    <a:pt x="8063" y="12614"/>
                    <a:pt x="8113" y="12908"/>
                  </a:cubicBezTo>
                  <a:cubicBezTo>
                    <a:pt x="8132" y="13006"/>
                    <a:pt x="8149" y="13106"/>
                    <a:pt x="8165" y="13204"/>
                  </a:cubicBezTo>
                  <a:cubicBezTo>
                    <a:pt x="8199" y="13403"/>
                    <a:pt x="8231" y="13603"/>
                    <a:pt x="8263" y="13805"/>
                  </a:cubicBezTo>
                  <a:cubicBezTo>
                    <a:pt x="10047" y="25165"/>
                    <a:pt x="8953" y="41808"/>
                    <a:pt x="5368" y="51371"/>
                  </a:cubicBezTo>
                  <a:cubicBezTo>
                    <a:pt x="5368" y="51371"/>
                    <a:pt x="0" y="68803"/>
                    <a:pt x="11462" y="68803"/>
                  </a:cubicBezTo>
                  <a:cubicBezTo>
                    <a:pt x="11508" y="68803"/>
                    <a:pt x="11553" y="68803"/>
                    <a:pt x="11600" y="68802"/>
                  </a:cubicBezTo>
                  <a:cubicBezTo>
                    <a:pt x="19264" y="68710"/>
                    <a:pt x="21466" y="67515"/>
                    <a:pt x="25534" y="67515"/>
                  </a:cubicBezTo>
                  <a:cubicBezTo>
                    <a:pt x="27645" y="67515"/>
                    <a:pt x="30258" y="67837"/>
                    <a:pt x="34399" y="68802"/>
                  </a:cubicBezTo>
                  <a:cubicBezTo>
                    <a:pt x="35106" y="68968"/>
                    <a:pt x="35907" y="69036"/>
                    <a:pt x="36762" y="69036"/>
                  </a:cubicBezTo>
                  <a:cubicBezTo>
                    <a:pt x="40110" y="69036"/>
                    <a:pt x="44286" y="67989"/>
                    <a:pt x="46920" y="67635"/>
                  </a:cubicBezTo>
                  <a:cubicBezTo>
                    <a:pt x="46995" y="67626"/>
                    <a:pt x="47069" y="67616"/>
                    <a:pt x="47141" y="67608"/>
                  </a:cubicBezTo>
                  <a:cubicBezTo>
                    <a:pt x="47141" y="67608"/>
                    <a:pt x="41932" y="66204"/>
                    <a:pt x="41053" y="61287"/>
                  </a:cubicBezTo>
                  <a:cubicBezTo>
                    <a:pt x="40772" y="59711"/>
                    <a:pt x="40935" y="57772"/>
                    <a:pt x="41858" y="55403"/>
                  </a:cubicBezTo>
                  <a:cubicBezTo>
                    <a:pt x="43671" y="50753"/>
                    <a:pt x="49821" y="26578"/>
                    <a:pt x="44726" y="8733"/>
                  </a:cubicBezTo>
                  <a:cubicBezTo>
                    <a:pt x="44077" y="6459"/>
                    <a:pt x="43244" y="4286"/>
                    <a:pt x="42196" y="2270"/>
                  </a:cubicBezTo>
                  <a:cubicBezTo>
                    <a:pt x="42087" y="2060"/>
                    <a:pt x="41976" y="1852"/>
                    <a:pt x="41862" y="1644"/>
                  </a:cubicBezTo>
                  <a:cubicBezTo>
                    <a:pt x="41803" y="1538"/>
                    <a:pt x="41743" y="1433"/>
                    <a:pt x="41684" y="1329"/>
                  </a:cubicBezTo>
                  <a:cubicBezTo>
                    <a:pt x="41684" y="1329"/>
                    <a:pt x="40276" y="1"/>
                    <a:pt x="38204" y="1"/>
                  </a:cubicBezTo>
                  <a:close/>
                </a:path>
              </a:pathLst>
            </a:custGeom>
            <a:solidFill>
              <a:schemeClr val="dk2"/>
            </a:solidFill>
            <a:ln>
              <a:noFill/>
            </a:ln>
          </p:spPr>
          <p:txBody>
            <a:bodyPr spcFirstLastPara="1" wrap="square" lIns="121900" tIns="121900" rIns="121900" bIns="121900" anchor="ctr" anchorCtr="0">
              <a:noAutofit/>
            </a:bodyPr>
            <a:lstStyle/>
            <a:p>
              <a:endParaRPr sz="2400"/>
            </a:p>
          </p:txBody>
        </p:sp>
        <p:sp>
          <p:nvSpPr>
            <p:cNvPr id="3224" name="Google Shape;3224;p50"/>
            <p:cNvSpPr/>
            <p:nvPr/>
          </p:nvSpPr>
          <p:spPr>
            <a:xfrm>
              <a:off x="1844130" y="1031474"/>
              <a:ext cx="1716097" cy="612353"/>
            </a:xfrm>
            <a:custGeom>
              <a:avLst/>
              <a:gdLst/>
              <a:ahLst/>
              <a:cxnLst/>
              <a:rect l="l" t="t" r="r" b="b"/>
              <a:pathLst>
                <a:path w="38688" h="13805" extrusionOk="0">
                  <a:moveTo>
                    <a:pt x="32166" y="1"/>
                  </a:moveTo>
                  <a:cubicBezTo>
                    <a:pt x="30794" y="1"/>
                    <a:pt x="29130" y="583"/>
                    <a:pt x="27391" y="2520"/>
                  </a:cubicBezTo>
                  <a:lnTo>
                    <a:pt x="0" y="5688"/>
                  </a:lnTo>
                  <a:cubicBezTo>
                    <a:pt x="122" y="5950"/>
                    <a:pt x="241" y="6222"/>
                    <a:pt x="356" y="6505"/>
                  </a:cubicBezTo>
                  <a:cubicBezTo>
                    <a:pt x="385" y="6575"/>
                    <a:pt x="414" y="6647"/>
                    <a:pt x="442" y="6719"/>
                  </a:cubicBezTo>
                  <a:cubicBezTo>
                    <a:pt x="470" y="6791"/>
                    <a:pt x="499" y="6865"/>
                    <a:pt x="526" y="6937"/>
                  </a:cubicBezTo>
                  <a:cubicBezTo>
                    <a:pt x="539" y="6973"/>
                    <a:pt x="552" y="7008"/>
                    <a:pt x="566" y="7044"/>
                  </a:cubicBezTo>
                  <a:cubicBezTo>
                    <a:pt x="582" y="7087"/>
                    <a:pt x="597" y="7129"/>
                    <a:pt x="614" y="7172"/>
                  </a:cubicBezTo>
                  <a:cubicBezTo>
                    <a:pt x="693" y="7392"/>
                    <a:pt x="771" y="7617"/>
                    <a:pt x="848" y="7847"/>
                  </a:cubicBezTo>
                  <a:cubicBezTo>
                    <a:pt x="873" y="7925"/>
                    <a:pt x="899" y="8005"/>
                    <a:pt x="926" y="8084"/>
                  </a:cubicBezTo>
                  <a:cubicBezTo>
                    <a:pt x="1104" y="8641"/>
                    <a:pt x="1271" y="9227"/>
                    <a:pt x="1426" y="9839"/>
                  </a:cubicBezTo>
                  <a:cubicBezTo>
                    <a:pt x="1559" y="10363"/>
                    <a:pt x="1684" y="10908"/>
                    <a:pt x="1801" y="11469"/>
                  </a:cubicBezTo>
                  <a:cubicBezTo>
                    <a:pt x="1840" y="11656"/>
                    <a:pt x="1877" y="11846"/>
                    <a:pt x="1915" y="12037"/>
                  </a:cubicBezTo>
                  <a:cubicBezTo>
                    <a:pt x="1971" y="12323"/>
                    <a:pt x="2024" y="12614"/>
                    <a:pt x="2075" y="12909"/>
                  </a:cubicBezTo>
                  <a:cubicBezTo>
                    <a:pt x="2093" y="13008"/>
                    <a:pt x="2110" y="13106"/>
                    <a:pt x="2127" y="13204"/>
                  </a:cubicBezTo>
                  <a:cubicBezTo>
                    <a:pt x="2161" y="13403"/>
                    <a:pt x="2193" y="13603"/>
                    <a:pt x="2225" y="13805"/>
                  </a:cubicBezTo>
                  <a:cubicBezTo>
                    <a:pt x="8596" y="11725"/>
                    <a:pt x="19744" y="9051"/>
                    <a:pt x="27893" y="9051"/>
                  </a:cubicBezTo>
                  <a:cubicBezTo>
                    <a:pt x="29674" y="9051"/>
                    <a:pt x="31313" y="9179"/>
                    <a:pt x="32726" y="9469"/>
                  </a:cubicBezTo>
                  <a:cubicBezTo>
                    <a:pt x="33556" y="9639"/>
                    <a:pt x="34313" y="9716"/>
                    <a:pt x="35003" y="9716"/>
                  </a:cubicBezTo>
                  <a:cubicBezTo>
                    <a:pt x="36537" y="9716"/>
                    <a:pt x="37742" y="9334"/>
                    <a:pt x="38688" y="8735"/>
                  </a:cubicBezTo>
                  <a:lnTo>
                    <a:pt x="38688" y="8733"/>
                  </a:lnTo>
                  <a:cubicBezTo>
                    <a:pt x="38039" y="6459"/>
                    <a:pt x="37206" y="4286"/>
                    <a:pt x="36158" y="2270"/>
                  </a:cubicBezTo>
                  <a:lnTo>
                    <a:pt x="36158" y="2270"/>
                  </a:lnTo>
                  <a:cubicBezTo>
                    <a:pt x="36168" y="2278"/>
                    <a:pt x="36173" y="2281"/>
                    <a:pt x="36173" y="2281"/>
                  </a:cubicBezTo>
                  <a:cubicBezTo>
                    <a:pt x="36059" y="2066"/>
                    <a:pt x="35941" y="1854"/>
                    <a:pt x="35824" y="1644"/>
                  </a:cubicBezTo>
                  <a:cubicBezTo>
                    <a:pt x="35765" y="1538"/>
                    <a:pt x="35705" y="1433"/>
                    <a:pt x="35646" y="1329"/>
                  </a:cubicBezTo>
                  <a:cubicBezTo>
                    <a:pt x="35646" y="1329"/>
                    <a:pt x="34238" y="1"/>
                    <a:pt x="32166" y="1"/>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sp>
          <p:nvSpPr>
            <p:cNvPr id="3225" name="Google Shape;3225;p50"/>
            <p:cNvSpPr/>
            <p:nvPr/>
          </p:nvSpPr>
          <p:spPr>
            <a:xfrm>
              <a:off x="1635914" y="1024554"/>
              <a:ext cx="1812751" cy="426939"/>
            </a:xfrm>
            <a:custGeom>
              <a:avLst/>
              <a:gdLst/>
              <a:ahLst/>
              <a:cxnLst/>
              <a:rect l="l" t="t" r="r" b="b"/>
              <a:pathLst>
                <a:path w="40867" h="9625" extrusionOk="0">
                  <a:moveTo>
                    <a:pt x="37241" y="0"/>
                  </a:moveTo>
                  <a:cubicBezTo>
                    <a:pt x="35543" y="0"/>
                    <a:pt x="33957" y="749"/>
                    <a:pt x="33957" y="749"/>
                  </a:cubicBezTo>
                  <a:cubicBezTo>
                    <a:pt x="31597" y="1753"/>
                    <a:pt x="28859" y="2099"/>
                    <a:pt x="26034" y="2099"/>
                  </a:cubicBezTo>
                  <a:cubicBezTo>
                    <a:pt x="20842" y="2099"/>
                    <a:pt x="15358" y="930"/>
                    <a:pt x="11389" y="533"/>
                  </a:cubicBezTo>
                  <a:cubicBezTo>
                    <a:pt x="10439" y="438"/>
                    <a:pt x="9633" y="382"/>
                    <a:pt x="8933" y="382"/>
                  </a:cubicBezTo>
                  <a:cubicBezTo>
                    <a:pt x="5113" y="382"/>
                    <a:pt x="4434" y="2052"/>
                    <a:pt x="713" y="8163"/>
                  </a:cubicBezTo>
                  <a:cubicBezTo>
                    <a:pt x="0" y="9334"/>
                    <a:pt x="96" y="9625"/>
                    <a:pt x="367" y="9625"/>
                  </a:cubicBezTo>
                  <a:cubicBezTo>
                    <a:pt x="635" y="9625"/>
                    <a:pt x="1075" y="9340"/>
                    <a:pt x="1075" y="9340"/>
                  </a:cubicBezTo>
                  <a:cubicBezTo>
                    <a:pt x="2170" y="8307"/>
                    <a:pt x="3829" y="7691"/>
                    <a:pt x="5306" y="7328"/>
                  </a:cubicBezTo>
                  <a:cubicBezTo>
                    <a:pt x="7050" y="6898"/>
                    <a:pt x="8537" y="6819"/>
                    <a:pt x="8537" y="6819"/>
                  </a:cubicBezTo>
                  <a:cubicBezTo>
                    <a:pt x="10074" y="6281"/>
                    <a:pt x="14435" y="6105"/>
                    <a:pt x="18919" y="6105"/>
                  </a:cubicBezTo>
                  <a:cubicBezTo>
                    <a:pt x="23818" y="6105"/>
                    <a:pt x="28863" y="6315"/>
                    <a:pt x="30526" y="6488"/>
                  </a:cubicBezTo>
                  <a:cubicBezTo>
                    <a:pt x="31536" y="6594"/>
                    <a:pt x="32387" y="6637"/>
                    <a:pt x="33103" y="6637"/>
                  </a:cubicBezTo>
                  <a:cubicBezTo>
                    <a:pt x="36654" y="6637"/>
                    <a:pt x="36894" y="5559"/>
                    <a:pt x="36894" y="5559"/>
                  </a:cubicBezTo>
                  <a:cubicBezTo>
                    <a:pt x="32980" y="5162"/>
                    <a:pt x="34639" y="2044"/>
                    <a:pt x="34639" y="2044"/>
                  </a:cubicBezTo>
                  <a:lnTo>
                    <a:pt x="34639" y="2043"/>
                  </a:lnTo>
                  <a:cubicBezTo>
                    <a:pt x="35107" y="1107"/>
                    <a:pt x="35874" y="783"/>
                    <a:pt x="36713" y="783"/>
                  </a:cubicBezTo>
                  <a:cubicBezTo>
                    <a:pt x="38518" y="783"/>
                    <a:pt x="40655" y="2286"/>
                    <a:pt x="40851" y="2426"/>
                  </a:cubicBezTo>
                  <a:cubicBezTo>
                    <a:pt x="40862" y="2434"/>
                    <a:pt x="40867" y="2437"/>
                    <a:pt x="40867" y="2437"/>
                  </a:cubicBezTo>
                  <a:cubicBezTo>
                    <a:pt x="40153" y="522"/>
                    <a:pt x="38658" y="0"/>
                    <a:pt x="37241" y="0"/>
                  </a:cubicBezTo>
                  <a:close/>
                </a:path>
              </a:pathLst>
            </a:custGeom>
            <a:solidFill>
              <a:schemeClr val="dk2"/>
            </a:solidFill>
            <a:ln>
              <a:noFill/>
            </a:ln>
          </p:spPr>
          <p:txBody>
            <a:bodyPr spcFirstLastPara="1" wrap="square" lIns="121900" tIns="121900" rIns="121900" bIns="121900" anchor="ctr" anchorCtr="0">
              <a:noAutofit/>
            </a:bodyPr>
            <a:lstStyle/>
            <a:p>
              <a:endParaRPr sz="2400"/>
            </a:p>
          </p:txBody>
        </p:sp>
        <p:sp>
          <p:nvSpPr>
            <p:cNvPr id="3226" name="Google Shape;3226;p50"/>
            <p:cNvSpPr/>
            <p:nvPr/>
          </p:nvSpPr>
          <p:spPr>
            <a:xfrm>
              <a:off x="2005282" y="1612472"/>
              <a:ext cx="537744" cy="611377"/>
            </a:xfrm>
            <a:custGeom>
              <a:avLst/>
              <a:gdLst/>
              <a:ahLst/>
              <a:cxnLst/>
              <a:rect l="l" t="t" r="r" b="b"/>
              <a:pathLst>
                <a:path w="12123" h="13783" extrusionOk="0">
                  <a:moveTo>
                    <a:pt x="7618" y="1"/>
                  </a:moveTo>
                  <a:cubicBezTo>
                    <a:pt x="4753" y="1"/>
                    <a:pt x="883" y="2685"/>
                    <a:pt x="883" y="2685"/>
                  </a:cubicBezTo>
                  <a:cubicBezTo>
                    <a:pt x="2644" y="5840"/>
                    <a:pt x="1" y="10753"/>
                    <a:pt x="1973" y="12819"/>
                  </a:cubicBezTo>
                  <a:cubicBezTo>
                    <a:pt x="2657" y="13537"/>
                    <a:pt x="3807" y="13783"/>
                    <a:pt x="5061" y="13783"/>
                  </a:cubicBezTo>
                  <a:cubicBezTo>
                    <a:pt x="7794" y="13783"/>
                    <a:pt x="11025" y="12614"/>
                    <a:pt x="11025" y="12614"/>
                  </a:cubicBezTo>
                  <a:cubicBezTo>
                    <a:pt x="11025" y="12614"/>
                    <a:pt x="12122" y="3073"/>
                    <a:pt x="9636" y="707"/>
                  </a:cubicBezTo>
                  <a:cubicBezTo>
                    <a:pt x="9104" y="200"/>
                    <a:pt x="8398" y="1"/>
                    <a:pt x="761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227" name="Google Shape;3227;p50"/>
            <p:cNvSpPr/>
            <p:nvPr/>
          </p:nvSpPr>
          <p:spPr>
            <a:xfrm>
              <a:off x="2005282" y="2318469"/>
              <a:ext cx="610091" cy="639766"/>
            </a:xfrm>
            <a:custGeom>
              <a:avLst/>
              <a:gdLst/>
              <a:ahLst/>
              <a:cxnLst/>
              <a:rect l="l" t="t" r="r" b="b"/>
              <a:pathLst>
                <a:path w="13754" h="14423" extrusionOk="0">
                  <a:moveTo>
                    <a:pt x="7926" y="0"/>
                  </a:moveTo>
                  <a:cubicBezTo>
                    <a:pt x="5371" y="0"/>
                    <a:pt x="2644" y="1052"/>
                    <a:pt x="2644" y="1052"/>
                  </a:cubicBezTo>
                  <a:cubicBezTo>
                    <a:pt x="3062" y="3897"/>
                    <a:pt x="1" y="11393"/>
                    <a:pt x="1973" y="13459"/>
                  </a:cubicBezTo>
                  <a:cubicBezTo>
                    <a:pt x="2657" y="14176"/>
                    <a:pt x="3806" y="14422"/>
                    <a:pt x="5060" y="14422"/>
                  </a:cubicBezTo>
                  <a:cubicBezTo>
                    <a:pt x="7794" y="14422"/>
                    <a:pt x="11025" y="13252"/>
                    <a:pt x="11025" y="13252"/>
                  </a:cubicBezTo>
                  <a:cubicBezTo>
                    <a:pt x="11025" y="13252"/>
                    <a:pt x="13754" y="3419"/>
                    <a:pt x="11267" y="1052"/>
                  </a:cubicBezTo>
                  <a:cubicBezTo>
                    <a:pt x="10438" y="263"/>
                    <a:pt x="9203" y="0"/>
                    <a:pt x="7926"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228" name="Google Shape;3228;p50"/>
            <p:cNvSpPr/>
            <p:nvPr/>
          </p:nvSpPr>
          <p:spPr>
            <a:xfrm>
              <a:off x="1932402" y="3053211"/>
              <a:ext cx="610091" cy="639810"/>
            </a:xfrm>
            <a:custGeom>
              <a:avLst/>
              <a:gdLst/>
              <a:ahLst/>
              <a:cxnLst/>
              <a:rect l="l" t="t" r="r" b="b"/>
              <a:pathLst>
                <a:path w="13754" h="14424" extrusionOk="0">
                  <a:moveTo>
                    <a:pt x="7927" y="1"/>
                  </a:moveTo>
                  <a:cubicBezTo>
                    <a:pt x="5372" y="1"/>
                    <a:pt x="2645" y="1053"/>
                    <a:pt x="2645" y="1053"/>
                  </a:cubicBezTo>
                  <a:cubicBezTo>
                    <a:pt x="1636" y="4651"/>
                    <a:pt x="1" y="11393"/>
                    <a:pt x="1972" y="13460"/>
                  </a:cubicBezTo>
                  <a:cubicBezTo>
                    <a:pt x="2658" y="14177"/>
                    <a:pt x="3807" y="14423"/>
                    <a:pt x="5060" y="14423"/>
                  </a:cubicBezTo>
                  <a:cubicBezTo>
                    <a:pt x="7794" y="14423"/>
                    <a:pt x="11025" y="13254"/>
                    <a:pt x="11025" y="13254"/>
                  </a:cubicBezTo>
                  <a:cubicBezTo>
                    <a:pt x="11025" y="13254"/>
                    <a:pt x="13754" y="3420"/>
                    <a:pt x="11267" y="1053"/>
                  </a:cubicBezTo>
                  <a:cubicBezTo>
                    <a:pt x="10438" y="264"/>
                    <a:pt x="9204" y="1"/>
                    <a:pt x="792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229" name="Google Shape;3229;p50"/>
            <p:cNvSpPr/>
            <p:nvPr/>
          </p:nvSpPr>
          <p:spPr>
            <a:xfrm>
              <a:off x="2585216" y="2076320"/>
              <a:ext cx="870956" cy="111958"/>
            </a:xfrm>
            <a:custGeom>
              <a:avLst/>
              <a:gdLst/>
              <a:ahLst/>
              <a:cxnLst/>
              <a:rect l="l" t="t" r="r" b="b"/>
              <a:pathLst>
                <a:path w="19635" h="2524" extrusionOk="0">
                  <a:moveTo>
                    <a:pt x="18507" y="0"/>
                  </a:moveTo>
                  <a:cubicBezTo>
                    <a:pt x="16491" y="0"/>
                    <a:pt x="14054" y="433"/>
                    <a:pt x="11293" y="923"/>
                  </a:cubicBezTo>
                  <a:cubicBezTo>
                    <a:pt x="7914" y="1522"/>
                    <a:pt x="4085" y="2202"/>
                    <a:pt x="193" y="2202"/>
                  </a:cubicBezTo>
                  <a:lnTo>
                    <a:pt x="162" y="2202"/>
                  </a:lnTo>
                  <a:cubicBezTo>
                    <a:pt x="73" y="2202"/>
                    <a:pt x="2" y="2274"/>
                    <a:pt x="2" y="2362"/>
                  </a:cubicBezTo>
                  <a:cubicBezTo>
                    <a:pt x="1" y="2451"/>
                    <a:pt x="73" y="2523"/>
                    <a:pt x="162" y="2523"/>
                  </a:cubicBezTo>
                  <a:lnTo>
                    <a:pt x="193" y="2523"/>
                  </a:lnTo>
                  <a:cubicBezTo>
                    <a:pt x="4113" y="2523"/>
                    <a:pt x="7957" y="1841"/>
                    <a:pt x="11350" y="1238"/>
                  </a:cubicBezTo>
                  <a:cubicBezTo>
                    <a:pt x="14094" y="752"/>
                    <a:pt x="16517" y="322"/>
                    <a:pt x="18502" y="322"/>
                  </a:cubicBezTo>
                  <a:cubicBezTo>
                    <a:pt x="18831" y="322"/>
                    <a:pt x="19148" y="334"/>
                    <a:pt x="19453" y="359"/>
                  </a:cubicBezTo>
                  <a:cubicBezTo>
                    <a:pt x="19457" y="360"/>
                    <a:pt x="19461" y="360"/>
                    <a:pt x="19465" y="360"/>
                  </a:cubicBezTo>
                  <a:cubicBezTo>
                    <a:pt x="19547" y="360"/>
                    <a:pt x="19619" y="296"/>
                    <a:pt x="19626" y="212"/>
                  </a:cubicBezTo>
                  <a:cubicBezTo>
                    <a:pt x="19634" y="123"/>
                    <a:pt x="19568" y="46"/>
                    <a:pt x="19480" y="38"/>
                  </a:cubicBezTo>
                  <a:cubicBezTo>
                    <a:pt x="19168" y="12"/>
                    <a:pt x="18843" y="0"/>
                    <a:pt x="18507"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0" name="Google Shape;3230;p50"/>
            <p:cNvSpPr/>
            <p:nvPr/>
          </p:nvSpPr>
          <p:spPr>
            <a:xfrm>
              <a:off x="2584773" y="2849209"/>
              <a:ext cx="819546" cy="89025"/>
            </a:xfrm>
            <a:custGeom>
              <a:avLst/>
              <a:gdLst/>
              <a:ahLst/>
              <a:cxnLst/>
              <a:rect l="l" t="t" r="r" b="b"/>
              <a:pathLst>
                <a:path w="18476" h="2007" extrusionOk="0">
                  <a:moveTo>
                    <a:pt x="14545" y="1"/>
                  </a:moveTo>
                  <a:cubicBezTo>
                    <a:pt x="11198" y="1"/>
                    <a:pt x="6987" y="647"/>
                    <a:pt x="3132" y="1239"/>
                  </a:cubicBezTo>
                  <a:cubicBezTo>
                    <a:pt x="2089" y="1399"/>
                    <a:pt x="1105" y="1549"/>
                    <a:pt x="150" y="1687"/>
                  </a:cubicBezTo>
                  <a:cubicBezTo>
                    <a:pt x="62" y="1699"/>
                    <a:pt x="0" y="1781"/>
                    <a:pt x="13" y="1869"/>
                  </a:cubicBezTo>
                  <a:cubicBezTo>
                    <a:pt x="24" y="1949"/>
                    <a:pt x="93" y="2006"/>
                    <a:pt x="172" y="2006"/>
                  </a:cubicBezTo>
                  <a:cubicBezTo>
                    <a:pt x="179" y="2006"/>
                    <a:pt x="188" y="2006"/>
                    <a:pt x="195" y="2005"/>
                  </a:cubicBezTo>
                  <a:cubicBezTo>
                    <a:pt x="1152" y="1867"/>
                    <a:pt x="2138" y="1717"/>
                    <a:pt x="3182" y="1557"/>
                  </a:cubicBezTo>
                  <a:cubicBezTo>
                    <a:pt x="7028" y="966"/>
                    <a:pt x="11232" y="321"/>
                    <a:pt x="14549" y="321"/>
                  </a:cubicBezTo>
                  <a:cubicBezTo>
                    <a:pt x="15982" y="321"/>
                    <a:pt x="17249" y="441"/>
                    <a:pt x="18250" y="738"/>
                  </a:cubicBezTo>
                  <a:cubicBezTo>
                    <a:pt x="18266" y="743"/>
                    <a:pt x="18282" y="745"/>
                    <a:pt x="18297" y="745"/>
                  </a:cubicBezTo>
                  <a:cubicBezTo>
                    <a:pt x="18366" y="745"/>
                    <a:pt x="18429" y="700"/>
                    <a:pt x="18450" y="630"/>
                  </a:cubicBezTo>
                  <a:cubicBezTo>
                    <a:pt x="18476" y="545"/>
                    <a:pt x="18427" y="456"/>
                    <a:pt x="18342" y="431"/>
                  </a:cubicBezTo>
                  <a:cubicBezTo>
                    <a:pt x="17310" y="125"/>
                    <a:pt x="16010" y="1"/>
                    <a:pt x="14545"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1" name="Google Shape;3231;p50"/>
            <p:cNvSpPr/>
            <p:nvPr/>
          </p:nvSpPr>
          <p:spPr>
            <a:xfrm>
              <a:off x="2497831" y="3613138"/>
              <a:ext cx="749595" cy="54515"/>
            </a:xfrm>
            <a:custGeom>
              <a:avLst/>
              <a:gdLst/>
              <a:ahLst/>
              <a:cxnLst/>
              <a:rect l="l" t="t" r="r" b="b"/>
              <a:pathLst>
                <a:path w="16899" h="1229" extrusionOk="0">
                  <a:moveTo>
                    <a:pt x="12106" y="0"/>
                  </a:moveTo>
                  <a:cubicBezTo>
                    <a:pt x="10326" y="0"/>
                    <a:pt x="8339" y="217"/>
                    <a:pt x="6296" y="440"/>
                  </a:cubicBezTo>
                  <a:cubicBezTo>
                    <a:pt x="4251" y="664"/>
                    <a:pt x="2135" y="894"/>
                    <a:pt x="162" y="907"/>
                  </a:cubicBezTo>
                  <a:cubicBezTo>
                    <a:pt x="73" y="908"/>
                    <a:pt x="1" y="981"/>
                    <a:pt x="2" y="1070"/>
                  </a:cubicBezTo>
                  <a:cubicBezTo>
                    <a:pt x="3" y="1157"/>
                    <a:pt x="74" y="1228"/>
                    <a:pt x="163" y="1228"/>
                  </a:cubicBezTo>
                  <a:cubicBezTo>
                    <a:pt x="2154" y="1215"/>
                    <a:pt x="4277" y="984"/>
                    <a:pt x="6332" y="760"/>
                  </a:cubicBezTo>
                  <a:cubicBezTo>
                    <a:pt x="8368" y="538"/>
                    <a:pt x="10348" y="322"/>
                    <a:pt x="12111" y="322"/>
                  </a:cubicBezTo>
                  <a:cubicBezTo>
                    <a:pt x="13899" y="322"/>
                    <a:pt x="15463" y="544"/>
                    <a:pt x="16635" y="1208"/>
                  </a:cubicBezTo>
                  <a:cubicBezTo>
                    <a:pt x="16660" y="1223"/>
                    <a:pt x="16687" y="1228"/>
                    <a:pt x="16714" y="1228"/>
                  </a:cubicBezTo>
                  <a:cubicBezTo>
                    <a:pt x="16770" y="1228"/>
                    <a:pt x="16825" y="1200"/>
                    <a:pt x="16854" y="1148"/>
                  </a:cubicBezTo>
                  <a:cubicBezTo>
                    <a:pt x="16898" y="1071"/>
                    <a:pt x="16871" y="972"/>
                    <a:pt x="16794" y="928"/>
                  </a:cubicBezTo>
                  <a:cubicBezTo>
                    <a:pt x="15565" y="232"/>
                    <a:pt x="13946" y="0"/>
                    <a:pt x="1210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2" name="Google Shape;3232;p50"/>
            <p:cNvSpPr/>
            <p:nvPr/>
          </p:nvSpPr>
          <p:spPr>
            <a:xfrm>
              <a:off x="2633123" y="2695643"/>
              <a:ext cx="766717" cy="109296"/>
            </a:xfrm>
            <a:custGeom>
              <a:avLst/>
              <a:gdLst/>
              <a:ahLst/>
              <a:cxnLst/>
              <a:rect l="l" t="t" r="r" b="b"/>
              <a:pathLst>
                <a:path w="17285" h="2464" extrusionOk="0">
                  <a:moveTo>
                    <a:pt x="14436" y="0"/>
                  </a:moveTo>
                  <a:cubicBezTo>
                    <a:pt x="14235" y="0"/>
                    <a:pt x="14026" y="86"/>
                    <a:pt x="13866" y="155"/>
                  </a:cubicBezTo>
                  <a:cubicBezTo>
                    <a:pt x="13388" y="361"/>
                    <a:pt x="13000" y="587"/>
                    <a:pt x="12472" y="740"/>
                  </a:cubicBezTo>
                  <a:cubicBezTo>
                    <a:pt x="12229" y="811"/>
                    <a:pt x="11977" y="867"/>
                    <a:pt x="11731" y="931"/>
                  </a:cubicBezTo>
                  <a:cubicBezTo>
                    <a:pt x="11681" y="943"/>
                    <a:pt x="11639" y="948"/>
                    <a:pt x="11602" y="948"/>
                  </a:cubicBezTo>
                  <a:cubicBezTo>
                    <a:pt x="11449" y="948"/>
                    <a:pt x="11375" y="863"/>
                    <a:pt x="11206" y="861"/>
                  </a:cubicBezTo>
                  <a:cubicBezTo>
                    <a:pt x="11204" y="861"/>
                    <a:pt x="11201" y="861"/>
                    <a:pt x="11199" y="861"/>
                  </a:cubicBezTo>
                  <a:cubicBezTo>
                    <a:pt x="10873" y="861"/>
                    <a:pt x="10530" y="1120"/>
                    <a:pt x="10252" y="1120"/>
                  </a:cubicBezTo>
                  <a:cubicBezTo>
                    <a:pt x="10132" y="1120"/>
                    <a:pt x="10025" y="1073"/>
                    <a:pt x="9936" y="936"/>
                  </a:cubicBezTo>
                  <a:cubicBezTo>
                    <a:pt x="9849" y="806"/>
                    <a:pt x="9721" y="696"/>
                    <a:pt x="9543" y="696"/>
                  </a:cubicBezTo>
                  <a:cubicBezTo>
                    <a:pt x="9483" y="696"/>
                    <a:pt x="9418" y="708"/>
                    <a:pt x="9347" y="736"/>
                  </a:cubicBezTo>
                  <a:cubicBezTo>
                    <a:pt x="9223" y="784"/>
                    <a:pt x="9026" y="905"/>
                    <a:pt x="8868" y="905"/>
                  </a:cubicBezTo>
                  <a:cubicBezTo>
                    <a:pt x="8785" y="905"/>
                    <a:pt x="8714" y="872"/>
                    <a:pt x="8669" y="778"/>
                  </a:cubicBezTo>
                  <a:cubicBezTo>
                    <a:pt x="8634" y="704"/>
                    <a:pt x="8590" y="609"/>
                    <a:pt x="8492" y="565"/>
                  </a:cubicBezTo>
                  <a:cubicBezTo>
                    <a:pt x="8414" y="530"/>
                    <a:pt x="8339" y="515"/>
                    <a:pt x="8267" y="515"/>
                  </a:cubicBezTo>
                  <a:cubicBezTo>
                    <a:pt x="8121" y="515"/>
                    <a:pt x="7986" y="577"/>
                    <a:pt x="7863" y="659"/>
                  </a:cubicBezTo>
                  <a:cubicBezTo>
                    <a:pt x="7758" y="728"/>
                    <a:pt x="7651" y="823"/>
                    <a:pt x="7552" y="823"/>
                  </a:cubicBezTo>
                  <a:cubicBezTo>
                    <a:pt x="7493" y="823"/>
                    <a:pt x="7436" y="789"/>
                    <a:pt x="7383" y="696"/>
                  </a:cubicBezTo>
                  <a:cubicBezTo>
                    <a:pt x="7348" y="635"/>
                    <a:pt x="7294" y="549"/>
                    <a:pt x="7193" y="532"/>
                  </a:cubicBezTo>
                  <a:cubicBezTo>
                    <a:pt x="7158" y="526"/>
                    <a:pt x="7121" y="524"/>
                    <a:pt x="7085" y="524"/>
                  </a:cubicBezTo>
                  <a:cubicBezTo>
                    <a:pt x="6702" y="524"/>
                    <a:pt x="6269" y="815"/>
                    <a:pt x="5994" y="954"/>
                  </a:cubicBezTo>
                  <a:cubicBezTo>
                    <a:pt x="5923" y="990"/>
                    <a:pt x="5289" y="1353"/>
                    <a:pt x="5146" y="1353"/>
                  </a:cubicBezTo>
                  <a:cubicBezTo>
                    <a:pt x="5132" y="1353"/>
                    <a:pt x="5123" y="1349"/>
                    <a:pt x="5119" y="1342"/>
                  </a:cubicBezTo>
                  <a:cubicBezTo>
                    <a:pt x="5062" y="1234"/>
                    <a:pt x="5030" y="1061"/>
                    <a:pt x="4901" y="982"/>
                  </a:cubicBezTo>
                  <a:cubicBezTo>
                    <a:pt x="4823" y="933"/>
                    <a:pt x="4736" y="913"/>
                    <a:pt x="4647" y="913"/>
                  </a:cubicBezTo>
                  <a:cubicBezTo>
                    <a:pt x="4472" y="913"/>
                    <a:pt x="4289" y="990"/>
                    <a:pt x="4150" y="1076"/>
                  </a:cubicBezTo>
                  <a:cubicBezTo>
                    <a:pt x="4139" y="1084"/>
                    <a:pt x="3820" y="1298"/>
                    <a:pt x="3710" y="1298"/>
                  </a:cubicBezTo>
                  <a:cubicBezTo>
                    <a:pt x="3690" y="1298"/>
                    <a:pt x="3677" y="1292"/>
                    <a:pt x="3673" y="1276"/>
                  </a:cubicBezTo>
                  <a:cubicBezTo>
                    <a:pt x="3659" y="1218"/>
                    <a:pt x="3645" y="1162"/>
                    <a:pt x="3602" y="1109"/>
                  </a:cubicBezTo>
                  <a:cubicBezTo>
                    <a:pt x="3540" y="1033"/>
                    <a:pt x="3446" y="1002"/>
                    <a:pt x="3336" y="1002"/>
                  </a:cubicBezTo>
                  <a:cubicBezTo>
                    <a:pt x="3327" y="1002"/>
                    <a:pt x="3317" y="1002"/>
                    <a:pt x="3307" y="1003"/>
                  </a:cubicBezTo>
                  <a:cubicBezTo>
                    <a:pt x="3017" y="1015"/>
                    <a:pt x="2784" y="1316"/>
                    <a:pt x="2644" y="1464"/>
                  </a:cubicBezTo>
                  <a:cubicBezTo>
                    <a:pt x="2619" y="1490"/>
                    <a:pt x="2400" y="1692"/>
                    <a:pt x="2267" y="1692"/>
                  </a:cubicBezTo>
                  <a:cubicBezTo>
                    <a:pt x="2232" y="1692"/>
                    <a:pt x="2203" y="1679"/>
                    <a:pt x="2184" y="1645"/>
                  </a:cubicBezTo>
                  <a:cubicBezTo>
                    <a:pt x="2149" y="1578"/>
                    <a:pt x="2139" y="1499"/>
                    <a:pt x="2120" y="1429"/>
                  </a:cubicBezTo>
                  <a:cubicBezTo>
                    <a:pt x="2090" y="1314"/>
                    <a:pt x="2034" y="1224"/>
                    <a:pt x="1925" y="1137"/>
                  </a:cubicBezTo>
                  <a:cubicBezTo>
                    <a:pt x="1896" y="1115"/>
                    <a:pt x="1855" y="1104"/>
                    <a:pt x="1813" y="1104"/>
                  </a:cubicBezTo>
                  <a:cubicBezTo>
                    <a:pt x="1770" y="1104"/>
                    <a:pt x="1727" y="1115"/>
                    <a:pt x="1697" y="1137"/>
                  </a:cubicBezTo>
                  <a:cubicBezTo>
                    <a:pt x="1351" y="1392"/>
                    <a:pt x="1222" y="1802"/>
                    <a:pt x="973" y="2111"/>
                  </a:cubicBezTo>
                  <a:cubicBezTo>
                    <a:pt x="909" y="2191"/>
                    <a:pt x="848" y="2223"/>
                    <a:pt x="792" y="2223"/>
                  </a:cubicBezTo>
                  <a:cubicBezTo>
                    <a:pt x="589" y="2223"/>
                    <a:pt x="453" y="1796"/>
                    <a:pt x="439" y="1702"/>
                  </a:cubicBezTo>
                  <a:cubicBezTo>
                    <a:pt x="416" y="1551"/>
                    <a:pt x="428" y="1392"/>
                    <a:pt x="498" y="1248"/>
                  </a:cubicBezTo>
                  <a:cubicBezTo>
                    <a:pt x="540" y="1165"/>
                    <a:pt x="443" y="1110"/>
                    <a:pt x="345" y="1110"/>
                  </a:cubicBezTo>
                  <a:cubicBezTo>
                    <a:pt x="280" y="1110"/>
                    <a:pt x="215" y="1133"/>
                    <a:pt x="188" y="1188"/>
                  </a:cubicBezTo>
                  <a:cubicBezTo>
                    <a:pt x="1" y="1566"/>
                    <a:pt x="86" y="2156"/>
                    <a:pt x="571" y="2404"/>
                  </a:cubicBezTo>
                  <a:cubicBezTo>
                    <a:pt x="652" y="2445"/>
                    <a:pt x="730" y="2464"/>
                    <a:pt x="803" y="2464"/>
                  </a:cubicBezTo>
                  <a:cubicBezTo>
                    <a:pt x="1256" y="2464"/>
                    <a:pt x="1573" y="1766"/>
                    <a:pt x="1801" y="1439"/>
                  </a:cubicBezTo>
                  <a:cubicBezTo>
                    <a:pt x="1874" y="1610"/>
                    <a:pt x="1842" y="1820"/>
                    <a:pt x="2088" y="1923"/>
                  </a:cubicBezTo>
                  <a:cubicBezTo>
                    <a:pt x="2143" y="1946"/>
                    <a:pt x="2199" y="1956"/>
                    <a:pt x="2255" y="1956"/>
                  </a:cubicBezTo>
                  <a:cubicBezTo>
                    <a:pt x="2509" y="1956"/>
                    <a:pt x="2758" y="1754"/>
                    <a:pt x="2880" y="1623"/>
                  </a:cubicBezTo>
                  <a:cubicBezTo>
                    <a:pt x="2925" y="1576"/>
                    <a:pt x="3257" y="1257"/>
                    <a:pt x="3334" y="1257"/>
                  </a:cubicBezTo>
                  <a:cubicBezTo>
                    <a:pt x="3340" y="1257"/>
                    <a:pt x="3344" y="1260"/>
                    <a:pt x="3347" y="1264"/>
                  </a:cubicBezTo>
                  <a:cubicBezTo>
                    <a:pt x="3397" y="1351"/>
                    <a:pt x="3354" y="1468"/>
                    <a:pt x="3492" y="1525"/>
                  </a:cubicBezTo>
                  <a:cubicBezTo>
                    <a:pt x="3549" y="1549"/>
                    <a:pt x="3630" y="1563"/>
                    <a:pt x="3709" y="1563"/>
                  </a:cubicBezTo>
                  <a:cubicBezTo>
                    <a:pt x="3783" y="1563"/>
                    <a:pt x="3857" y="1551"/>
                    <a:pt x="3911" y="1525"/>
                  </a:cubicBezTo>
                  <a:cubicBezTo>
                    <a:pt x="4048" y="1459"/>
                    <a:pt x="4438" y="1153"/>
                    <a:pt x="4624" y="1153"/>
                  </a:cubicBezTo>
                  <a:cubicBezTo>
                    <a:pt x="4657" y="1153"/>
                    <a:pt x="4683" y="1163"/>
                    <a:pt x="4701" y="1184"/>
                  </a:cubicBezTo>
                  <a:cubicBezTo>
                    <a:pt x="4836" y="1353"/>
                    <a:pt x="4820" y="1628"/>
                    <a:pt x="5150" y="1628"/>
                  </a:cubicBezTo>
                  <a:cubicBezTo>
                    <a:pt x="5168" y="1628"/>
                    <a:pt x="5187" y="1627"/>
                    <a:pt x="5207" y="1626"/>
                  </a:cubicBezTo>
                  <a:cubicBezTo>
                    <a:pt x="5406" y="1609"/>
                    <a:pt x="5595" y="1458"/>
                    <a:pt x="5742" y="1375"/>
                  </a:cubicBezTo>
                  <a:cubicBezTo>
                    <a:pt x="6072" y="1189"/>
                    <a:pt x="6412" y="1016"/>
                    <a:pt x="6772" y="861"/>
                  </a:cubicBezTo>
                  <a:cubicBezTo>
                    <a:pt x="6855" y="824"/>
                    <a:pt x="6920" y="810"/>
                    <a:pt x="6974" y="810"/>
                  </a:cubicBezTo>
                  <a:cubicBezTo>
                    <a:pt x="7212" y="810"/>
                    <a:pt x="7211" y="1104"/>
                    <a:pt x="7494" y="1104"/>
                  </a:cubicBezTo>
                  <a:cubicBezTo>
                    <a:pt x="7519" y="1104"/>
                    <a:pt x="7548" y="1102"/>
                    <a:pt x="7579" y="1097"/>
                  </a:cubicBezTo>
                  <a:cubicBezTo>
                    <a:pt x="7733" y="1071"/>
                    <a:pt x="7832" y="1008"/>
                    <a:pt x="7944" y="929"/>
                  </a:cubicBezTo>
                  <a:cubicBezTo>
                    <a:pt x="8031" y="869"/>
                    <a:pt x="8104" y="804"/>
                    <a:pt x="8205" y="751"/>
                  </a:cubicBezTo>
                  <a:cubicBezTo>
                    <a:pt x="8216" y="746"/>
                    <a:pt x="8227" y="743"/>
                    <a:pt x="8238" y="743"/>
                  </a:cubicBezTo>
                  <a:cubicBezTo>
                    <a:pt x="8326" y="743"/>
                    <a:pt x="8399" y="919"/>
                    <a:pt x="8417" y="950"/>
                  </a:cubicBezTo>
                  <a:cubicBezTo>
                    <a:pt x="8501" y="1093"/>
                    <a:pt x="8666" y="1152"/>
                    <a:pt x="8858" y="1152"/>
                  </a:cubicBezTo>
                  <a:cubicBezTo>
                    <a:pt x="8901" y="1152"/>
                    <a:pt x="8945" y="1149"/>
                    <a:pt x="8990" y="1143"/>
                  </a:cubicBezTo>
                  <a:cubicBezTo>
                    <a:pt x="9079" y="1132"/>
                    <a:pt x="9396" y="944"/>
                    <a:pt x="9541" y="944"/>
                  </a:cubicBezTo>
                  <a:cubicBezTo>
                    <a:pt x="9566" y="944"/>
                    <a:pt x="9586" y="950"/>
                    <a:pt x="9599" y="963"/>
                  </a:cubicBezTo>
                  <a:cubicBezTo>
                    <a:pt x="9707" y="1069"/>
                    <a:pt x="9674" y="1275"/>
                    <a:pt x="9853" y="1352"/>
                  </a:cubicBezTo>
                  <a:cubicBezTo>
                    <a:pt x="9954" y="1395"/>
                    <a:pt x="10052" y="1413"/>
                    <a:pt x="10147" y="1413"/>
                  </a:cubicBezTo>
                  <a:cubicBezTo>
                    <a:pt x="10432" y="1413"/>
                    <a:pt x="10694" y="1254"/>
                    <a:pt x="10951" y="1138"/>
                  </a:cubicBezTo>
                  <a:cubicBezTo>
                    <a:pt x="10977" y="1127"/>
                    <a:pt x="11008" y="1122"/>
                    <a:pt x="11042" y="1122"/>
                  </a:cubicBezTo>
                  <a:cubicBezTo>
                    <a:pt x="11182" y="1122"/>
                    <a:pt x="11377" y="1200"/>
                    <a:pt x="11519" y="1200"/>
                  </a:cubicBezTo>
                  <a:cubicBezTo>
                    <a:pt x="11534" y="1200"/>
                    <a:pt x="11548" y="1199"/>
                    <a:pt x="11562" y="1197"/>
                  </a:cubicBezTo>
                  <a:cubicBezTo>
                    <a:pt x="11848" y="1160"/>
                    <a:pt x="12126" y="1075"/>
                    <a:pt x="12398" y="1004"/>
                  </a:cubicBezTo>
                  <a:cubicBezTo>
                    <a:pt x="12839" y="889"/>
                    <a:pt x="13261" y="745"/>
                    <a:pt x="13639" y="547"/>
                  </a:cubicBezTo>
                  <a:cubicBezTo>
                    <a:pt x="13829" y="448"/>
                    <a:pt x="14018" y="350"/>
                    <a:pt x="14228" y="271"/>
                  </a:cubicBezTo>
                  <a:cubicBezTo>
                    <a:pt x="14291" y="247"/>
                    <a:pt x="14344" y="237"/>
                    <a:pt x="14389" y="237"/>
                  </a:cubicBezTo>
                  <a:cubicBezTo>
                    <a:pt x="14580" y="237"/>
                    <a:pt x="14641" y="416"/>
                    <a:pt x="14792" y="518"/>
                  </a:cubicBezTo>
                  <a:cubicBezTo>
                    <a:pt x="14940" y="617"/>
                    <a:pt x="15084" y="659"/>
                    <a:pt x="15231" y="659"/>
                  </a:cubicBezTo>
                  <a:cubicBezTo>
                    <a:pt x="15397" y="659"/>
                    <a:pt x="15564" y="605"/>
                    <a:pt x="15740" y="518"/>
                  </a:cubicBezTo>
                  <a:cubicBezTo>
                    <a:pt x="15799" y="488"/>
                    <a:pt x="15846" y="476"/>
                    <a:pt x="15886" y="476"/>
                  </a:cubicBezTo>
                  <a:cubicBezTo>
                    <a:pt x="16042" y="476"/>
                    <a:pt x="16086" y="659"/>
                    <a:pt x="16297" y="685"/>
                  </a:cubicBezTo>
                  <a:cubicBezTo>
                    <a:pt x="16394" y="696"/>
                    <a:pt x="16484" y="701"/>
                    <a:pt x="16571" y="701"/>
                  </a:cubicBezTo>
                  <a:cubicBezTo>
                    <a:pt x="16737" y="701"/>
                    <a:pt x="16895" y="685"/>
                    <a:pt x="17078" y="672"/>
                  </a:cubicBezTo>
                  <a:cubicBezTo>
                    <a:pt x="17276" y="658"/>
                    <a:pt x="17284" y="442"/>
                    <a:pt x="17096" y="442"/>
                  </a:cubicBezTo>
                  <a:cubicBezTo>
                    <a:pt x="17091" y="442"/>
                    <a:pt x="17085" y="443"/>
                    <a:pt x="17078" y="443"/>
                  </a:cubicBezTo>
                  <a:lnTo>
                    <a:pt x="17078" y="444"/>
                  </a:lnTo>
                  <a:cubicBezTo>
                    <a:pt x="16938" y="454"/>
                    <a:pt x="16808" y="469"/>
                    <a:pt x="16685" y="469"/>
                  </a:cubicBezTo>
                  <a:cubicBezTo>
                    <a:pt x="16500" y="469"/>
                    <a:pt x="16331" y="436"/>
                    <a:pt x="16164" y="303"/>
                  </a:cubicBezTo>
                  <a:cubicBezTo>
                    <a:pt x="16103" y="255"/>
                    <a:pt x="15988" y="208"/>
                    <a:pt x="15884" y="208"/>
                  </a:cubicBezTo>
                  <a:cubicBezTo>
                    <a:pt x="15866" y="208"/>
                    <a:pt x="15848" y="210"/>
                    <a:pt x="15830" y="213"/>
                  </a:cubicBezTo>
                  <a:cubicBezTo>
                    <a:pt x="15651" y="248"/>
                    <a:pt x="15456" y="432"/>
                    <a:pt x="15245" y="432"/>
                  </a:cubicBezTo>
                  <a:cubicBezTo>
                    <a:pt x="15158" y="432"/>
                    <a:pt x="15068" y="401"/>
                    <a:pt x="14976" y="316"/>
                  </a:cubicBezTo>
                  <a:cubicBezTo>
                    <a:pt x="14875" y="224"/>
                    <a:pt x="14801" y="103"/>
                    <a:pt x="14652" y="41"/>
                  </a:cubicBezTo>
                  <a:cubicBezTo>
                    <a:pt x="14583" y="12"/>
                    <a:pt x="14510" y="0"/>
                    <a:pt x="14436"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3" name="Google Shape;3233;p50"/>
            <p:cNvSpPr/>
            <p:nvPr/>
          </p:nvSpPr>
          <p:spPr>
            <a:xfrm>
              <a:off x="2639288" y="2527084"/>
              <a:ext cx="748974" cy="113954"/>
            </a:xfrm>
            <a:custGeom>
              <a:avLst/>
              <a:gdLst/>
              <a:ahLst/>
              <a:cxnLst/>
              <a:rect l="l" t="t" r="r" b="b"/>
              <a:pathLst>
                <a:path w="16885" h="2569" extrusionOk="0">
                  <a:moveTo>
                    <a:pt x="14304" y="0"/>
                  </a:moveTo>
                  <a:cubicBezTo>
                    <a:pt x="14193" y="0"/>
                    <a:pt x="14068" y="49"/>
                    <a:pt x="13984" y="79"/>
                  </a:cubicBezTo>
                  <a:cubicBezTo>
                    <a:pt x="13920" y="103"/>
                    <a:pt x="13239" y="547"/>
                    <a:pt x="13097" y="547"/>
                  </a:cubicBezTo>
                  <a:cubicBezTo>
                    <a:pt x="13083" y="547"/>
                    <a:pt x="13074" y="542"/>
                    <a:pt x="13072" y="531"/>
                  </a:cubicBezTo>
                  <a:cubicBezTo>
                    <a:pt x="13061" y="455"/>
                    <a:pt x="12984" y="391"/>
                    <a:pt x="12903" y="391"/>
                  </a:cubicBezTo>
                  <a:cubicBezTo>
                    <a:pt x="12867" y="391"/>
                    <a:pt x="12830" y="404"/>
                    <a:pt x="12797" y="434"/>
                  </a:cubicBezTo>
                  <a:cubicBezTo>
                    <a:pt x="12696" y="527"/>
                    <a:pt x="12234" y="974"/>
                    <a:pt x="11994" y="974"/>
                  </a:cubicBezTo>
                  <a:cubicBezTo>
                    <a:pt x="11903" y="974"/>
                    <a:pt x="11844" y="910"/>
                    <a:pt x="11848" y="741"/>
                  </a:cubicBezTo>
                  <a:cubicBezTo>
                    <a:pt x="11850" y="669"/>
                    <a:pt x="11773" y="601"/>
                    <a:pt x="11690" y="601"/>
                  </a:cubicBezTo>
                  <a:cubicBezTo>
                    <a:pt x="11675" y="601"/>
                    <a:pt x="11660" y="604"/>
                    <a:pt x="11645" y="608"/>
                  </a:cubicBezTo>
                  <a:cubicBezTo>
                    <a:pt x="11398" y="684"/>
                    <a:pt x="11201" y="889"/>
                    <a:pt x="11011" y="1035"/>
                  </a:cubicBezTo>
                  <a:cubicBezTo>
                    <a:pt x="10866" y="1148"/>
                    <a:pt x="10716" y="1257"/>
                    <a:pt x="10544" y="1340"/>
                  </a:cubicBezTo>
                  <a:cubicBezTo>
                    <a:pt x="10526" y="1349"/>
                    <a:pt x="10511" y="1353"/>
                    <a:pt x="10498" y="1353"/>
                  </a:cubicBezTo>
                  <a:cubicBezTo>
                    <a:pt x="10372" y="1353"/>
                    <a:pt x="10485" y="954"/>
                    <a:pt x="10480" y="857"/>
                  </a:cubicBezTo>
                  <a:cubicBezTo>
                    <a:pt x="10468" y="671"/>
                    <a:pt x="10367" y="600"/>
                    <a:pt x="10220" y="600"/>
                  </a:cubicBezTo>
                  <a:cubicBezTo>
                    <a:pt x="9775" y="600"/>
                    <a:pt x="8908" y="1250"/>
                    <a:pt x="8790" y="1348"/>
                  </a:cubicBezTo>
                  <a:cubicBezTo>
                    <a:pt x="8753" y="1379"/>
                    <a:pt x="8670" y="1445"/>
                    <a:pt x="8571" y="1528"/>
                  </a:cubicBezTo>
                  <a:cubicBezTo>
                    <a:pt x="8561" y="1505"/>
                    <a:pt x="8550" y="1484"/>
                    <a:pt x="8539" y="1462"/>
                  </a:cubicBezTo>
                  <a:cubicBezTo>
                    <a:pt x="8506" y="1391"/>
                    <a:pt x="8292" y="1159"/>
                    <a:pt x="8175" y="977"/>
                  </a:cubicBezTo>
                  <a:cubicBezTo>
                    <a:pt x="8231" y="847"/>
                    <a:pt x="8217" y="715"/>
                    <a:pt x="8083" y="601"/>
                  </a:cubicBezTo>
                  <a:cubicBezTo>
                    <a:pt x="8051" y="574"/>
                    <a:pt x="8011" y="562"/>
                    <a:pt x="7972" y="562"/>
                  </a:cubicBezTo>
                  <a:cubicBezTo>
                    <a:pt x="7917" y="562"/>
                    <a:pt x="7862" y="586"/>
                    <a:pt x="7830" y="630"/>
                  </a:cubicBezTo>
                  <a:cubicBezTo>
                    <a:pt x="7743" y="745"/>
                    <a:pt x="7753" y="868"/>
                    <a:pt x="7812" y="982"/>
                  </a:cubicBezTo>
                  <a:cubicBezTo>
                    <a:pt x="7671" y="1130"/>
                    <a:pt x="7365" y="1297"/>
                    <a:pt x="7309" y="1325"/>
                  </a:cubicBezTo>
                  <a:cubicBezTo>
                    <a:pt x="7179" y="1391"/>
                    <a:pt x="7060" y="1420"/>
                    <a:pt x="6954" y="1420"/>
                  </a:cubicBezTo>
                  <a:cubicBezTo>
                    <a:pt x="6631" y="1420"/>
                    <a:pt x="6421" y="1153"/>
                    <a:pt x="6362" y="829"/>
                  </a:cubicBezTo>
                  <a:cubicBezTo>
                    <a:pt x="6350" y="762"/>
                    <a:pt x="6278" y="732"/>
                    <a:pt x="6208" y="732"/>
                  </a:cubicBezTo>
                  <a:cubicBezTo>
                    <a:pt x="6179" y="732"/>
                    <a:pt x="6151" y="737"/>
                    <a:pt x="6126" y="747"/>
                  </a:cubicBezTo>
                  <a:cubicBezTo>
                    <a:pt x="5850" y="862"/>
                    <a:pt x="5508" y="1274"/>
                    <a:pt x="5184" y="1274"/>
                  </a:cubicBezTo>
                  <a:cubicBezTo>
                    <a:pt x="5088" y="1274"/>
                    <a:pt x="4993" y="1238"/>
                    <a:pt x="4902" y="1146"/>
                  </a:cubicBezTo>
                  <a:cubicBezTo>
                    <a:pt x="4874" y="1117"/>
                    <a:pt x="4836" y="1105"/>
                    <a:pt x="4797" y="1105"/>
                  </a:cubicBezTo>
                  <a:cubicBezTo>
                    <a:pt x="4740" y="1105"/>
                    <a:pt x="4681" y="1132"/>
                    <a:pt x="4649" y="1173"/>
                  </a:cubicBezTo>
                  <a:cubicBezTo>
                    <a:pt x="4497" y="1374"/>
                    <a:pt x="4309" y="1657"/>
                    <a:pt x="4023" y="1657"/>
                  </a:cubicBezTo>
                  <a:cubicBezTo>
                    <a:pt x="3949" y="1657"/>
                    <a:pt x="3868" y="1638"/>
                    <a:pt x="3780" y="1594"/>
                  </a:cubicBezTo>
                  <a:cubicBezTo>
                    <a:pt x="3699" y="1554"/>
                    <a:pt x="3554" y="1466"/>
                    <a:pt x="3438" y="1466"/>
                  </a:cubicBezTo>
                  <a:cubicBezTo>
                    <a:pt x="3423" y="1466"/>
                    <a:pt x="3408" y="1467"/>
                    <a:pt x="3394" y="1471"/>
                  </a:cubicBezTo>
                  <a:cubicBezTo>
                    <a:pt x="3204" y="1515"/>
                    <a:pt x="3035" y="1689"/>
                    <a:pt x="2878" y="1780"/>
                  </a:cubicBezTo>
                  <a:cubicBezTo>
                    <a:pt x="2802" y="1825"/>
                    <a:pt x="2708" y="1847"/>
                    <a:pt x="2616" y="1847"/>
                  </a:cubicBezTo>
                  <a:cubicBezTo>
                    <a:pt x="2420" y="1847"/>
                    <a:pt x="2236" y="1749"/>
                    <a:pt x="2260" y="1561"/>
                  </a:cubicBezTo>
                  <a:cubicBezTo>
                    <a:pt x="2277" y="1430"/>
                    <a:pt x="2283" y="1332"/>
                    <a:pt x="2252" y="1206"/>
                  </a:cubicBezTo>
                  <a:cubicBezTo>
                    <a:pt x="2236" y="1141"/>
                    <a:pt x="2168" y="1107"/>
                    <a:pt x="2099" y="1107"/>
                  </a:cubicBezTo>
                  <a:cubicBezTo>
                    <a:pt x="2057" y="1107"/>
                    <a:pt x="2015" y="1120"/>
                    <a:pt x="1984" y="1146"/>
                  </a:cubicBezTo>
                  <a:cubicBezTo>
                    <a:pt x="1652" y="1422"/>
                    <a:pt x="1502" y="1821"/>
                    <a:pt x="1179" y="2116"/>
                  </a:cubicBezTo>
                  <a:cubicBezTo>
                    <a:pt x="1100" y="2189"/>
                    <a:pt x="1024" y="2220"/>
                    <a:pt x="954" y="2220"/>
                  </a:cubicBezTo>
                  <a:cubicBezTo>
                    <a:pt x="600" y="2220"/>
                    <a:pt x="401" y="1416"/>
                    <a:pt x="612" y="1277"/>
                  </a:cubicBezTo>
                  <a:cubicBezTo>
                    <a:pt x="745" y="1189"/>
                    <a:pt x="661" y="1013"/>
                    <a:pt x="535" y="1013"/>
                  </a:cubicBezTo>
                  <a:cubicBezTo>
                    <a:pt x="508" y="1013"/>
                    <a:pt x="479" y="1021"/>
                    <a:pt x="450" y="1040"/>
                  </a:cubicBezTo>
                  <a:cubicBezTo>
                    <a:pt x="0" y="1335"/>
                    <a:pt x="290" y="2142"/>
                    <a:pt x="611" y="2439"/>
                  </a:cubicBezTo>
                  <a:cubicBezTo>
                    <a:pt x="710" y="2529"/>
                    <a:pt x="811" y="2568"/>
                    <a:pt x="913" y="2568"/>
                  </a:cubicBezTo>
                  <a:cubicBezTo>
                    <a:pt x="1280" y="2568"/>
                    <a:pt x="1656" y="2071"/>
                    <a:pt x="1923" y="1703"/>
                  </a:cubicBezTo>
                  <a:lnTo>
                    <a:pt x="1923" y="1703"/>
                  </a:lnTo>
                  <a:cubicBezTo>
                    <a:pt x="1915" y="1875"/>
                    <a:pt x="1939" y="2040"/>
                    <a:pt x="2114" y="2114"/>
                  </a:cubicBezTo>
                  <a:cubicBezTo>
                    <a:pt x="2235" y="2165"/>
                    <a:pt x="2350" y="2187"/>
                    <a:pt x="2461" y="2187"/>
                  </a:cubicBezTo>
                  <a:cubicBezTo>
                    <a:pt x="2704" y="2187"/>
                    <a:pt x="2930" y="2083"/>
                    <a:pt x="3157" y="1950"/>
                  </a:cubicBezTo>
                  <a:cubicBezTo>
                    <a:pt x="3287" y="1874"/>
                    <a:pt x="3353" y="1798"/>
                    <a:pt x="3467" y="1798"/>
                  </a:cubicBezTo>
                  <a:cubicBezTo>
                    <a:pt x="3509" y="1798"/>
                    <a:pt x="3557" y="1809"/>
                    <a:pt x="3617" y="1832"/>
                  </a:cubicBezTo>
                  <a:cubicBezTo>
                    <a:pt x="3765" y="1890"/>
                    <a:pt x="3869" y="1966"/>
                    <a:pt x="4014" y="1966"/>
                  </a:cubicBezTo>
                  <a:cubicBezTo>
                    <a:pt x="4052" y="1966"/>
                    <a:pt x="4092" y="1961"/>
                    <a:pt x="4137" y="1949"/>
                  </a:cubicBezTo>
                  <a:cubicBezTo>
                    <a:pt x="4455" y="1862"/>
                    <a:pt x="4640" y="1676"/>
                    <a:pt x="4814" y="1458"/>
                  </a:cubicBezTo>
                  <a:cubicBezTo>
                    <a:pt x="4931" y="1540"/>
                    <a:pt x="5043" y="1573"/>
                    <a:pt x="5152" y="1573"/>
                  </a:cubicBezTo>
                  <a:cubicBezTo>
                    <a:pt x="5478" y="1573"/>
                    <a:pt x="5779" y="1277"/>
                    <a:pt x="6098" y="1084"/>
                  </a:cubicBezTo>
                  <a:cubicBezTo>
                    <a:pt x="6217" y="1459"/>
                    <a:pt x="6478" y="1679"/>
                    <a:pt x="6910" y="1679"/>
                  </a:cubicBezTo>
                  <a:cubicBezTo>
                    <a:pt x="7022" y="1679"/>
                    <a:pt x="7145" y="1664"/>
                    <a:pt x="7281" y="1633"/>
                  </a:cubicBezTo>
                  <a:cubicBezTo>
                    <a:pt x="7475" y="1589"/>
                    <a:pt x="7793" y="1421"/>
                    <a:pt x="8001" y="1217"/>
                  </a:cubicBezTo>
                  <a:cubicBezTo>
                    <a:pt x="8145" y="1377"/>
                    <a:pt x="8260" y="1562"/>
                    <a:pt x="8315" y="1758"/>
                  </a:cubicBezTo>
                  <a:cubicBezTo>
                    <a:pt x="8034" y="2032"/>
                    <a:pt x="7795" y="2356"/>
                    <a:pt x="8122" y="2462"/>
                  </a:cubicBezTo>
                  <a:cubicBezTo>
                    <a:pt x="8165" y="2476"/>
                    <a:pt x="8205" y="2483"/>
                    <a:pt x="8242" y="2483"/>
                  </a:cubicBezTo>
                  <a:cubicBezTo>
                    <a:pt x="8491" y="2483"/>
                    <a:pt x="8608" y="2198"/>
                    <a:pt x="8655" y="2007"/>
                  </a:cubicBezTo>
                  <a:cubicBezTo>
                    <a:pt x="8671" y="1949"/>
                    <a:pt x="8671" y="1889"/>
                    <a:pt x="8665" y="1830"/>
                  </a:cubicBezTo>
                  <a:cubicBezTo>
                    <a:pt x="9036" y="1477"/>
                    <a:pt x="9518" y="1179"/>
                    <a:pt x="9959" y="932"/>
                  </a:cubicBezTo>
                  <a:cubicBezTo>
                    <a:pt x="10021" y="897"/>
                    <a:pt x="10065" y="883"/>
                    <a:pt x="10096" y="883"/>
                  </a:cubicBezTo>
                  <a:cubicBezTo>
                    <a:pt x="10223" y="883"/>
                    <a:pt x="10123" y="1130"/>
                    <a:pt x="10116" y="1200"/>
                  </a:cubicBezTo>
                  <a:cubicBezTo>
                    <a:pt x="10108" y="1293"/>
                    <a:pt x="10105" y="1401"/>
                    <a:pt x="10160" y="1485"/>
                  </a:cubicBezTo>
                  <a:cubicBezTo>
                    <a:pt x="10231" y="1596"/>
                    <a:pt x="10330" y="1639"/>
                    <a:pt x="10459" y="1639"/>
                  </a:cubicBezTo>
                  <a:cubicBezTo>
                    <a:pt x="10487" y="1639"/>
                    <a:pt x="10517" y="1637"/>
                    <a:pt x="10548" y="1633"/>
                  </a:cubicBezTo>
                  <a:cubicBezTo>
                    <a:pt x="10972" y="1581"/>
                    <a:pt x="11207" y="1173"/>
                    <a:pt x="11537" y="965"/>
                  </a:cubicBezTo>
                  <a:cubicBezTo>
                    <a:pt x="11564" y="1142"/>
                    <a:pt x="11651" y="1296"/>
                    <a:pt x="11914" y="1296"/>
                  </a:cubicBezTo>
                  <a:cubicBezTo>
                    <a:pt x="11920" y="1296"/>
                    <a:pt x="11926" y="1296"/>
                    <a:pt x="11932" y="1296"/>
                  </a:cubicBezTo>
                  <a:cubicBezTo>
                    <a:pt x="12347" y="1286"/>
                    <a:pt x="12612" y="1031"/>
                    <a:pt x="12868" y="780"/>
                  </a:cubicBezTo>
                  <a:cubicBezTo>
                    <a:pt x="12920" y="824"/>
                    <a:pt x="12986" y="843"/>
                    <a:pt x="13060" y="843"/>
                  </a:cubicBezTo>
                  <a:cubicBezTo>
                    <a:pt x="13403" y="843"/>
                    <a:pt x="13929" y="444"/>
                    <a:pt x="14147" y="316"/>
                  </a:cubicBezTo>
                  <a:cubicBezTo>
                    <a:pt x="14169" y="304"/>
                    <a:pt x="14188" y="298"/>
                    <a:pt x="14204" y="298"/>
                  </a:cubicBezTo>
                  <a:cubicBezTo>
                    <a:pt x="14288" y="298"/>
                    <a:pt x="14313" y="439"/>
                    <a:pt x="14397" y="511"/>
                  </a:cubicBezTo>
                  <a:cubicBezTo>
                    <a:pt x="14519" y="615"/>
                    <a:pt x="14675" y="635"/>
                    <a:pt x="14838" y="649"/>
                  </a:cubicBezTo>
                  <a:cubicBezTo>
                    <a:pt x="14884" y="652"/>
                    <a:pt x="14929" y="653"/>
                    <a:pt x="14975" y="653"/>
                  </a:cubicBezTo>
                  <a:cubicBezTo>
                    <a:pt x="15527" y="653"/>
                    <a:pt x="16144" y="434"/>
                    <a:pt x="16680" y="376"/>
                  </a:cubicBezTo>
                  <a:cubicBezTo>
                    <a:pt x="16874" y="355"/>
                    <a:pt x="16884" y="100"/>
                    <a:pt x="16703" y="100"/>
                  </a:cubicBezTo>
                  <a:cubicBezTo>
                    <a:pt x="16695" y="100"/>
                    <a:pt x="16688" y="101"/>
                    <a:pt x="16680" y="102"/>
                  </a:cubicBezTo>
                  <a:lnTo>
                    <a:pt x="16680" y="100"/>
                  </a:lnTo>
                  <a:cubicBezTo>
                    <a:pt x="16219" y="150"/>
                    <a:pt x="15767" y="230"/>
                    <a:pt x="15315" y="315"/>
                  </a:cubicBezTo>
                  <a:cubicBezTo>
                    <a:pt x="15203" y="336"/>
                    <a:pt x="15043" y="374"/>
                    <a:pt x="14894" y="374"/>
                  </a:cubicBezTo>
                  <a:cubicBezTo>
                    <a:pt x="14744" y="374"/>
                    <a:pt x="14606" y="335"/>
                    <a:pt x="14543" y="200"/>
                  </a:cubicBezTo>
                  <a:cubicBezTo>
                    <a:pt x="14518" y="146"/>
                    <a:pt x="14512" y="95"/>
                    <a:pt x="14460" y="51"/>
                  </a:cubicBezTo>
                  <a:cubicBezTo>
                    <a:pt x="14417" y="14"/>
                    <a:pt x="14363" y="0"/>
                    <a:pt x="14304"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4" name="Google Shape;3234;p50"/>
            <p:cNvSpPr/>
            <p:nvPr/>
          </p:nvSpPr>
          <p:spPr>
            <a:xfrm>
              <a:off x="2646164" y="2393966"/>
              <a:ext cx="631515" cy="73811"/>
            </a:xfrm>
            <a:custGeom>
              <a:avLst/>
              <a:gdLst/>
              <a:ahLst/>
              <a:cxnLst/>
              <a:rect l="l" t="t" r="r" b="b"/>
              <a:pathLst>
                <a:path w="14237" h="1664" extrusionOk="0">
                  <a:moveTo>
                    <a:pt x="14037" y="0"/>
                  </a:moveTo>
                  <a:cubicBezTo>
                    <a:pt x="14034" y="0"/>
                    <a:pt x="14031" y="0"/>
                    <a:pt x="14029" y="1"/>
                  </a:cubicBezTo>
                  <a:lnTo>
                    <a:pt x="14029" y="2"/>
                  </a:lnTo>
                  <a:cubicBezTo>
                    <a:pt x="13568" y="19"/>
                    <a:pt x="13141" y="149"/>
                    <a:pt x="12687" y="199"/>
                  </a:cubicBezTo>
                  <a:cubicBezTo>
                    <a:pt x="12655" y="202"/>
                    <a:pt x="12624" y="204"/>
                    <a:pt x="12594" y="204"/>
                  </a:cubicBezTo>
                  <a:cubicBezTo>
                    <a:pt x="12302" y="204"/>
                    <a:pt x="12080" y="53"/>
                    <a:pt x="11800" y="53"/>
                  </a:cubicBezTo>
                  <a:cubicBezTo>
                    <a:pt x="11764" y="53"/>
                    <a:pt x="11727" y="55"/>
                    <a:pt x="11688" y="61"/>
                  </a:cubicBezTo>
                  <a:cubicBezTo>
                    <a:pt x="11365" y="110"/>
                    <a:pt x="11168" y="428"/>
                    <a:pt x="10911" y="564"/>
                  </a:cubicBezTo>
                  <a:cubicBezTo>
                    <a:pt x="10715" y="667"/>
                    <a:pt x="10531" y="772"/>
                    <a:pt x="10313" y="843"/>
                  </a:cubicBezTo>
                  <a:cubicBezTo>
                    <a:pt x="10294" y="849"/>
                    <a:pt x="10275" y="852"/>
                    <a:pt x="10257" y="852"/>
                  </a:cubicBezTo>
                  <a:cubicBezTo>
                    <a:pt x="10065" y="852"/>
                    <a:pt x="9897" y="542"/>
                    <a:pt x="9788" y="450"/>
                  </a:cubicBezTo>
                  <a:cubicBezTo>
                    <a:pt x="9684" y="363"/>
                    <a:pt x="9539" y="329"/>
                    <a:pt x="9377" y="329"/>
                  </a:cubicBezTo>
                  <a:cubicBezTo>
                    <a:pt x="8957" y="329"/>
                    <a:pt x="8418" y="552"/>
                    <a:pt x="8149" y="641"/>
                  </a:cubicBezTo>
                  <a:cubicBezTo>
                    <a:pt x="8034" y="679"/>
                    <a:pt x="7893" y="722"/>
                    <a:pt x="7747" y="773"/>
                  </a:cubicBezTo>
                  <a:cubicBezTo>
                    <a:pt x="7714" y="745"/>
                    <a:pt x="7671" y="718"/>
                    <a:pt x="7620" y="693"/>
                  </a:cubicBezTo>
                  <a:cubicBezTo>
                    <a:pt x="7230" y="506"/>
                    <a:pt x="6808" y="400"/>
                    <a:pt x="6388" y="400"/>
                  </a:cubicBezTo>
                  <a:cubicBezTo>
                    <a:pt x="6038" y="400"/>
                    <a:pt x="5691" y="474"/>
                    <a:pt x="5365" y="635"/>
                  </a:cubicBezTo>
                  <a:cubicBezTo>
                    <a:pt x="4989" y="822"/>
                    <a:pt x="4671" y="997"/>
                    <a:pt x="4304" y="997"/>
                  </a:cubicBezTo>
                  <a:cubicBezTo>
                    <a:pt x="4138" y="997"/>
                    <a:pt x="3962" y="962"/>
                    <a:pt x="3766" y="875"/>
                  </a:cubicBezTo>
                  <a:cubicBezTo>
                    <a:pt x="3618" y="809"/>
                    <a:pt x="3486" y="781"/>
                    <a:pt x="3356" y="781"/>
                  </a:cubicBezTo>
                  <a:cubicBezTo>
                    <a:pt x="3184" y="781"/>
                    <a:pt x="3015" y="830"/>
                    <a:pt x="2819" y="904"/>
                  </a:cubicBezTo>
                  <a:cubicBezTo>
                    <a:pt x="2587" y="992"/>
                    <a:pt x="2382" y="1105"/>
                    <a:pt x="2137" y="1173"/>
                  </a:cubicBezTo>
                  <a:cubicBezTo>
                    <a:pt x="2079" y="1189"/>
                    <a:pt x="2025" y="1196"/>
                    <a:pt x="1974" y="1196"/>
                  </a:cubicBezTo>
                  <a:cubicBezTo>
                    <a:pt x="1761" y="1196"/>
                    <a:pt x="1592" y="1078"/>
                    <a:pt x="1383" y="1028"/>
                  </a:cubicBezTo>
                  <a:cubicBezTo>
                    <a:pt x="1338" y="1017"/>
                    <a:pt x="1293" y="1012"/>
                    <a:pt x="1247" y="1012"/>
                  </a:cubicBezTo>
                  <a:cubicBezTo>
                    <a:pt x="881" y="1012"/>
                    <a:pt x="511" y="1328"/>
                    <a:pt x="186" y="1399"/>
                  </a:cubicBezTo>
                  <a:cubicBezTo>
                    <a:pt x="0" y="1439"/>
                    <a:pt x="59" y="1664"/>
                    <a:pt x="228" y="1664"/>
                  </a:cubicBezTo>
                  <a:cubicBezTo>
                    <a:pt x="242" y="1664"/>
                    <a:pt x="256" y="1662"/>
                    <a:pt x="271" y="1659"/>
                  </a:cubicBezTo>
                  <a:cubicBezTo>
                    <a:pt x="543" y="1600"/>
                    <a:pt x="764" y="1475"/>
                    <a:pt x="1004" y="1360"/>
                  </a:cubicBezTo>
                  <a:cubicBezTo>
                    <a:pt x="1088" y="1320"/>
                    <a:pt x="1165" y="1305"/>
                    <a:pt x="1237" y="1305"/>
                  </a:cubicBezTo>
                  <a:cubicBezTo>
                    <a:pt x="1466" y="1305"/>
                    <a:pt x="1651" y="1458"/>
                    <a:pt x="1893" y="1458"/>
                  </a:cubicBezTo>
                  <a:cubicBezTo>
                    <a:pt x="1896" y="1458"/>
                    <a:pt x="1898" y="1458"/>
                    <a:pt x="1901" y="1458"/>
                  </a:cubicBezTo>
                  <a:cubicBezTo>
                    <a:pt x="2136" y="1458"/>
                    <a:pt x="2331" y="1407"/>
                    <a:pt x="2545" y="1327"/>
                  </a:cubicBezTo>
                  <a:cubicBezTo>
                    <a:pt x="2694" y="1271"/>
                    <a:pt x="2837" y="1199"/>
                    <a:pt x="2982" y="1137"/>
                  </a:cubicBezTo>
                  <a:cubicBezTo>
                    <a:pt x="3103" y="1085"/>
                    <a:pt x="3209" y="1064"/>
                    <a:pt x="3310" y="1064"/>
                  </a:cubicBezTo>
                  <a:cubicBezTo>
                    <a:pt x="3487" y="1064"/>
                    <a:pt x="3648" y="1129"/>
                    <a:pt x="3842" y="1209"/>
                  </a:cubicBezTo>
                  <a:cubicBezTo>
                    <a:pt x="3989" y="1270"/>
                    <a:pt x="4136" y="1295"/>
                    <a:pt x="4283" y="1295"/>
                  </a:cubicBezTo>
                  <a:cubicBezTo>
                    <a:pt x="4628" y="1295"/>
                    <a:pt x="4965" y="1156"/>
                    <a:pt x="5267" y="1004"/>
                  </a:cubicBezTo>
                  <a:cubicBezTo>
                    <a:pt x="5619" y="827"/>
                    <a:pt x="5920" y="652"/>
                    <a:pt x="6351" y="651"/>
                  </a:cubicBezTo>
                  <a:cubicBezTo>
                    <a:pt x="6527" y="651"/>
                    <a:pt x="6727" y="693"/>
                    <a:pt x="6890" y="749"/>
                  </a:cubicBezTo>
                  <a:cubicBezTo>
                    <a:pt x="6971" y="772"/>
                    <a:pt x="7053" y="792"/>
                    <a:pt x="7136" y="812"/>
                  </a:cubicBezTo>
                  <a:cubicBezTo>
                    <a:pt x="7270" y="827"/>
                    <a:pt x="7336" y="875"/>
                    <a:pt x="7333" y="952"/>
                  </a:cubicBezTo>
                  <a:cubicBezTo>
                    <a:pt x="7133" y="1066"/>
                    <a:pt x="6980" y="1212"/>
                    <a:pt x="6968" y="1405"/>
                  </a:cubicBezTo>
                  <a:cubicBezTo>
                    <a:pt x="6964" y="1468"/>
                    <a:pt x="7036" y="1541"/>
                    <a:pt x="7115" y="1541"/>
                  </a:cubicBezTo>
                  <a:cubicBezTo>
                    <a:pt x="7120" y="1541"/>
                    <a:pt x="7124" y="1541"/>
                    <a:pt x="7129" y="1540"/>
                  </a:cubicBezTo>
                  <a:cubicBezTo>
                    <a:pt x="7427" y="1507"/>
                    <a:pt x="7849" y="1250"/>
                    <a:pt x="7865" y="998"/>
                  </a:cubicBezTo>
                  <a:cubicBezTo>
                    <a:pt x="8242" y="855"/>
                    <a:pt x="8697" y="748"/>
                    <a:pt x="8873" y="700"/>
                  </a:cubicBezTo>
                  <a:cubicBezTo>
                    <a:pt x="9031" y="659"/>
                    <a:pt x="9190" y="635"/>
                    <a:pt x="9355" y="626"/>
                  </a:cubicBezTo>
                  <a:cubicBezTo>
                    <a:pt x="9366" y="625"/>
                    <a:pt x="9376" y="625"/>
                    <a:pt x="9387" y="625"/>
                  </a:cubicBezTo>
                  <a:cubicBezTo>
                    <a:pt x="9622" y="625"/>
                    <a:pt x="9690" y="788"/>
                    <a:pt x="9796" y="938"/>
                  </a:cubicBezTo>
                  <a:cubicBezTo>
                    <a:pt x="9878" y="1055"/>
                    <a:pt x="10025" y="1135"/>
                    <a:pt x="10184" y="1135"/>
                  </a:cubicBezTo>
                  <a:cubicBezTo>
                    <a:pt x="10213" y="1135"/>
                    <a:pt x="10243" y="1132"/>
                    <a:pt x="10273" y="1126"/>
                  </a:cubicBezTo>
                  <a:cubicBezTo>
                    <a:pt x="10572" y="1069"/>
                    <a:pt x="10819" y="935"/>
                    <a:pt x="11074" y="797"/>
                  </a:cubicBezTo>
                  <a:cubicBezTo>
                    <a:pt x="11248" y="700"/>
                    <a:pt x="11570" y="325"/>
                    <a:pt x="11825" y="325"/>
                  </a:cubicBezTo>
                  <a:cubicBezTo>
                    <a:pt x="11865" y="325"/>
                    <a:pt x="11904" y="334"/>
                    <a:pt x="11941" y="356"/>
                  </a:cubicBezTo>
                  <a:cubicBezTo>
                    <a:pt x="12108" y="457"/>
                    <a:pt x="12305" y="493"/>
                    <a:pt x="12515" y="493"/>
                  </a:cubicBezTo>
                  <a:cubicBezTo>
                    <a:pt x="13019" y="493"/>
                    <a:pt x="13599" y="287"/>
                    <a:pt x="14029" y="270"/>
                  </a:cubicBezTo>
                  <a:cubicBezTo>
                    <a:pt x="14232" y="263"/>
                    <a:pt x="14236" y="0"/>
                    <a:pt x="14037"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5" name="Google Shape;3235;p50"/>
            <p:cNvSpPr/>
            <p:nvPr/>
          </p:nvSpPr>
          <p:spPr>
            <a:xfrm>
              <a:off x="2603935" y="1607326"/>
              <a:ext cx="780112" cy="157469"/>
            </a:xfrm>
            <a:custGeom>
              <a:avLst/>
              <a:gdLst/>
              <a:ahLst/>
              <a:cxnLst/>
              <a:rect l="l" t="t" r="r" b="b"/>
              <a:pathLst>
                <a:path w="17587" h="3550" extrusionOk="0">
                  <a:moveTo>
                    <a:pt x="4596" y="2062"/>
                  </a:moveTo>
                  <a:cubicBezTo>
                    <a:pt x="4545" y="2186"/>
                    <a:pt x="4474" y="2278"/>
                    <a:pt x="4381" y="2338"/>
                  </a:cubicBezTo>
                  <a:cubicBezTo>
                    <a:pt x="4419" y="2245"/>
                    <a:pt x="4495" y="2151"/>
                    <a:pt x="4596" y="2062"/>
                  </a:cubicBezTo>
                  <a:close/>
                  <a:moveTo>
                    <a:pt x="17368" y="1"/>
                  </a:moveTo>
                  <a:cubicBezTo>
                    <a:pt x="17353" y="1"/>
                    <a:pt x="17337" y="3"/>
                    <a:pt x="17320" y="8"/>
                  </a:cubicBezTo>
                  <a:cubicBezTo>
                    <a:pt x="16811" y="157"/>
                    <a:pt x="16282" y="176"/>
                    <a:pt x="15759" y="243"/>
                  </a:cubicBezTo>
                  <a:cubicBezTo>
                    <a:pt x="15227" y="311"/>
                    <a:pt x="14766" y="559"/>
                    <a:pt x="14219" y="566"/>
                  </a:cubicBezTo>
                  <a:cubicBezTo>
                    <a:pt x="13743" y="574"/>
                    <a:pt x="13316" y="702"/>
                    <a:pt x="12868" y="851"/>
                  </a:cubicBezTo>
                  <a:cubicBezTo>
                    <a:pt x="12728" y="898"/>
                    <a:pt x="12605" y="925"/>
                    <a:pt x="12482" y="925"/>
                  </a:cubicBezTo>
                  <a:cubicBezTo>
                    <a:pt x="12376" y="925"/>
                    <a:pt x="12269" y="905"/>
                    <a:pt x="12151" y="858"/>
                  </a:cubicBezTo>
                  <a:cubicBezTo>
                    <a:pt x="12042" y="815"/>
                    <a:pt x="11938" y="792"/>
                    <a:pt x="11828" y="792"/>
                  </a:cubicBezTo>
                  <a:cubicBezTo>
                    <a:pt x="11776" y="792"/>
                    <a:pt x="11724" y="797"/>
                    <a:pt x="11668" y="807"/>
                  </a:cubicBezTo>
                  <a:cubicBezTo>
                    <a:pt x="11470" y="844"/>
                    <a:pt x="11278" y="899"/>
                    <a:pt x="11084" y="947"/>
                  </a:cubicBezTo>
                  <a:cubicBezTo>
                    <a:pt x="11014" y="965"/>
                    <a:pt x="10953" y="972"/>
                    <a:pt x="10898" y="972"/>
                  </a:cubicBezTo>
                  <a:cubicBezTo>
                    <a:pt x="10719" y="972"/>
                    <a:pt x="10596" y="895"/>
                    <a:pt x="10396" y="827"/>
                  </a:cubicBezTo>
                  <a:cubicBezTo>
                    <a:pt x="10364" y="817"/>
                    <a:pt x="10331" y="812"/>
                    <a:pt x="10298" y="812"/>
                  </a:cubicBezTo>
                  <a:cubicBezTo>
                    <a:pt x="10072" y="812"/>
                    <a:pt x="9821" y="1031"/>
                    <a:pt x="9600" y="1031"/>
                  </a:cubicBezTo>
                  <a:cubicBezTo>
                    <a:pt x="9532" y="1031"/>
                    <a:pt x="9468" y="1010"/>
                    <a:pt x="9407" y="957"/>
                  </a:cubicBezTo>
                  <a:cubicBezTo>
                    <a:pt x="9240" y="807"/>
                    <a:pt x="9087" y="750"/>
                    <a:pt x="8942" y="750"/>
                  </a:cubicBezTo>
                  <a:cubicBezTo>
                    <a:pt x="8597" y="750"/>
                    <a:pt x="8292" y="1069"/>
                    <a:pt x="7920" y="1236"/>
                  </a:cubicBezTo>
                  <a:cubicBezTo>
                    <a:pt x="7845" y="1067"/>
                    <a:pt x="7724" y="1006"/>
                    <a:pt x="7578" y="1006"/>
                  </a:cubicBezTo>
                  <a:cubicBezTo>
                    <a:pt x="7244" y="1006"/>
                    <a:pt x="6785" y="1327"/>
                    <a:pt x="6478" y="1422"/>
                  </a:cubicBezTo>
                  <a:cubicBezTo>
                    <a:pt x="6382" y="1238"/>
                    <a:pt x="6179" y="1161"/>
                    <a:pt x="5928" y="1161"/>
                  </a:cubicBezTo>
                  <a:cubicBezTo>
                    <a:pt x="5593" y="1161"/>
                    <a:pt x="5174" y="1299"/>
                    <a:pt x="4815" y="1511"/>
                  </a:cubicBezTo>
                  <a:cubicBezTo>
                    <a:pt x="4759" y="1413"/>
                    <a:pt x="4678" y="1345"/>
                    <a:pt x="4566" y="1345"/>
                  </a:cubicBezTo>
                  <a:cubicBezTo>
                    <a:pt x="4558" y="1345"/>
                    <a:pt x="4550" y="1345"/>
                    <a:pt x="4541" y="1346"/>
                  </a:cubicBezTo>
                  <a:cubicBezTo>
                    <a:pt x="4202" y="1377"/>
                    <a:pt x="4089" y="1691"/>
                    <a:pt x="3846" y="1881"/>
                  </a:cubicBezTo>
                  <a:cubicBezTo>
                    <a:pt x="3585" y="2083"/>
                    <a:pt x="3323" y="2297"/>
                    <a:pt x="3011" y="2416"/>
                  </a:cubicBezTo>
                  <a:cubicBezTo>
                    <a:pt x="2983" y="2426"/>
                    <a:pt x="2958" y="2431"/>
                    <a:pt x="2934" y="2431"/>
                  </a:cubicBezTo>
                  <a:cubicBezTo>
                    <a:pt x="2689" y="2431"/>
                    <a:pt x="2648" y="1913"/>
                    <a:pt x="2580" y="1767"/>
                  </a:cubicBezTo>
                  <a:cubicBezTo>
                    <a:pt x="2558" y="1717"/>
                    <a:pt x="2496" y="1686"/>
                    <a:pt x="2439" y="1686"/>
                  </a:cubicBezTo>
                  <a:cubicBezTo>
                    <a:pt x="2425" y="1686"/>
                    <a:pt x="2411" y="1688"/>
                    <a:pt x="2399" y="1692"/>
                  </a:cubicBezTo>
                  <a:cubicBezTo>
                    <a:pt x="2011" y="1823"/>
                    <a:pt x="1775" y="2129"/>
                    <a:pt x="1539" y="2447"/>
                  </a:cubicBezTo>
                  <a:cubicBezTo>
                    <a:pt x="1371" y="2671"/>
                    <a:pt x="1213" y="2895"/>
                    <a:pt x="1006" y="3085"/>
                  </a:cubicBezTo>
                  <a:cubicBezTo>
                    <a:pt x="940" y="3146"/>
                    <a:pt x="862" y="3175"/>
                    <a:pt x="790" y="3175"/>
                  </a:cubicBezTo>
                  <a:cubicBezTo>
                    <a:pt x="650" y="3175"/>
                    <a:pt x="532" y="3065"/>
                    <a:pt x="565" y="2880"/>
                  </a:cubicBezTo>
                  <a:cubicBezTo>
                    <a:pt x="590" y="2737"/>
                    <a:pt x="656" y="2609"/>
                    <a:pt x="736" y="2491"/>
                  </a:cubicBezTo>
                  <a:cubicBezTo>
                    <a:pt x="817" y="2370"/>
                    <a:pt x="705" y="2255"/>
                    <a:pt x="592" y="2255"/>
                  </a:cubicBezTo>
                  <a:cubicBezTo>
                    <a:pt x="542" y="2255"/>
                    <a:pt x="493" y="2276"/>
                    <a:pt x="458" y="2328"/>
                  </a:cubicBezTo>
                  <a:cubicBezTo>
                    <a:pt x="261" y="2624"/>
                    <a:pt x="0" y="3527"/>
                    <a:pt x="622" y="3549"/>
                  </a:cubicBezTo>
                  <a:cubicBezTo>
                    <a:pt x="633" y="3549"/>
                    <a:pt x="645" y="3549"/>
                    <a:pt x="656" y="3549"/>
                  </a:cubicBezTo>
                  <a:cubicBezTo>
                    <a:pt x="1503" y="3549"/>
                    <a:pt x="1695" y="2415"/>
                    <a:pt x="2349" y="2062"/>
                  </a:cubicBezTo>
                  <a:cubicBezTo>
                    <a:pt x="2395" y="2261"/>
                    <a:pt x="2354" y="2433"/>
                    <a:pt x="2527" y="2616"/>
                  </a:cubicBezTo>
                  <a:cubicBezTo>
                    <a:pt x="2621" y="2717"/>
                    <a:pt x="2744" y="2753"/>
                    <a:pt x="2870" y="2753"/>
                  </a:cubicBezTo>
                  <a:cubicBezTo>
                    <a:pt x="2987" y="2753"/>
                    <a:pt x="3107" y="2722"/>
                    <a:pt x="3210" y="2683"/>
                  </a:cubicBezTo>
                  <a:cubicBezTo>
                    <a:pt x="3493" y="2576"/>
                    <a:pt x="3741" y="2367"/>
                    <a:pt x="3975" y="2183"/>
                  </a:cubicBezTo>
                  <a:cubicBezTo>
                    <a:pt x="4140" y="2055"/>
                    <a:pt x="4169" y="2026"/>
                    <a:pt x="4298" y="1865"/>
                  </a:cubicBezTo>
                  <a:cubicBezTo>
                    <a:pt x="4351" y="1798"/>
                    <a:pt x="4413" y="1737"/>
                    <a:pt x="4483" y="1685"/>
                  </a:cubicBezTo>
                  <a:cubicBezTo>
                    <a:pt x="4489" y="1699"/>
                    <a:pt x="4496" y="1714"/>
                    <a:pt x="4502" y="1728"/>
                  </a:cubicBezTo>
                  <a:cubicBezTo>
                    <a:pt x="4179" y="1991"/>
                    <a:pt x="3973" y="2312"/>
                    <a:pt x="4051" y="2613"/>
                  </a:cubicBezTo>
                  <a:cubicBezTo>
                    <a:pt x="4070" y="2684"/>
                    <a:pt x="4137" y="2730"/>
                    <a:pt x="4208" y="2730"/>
                  </a:cubicBezTo>
                  <a:cubicBezTo>
                    <a:pt x="4221" y="2730"/>
                    <a:pt x="4236" y="2728"/>
                    <a:pt x="4249" y="2724"/>
                  </a:cubicBezTo>
                  <a:cubicBezTo>
                    <a:pt x="4553" y="2645"/>
                    <a:pt x="4896" y="2474"/>
                    <a:pt x="4932" y="2118"/>
                  </a:cubicBezTo>
                  <a:cubicBezTo>
                    <a:pt x="4939" y="2051"/>
                    <a:pt x="4936" y="1945"/>
                    <a:pt x="4920" y="1833"/>
                  </a:cubicBezTo>
                  <a:cubicBezTo>
                    <a:pt x="5256" y="1638"/>
                    <a:pt x="5669" y="1498"/>
                    <a:pt x="5938" y="1498"/>
                  </a:cubicBezTo>
                  <a:cubicBezTo>
                    <a:pt x="6091" y="1498"/>
                    <a:pt x="6198" y="1543"/>
                    <a:pt x="6217" y="1650"/>
                  </a:cubicBezTo>
                  <a:cubicBezTo>
                    <a:pt x="6229" y="1710"/>
                    <a:pt x="6300" y="1769"/>
                    <a:pt x="6362" y="1769"/>
                  </a:cubicBezTo>
                  <a:cubicBezTo>
                    <a:pt x="6366" y="1769"/>
                    <a:pt x="6369" y="1769"/>
                    <a:pt x="6373" y="1768"/>
                  </a:cubicBezTo>
                  <a:cubicBezTo>
                    <a:pt x="6580" y="1744"/>
                    <a:pt x="7179" y="1359"/>
                    <a:pt x="7483" y="1359"/>
                  </a:cubicBezTo>
                  <a:cubicBezTo>
                    <a:pt x="7577" y="1359"/>
                    <a:pt x="7643" y="1396"/>
                    <a:pt x="7661" y="1489"/>
                  </a:cubicBezTo>
                  <a:cubicBezTo>
                    <a:pt x="7675" y="1560"/>
                    <a:pt x="7749" y="1608"/>
                    <a:pt x="7819" y="1608"/>
                  </a:cubicBezTo>
                  <a:cubicBezTo>
                    <a:pt x="7833" y="1608"/>
                    <a:pt x="7846" y="1606"/>
                    <a:pt x="7859" y="1602"/>
                  </a:cubicBezTo>
                  <a:cubicBezTo>
                    <a:pt x="8136" y="1516"/>
                    <a:pt x="8604" y="1063"/>
                    <a:pt x="8936" y="1063"/>
                  </a:cubicBezTo>
                  <a:cubicBezTo>
                    <a:pt x="9007" y="1063"/>
                    <a:pt x="9071" y="1084"/>
                    <a:pt x="9126" y="1132"/>
                  </a:cubicBezTo>
                  <a:cubicBezTo>
                    <a:pt x="9255" y="1244"/>
                    <a:pt x="9373" y="1353"/>
                    <a:pt x="9543" y="1353"/>
                  </a:cubicBezTo>
                  <a:cubicBezTo>
                    <a:pt x="9566" y="1353"/>
                    <a:pt x="9590" y="1351"/>
                    <a:pt x="9615" y="1347"/>
                  </a:cubicBezTo>
                  <a:cubicBezTo>
                    <a:pt x="9873" y="1306"/>
                    <a:pt x="10053" y="1207"/>
                    <a:pt x="10263" y="1207"/>
                  </a:cubicBezTo>
                  <a:cubicBezTo>
                    <a:pt x="10347" y="1207"/>
                    <a:pt x="10436" y="1222"/>
                    <a:pt x="10536" y="1264"/>
                  </a:cubicBezTo>
                  <a:cubicBezTo>
                    <a:pt x="10620" y="1299"/>
                    <a:pt x="10712" y="1313"/>
                    <a:pt x="10807" y="1313"/>
                  </a:cubicBezTo>
                  <a:cubicBezTo>
                    <a:pt x="11079" y="1313"/>
                    <a:pt x="11379" y="1201"/>
                    <a:pt x="11609" y="1144"/>
                  </a:cubicBezTo>
                  <a:cubicBezTo>
                    <a:pt x="11669" y="1129"/>
                    <a:pt x="11727" y="1123"/>
                    <a:pt x="11784" y="1123"/>
                  </a:cubicBezTo>
                  <a:cubicBezTo>
                    <a:pt x="12046" y="1123"/>
                    <a:pt x="12274" y="1258"/>
                    <a:pt x="12539" y="1258"/>
                  </a:cubicBezTo>
                  <a:cubicBezTo>
                    <a:pt x="12614" y="1258"/>
                    <a:pt x="12691" y="1248"/>
                    <a:pt x="12773" y="1220"/>
                  </a:cubicBezTo>
                  <a:cubicBezTo>
                    <a:pt x="13313" y="1040"/>
                    <a:pt x="13807" y="894"/>
                    <a:pt x="14382" y="886"/>
                  </a:cubicBezTo>
                  <a:cubicBezTo>
                    <a:pt x="14920" y="878"/>
                    <a:pt x="15414" y="609"/>
                    <a:pt x="15945" y="540"/>
                  </a:cubicBezTo>
                  <a:cubicBezTo>
                    <a:pt x="16437" y="478"/>
                    <a:pt x="16926" y="459"/>
                    <a:pt x="17405" y="319"/>
                  </a:cubicBezTo>
                  <a:cubicBezTo>
                    <a:pt x="17587" y="265"/>
                    <a:pt x="17532" y="1"/>
                    <a:pt x="17368"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6" name="Google Shape;3236;p50"/>
            <p:cNvSpPr/>
            <p:nvPr/>
          </p:nvSpPr>
          <p:spPr>
            <a:xfrm>
              <a:off x="2610944" y="1778103"/>
              <a:ext cx="836934" cy="149928"/>
            </a:xfrm>
            <a:custGeom>
              <a:avLst/>
              <a:gdLst/>
              <a:ahLst/>
              <a:cxnLst/>
              <a:rect l="l" t="t" r="r" b="b"/>
              <a:pathLst>
                <a:path w="18868" h="3380" extrusionOk="0">
                  <a:moveTo>
                    <a:pt x="18661" y="0"/>
                  </a:moveTo>
                  <a:cubicBezTo>
                    <a:pt x="18644" y="0"/>
                    <a:pt x="18626" y="3"/>
                    <a:pt x="18607" y="10"/>
                  </a:cubicBezTo>
                  <a:lnTo>
                    <a:pt x="18606" y="8"/>
                  </a:lnTo>
                  <a:cubicBezTo>
                    <a:pt x="18131" y="172"/>
                    <a:pt x="17632" y="399"/>
                    <a:pt x="17122" y="399"/>
                  </a:cubicBezTo>
                  <a:cubicBezTo>
                    <a:pt x="17039" y="399"/>
                    <a:pt x="16957" y="393"/>
                    <a:pt x="16874" y="380"/>
                  </a:cubicBezTo>
                  <a:cubicBezTo>
                    <a:pt x="16700" y="353"/>
                    <a:pt x="16564" y="337"/>
                    <a:pt x="16434" y="337"/>
                  </a:cubicBezTo>
                  <a:cubicBezTo>
                    <a:pt x="16261" y="337"/>
                    <a:pt x="16098" y="365"/>
                    <a:pt x="15865" y="432"/>
                  </a:cubicBezTo>
                  <a:cubicBezTo>
                    <a:pt x="15742" y="468"/>
                    <a:pt x="15624" y="485"/>
                    <a:pt x="15508" y="485"/>
                  </a:cubicBezTo>
                  <a:cubicBezTo>
                    <a:pt x="15334" y="485"/>
                    <a:pt x="15164" y="446"/>
                    <a:pt x="14990" y="369"/>
                  </a:cubicBezTo>
                  <a:cubicBezTo>
                    <a:pt x="14918" y="336"/>
                    <a:pt x="14854" y="291"/>
                    <a:pt x="14775" y="291"/>
                  </a:cubicBezTo>
                  <a:cubicBezTo>
                    <a:pt x="14759" y="291"/>
                    <a:pt x="14743" y="293"/>
                    <a:pt x="14725" y="297"/>
                  </a:cubicBezTo>
                  <a:cubicBezTo>
                    <a:pt x="14500" y="353"/>
                    <a:pt x="14174" y="523"/>
                    <a:pt x="13914" y="523"/>
                  </a:cubicBezTo>
                  <a:cubicBezTo>
                    <a:pt x="13766" y="523"/>
                    <a:pt x="13640" y="468"/>
                    <a:pt x="13565" y="307"/>
                  </a:cubicBezTo>
                  <a:cubicBezTo>
                    <a:pt x="13511" y="191"/>
                    <a:pt x="13403" y="155"/>
                    <a:pt x="13287" y="155"/>
                  </a:cubicBezTo>
                  <a:cubicBezTo>
                    <a:pt x="13173" y="155"/>
                    <a:pt x="13052" y="190"/>
                    <a:pt x="12964" y="217"/>
                  </a:cubicBezTo>
                  <a:cubicBezTo>
                    <a:pt x="12884" y="243"/>
                    <a:pt x="12814" y="255"/>
                    <a:pt x="12750" y="255"/>
                  </a:cubicBezTo>
                  <a:cubicBezTo>
                    <a:pt x="12601" y="255"/>
                    <a:pt x="12489" y="187"/>
                    <a:pt x="12367" y="68"/>
                  </a:cubicBezTo>
                  <a:cubicBezTo>
                    <a:pt x="12323" y="24"/>
                    <a:pt x="12243" y="1"/>
                    <a:pt x="12173" y="1"/>
                  </a:cubicBezTo>
                  <a:cubicBezTo>
                    <a:pt x="12150" y="1"/>
                    <a:pt x="12128" y="3"/>
                    <a:pt x="12108" y="8"/>
                  </a:cubicBezTo>
                  <a:cubicBezTo>
                    <a:pt x="11671" y="121"/>
                    <a:pt x="11111" y="418"/>
                    <a:pt x="10928" y="861"/>
                  </a:cubicBezTo>
                  <a:cubicBezTo>
                    <a:pt x="10890" y="856"/>
                    <a:pt x="10849" y="854"/>
                    <a:pt x="10806" y="854"/>
                  </a:cubicBezTo>
                  <a:cubicBezTo>
                    <a:pt x="10365" y="854"/>
                    <a:pt x="9659" y="1112"/>
                    <a:pt x="9236" y="1311"/>
                  </a:cubicBezTo>
                  <a:cubicBezTo>
                    <a:pt x="9102" y="1154"/>
                    <a:pt x="8773" y="1060"/>
                    <a:pt x="8541" y="1046"/>
                  </a:cubicBezTo>
                  <a:cubicBezTo>
                    <a:pt x="8532" y="1046"/>
                    <a:pt x="8522" y="1046"/>
                    <a:pt x="8513" y="1046"/>
                  </a:cubicBezTo>
                  <a:cubicBezTo>
                    <a:pt x="8384" y="1046"/>
                    <a:pt x="8261" y="1097"/>
                    <a:pt x="8163" y="1172"/>
                  </a:cubicBezTo>
                  <a:cubicBezTo>
                    <a:pt x="8114" y="1164"/>
                    <a:pt x="8062" y="1160"/>
                    <a:pt x="8010" y="1160"/>
                  </a:cubicBezTo>
                  <a:cubicBezTo>
                    <a:pt x="7966" y="1160"/>
                    <a:pt x="7922" y="1163"/>
                    <a:pt x="7879" y="1169"/>
                  </a:cubicBezTo>
                  <a:cubicBezTo>
                    <a:pt x="7667" y="1197"/>
                    <a:pt x="7476" y="1268"/>
                    <a:pt x="7271" y="1317"/>
                  </a:cubicBezTo>
                  <a:cubicBezTo>
                    <a:pt x="7131" y="1349"/>
                    <a:pt x="7025" y="1445"/>
                    <a:pt x="6901" y="1445"/>
                  </a:cubicBezTo>
                  <a:cubicBezTo>
                    <a:pt x="6850" y="1445"/>
                    <a:pt x="6796" y="1429"/>
                    <a:pt x="6736" y="1386"/>
                  </a:cubicBezTo>
                  <a:cubicBezTo>
                    <a:pt x="6580" y="1274"/>
                    <a:pt x="6434" y="1251"/>
                    <a:pt x="6248" y="1235"/>
                  </a:cubicBezTo>
                  <a:cubicBezTo>
                    <a:pt x="6219" y="1233"/>
                    <a:pt x="6189" y="1231"/>
                    <a:pt x="6159" y="1231"/>
                  </a:cubicBezTo>
                  <a:cubicBezTo>
                    <a:pt x="5645" y="1231"/>
                    <a:pt x="5067" y="1593"/>
                    <a:pt x="4686" y="1905"/>
                  </a:cubicBezTo>
                  <a:cubicBezTo>
                    <a:pt x="4604" y="1840"/>
                    <a:pt x="4496" y="1814"/>
                    <a:pt x="4374" y="1814"/>
                  </a:cubicBezTo>
                  <a:cubicBezTo>
                    <a:pt x="3926" y="1814"/>
                    <a:pt x="3279" y="2166"/>
                    <a:pt x="2963" y="2245"/>
                  </a:cubicBezTo>
                  <a:cubicBezTo>
                    <a:pt x="2720" y="2305"/>
                    <a:pt x="2542" y="2292"/>
                    <a:pt x="2386" y="2501"/>
                  </a:cubicBezTo>
                  <a:cubicBezTo>
                    <a:pt x="2331" y="2573"/>
                    <a:pt x="2278" y="2646"/>
                    <a:pt x="2225" y="2720"/>
                  </a:cubicBezTo>
                  <a:cubicBezTo>
                    <a:pt x="2149" y="2863"/>
                    <a:pt x="2054" y="2934"/>
                    <a:pt x="1940" y="2934"/>
                  </a:cubicBezTo>
                  <a:cubicBezTo>
                    <a:pt x="1842" y="2934"/>
                    <a:pt x="1729" y="2880"/>
                    <a:pt x="1603" y="2771"/>
                  </a:cubicBezTo>
                  <a:cubicBezTo>
                    <a:pt x="1599" y="2654"/>
                    <a:pt x="1603" y="2515"/>
                    <a:pt x="1541" y="2410"/>
                  </a:cubicBezTo>
                  <a:cubicBezTo>
                    <a:pt x="1484" y="2313"/>
                    <a:pt x="1378" y="2287"/>
                    <a:pt x="1272" y="2287"/>
                  </a:cubicBezTo>
                  <a:cubicBezTo>
                    <a:pt x="1211" y="2287"/>
                    <a:pt x="1150" y="2295"/>
                    <a:pt x="1098" y="2304"/>
                  </a:cubicBezTo>
                  <a:cubicBezTo>
                    <a:pt x="982" y="2324"/>
                    <a:pt x="740" y="2546"/>
                    <a:pt x="678" y="2592"/>
                  </a:cubicBezTo>
                  <a:cubicBezTo>
                    <a:pt x="655" y="2610"/>
                    <a:pt x="487" y="2661"/>
                    <a:pt x="433" y="2661"/>
                  </a:cubicBezTo>
                  <a:cubicBezTo>
                    <a:pt x="421" y="2661"/>
                    <a:pt x="414" y="2658"/>
                    <a:pt x="417" y="2652"/>
                  </a:cubicBezTo>
                  <a:cubicBezTo>
                    <a:pt x="478" y="2523"/>
                    <a:pt x="366" y="2406"/>
                    <a:pt x="261" y="2406"/>
                  </a:cubicBezTo>
                  <a:cubicBezTo>
                    <a:pt x="213" y="2406"/>
                    <a:pt x="167" y="2430"/>
                    <a:pt x="140" y="2489"/>
                  </a:cubicBezTo>
                  <a:cubicBezTo>
                    <a:pt x="0" y="2788"/>
                    <a:pt x="131" y="2987"/>
                    <a:pt x="424" y="2987"/>
                  </a:cubicBezTo>
                  <a:cubicBezTo>
                    <a:pt x="454" y="2987"/>
                    <a:pt x="486" y="2984"/>
                    <a:pt x="520" y="2980"/>
                  </a:cubicBezTo>
                  <a:cubicBezTo>
                    <a:pt x="720" y="2954"/>
                    <a:pt x="853" y="2866"/>
                    <a:pt x="1009" y="2743"/>
                  </a:cubicBezTo>
                  <a:cubicBezTo>
                    <a:pt x="1070" y="2695"/>
                    <a:pt x="1117" y="2676"/>
                    <a:pt x="1155" y="2676"/>
                  </a:cubicBezTo>
                  <a:cubicBezTo>
                    <a:pt x="1308" y="2676"/>
                    <a:pt x="1302" y="2997"/>
                    <a:pt x="1327" y="3094"/>
                  </a:cubicBezTo>
                  <a:cubicBezTo>
                    <a:pt x="1349" y="3177"/>
                    <a:pt x="1438" y="3258"/>
                    <a:pt x="1506" y="3298"/>
                  </a:cubicBezTo>
                  <a:cubicBezTo>
                    <a:pt x="1604" y="3355"/>
                    <a:pt x="1694" y="3380"/>
                    <a:pt x="1779" y="3380"/>
                  </a:cubicBezTo>
                  <a:cubicBezTo>
                    <a:pt x="2235" y="3380"/>
                    <a:pt x="2519" y="2663"/>
                    <a:pt x="2910" y="2583"/>
                  </a:cubicBezTo>
                  <a:cubicBezTo>
                    <a:pt x="3130" y="2537"/>
                    <a:pt x="3853" y="2153"/>
                    <a:pt x="4255" y="2153"/>
                  </a:cubicBezTo>
                  <a:cubicBezTo>
                    <a:pt x="4332" y="2153"/>
                    <a:pt x="4397" y="2167"/>
                    <a:pt x="4445" y="2201"/>
                  </a:cubicBezTo>
                  <a:cubicBezTo>
                    <a:pt x="4365" y="2374"/>
                    <a:pt x="4395" y="2542"/>
                    <a:pt x="4690" y="2571"/>
                  </a:cubicBezTo>
                  <a:cubicBezTo>
                    <a:pt x="4694" y="2571"/>
                    <a:pt x="4698" y="2571"/>
                    <a:pt x="4702" y="2571"/>
                  </a:cubicBezTo>
                  <a:cubicBezTo>
                    <a:pt x="4786" y="2571"/>
                    <a:pt x="4850" y="2488"/>
                    <a:pt x="4852" y="2410"/>
                  </a:cubicBezTo>
                  <a:cubicBezTo>
                    <a:pt x="4854" y="2331"/>
                    <a:pt x="4849" y="2262"/>
                    <a:pt x="4839" y="2202"/>
                  </a:cubicBezTo>
                  <a:cubicBezTo>
                    <a:pt x="4860" y="2182"/>
                    <a:pt x="4879" y="2162"/>
                    <a:pt x="4902" y="2143"/>
                  </a:cubicBezTo>
                  <a:cubicBezTo>
                    <a:pt x="4989" y="2063"/>
                    <a:pt x="5089" y="1997"/>
                    <a:pt x="5190" y="1935"/>
                  </a:cubicBezTo>
                  <a:cubicBezTo>
                    <a:pt x="5481" y="1757"/>
                    <a:pt x="5835" y="1571"/>
                    <a:pt x="6177" y="1571"/>
                  </a:cubicBezTo>
                  <a:cubicBezTo>
                    <a:pt x="6342" y="1571"/>
                    <a:pt x="6505" y="1614"/>
                    <a:pt x="6656" y="1723"/>
                  </a:cubicBezTo>
                  <a:cubicBezTo>
                    <a:pt x="6725" y="1772"/>
                    <a:pt x="6797" y="1790"/>
                    <a:pt x="6869" y="1790"/>
                  </a:cubicBezTo>
                  <a:cubicBezTo>
                    <a:pt x="7072" y="1790"/>
                    <a:pt x="7283" y="1644"/>
                    <a:pt x="7460" y="1603"/>
                  </a:cubicBezTo>
                  <a:cubicBezTo>
                    <a:pt x="7506" y="1592"/>
                    <a:pt x="7775" y="1510"/>
                    <a:pt x="7963" y="1491"/>
                  </a:cubicBezTo>
                  <a:lnTo>
                    <a:pt x="7963" y="1491"/>
                  </a:lnTo>
                  <a:cubicBezTo>
                    <a:pt x="7954" y="1623"/>
                    <a:pt x="8047" y="1740"/>
                    <a:pt x="8300" y="1769"/>
                  </a:cubicBezTo>
                  <a:cubicBezTo>
                    <a:pt x="8305" y="1769"/>
                    <a:pt x="8309" y="1770"/>
                    <a:pt x="8313" y="1770"/>
                  </a:cubicBezTo>
                  <a:cubicBezTo>
                    <a:pt x="8382" y="1770"/>
                    <a:pt x="8433" y="1708"/>
                    <a:pt x="8456" y="1650"/>
                  </a:cubicBezTo>
                  <a:cubicBezTo>
                    <a:pt x="8498" y="1540"/>
                    <a:pt x="8500" y="1451"/>
                    <a:pt x="8475" y="1381"/>
                  </a:cubicBezTo>
                  <a:cubicBezTo>
                    <a:pt x="8507" y="1372"/>
                    <a:pt x="8541" y="1367"/>
                    <a:pt x="8576" y="1367"/>
                  </a:cubicBezTo>
                  <a:cubicBezTo>
                    <a:pt x="8609" y="1367"/>
                    <a:pt x="8644" y="1372"/>
                    <a:pt x="8680" y="1380"/>
                  </a:cubicBezTo>
                  <a:cubicBezTo>
                    <a:pt x="8697" y="1382"/>
                    <a:pt x="8950" y="1462"/>
                    <a:pt x="8941" y="1469"/>
                  </a:cubicBezTo>
                  <a:cubicBezTo>
                    <a:pt x="8942" y="1469"/>
                    <a:pt x="8942" y="1470"/>
                    <a:pt x="8942" y="1470"/>
                  </a:cubicBezTo>
                  <a:cubicBezTo>
                    <a:pt x="8929" y="1478"/>
                    <a:pt x="8917" y="1487"/>
                    <a:pt x="8909" y="1494"/>
                  </a:cubicBezTo>
                  <a:cubicBezTo>
                    <a:pt x="8794" y="1589"/>
                    <a:pt x="8902" y="1775"/>
                    <a:pt x="9025" y="1775"/>
                  </a:cubicBezTo>
                  <a:cubicBezTo>
                    <a:pt x="9051" y="1775"/>
                    <a:pt x="9078" y="1766"/>
                    <a:pt x="9103" y="1746"/>
                  </a:cubicBezTo>
                  <a:cubicBezTo>
                    <a:pt x="9115" y="1738"/>
                    <a:pt x="9125" y="1729"/>
                    <a:pt x="9136" y="1720"/>
                  </a:cubicBezTo>
                  <a:cubicBezTo>
                    <a:pt x="9136" y="1720"/>
                    <a:pt x="9136" y="1721"/>
                    <a:pt x="9137" y="1721"/>
                  </a:cubicBezTo>
                  <a:cubicBezTo>
                    <a:pt x="9433" y="1475"/>
                    <a:pt x="9854" y="1392"/>
                    <a:pt x="10222" y="1307"/>
                  </a:cubicBezTo>
                  <a:cubicBezTo>
                    <a:pt x="10291" y="1292"/>
                    <a:pt x="10754" y="1156"/>
                    <a:pt x="10854" y="1156"/>
                  </a:cubicBezTo>
                  <a:cubicBezTo>
                    <a:pt x="10861" y="1156"/>
                    <a:pt x="10865" y="1157"/>
                    <a:pt x="10869" y="1158"/>
                  </a:cubicBezTo>
                  <a:cubicBezTo>
                    <a:pt x="10869" y="1175"/>
                    <a:pt x="10866" y="1190"/>
                    <a:pt x="10868" y="1207"/>
                  </a:cubicBezTo>
                  <a:cubicBezTo>
                    <a:pt x="10873" y="1306"/>
                    <a:pt x="10957" y="1364"/>
                    <a:pt x="11038" y="1364"/>
                  </a:cubicBezTo>
                  <a:cubicBezTo>
                    <a:pt x="11102" y="1364"/>
                    <a:pt x="11163" y="1329"/>
                    <a:pt x="11183" y="1249"/>
                  </a:cubicBezTo>
                  <a:cubicBezTo>
                    <a:pt x="11200" y="1184"/>
                    <a:pt x="11203" y="1130"/>
                    <a:pt x="11197" y="1082"/>
                  </a:cubicBezTo>
                  <a:cubicBezTo>
                    <a:pt x="11263" y="678"/>
                    <a:pt x="11752" y="522"/>
                    <a:pt x="12080" y="360"/>
                  </a:cubicBezTo>
                  <a:cubicBezTo>
                    <a:pt x="12101" y="349"/>
                    <a:pt x="12118" y="345"/>
                    <a:pt x="12133" y="345"/>
                  </a:cubicBezTo>
                  <a:cubicBezTo>
                    <a:pt x="12208" y="345"/>
                    <a:pt x="12226" y="453"/>
                    <a:pt x="12289" y="488"/>
                  </a:cubicBezTo>
                  <a:cubicBezTo>
                    <a:pt x="12438" y="569"/>
                    <a:pt x="12561" y="605"/>
                    <a:pt x="12729" y="605"/>
                  </a:cubicBezTo>
                  <a:cubicBezTo>
                    <a:pt x="12734" y="605"/>
                    <a:pt x="12740" y="605"/>
                    <a:pt x="12745" y="605"/>
                  </a:cubicBezTo>
                  <a:cubicBezTo>
                    <a:pt x="12889" y="604"/>
                    <a:pt x="13040" y="532"/>
                    <a:pt x="13174" y="489"/>
                  </a:cubicBezTo>
                  <a:cubicBezTo>
                    <a:pt x="13181" y="486"/>
                    <a:pt x="13189" y="485"/>
                    <a:pt x="13197" y="485"/>
                  </a:cubicBezTo>
                  <a:cubicBezTo>
                    <a:pt x="13304" y="485"/>
                    <a:pt x="13395" y="718"/>
                    <a:pt x="13451" y="775"/>
                  </a:cubicBezTo>
                  <a:cubicBezTo>
                    <a:pt x="13544" y="868"/>
                    <a:pt x="13646" y="900"/>
                    <a:pt x="13753" y="900"/>
                  </a:cubicBezTo>
                  <a:cubicBezTo>
                    <a:pt x="13852" y="900"/>
                    <a:pt x="13955" y="872"/>
                    <a:pt x="14057" y="839"/>
                  </a:cubicBezTo>
                  <a:cubicBezTo>
                    <a:pt x="14307" y="759"/>
                    <a:pt x="14493" y="671"/>
                    <a:pt x="14711" y="671"/>
                  </a:cubicBezTo>
                  <a:cubicBezTo>
                    <a:pt x="14799" y="671"/>
                    <a:pt x="14893" y="685"/>
                    <a:pt x="14997" y="720"/>
                  </a:cubicBezTo>
                  <a:cubicBezTo>
                    <a:pt x="15166" y="777"/>
                    <a:pt x="15325" y="801"/>
                    <a:pt x="15483" y="801"/>
                  </a:cubicBezTo>
                  <a:cubicBezTo>
                    <a:pt x="15688" y="801"/>
                    <a:pt x="15891" y="760"/>
                    <a:pt x="16112" y="697"/>
                  </a:cubicBezTo>
                  <a:cubicBezTo>
                    <a:pt x="16221" y="665"/>
                    <a:pt x="16327" y="654"/>
                    <a:pt x="16433" y="654"/>
                  </a:cubicBezTo>
                  <a:cubicBezTo>
                    <a:pt x="16690" y="654"/>
                    <a:pt x="16943" y="720"/>
                    <a:pt x="17209" y="720"/>
                  </a:cubicBezTo>
                  <a:cubicBezTo>
                    <a:pt x="17235" y="720"/>
                    <a:pt x="17261" y="719"/>
                    <a:pt x="17288" y="718"/>
                  </a:cubicBezTo>
                  <a:cubicBezTo>
                    <a:pt x="17769" y="693"/>
                    <a:pt x="18243" y="473"/>
                    <a:pt x="18692" y="319"/>
                  </a:cubicBezTo>
                  <a:cubicBezTo>
                    <a:pt x="18868" y="259"/>
                    <a:pt x="18817" y="0"/>
                    <a:pt x="18661"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7" name="Google Shape;3237;p50"/>
            <p:cNvSpPr/>
            <p:nvPr/>
          </p:nvSpPr>
          <p:spPr>
            <a:xfrm>
              <a:off x="2634099" y="1916943"/>
              <a:ext cx="838221" cy="145891"/>
            </a:xfrm>
            <a:custGeom>
              <a:avLst/>
              <a:gdLst/>
              <a:ahLst/>
              <a:cxnLst/>
              <a:rect l="l" t="t" r="r" b="b"/>
              <a:pathLst>
                <a:path w="18897" h="3289" extrusionOk="0">
                  <a:moveTo>
                    <a:pt x="7595" y="2295"/>
                  </a:moveTo>
                  <a:lnTo>
                    <a:pt x="7595" y="2295"/>
                  </a:lnTo>
                  <a:cubicBezTo>
                    <a:pt x="7551" y="2448"/>
                    <a:pt x="7488" y="2596"/>
                    <a:pt x="7399" y="2728"/>
                  </a:cubicBezTo>
                  <a:cubicBezTo>
                    <a:pt x="7388" y="2783"/>
                    <a:pt x="7372" y="2811"/>
                    <a:pt x="7352" y="2811"/>
                  </a:cubicBezTo>
                  <a:cubicBezTo>
                    <a:pt x="7328" y="2811"/>
                    <a:pt x="7298" y="2770"/>
                    <a:pt x="7262" y="2687"/>
                  </a:cubicBezTo>
                  <a:cubicBezTo>
                    <a:pt x="7330" y="2537"/>
                    <a:pt x="7475" y="2408"/>
                    <a:pt x="7595" y="2295"/>
                  </a:cubicBezTo>
                  <a:close/>
                  <a:moveTo>
                    <a:pt x="18692" y="1"/>
                  </a:moveTo>
                  <a:cubicBezTo>
                    <a:pt x="18691" y="1"/>
                    <a:pt x="18690" y="1"/>
                    <a:pt x="18689" y="1"/>
                  </a:cubicBezTo>
                  <a:lnTo>
                    <a:pt x="18689" y="2"/>
                  </a:lnTo>
                  <a:cubicBezTo>
                    <a:pt x="18055" y="14"/>
                    <a:pt x="17437" y="119"/>
                    <a:pt x="16813" y="220"/>
                  </a:cubicBezTo>
                  <a:cubicBezTo>
                    <a:pt x="16488" y="272"/>
                    <a:pt x="16160" y="294"/>
                    <a:pt x="15838" y="361"/>
                  </a:cubicBezTo>
                  <a:cubicBezTo>
                    <a:pt x="15757" y="378"/>
                    <a:pt x="15672" y="383"/>
                    <a:pt x="15586" y="383"/>
                  </a:cubicBezTo>
                  <a:cubicBezTo>
                    <a:pt x="15475" y="383"/>
                    <a:pt x="15362" y="375"/>
                    <a:pt x="15252" y="375"/>
                  </a:cubicBezTo>
                  <a:cubicBezTo>
                    <a:pt x="15149" y="375"/>
                    <a:pt x="15048" y="382"/>
                    <a:pt x="14955" y="409"/>
                  </a:cubicBezTo>
                  <a:cubicBezTo>
                    <a:pt x="14693" y="483"/>
                    <a:pt x="14395" y="628"/>
                    <a:pt x="14108" y="628"/>
                  </a:cubicBezTo>
                  <a:cubicBezTo>
                    <a:pt x="14041" y="628"/>
                    <a:pt x="13976" y="620"/>
                    <a:pt x="13912" y="602"/>
                  </a:cubicBezTo>
                  <a:cubicBezTo>
                    <a:pt x="13788" y="567"/>
                    <a:pt x="13666" y="530"/>
                    <a:pt x="13540" y="530"/>
                  </a:cubicBezTo>
                  <a:cubicBezTo>
                    <a:pt x="13506" y="530"/>
                    <a:pt x="13473" y="532"/>
                    <a:pt x="13439" y="538"/>
                  </a:cubicBezTo>
                  <a:cubicBezTo>
                    <a:pt x="13227" y="576"/>
                    <a:pt x="13056" y="654"/>
                    <a:pt x="12862" y="746"/>
                  </a:cubicBezTo>
                  <a:cubicBezTo>
                    <a:pt x="12672" y="834"/>
                    <a:pt x="12523" y="874"/>
                    <a:pt x="12374" y="874"/>
                  </a:cubicBezTo>
                  <a:cubicBezTo>
                    <a:pt x="12232" y="874"/>
                    <a:pt x="12090" y="838"/>
                    <a:pt x="11913" y="771"/>
                  </a:cubicBezTo>
                  <a:cubicBezTo>
                    <a:pt x="11823" y="737"/>
                    <a:pt x="11745" y="722"/>
                    <a:pt x="11674" y="722"/>
                  </a:cubicBezTo>
                  <a:cubicBezTo>
                    <a:pt x="11459" y="722"/>
                    <a:pt x="11306" y="856"/>
                    <a:pt x="11095" y="1014"/>
                  </a:cubicBezTo>
                  <a:cubicBezTo>
                    <a:pt x="11040" y="1055"/>
                    <a:pt x="10993" y="1071"/>
                    <a:pt x="10951" y="1071"/>
                  </a:cubicBezTo>
                  <a:cubicBezTo>
                    <a:pt x="10836" y="1071"/>
                    <a:pt x="10756" y="954"/>
                    <a:pt x="10629" y="914"/>
                  </a:cubicBezTo>
                  <a:cubicBezTo>
                    <a:pt x="10559" y="893"/>
                    <a:pt x="10496" y="884"/>
                    <a:pt x="10433" y="884"/>
                  </a:cubicBezTo>
                  <a:cubicBezTo>
                    <a:pt x="10366" y="884"/>
                    <a:pt x="10299" y="894"/>
                    <a:pt x="10223" y="911"/>
                  </a:cubicBezTo>
                  <a:cubicBezTo>
                    <a:pt x="9945" y="971"/>
                    <a:pt x="9628" y="1447"/>
                    <a:pt x="9368" y="1447"/>
                  </a:cubicBezTo>
                  <a:cubicBezTo>
                    <a:pt x="9331" y="1447"/>
                    <a:pt x="9296" y="1438"/>
                    <a:pt x="9262" y="1417"/>
                  </a:cubicBezTo>
                  <a:cubicBezTo>
                    <a:pt x="9162" y="1355"/>
                    <a:pt x="9045" y="1331"/>
                    <a:pt x="8921" y="1331"/>
                  </a:cubicBezTo>
                  <a:cubicBezTo>
                    <a:pt x="8655" y="1331"/>
                    <a:pt x="8361" y="1444"/>
                    <a:pt x="8157" y="1535"/>
                  </a:cubicBezTo>
                  <a:cubicBezTo>
                    <a:pt x="8109" y="1556"/>
                    <a:pt x="8058" y="1581"/>
                    <a:pt x="8004" y="1608"/>
                  </a:cubicBezTo>
                  <a:cubicBezTo>
                    <a:pt x="7967" y="1333"/>
                    <a:pt x="7823" y="1103"/>
                    <a:pt x="7491" y="1030"/>
                  </a:cubicBezTo>
                  <a:cubicBezTo>
                    <a:pt x="7437" y="1019"/>
                    <a:pt x="7382" y="1013"/>
                    <a:pt x="7326" y="1013"/>
                  </a:cubicBezTo>
                  <a:cubicBezTo>
                    <a:pt x="6861" y="1013"/>
                    <a:pt x="6343" y="1394"/>
                    <a:pt x="5998" y="1783"/>
                  </a:cubicBezTo>
                  <a:cubicBezTo>
                    <a:pt x="5944" y="1633"/>
                    <a:pt x="5832" y="1534"/>
                    <a:pt x="5647" y="1534"/>
                  </a:cubicBezTo>
                  <a:cubicBezTo>
                    <a:pt x="5579" y="1534"/>
                    <a:pt x="5500" y="1548"/>
                    <a:pt x="5411" y="1577"/>
                  </a:cubicBezTo>
                  <a:cubicBezTo>
                    <a:pt x="5169" y="1657"/>
                    <a:pt x="4955" y="1825"/>
                    <a:pt x="4764" y="1990"/>
                  </a:cubicBezTo>
                  <a:cubicBezTo>
                    <a:pt x="4697" y="2049"/>
                    <a:pt x="4413" y="2380"/>
                    <a:pt x="4240" y="2380"/>
                  </a:cubicBezTo>
                  <a:cubicBezTo>
                    <a:pt x="4203" y="2380"/>
                    <a:pt x="4171" y="2364"/>
                    <a:pt x="4147" y="2327"/>
                  </a:cubicBezTo>
                  <a:cubicBezTo>
                    <a:pt x="4077" y="2217"/>
                    <a:pt x="4103" y="1974"/>
                    <a:pt x="3992" y="1885"/>
                  </a:cubicBezTo>
                  <a:cubicBezTo>
                    <a:pt x="3870" y="1788"/>
                    <a:pt x="3754" y="1748"/>
                    <a:pt x="3643" y="1748"/>
                  </a:cubicBezTo>
                  <a:cubicBezTo>
                    <a:pt x="3147" y="1748"/>
                    <a:pt x="2743" y="2538"/>
                    <a:pt x="2256" y="2538"/>
                  </a:cubicBezTo>
                  <a:cubicBezTo>
                    <a:pt x="2228" y="2538"/>
                    <a:pt x="2199" y="2536"/>
                    <a:pt x="2170" y="2530"/>
                  </a:cubicBezTo>
                  <a:cubicBezTo>
                    <a:pt x="1927" y="2482"/>
                    <a:pt x="1741" y="2422"/>
                    <a:pt x="1532" y="2422"/>
                  </a:cubicBezTo>
                  <a:cubicBezTo>
                    <a:pt x="1430" y="2422"/>
                    <a:pt x="1322" y="2436"/>
                    <a:pt x="1199" y="2473"/>
                  </a:cubicBezTo>
                  <a:cubicBezTo>
                    <a:pt x="829" y="2586"/>
                    <a:pt x="497" y="2813"/>
                    <a:pt x="158" y="2991"/>
                  </a:cubicBezTo>
                  <a:cubicBezTo>
                    <a:pt x="0" y="3074"/>
                    <a:pt x="97" y="3289"/>
                    <a:pt x="242" y="3289"/>
                  </a:cubicBezTo>
                  <a:cubicBezTo>
                    <a:pt x="267" y="3289"/>
                    <a:pt x="293" y="3283"/>
                    <a:pt x="319" y="3269"/>
                  </a:cubicBezTo>
                  <a:cubicBezTo>
                    <a:pt x="767" y="3035"/>
                    <a:pt x="1169" y="2752"/>
                    <a:pt x="1637" y="2752"/>
                  </a:cubicBezTo>
                  <a:cubicBezTo>
                    <a:pt x="1779" y="2752"/>
                    <a:pt x="1927" y="2778"/>
                    <a:pt x="2084" y="2840"/>
                  </a:cubicBezTo>
                  <a:cubicBezTo>
                    <a:pt x="2146" y="2864"/>
                    <a:pt x="2207" y="2875"/>
                    <a:pt x="2269" y="2875"/>
                  </a:cubicBezTo>
                  <a:cubicBezTo>
                    <a:pt x="2734" y="2875"/>
                    <a:pt x="3185" y="2251"/>
                    <a:pt x="3552" y="2097"/>
                  </a:cubicBezTo>
                  <a:cubicBezTo>
                    <a:pt x="3568" y="2090"/>
                    <a:pt x="3583" y="2087"/>
                    <a:pt x="3598" y="2087"/>
                  </a:cubicBezTo>
                  <a:cubicBezTo>
                    <a:pt x="3820" y="2087"/>
                    <a:pt x="3905" y="2795"/>
                    <a:pt x="4228" y="2795"/>
                  </a:cubicBezTo>
                  <a:cubicBezTo>
                    <a:pt x="4284" y="2795"/>
                    <a:pt x="4346" y="2774"/>
                    <a:pt x="4418" y="2724"/>
                  </a:cubicBezTo>
                  <a:cubicBezTo>
                    <a:pt x="4626" y="2581"/>
                    <a:pt x="4808" y="2392"/>
                    <a:pt x="4992" y="2218"/>
                  </a:cubicBezTo>
                  <a:cubicBezTo>
                    <a:pt x="5115" y="2099"/>
                    <a:pt x="5403" y="1889"/>
                    <a:pt x="5576" y="1889"/>
                  </a:cubicBezTo>
                  <a:cubicBezTo>
                    <a:pt x="5684" y="1889"/>
                    <a:pt x="5747" y="1970"/>
                    <a:pt x="5699" y="2205"/>
                  </a:cubicBezTo>
                  <a:cubicBezTo>
                    <a:pt x="5675" y="2320"/>
                    <a:pt x="5770" y="2409"/>
                    <a:pt x="5863" y="2409"/>
                  </a:cubicBezTo>
                  <a:cubicBezTo>
                    <a:pt x="5912" y="2409"/>
                    <a:pt x="5960" y="2385"/>
                    <a:pt x="5992" y="2329"/>
                  </a:cubicBezTo>
                  <a:cubicBezTo>
                    <a:pt x="6215" y="1939"/>
                    <a:pt x="6591" y="1658"/>
                    <a:pt x="6982" y="1454"/>
                  </a:cubicBezTo>
                  <a:cubicBezTo>
                    <a:pt x="7097" y="1395"/>
                    <a:pt x="7236" y="1350"/>
                    <a:pt x="7360" y="1350"/>
                  </a:cubicBezTo>
                  <a:cubicBezTo>
                    <a:pt x="7523" y="1350"/>
                    <a:pt x="7661" y="1427"/>
                    <a:pt x="7687" y="1651"/>
                  </a:cubicBezTo>
                  <a:cubicBezTo>
                    <a:pt x="7692" y="1697"/>
                    <a:pt x="7693" y="1745"/>
                    <a:pt x="7692" y="1792"/>
                  </a:cubicBezTo>
                  <a:cubicBezTo>
                    <a:pt x="7208" y="2110"/>
                    <a:pt x="6720" y="2608"/>
                    <a:pt x="7001" y="3112"/>
                  </a:cubicBezTo>
                  <a:cubicBezTo>
                    <a:pt x="7069" y="3232"/>
                    <a:pt x="7144" y="3281"/>
                    <a:pt x="7221" y="3281"/>
                  </a:cubicBezTo>
                  <a:cubicBezTo>
                    <a:pt x="7508" y="3281"/>
                    <a:pt x="7824" y="2616"/>
                    <a:pt x="7883" y="2452"/>
                  </a:cubicBezTo>
                  <a:cubicBezTo>
                    <a:pt x="7934" y="2307"/>
                    <a:pt x="7978" y="2141"/>
                    <a:pt x="7999" y="1975"/>
                  </a:cubicBezTo>
                  <a:cubicBezTo>
                    <a:pt x="8256" y="1810"/>
                    <a:pt x="8551" y="1686"/>
                    <a:pt x="8834" y="1686"/>
                  </a:cubicBezTo>
                  <a:cubicBezTo>
                    <a:pt x="8998" y="1686"/>
                    <a:pt x="9157" y="1727"/>
                    <a:pt x="9303" y="1825"/>
                  </a:cubicBezTo>
                  <a:cubicBezTo>
                    <a:pt x="9325" y="1840"/>
                    <a:pt x="9353" y="1847"/>
                    <a:pt x="9381" y="1847"/>
                  </a:cubicBezTo>
                  <a:cubicBezTo>
                    <a:pt x="9410" y="1847"/>
                    <a:pt x="9440" y="1839"/>
                    <a:pt x="9464" y="1825"/>
                  </a:cubicBezTo>
                  <a:cubicBezTo>
                    <a:pt x="9644" y="1717"/>
                    <a:pt x="10129" y="1196"/>
                    <a:pt x="10412" y="1196"/>
                  </a:cubicBezTo>
                  <a:cubicBezTo>
                    <a:pt x="10459" y="1196"/>
                    <a:pt x="10501" y="1210"/>
                    <a:pt x="10534" y="1243"/>
                  </a:cubicBezTo>
                  <a:cubicBezTo>
                    <a:pt x="10654" y="1361"/>
                    <a:pt x="10758" y="1437"/>
                    <a:pt x="10906" y="1437"/>
                  </a:cubicBezTo>
                  <a:cubicBezTo>
                    <a:pt x="10943" y="1437"/>
                    <a:pt x="10983" y="1432"/>
                    <a:pt x="11028" y="1422"/>
                  </a:cubicBezTo>
                  <a:cubicBezTo>
                    <a:pt x="11302" y="1359"/>
                    <a:pt x="11436" y="1058"/>
                    <a:pt x="11686" y="1058"/>
                  </a:cubicBezTo>
                  <a:cubicBezTo>
                    <a:pt x="11743" y="1058"/>
                    <a:pt x="11805" y="1073"/>
                    <a:pt x="11876" y="1110"/>
                  </a:cubicBezTo>
                  <a:cubicBezTo>
                    <a:pt x="12035" y="1192"/>
                    <a:pt x="12169" y="1227"/>
                    <a:pt x="12307" y="1227"/>
                  </a:cubicBezTo>
                  <a:cubicBezTo>
                    <a:pt x="12430" y="1227"/>
                    <a:pt x="12556" y="1199"/>
                    <a:pt x="12709" y="1154"/>
                  </a:cubicBezTo>
                  <a:cubicBezTo>
                    <a:pt x="12860" y="1108"/>
                    <a:pt x="13009" y="1030"/>
                    <a:pt x="13151" y="963"/>
                  </a:cubicBezTo>
                  <a:cubicBezTo>
                    <a:pt x="13285" y="900"/>
                    <a:pt x="13408" y="876"/>
                    <a:pt x="13530" y="876"/>
                  </a:cubicBezTo>
                  <a:cubicBezTo>
                    <a:pt x="13680" y="876"/>
                    <a:pt x="13828" y="913"/>
                    <a:pt x="13993" y="959"/>
                  </a:cubicBezTo>
                  <a:cubicBezTo>
                    <a:pt x="14018" y="966"/>
                    <a:pt x="14045" y="969"/>
                    <a:pt x="14074" y="969"/>
                  </a:cubicBezTo>
                  <a:cubicBezTo>
                    <a:pt x="14181" y="969"/>
                    <a:pt x="14311" y="932"/>
                    <a:pt x="14399" y="914"/>
                  </a:cubicBezTo>
                  <a:cubicBezTo>
                    <a:pt x="14740" y="845"/>
                    <a:pt x="15017" y="726"/>
                    <a:pt x="15375" y="721"/>
                  </a:cubicBezTo>
                  <a:cubicBezTo>
                    <a:pt x="16488" y="705"/>
                    <a:pt x="17574" y="345"/>
                    <a:pt x="18689" y="322"/>
                  </a:cubicBezTo>
                  <a:cubicBezTo>
                    <a:pt x="18895" y="319"/>
                    <a:pt x="18896" y="1"/>
                    <a:pt x="18692"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8" name="Google Shape;3238;p50"/>
            <p:cNvSpPr/>
            <p:nvPr/>
          </p:nvSpPr>
          <p:spPr>
            <a:xfrm>
              <a:off x="2573772" y="3116199"/>
              <a:ext cx="764410" cy="78335"/>
            </a:xfrm>
            <a:custGeom>
              <a:avLst/>
              <a:gdLst/>
              <a:ahLst/>
              <a:cxnLst/>
              <a:rect l="l" t="t" r="r" b="b"/>
              <a:pathLst>
                <a:path w="17233" h="1766" extrusionOk="0">
                  <a:moveTo>
                    <a:pt x="16996" y="1"/>
                  </a:moveTo>
                  <a:cubicBezTo>
                    <a:pt x="16983" y="1"/>
                    <a:pt x="16971" y="2"/>
                    <a:pt x="16957" y="5"/>
                  </a:cubicBezTo>
                  <a:cubicBezTo>
                    <a:pt x="16102" y="193"/>
                    <a:pt x="15234" y="217"/>
                    <a:pt x="14363" y="280"/>
                  </a:cubicBezTo>
                  <a:cubicBezTo>
                    <a:pt x="14018" y="304"/>
                    <a:pt x="13676" y="347"/>
                    <a:pt x="13334" y="404"/>
                  </a:cubicBezTo>
                  <a:cubicBezTo>
                    <a:pt x="12983" y="462"/>
                    <a:pt x="12621" y="584"/>
                    <a:pt x="12273" y="584"/>
                  </a:cubicBezTo>
                  <a:cubicBezTo>
                    <a:pt x="12039" y="584"/>
                    <a:pt x="11811" y="528"/>
                    <a:pt x="11599" y="360"/>
                  </a:cubicBezTo>
                  <a:cubicBezTo>
                    <a:pt x="11358" y="169"/>
                    <a:pt x="11095" y="102"/>
                    <a:pt x="10822" y="102"/>
                  </a:cubicBezTo>
                  <a:cubicBezTo>
                    <a:pt x="10588" y="102"/>
                    <a:pt x="10347" y="151"/>
                    <a:pt x="10106" y="213"/>
                  </a:cubicBezTo>
                  <a:cubicBezTo>
                    <a:pt x="9485" y="373"/>
                    <a:pt x="8861" y="473"/>
                    <a:pt x="8228" y="473"/>
                  </a:cubicBezTo>
                  <a:cubicBezTo>
                    <a:pt x="8025" y="473"/>
                    <a:pt x="7821" y="462"/>
                    <a:pt x="7615" y="440"/>
                  </a:cubicBezTo>
                  <a:cubicBezTo>
                    <a:pt x="7389" y="416"/>
                    <a:pt x="7137" y="375"/>
                    <a:pt x="6898" y="375"/>
                  </a:cubicBezTo>
                  <a:cubicBezTo>
                    <a:pt x="6819" y="375"/>
                    <a:pt x="6742" y="379"/>
                    <a:pt x="6667" y="391"/>
                  </a:cubicBezTo>
                  <a:cubicBezTo>
                    <a:pt x="6259" y="452"/>
                    <a:pt x="5877" y="617"/>
                    <a:pt x="5479" y="719"/>
                  </a:cubicBezTo>
                  <a:cubicBezTo>
                    <a:pt x="5158" y="802"/>
                    <a:pt x="4855" y="939"/>
                    <a:pt x="4532" y="1015"/>
                  </a:cubicBezTo>
                  <a:cubicBezTo>
                    <a:pt x="4494" y="1024"/>
                    <a:pt x="4457" y="1028"/>
                    <a:pt x="4422" y="1028"/>
                  </a:cubicBezTo>
                  <a:cubicBezTo>
                    <a:pt x="4099" y="1028"/>
                    <a:pt x="3877" y="692"/>
                    <a:pt x="3566" y="647"/>
                  </a:cubicBezTo>
                  <a:cubicBezTo>
                    <a:pt x="3539" y="643"/>
                    <a:pt x="3511" y="641"/>
                    <a:pt x="3483" y="641"/>
                  </a:cubicBezTo>
                  <a:cubicBezTo>
                    <a:pt x="3061" y="641"/>
                    <a:pt x="2655" y="1082"/>
                    <a:pt x="2278" y="1208"/>
                  </a:cubicBezTo>
                  <a:cubicBezTo>
                    <a:pt x="2180" y="1241"/>
                    <a:pt x="2076" y="1253"/>
                    <a:pt x="1969" y="1253"/>
                  </a:cubicBezTo>
                  <a:cubicBezTo>
                    <a:pt x="1677" y="1253"/>
                    <a:pt x="1362" y="1161"/>
                    <a:pt x="1094" y="1138"/>
                  </a:cubicBezTo>
                  <a:cubicBezTo>
                    <a:pt x="1074" y="1136"/>
                    <a:pt x="1054" y="1135"/>
                    <a:pt x="1033" y="1135"/>
                  </a:cubicBezTo>
                  <a:cubicBezTo>
                    <a:pt x="726" y="1135"/>
                    <a:pt x="407" y="1322"/>
                    <a:pt x="153" y="1465"/>
                  </a:cubicBezTo>
                  <a:cubicBezTo>
                    <a:pt x="1" y="1552"/>
                    <a:pt x="94" y="1766"/>
                    <a:pt x="236" y="1766"/>
                  </a:cubicBezTo>
                  <a:cubicBezTo>
                    <a:pt x="262" y="1766"/>
                    <a:pt x="289" y="1759"/>
                    <a:pt x="316" y="1743"/>
                  </a:cubicBezTo>
                  <a:cubicBezTo>
                    <a:pt x="567" y="1601"/>
                    <a:pt x="801" y="1488"/>
                    <a:pt x="1094" y="1459"/>
                  </a:cubicBezTo>
                  <a:lnTo>
                    <a:pt x="1094" y="1459"/>
                  </a:lnTo>
                  <a:cubicBezTo>
                    <a:pt x="1046" y="1464"/>
                    <a:pt x="1584" y="1531"/>
                    <a:pt x="1622" y="1532"/>
                  </a:cubicBezTo>
                  <a:cubicBezTo>
                    <a:pt x="1765" y="1538"/>
                    <a:pt x="1900" y="1550"/>
                    <a:pt x="2033" y="1550"/>
                  </a:cubicBezTo>
                  <a:cubicBezTo>
                    <a:pt x="2173" y="1550"/>
                    <a:pt x="2311" y="1536"/>
                    <a:pt x="2456" y="1488"/>
                  </a:cubicBezTo>
                  <a:cubicBezTo>
                    <a:pt x="2672" y="1416"/>
                    <a:pt x="2870" y="1271"/>
                    <a:pt x="3063" y="1156"/>
                  </a:cubicBezTo>
                  <a:cubicBezTo>
                    <a:pt x="3193" y="1080"/>
                    <a:pt x="3361" y="976"/>
                    <a:pt x="3525" y="976"/>
                  </a:cubicBezTo>
                  <a:cubicBezTo>
                    <a:pt x="3574" y="976"/>
                    <a:pt x="3622" y="985"/>
                    <a:pt x="3670" y="1006"/>
                  </a:cubicBezTo>
                  <a:cubicBezTo>
                    <a:pt x="3794" y="1063"/>
                    <a:pt x="3919" y="1216"/>
                    <a:pt x="4041" y="1295"/>
                  </a:cubicBezTo>
                  <a:cubicBezTo>
                    <a:pt x="4136" y="1356"/>
                    <a:pt x="4249" y="1381"/>
                    <a:pt x="4372" y="1381"/>
                  </a:cubicBezTo>
                  <a:cubicBezTo>
                    <a:pt x="4769" y="1381"/>
                    <a:pt x="5266" y="1122"/>
                    <a:pt x="5564" y="1030"/>
                  </a:cubicBezTo>
                  <a:cubicBezTo>
                    <a:pt x="5899" y="926"/>
                    <a:pt x="6239" y="812"/>
                    <a:pt x="6581" y="728"/>
                  </a:cubicBezTo>
                  <a:cubicBezTo>
                    <a:pt x="6694" y="699"/>
                    <a:pt x="6816" y="688"/>
                    <a:pt x="6941" y="688"/>
                  </a:cubicBezTo>
                  <a:cubicBezTo>
                    <a:pt x="7288" y="688"/>
                    <a:pt x="7664" y="771"/>
                    <a:pt x="7982" y="796"/>
                  </a:cubicBezTo>
                  <a:cubicBezTo>
                    <a:pt x="8090" y="805"/>
                    <a:pt x="8199" y="809"/>
                    <a:pt x="8309" y="809"/>
                  </a:cubicBezTo>
                  <a:cubicBezTo>
                    <a:pt x="8899" y="809"/>
                    <a:pt x="9499" y="692"/>
                    <a:pt x="10064" y="556"/>
                  </a:cubicBezTo>
                  <a:cubicBezTo>
                    <a:pt x="10321" y="494"/>
                    <a:pt x="10566" y="421"/>
                    <a:pt x="10813" y="421"/>
                  </a:cubicBezTo>
                  <a:cubicBezTo>
                    <a:pt x="10966" y="421"/>
                    <a:pt x="11120" y="449"/>
                    <a:pt x="11280" y="525"/>
                  </a:cubicBezTo>
                  <a:cubicBezTo>
                    <a:pt x="11575" y="666"/>
                    <a:pt x="11701" y="900"/>
                    <a:pt x="12061" y="910"/>
                  </a:cubicBezTo>
                  <a:cubicBezTo>
                    <a:pt x="12094" y="911"/>
                    <a:pt x="12127" y="912"/>
                    <a:pt x="12160" y="912"/>
                  </a:cubicBezTo>
                  <a:cubicBezTo>
                    <a:pt x="12959" y="912"/>
                    <a:pt x="13762" y="644"/>
                    <a:pt x="14563" y="586"/>
                  </a:cubicBezTo>
                  <a:cubicBezTo>
                    <a:pt x="15396" y="527"/>
                    <a:pt x="16224" y="494"/>
                    <a:pt x="17043" y="315"/>
                  </a:cubicBezTo>
                  <a:cubicBezTo>
                    <a:pt x="17232" y="274"/>
                    <a:pt x="17170" y="1"/>
                    <a:pt x="16996"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39" name="Google Shape;3239;p50"/>
            <p:cNvSpPr/>
            <p:nvPr/>
          </p:nvSpPr>
          <p:spPr>
            <a:xfrm>
              <a:off x="2566542" y="3247808"/>
              <a:ext cx="682482" cy="106635"/>
            </a:xfrm>
            <a:custGeom>
              <a:avLst/>
              <a:gdLst/>
              <a:ahLst/>
              <a:cxnLst/>
              <a:rect l="l" t="t" r="r" b="b"/>
              <a:pathLst>
                <a:path w="15386" h="2404" extrusionOk="0">
                  <a:moveTo>
                    <a:pt x="15160" y="0"/>
                  </a:moveTo>
                  <a:cubicBezTo>
                    <a:pt x="15146" y="0"/>
                    <a:pt x="15131" y="2"/>
                    <a:pt x="15115" y="6"/>
                  </a:cubicBezTo>
                  <a:cubicBezTo>
                    <a:pt x="14528" y="159"/>
                    <a:pt x="13955" y="344"/>
                    <a:pt x="13348" y="396"/>
                  </a:cubicBezTo>
                  <a:cubicBezTo>
                    <a:pt x="13209" y="408"/>
                    <a:pt x="13073" y="418"/>
                    <a:pt x="12937" y="418"/>
                  </a:cubicBezTo>
                  <a:cubicBezTo>
                    <a:pt x="12809" y="418"/>
                    <a:pt x="12682" y="409"/>
                    <a:pt x="12553" y="387"/>
                  </a:cubicBezTo>
                  <a:cubicBezTo>
                    <a:pt x="12341" y="351"/>
                    <a:pt x="12106" y="241"/>
                    <a:pt x="11888" y="241"/>
                  </a:cubicBezTo>
                  <a:cubicBezTo>
                    <a:pt x="11882" y="241"/>
                    <a:pt x="11875" y="241"/>
                    <a:pt x="11869" y="241"/>
                  </a:cubicBezTo>
                  <a:cubicBezTo>
                    <a:pt x="11260" y="260"/>
                    <a:pt x="10670" y="413"/>
                    <a:pt x="10064" y="466"/>
                  </a:cubicBezTo>
                  <a:cubicBezTo>
                    <a:pt x="9564" y="510"/>
                    <a:pt x="9048" y="527"/>
                    <a:pt x="8561" y="656"/>
                  </a:cubicBezTo>
                  <a:cubicBezTo>
                    <a:pt x="8094" y="782"/>
                    <a:pt x="7654" y="1069"/>
                    <a:pt x="7216" y="1273"/>
                  </a:cubicBezTo>
                  <a:cubicBezTo>
                    <a:pt x="7014" y="1367"/>
                    <a:pt x="6854" y="1408"/>
                    <a:pt x="6691" y="1408"/>
                  </a:cubicBezTo>
                  <a:cubicBezTo>
                    <a:pt x="6543" y="1408"/>
                    <a:pt x="6393" y="1375"/>
                    <a:pt x="6206" y="1317"/>
                  </a:cubicBezTo>
                  <a:cubicBezTo>
                    <a:pt x="6047" y="1268"/>
                    <a:pt x="5886" y="1248"/>
                    <a:pt x="5722" y="1248"/>
                  </a:cubicBezTo>
                  <a:cubicBezTo>
                    <a:pt x="5680" y="1248"/>
                    <a:pt x="5638" y="1249"/>
                    <a:pt x="5595" y="1252"/>
                  </a:cubicBezTo>
                  <a:cubicBezTo>
                    <a:pt x="5228" y="1272"/>
                    <a:pt x="4795" y="1412"/>
                    <a:pt x="4444" y="1529"/>
                  </a:cubicBezTo>
                  <a:cubicBezTo>
                    <a:pt x="4302" y="1577"/>
                    <a:pt x="4173" y="1640"/>
                    <a:pt x="4054" y="1719"/>
                  </a:cubicBezTo>
                  <a:cubicBezTo>
                    <a:pt x="3969" y="1554"/>
                    <a:pt x="3803" y="1427"/>
                    <a:pt x="3595" y="1427"/>
                  </a:cubicBezTo>
                  <a:cubicBezTo>
                    <a:pt x="3492" y="1427"/>
                    <a:pt x="3379" y="1458"/>
                    <a:pt x="3261" y="1531"/>
                  </a:cubicBezTo>
                  <a:cubicBezTo>
                    <a:pt x="3225" y="1553"/>
                    <a:pt x="2915" y="1789"/>
                    <a:pt x="2825" y="1789"/>
                  </a:cubicBezTo>
                  <a:cubicBezTo>
                    <a:pt x="2813" y="1789"/>
                    <a:pt x="2805" y="1785"/>
                    <a:pt x="2802" y="1776"/>
                  </a:cubicBezTo>
                  <a:cubicBezTo>
                    <a:pt x="2772" y="1694"/>
                    <a:pt x="2731" y="1641"/>
                    <a:pt x="2677" y="1572"/>
                  </a:cubicBezTo>
                  <a:cubicBezTo>
                    <a:pt x="2555" y="1414"/>
                    <a:pt x="2303" y="1279"/>
                    <a:pt x="2110" y="1248"/>
                  </a:cubicBezTo>
                  <a:cubicBezTo>
                    <a:pt x="2024" y="1234"/>
                    <a:pt x="1934" y="1228"/>
                    <a:pt x="1841" y="1228"/>
                  </a:cubicBezTo>
                  <a:cubicBezTo>
                    <a:pt x="1277" y="1228"/>
                    <a:pt x="605" y="1465"/>
                    <a:pt x="156" y="1707"/>
                  </a:cubicBezTo>
                  <a:cubicBezTo>
                    <a:pt x="0" y="1791"/>
                    <a:pt x="96" y="2006"/>
                    <a:pt x="241" y="2006"/>
                  </a:cubicBezTo>
                  <a:cubicBezTo>
                    <a:pt x="266" y="2006"/>
                    <a:pt x="292" y="1999"/>
                    <a:pt x="319" y="1985"/>
                  </a:cubicBezTo>
                  <a:cubicBezTo>
                    <a:pt x="798" y="1726"/>
                    <a:pt x="1343" y="1635"/>
                    <a:pt x="1878" y="1569"/>
                  </a:cubicBezTo>
                  <a:cubicBezTo>
                    <a:pt x="1907" y="1565"/>
                    <a:pt x="1934" y="1563"/>
                    <a:pt x="1960" y="1563"/>
                  </a:cubicBezTo>
                  <a:cubicBezTo>
                    <a:pt x="2252" y="1563"/>
                    <a:pt x="2362" y="1773"/>
                    <a:pt x="2550" y="1980"/>
                  </a:cubicBezTo>
                  <a:cubicBezTo>
                    <a:pt x="2622" y="2059"/>
                    <a:pt x="2719" y="2085"/>
                    <a:pt x="2820" y="2085"/>
                  </a:cubicBezTo>
                  <a:cubicBezTo>
                    <a:pt x="2891" y="2085"/>
                    <a:pt x="2964" y="2072"/>
                    <a:pt x="3032" y="2056"/>
                  </a:cubicBezTo>
                  <a:cubicBezTo>
                    <a:pt x="3172" y="2022"/>
                    <a:pt x="3308" y="1891"/>
                    <a:pt x="3422" y="1808"/>
                  </a:cubicBezTo>
                  <a:cubicBezTo>
                    <a:pt x="3522" y="1736"/>
                    <a:pt x="3597" y="1708"/>
                    <a:pt x="3652" y="1708"/>
                  </a:cubicBezTo>
                  <a:cubicBezTo>
                    <a:pt x="3778" y="1708"/>
                    <a:pt x="3797" y="1857"/>
                    <a:pt x="3767" y="1974"/>
                  </a:cubicBezTo>
                  <a:cubicBezTo>
                    <a:pt x="3716" y="2034"/>
                    <a:pt x="3669" y="2096"/>
                    <a:pt x="3629" y="2166"/>
                  </a:cubicBezTo>
                  <a:cubicBezTo>
                    <a:pt x="3556" y="2286"/>
                    <a:pt x="3658" y="2403"/>
                    <a:pt x="3773" y="2403"/>
                  </a:cubicBezTo>
                  <a:cubicBezTo>
                    <a:pt x="3798" y="2403"/>
                    <a:pt x="3823" y="2398"/>
                    <a:pt x="3848" y="2386"/>
                  </a:cubicBezTo>
                  <a:cubicBezTo>
                    <a:pt x="3990" y="2316"/>
                    <a:pt x="4071" y="2208"/>
                    <a:pt x="4102" y="2089"/>
                  </a:cubicBezTo>
                  <a:cubicBezTo>
                    <a:pt x="4465" y="1751"/>
                    <a:pt x="5061" y="1608"/>
                    <a:pt x="5610" y="1608"/>
                  </a:cubicBezTo>
                  <a:cubicBezTo>
                    <a:pt x="5922" y="1608"/>
                    <a:pt x="6220" y="1655"/>
                    <a:pt x="6452" y="1738"/>
                  </a:cubicBezTo>
                  <a:cubicBezTo>
                    <a:pt x="6517" y="1761"/>
                    <a:pt x="6584" y="1771"/>
                    <a:pt x="6653" y="1771"/>
                  </a:cubicBezTo>
                  <a:cubicBezTo>
                    <a:pt x="6903" y="1771"/>
                    <a:pt x="7169" y="1643"/>
                    <a:pt x="7377" y="1551"/>
                  </a:cubicBezTo>
                  <a:cubicBezTo>
                    <a:pt x="7951" y="1297"/>
                    <a:pt x="8501" y="922"/>
                    <a:pt x="9141" y="884"/>
                  </a:cubicBezTo>
                  <a:cubicBezTo>
                    <a:pt x="9982" y="833"/>
                    <a:pt x="10822" y="615"/>
                    <a:pt x="11655" y="615"/>
                  </a:cubicBezTo>
                  <a:cubicBezTo>
                    <a:pt x="11927" y="615"/>
                    <a:pt x="12197" y="638"/>
                    <a:pt x="12468" y="698"/>
                  </a:cubicBezTo>
                  <a:cubicBezTo>
                    <a:pt x="12652" y="738"/>
                    <a:pt x="12839" y="755"/>
                    <a:pt x="13027" y="755"/>
                  </a:cubicBezTo>
                  <a:cubicBezTo>
                    <a:pt x="13761" y="755"/>
                    <a:pt x="14516" y="494"/>
                    <a:pt x="15201" y="316"/>
                  </a:cubicBezTo>
                  <a:cubicBezTo>
                    <a:pt x="15386" y="268"/>
                    <a:pt x="15327" y="0"/>
                    <a:pt x="15160"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40" name="Google Shape;3240;p50"/>
            <p:cNvSpPr/>
            <p:nvPr/>
          </p:nvSpPr>
          <p:spPr>
            <a:xfrm>
              <a:off x="2578563" y="3386603"/>
              <a:ext cx="552116" cy="74831"/>
            </a:xfrm>
            <a:custGeom>
              <a:avLst/>
              <a:gdLst/>
              <a:ahLst/>
              <a:cxnLst/>
              <a:rect l="l" t="t" r="r" b="b"/>
              <a:pathLst>
                <a:path w="12447" h="1687" extrusionOk="0">
                  <a:moveTo>
                    <a:pt x="12242" y="1"/>
                  </a:moveTo>
                  <a:cubicBezTo>
                    <a:pt x="12241" y="1"/>
                    <a:pt x="12240" y="1"/>
                    <a:pt x="12239" y="1"/>
                  </a:cubicBezTo>
                  <a:lnTo>
                    <a:pt x="12240" y="1"/>
                  </a:lnTo>
                  <a:cubicBezTo>
                    <a:pt x="11024" y="15"/>
                    <a:pt x="9823" y="250"/>
                    <a:pt x="8608" y="250"/>
                  </a:cubicBezTo>
                  <a:cubicBezTo>
                    <a:pt x="8481" y="250"/>
                    <a:pt x="8355" y="247"/>
                    <a:pt x="8228" y="242"/>
                  </a:cubicBezTo>
                  <a:cubicBezTo>
                    <a:pt x="7895" y="226"/>
                    <a:pt x="7623" y="181"/>
                    <a:pt x="7343" y="181"/>
                  </a:cubicBezTo>
                  <a:cubicBezTo>
                    <a:pt x="7138" y="181"/>
                    <a:pt x="6929" y="205"/>
                    <a:pt x="6690" y="284"/>
                  </a:cubicBezTo>
                  <a:cubicBezTo>
                    <a:pt x="6276" y="421"/>
                    <a:pt x="5609" y="885"/>
                    <a:pt x="5139" y="885"/>
                  </a:cubicBezTo>
                  <a:cubicBezTo>
                    <a:pt x="5087" y="885"/>
                    <a:pt x="5037" y="879"/>
                    <a:pt x="4990" y="867"/>
                  </a:cubicBezTo>
                  <a:cubicBezTo>
                    <a:pt x="4629" y="769"/>
                    <a:pt x="4445" y="564"/>
                    <a:pt x="4057" y="562"/>
                  </a:cubicBezTo>
                  <a:cubicBezTo>
                    <a:pt x="4056" y="562"/>
                    <a:pt x="4055" y="562"/>
                    <a:pt x="4054" y="562"/>
                  </a:cubicBezTo>
                  <a:cubicBezTo>
                    <a:pt x="3599" y="562"/>
                    <a:pt x="3043" y="1047"/>
                    <a:pt x="2636" y="1211"/>
                  </a:cubicBezTo>
                  <a:cubicBezTo>
                    <a:pt x="2531" y="1253"/>
                    <a:pt x="2442" y="1270"/>
                    <a:pt x="2363" y="1270"/>
                  </a:cubicBezTo>
                  <a:cubicBezTo>
                    <a:pt x="2035" y="1270"/>
                    <a:pt x="1885" y="968"/>
                    <a:pt x="1532" y="868"/>
                  </a:cubicBezTo>
                  <a:cubicBezTo>
                    <a:pt x="1486" y="855"/>
                    <a:pt x="1440" y="849"/>
                    <a:pt x="1395" y="849"/>
                  </a:cubicBezTo>
                  <a:cubicBezTo>
                    <a:pt x="988" y="849"/>
                    <a:pt x="611" y="1325"/>
                    <a:pt x="207" y="1364"/>
                  </a:cubicBezTo>
                  <a:cubicBezTo>
                    <a:pt x="9" y="1383"/>
                    <a:pt x="1" y="1686"/>
                    <a:pt x="189" y="1686"/>
                  </a:cubicBezTo>
                  <a:cubicBezTo>
                    <a:pt x="194" y="1686"/>
                    <a:pt x="200" y="1686"/>
                    <a:pt x="207" y="1685"/>
                  </a:cubicBezTo>
                  <a:cubicBezTo>
                    <a:pt x="392" y="1667"/>
                    <a:pt x="539" y="1626"/>
                    <a:pt x="710" y="1554"/>
                  </a:cubicBezTo>
                  <a:cubicBezTo>
                    <a:pt x="914" y="1466"/>
                    <a:pt x="1169" y="1192"/>
                    <a:pt x="1424" y="1192"/>
                  </a:cubicBezTo>
                  <a:cubicBezTo>
                    <a:pt x="1477" y="1192"/>
                    <a:pt x="1531" y="1205"/>
                    <a:pt x="1584" y="1233"/>
                  </a:cubicBezTo>
                  <a:cubicBezTo>
                    <a:pt x="1883" y="1393"/>
                    <a:pt x="1969" y="1607"/>
                    <a:pt x="2329" y="1607"/>
                  </a:cubicBezTo>
                  <a:cubicBezTo>
                    <a:pt x="2343" y="1607"/>
                    <a:pt x="2358" y="1606"/>
                    <a:pt x="2373" y="1606"/>
                  </a:cubicBezTo>
                  <a:cubicBezTo>
                    <a:pt x="2828" y="1584"/>
                    <a:pt x="3290" y="1251"/>
                    <a:pt x="3679" y="1049"/>
                  </a:cubicBezTo>
                  <a:cubicBezTo>
                    <a:pt x="3858" y="957"/>
                    <a:pt x="4001" y="922"/>
                    <a:pt x="4127" y="922"/>
                  </a:cubicBezTo>
                  <a:cubicBezTo>
                    <a:pt x="4413" y="922"/>
                    <a:pt x="4619" y="1099"/>
                    <a:pt x="4988" y="1199"/>
                  </a:cubicBezTo>
                  <a:cubicBezTo>
                    <a:pt x="5038" y="1212"/>
                    <a:pt x="5089" y="1218"/>
                    <a:pt x="5141" y="1218"/>
                  </a:cubicBezTo>
                  <a:cubicBezTo>
                    <a:pt x="5467" y="1218"/>
                    <a:pt x="5821" y="984"/>
                    <a:pt x="6087" y="864"/>
                  </a:cubicBezTo>
                  <a:cubicBezTo>
                    <a:pt x="6450" y="701"/>
                    <a:pt x="6875" y="511"/>
                    <a:pt x="7273" y="461"/>
                  </a:cubicBezTo>
                  <a:cubicBezTo>
                    <a:pt x="7310" y="457"/>
                    <a:pt x="7346" y="455"/>
                    <a:pt x="7383" y="455"/>
                  </a:cubicBezTo>
                  <a:cubicBezTo>
                    <a:pt x="7607" y="455"/>
                    <a:pt x="7843" y="525"/>
                    <a:pt x="8061" y="554"/>
                  </a:cubicBezTo>
                  <a:cubicBezTo>
                    <a:pt x="8316" y="587"/>
                    <a:pt x="8573" y="601"/>
                    <a:pt x="8832" y="601"/>
                  </a:cubicBezTo>
                  <a:cubicBezTo>
                    <a:pt x="9964" y="601"/>
                    <a:pt x="11119" y="335"/>
                    <a:pt x="12239" y="322"/>
                  </a:cubicBezTo>
                  <a:cubicBezTo>
                    <a:pt x="12446" y="320"/>
                    <a:pt x="12447" y="1"/>
                    <a:pt x="12242"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41" name="Google Shape;3241;p50"/>
            <p:cNvSpPr/>
            <p:nvPr/>
          </p:nvSpPr>
          <p:spPr>
            <a:xfrm>
              <a:off x="2606952" y="3497010"/>
              <a:ext cx="286504" cy="42672"/>
            </a:xfrm>
            <a:custGeom>
              <a:avLst/>
              <a:gdLst/>
              <a:ahLst/>
              <a:cxnLst/>
              <a:rect l="l" t="t" r="r" b="b"/>
              <a:pathLst>
                <a:path w="6459" h="962" extrusionOk="0">
                  <a:moveTo>
                    <a:pt x="6219" y="0"/>
                  </a:moveTo>
                  <a:cubicBezTo>
                    <a:pt x="6207" y="0"/>
                    <a:pt x="6195" y="1"/>
                    <a:pt x="6183" y="4"/>
                  </a:cubicBezTo>
                  <a:cubicBezTo>
                    <a:pt x="5712" y="100"/>
                    <a:pt x="5266" y="291"/>
                    <a:pt x="4782" y="318"/>
                  </a:cubicBezTo>
                  <a:cubicBezTo>
                    <a:pt x="4709" y="323"/>
                    <a:pt x="4637" y="324"/>
                    <a:pt x="4564" y="324"/>
                  </a:cubicBezTo>
                  <a:cubicBezTo>
                    <a:pt x="4264" y="324"/>
                    <a:pt x="3966" y="295"/>
                    <a:pt x="3666" y="295"/>
                  </a:cubicBezTo>
                  <a:cubicBezTo>
                    <a:pt x="3530" y="295"/>
                    <a:pt x="3394" y="301"/>
                    <a:pt x="3257" y="318"/>
                  </a:cubicBezTo>
                  <a:cubicBezTo>
                    <a:pt x="2239" y="449"/>
                    <a:pt x="1238" y="629"/>
                    <a:pt x="209" y="640"/>
                  </a:cubicBezTo>
                  <a:cubicBezTo>
                    <a:pt x="2" y="642"/>
                    <a:pt x="1" y="961"/>
                    <a:pt x="206" y="961"/>
                  </a:cubicBezTo>
                  <a:cubicBezTo>
                    <a:pt x="207" y="961"/>
                    <a:pt x="208" y="961"/>
                    <a:pt x="209" y="961"/>
                  </a:cubicBezTo>
                  <a:cubicBezTo>
                    <a:pt x="1299" y="950"/>
                    <a:pt x="2359" y="755"/>
                    <a:pt x="3438" y="617"/>
                  </a:cubicBezTo>
                  <a:cubicBezTo>
                    <a:pt x="3559" y="602"/>
                    <a:pt x="3680" y="596"/>
                    <a:pt x="3803" y="596"/>
                  </a:cubicBezTo>
                  <a:cubicBezTo>
                    <a:pt x="4126" y="596"/>
                    <a:pt x="4452" y="635"/>
                    <a:pt x="4774" y="635"/>
                  </a:cubicBezTo>
                  <a:cubicBezTo>
                    <a:pt x="4837" y="635"/>
                    <a:pt x="4900" y="634"/>
                    <a:pt x="4962" y="630"/>
                  </a:cubicBezTo>
                  <a:cubicBezTo>
                    <a:pt x="5404" y="604"/>
                    <a:pt x="5835" y="402"/>
                    <a:pt x="6268" y="314"/>
                  </a:cubicBezTo>
                  <a:cubicBezTo>
                    <a:pt x="6458" y="275"/>
                    <a:pt x="6394" y="0"/>
                    <a:pt x="6219"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42" name="Google Shape;3242;p50"/>
            <p:cNvSpPr/>
            <p:nvPr/>
          </p:nvSpPr>
          <p:spPr>
            <a:xfrm>
              <a:off x="2181959" y="1718176"/>
              <a:ext cx="206794" cy="375751"/>
            </a:xfrm>
            <a:custGeom>
              <a:avLst/>
              <a:gdLst/>
              <a:ahLst/>
              <a:cxnLst/>
              <a:rect l="l" t="t" r="r" b="b"/>
              <a:pathLst>
                <a:path w="4662" h="8471" extrusionOk="0">
                  <a:moveTo>
                    <a:pt x="3897" y="0"/>
                  </a:moveTo>
                  <a:cubicBezTo>
                    <a:pt x="3683" y="0"/>
                    <a:pt x="3541" y="294"/>
                    <a:pt x="3541" y="294"/>
                  </a:cubicBezTo>
                  <a:cubicBezTo>
                    <a:pt x="3541" y="294"/>
                    <a:pt x="2913" y="5336"/>
                    <a:pt x="2517" y="5336"/>
                  </a:cubicBezTo>
                  <a:cubicBezTo>
                    <a:pt x="2515" y="5336"/>
                    <a:pt x="2513" y="5336"/>
                    <a:pt x="2512" y="5336"/>
                  </a:cubicBezTo>
                  <a:cubicBezTo>
                    <a:pt x="2115" y="5291"/>
                    <a:pt x="1058" y="2133"/>
                    <a:pt x="485" y="1861"/>
                  </a:cubicBezTo>
                  <a:cubicBezTo>
                    <a:pt x="440" y="1840"/>
                    <a:pt x="402" y="1830"/>
                    <a:pt x="371" y="1830"/>
                  </a:cubicBezTo>
                  <a:cubicBezTo>
                    <a:pt x="0" y="1830"/>
                    <a:pt x="485" y="3170"/>
                    <a:pt x="485" y="3170"/>
                  </a:cubicBezTo>
                  <a:lnTo>
                    <a:pt x="2718" y="8194"/>
                  </a:lnTo>
                  <a:cubicBezTo>
                    <a:pt x="2718" y="8194"/>
                    <a:pt x="2802" y="8470"/>
                    <a:pt x="2955" y="8470"/>
                  </a:cubicBezTo>
                  <a:cubicBezTo>
                    <a:pt x="3036" y="8470"/>
                    <a:pt x="3136" y="8392"/>
                    <a:pt x="3253" y="8152"/>
                  </a:cubicBezTo>
                  <a:cubicBezTo>
                    <a:pt x="3591" y="7461"/>
                    <a:pt x="4661" y="955"/>
                    <a:pt x="4261" y="294"/>
                  </a:cubicBezTo>
                  <a:cubicBezTo>
                    <a:pt x="4128" y="74"/>
                    <a:pt x="4003" y="0"/>
                    <a:pt x="3897" y="0"/>
                  </a:cubicBezTo>
                  <a:close/>
                </a:path>
              </a:pathLst>
            </a:custGeom>
            <a:solidFill>
              <a:schemeClr val="accent1"/>
            </a:solidFill>
            <a:ln>
              <a:noFill/>
            </a:ln>
          </p:spPr>
          <p:txBody>
            <a:bodyPr spcFirstLastPara="1" wrap="square" lIns="121900" tIns="121900" rIns="121900" bIns="121900" anchor="ctr" anchorCtr="0">
              <a:noAutofit/>
            </a:bodyPr>
            <a:lstStyle/>
            <a:p>
              <a:endParaRPr sz="2400"/>
            </a:p>
          </p:txBody>
        </p:sp>
        <p:sp>
          <p:nvSpPr>
            <p:cNvPr id="3243" name="Google Shape;3243;p50"/>
            <p:cNvSpPr/>
            <p:nvPr/>
          </p:nvSpPr>
          <p:spPr>
            <a:xfrm>
              <a:off x="2206888" y="2446663"/>
              <a:ext cx="204310" cy="371271"/>
            </a:xfrm>
            <a:custGeom>
              <a:avLst/>
              <a:gdLst/>
              <a:ahLst/>
              <a:cxnLst/>
              <a:rect l="l" t="t" r="r" b="b"/>
              <a:pathLst>
                <a:path w="4606" h="8370" extrusionOk="0">
                  <a:moveTo>
                    <a:pt x="3850" y="1"/>
                  </a:moveTo>
                  <a:cubicBezTo>
                    <a:pt x="3639" y="1"/>
                    <a:pt x="3499" y="291"/>
                    <a:pt x="3499" y="291"/>
                  </a:cubicBezTo>
                  <a:cubicBezTo>
                    <a:pt x="3499" y="291"/>
                    <a:pt x="2878" y="5272"/>
                    <a:pt x="2486" y="5272"/>
                  </a:cubicBezTo>
                  <a:cubicBezTo>
                    <a:pt x="2485" y="5272"/>
                    <a:pt x="2483" y="5272"/>
                    <a:pt x="2481" y="5272"/>
                  </a:cubicBezTo>
                  <a:cubicBezTo>
                    <a:pt x="2091" y="5228"/>
                    <a:pt x="1046" y="2107"/>
                    <a:pt x="480" y="1840"/>
                  </a:cubicBezTo>
                  <a:cubicBezTo>
                    <a:pt x="435" y="1819"/>
                    <a:pt x="398" y="1809"/>
                    <a:pt x="366" y="1809"/>
                  </a:cubicBezTo>
                  <a:cubicBezTo>
                    <a:pt x="1" y="1809"/>
                    <a:pt x="480" y="3132"/>
                    <a:pt x="480" y="3132"/>
                  </a:cubicBezTo>
                  <a:lnTo>
                    <a:pt x="480" y="3133"/>
                  </a:lnTo>
                  <a:lnTo>
                    <a:pt x="2686" y="8096"/>
                  </a:lnTo>
                  <a:cubicBezTo>
                    <a:pt x="2686" y="8096"/>
                    <a:pt x="2770" y="8369"/>
                    <a:pt x="2920" y="8369"/>
                  </a:cubicBezTo>
                  <a:cubicBezTo>
                    <a:pt x="3000" y="8369"/>
                    <a:pt x="3100" y="8292"/>
                    <a:pt x="3215" y="8055"/>
                  </a:cubicBezTo>
                  <a:cubicBezTo>
                    <a:pt x="3549" y="7372"/>
                    <a:pt x="4606" y="944"/>
                    <a:pt x="4211" y="291"/>
                  </a:cubicBezTo>
                  <a:cubicBezTo>
                    <a:pt x="4079" y="73"/>
                    <a:pt x="3956" y="1"/>
                    <a:pt x="3850" y="1"/>
                  </a:cubicBezTo>
                  <a:close/>
                </a:path>
              </a:pathLst>
            </a:custGeom>
            <a:solidFill>
              <a:schemeClr val="accent1"/>
            </a:solidFill>
            <a:ln>
              <a:noFill/>
            </a:ln>
          </p:spPr>
          <p:txBody>
            <a:bodyPr spcFirstLastPara="1" wrap="square" lIns="121900" tIns="121900" rIns="121900" bIns="121900" anchor="ctr" anchorCtr="0">
              <a:noAutofit/>
            </a:bodyPr>
            <a:lstStyle/>
            <a:p>
              <a:endParaRPr sz="2400"/>
            </a:p>
          </p:txBody>
        </p:sp>
        <p:sp>
          <p:nvSpPr>
            <p:cNvPr id="3244" name="Google Shape;3244;p50"/>
            <p:cNvSpPr/>
            <p:nvPr/>
          </p:nvSpPr>
          <p:spPr>
            <a:xfrm>
              <a:off x="2133875" y="3164992"/>
              <a:ext cx="204354" cy="371227"/>
            </a:xfrm>
            <a:custGeom>
              <a:avLst/>
              <a:gdLst/>
              <a:ahLst/>
              <a:cxnLst/>
              <a:rect l="l" t="t" r="r" b="b"/>
              <a:pathLst>
                <a:path w="4607" h="8369" extrusionOk="0">
                  <a:moveTo>
                    <a:pt x="3850" y="0"/>
                  </a:moveTo>
                  <a:cubicBezTo>
                    <a:pt x="3639" y="0"/>
                    <a:pt x="3498" y="291"/>
                    <a:pt x="3498" y="291"/>
                  </a:cubicBezTo>
                  <a:cubicBezTo>
                    <a:pt x="3498" y="291"/>
                    <a:pt x="2879" y="5271"/>
                    <a:pt x="2487" y="5271"/>
                  </a:cubicBezTo>
                  <a:cubicBezTo>
                    <a:pt x="2485" y="5271"/>
                    <a:pt x="2483" y="5271"/>
                    <a:pt x="2482" y="5271"/>
                  </a:cubicBezTo>
                  <a:cubicBezTo>
                    <a:pt x="2090" y="5227"/>
                    <a:pt x="1046" y="2107"/>
                    <a:pt x="480" y="1839"/>
                  </a:cubicBezTo>
                  <a:cubicBezTo>
                    <a:pt x="436" y="1818"/>
                    <a:pt x="398" y="1808"/>
                    <a:pt x="367" y="1808"/>
                  </a:cubicBezTo>
                  <a:cubicBezTo>
                    <a:pt x="1" y="1808"/>
                    <a:pt x="480" y="3132"/>
                    <a:pt x="480" y="3132"/>
                  </a:cubicBezTo>
                  <a:lnTo>
                    <a:pt x="2687" y="8095"/>
                  </a:lnTo>
                  <a:cubicBezTo>
                    <a:pt x="2687" y="8095"/>
                    <a:pt x="2770" y="8368"/>
                    <a:pt x="2920" y="8368"/>
                  </a:cubicBezTo>
                  <a:cubicBezTo>
                    <a:pt x="3000" y="8368"/>
                    <a:pt x="3099" y="8291"/>
                    <a:pt x="3215" y="8054"/>
                  </a:cubicBezTo>
                  <a:cubicBezTo>
                    <a:pt x="3548" y="7372"/>
                    <a:pt x="4606" y="943"/>
                    <a:pt x="4210" y="291"/>
                  </a:cubicBezTo>
                  <a:cubicBezTo>
                    <a:pt x="4078" y="73"/>
                    <a:pt x="3955" y="0"/>
                    <a:pt x="3850" y="0"/>
                  </a:cubicBezTo>
                  <a:close/>
                </a:path>
              </a:pathLst>
            </a:custGeom>
            <a:solidFill>
              <a:schemeClr val="accent1"/>
            </a:solidFill>
            <a:ln>
              <a:noFill/>
            </a:ln>
          </p:spPr>
          <p:txBody>
            <a:bodyPr spcFirstLastPara="1" wrap="square" lIns="121900" tIns="121900" rIns="121900" bIns="121900" anchor="ctr" anchorCtr="0">
              <a:noAutofit/>
            </a:bodyPr>
            <a:lstStyle/>
            <a:p>
              <a:endParaRPr sz="2400"/>
            </a:p>
          </p:txBody>
        </p:sp>
        <p:sp>
          <p:nvSpPr>
            <p:cNvPr id="3245" name="Google Shape;3245;p50"/>
            <p:cNvSpPr/>
            <p:nvPr/>
          </p:nvSpPr>
          <p:spPr>
            <a:xfrm>
              <a:off x="1082329" y="2308134"/>
              <a:ext cx="241481" cy="424322"/>
            </a:xfrm>
            <a:custGeom>
              <a:avLst/>
              <a:gdLst/>
              <a:ahLst/>
              <a:cxnLst/>
              <a:rect l="l" t="t" r="r" b="b"/>
              <a:pathLst>
                <a:path w="5444" h="9566" extrusionOk="0">
                  <a:moveTo>
                    <a:pt x="0" y="1"/>
                  </a:moveTo>
                  <a:cubicBezTo>
                    <a:pt x="133" y="2882"/>
                    <a:pt x="908" y="8425"/>
                    <a:pt x="4853" y="9459"/>
                  </a:cubicBezTo>
                  <a:lnTo>
                    <a:pt x="5343" y="9566"/>
                  </a:lnTo>
                  <a:cubicBezTo>
                    <a:pt x="5367" y="9355"/>
                    <a:pt x="5421" y="8818"/>
                    <a:pt x="5443" y="8593"/>
                  </a:cubicBezTo>
                  <a:cubicBezTo>
                    <a:pt x="5149" y="8480"/>
                    <a:pt x="5061" y="8541"/>
                    <a:pt x="4725" y="8308"/>
                  </a:cubicBezTo>
                  <a:cubicBezTo>
                    <a:pt x="2356" y="7185"/>
                    <a:pt x="1297" y="4646"/>
                    <a:pt x="151" y="634"/>
                  </a:cubicBezTo>
                  <a:cubicBezTo>
                    <a:pt x="88" y="412"/>
                    <a:pt x="37" y="201"/>
                    <a:pt x="0" y="1"/>
                  </a:cubicBezTo>
                  <a:close/>
                </a:path>
              </a:pathLst>
            </a:custGeom>
            <a:solidFill>
              <a:schemeClr val="lt2"/>
            </a:solidFill>
            <a:ln>
              <a:noFill/>
            </a:ln>
          </p:spPr>
          <p:txBody>
            <a:bodyPr spcFirstLastPara="1" wrap="square" lIns="121900" tIns="121900" rIns="121900" bIns="121900" anchor="ctr" anchorCtr="0">
              <a:noAutofit/>
            </a:bodyPr>
            <a:lstStyle/>
            <a:p>
              <a:endParaRPr sz="2400"/>
            </a:p>
          </p:txBody>
        </p:sp>
        <p:grpSp>
          <p:nvGrpSpPr>
            <p:cNvPr id="3246" name="Google Shape;3246;p50"/>
            <p:cNvGrpSpPr/>
            <p:nvPr/>
          </p:nvGrpSpPr>
          <p:grpSpPr>
            <a:xfrm>
              <a:off x="644726" y="2194948"/>
              <a:ext cx="1479046" cy="2212374"/>
              <a:chOff x="4293260" y="2802772"/>
              <a:chExt cx="1405002" cy="2101618"/>
            </a:xfrm>
          </p:grpSpPr>
          <p:sp>
            <p:nvSpPr>
              <p:cNvPr id="3247" name="Google Shape;3247;p50"/>
              <p:cNvSpPr/>
              <p:nvPr/>
            </p:nvSpPr>
            <p:spPr>
              <a:xfrm>
                <a:off x="5268658" y="4799714"/>
                <a:ext cx="272906" cy="101651"/>
              </a:xfrm>
              <a:custGeom>
                <a:avLst/>
                <a:gdLst/>
                <a:ahLst/>
                <a:cxnLst/>
                <a:rect l="l" t="t" r="r" b="b"/>
                <a:pathLst>
                  <a:path w="5399" h="2011" extrusionOk="0">
                    <a:moveTo>
                      <a:pt x="4737" y="0"/>
                    </a:moveTo>
                    <a:cubicBezTo>
                      <a:pt x="3743" y="0"/>
                      <a:pt x="0" y="1132"/>
                      <a:pt x="0" y="1132"/>
                    </a:cubicBezTo>
                    <a:lnTo>
                      <a:pt x="1717" y="2000"/>
                    </a:lnTo>
                    <a:cubicBezTo>
                      <a:pt x="1840" y="2007"/>
                      <a:pt x="1959" y="2010"/>
                      <a:pt x="2075" y="2010"/>
                    </a:cubicBezTo>
                    <a:cubicBezTo>
                      <a:pt x="4699" y="2010"/>
                      <a:pt x="5399" y="263"/>
                      <a:pt x="4934" y="30"/>
                    </a:cubicBezTo>
                    <a:cubicBezTo>
                      <a:pt x="4894" y="9"/>
                      <a:pt x="4827" y="0"/>
                      <a:pt x="4737"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48" name="Google Shape;3248;p50"/>
              <p:cNvSpPr/>
              <p:nvPr/>
            </p:nvSpPr>
            <p:spPr>
              <a:xfrm>
                <a:off x="4797249" y="4778787"/>
                <a:ext cx="272906" cy="101651"/>
              </a:xfrm>
              <a:custGeom>
                <a:avLst/>
                <a:gdLst/>
                <a:ahLst/>
                <a:cxnLst/>
                <a:rect l="l" t="t" r="r" b="b"/>
                <a:pathLst>
                  <a:path w="5399" h="2011" extrusionOk="0">
                    <a:moveTo>
                      <a:pt x="4737" y="0"/>
                    </a:moveTo>
                    <a:cubicBezTo>
                      <a:pt x="3743" y="0"/>
                      <a:pt x="1" y="1132"/>
                      <a:pt x="1" y="1132"/>
                    </a:cubicBezTo>
                    <a:lnTo>
                      <a:pt x="1718" y="2000"/>
                    </a:lnTo>
                    <a:cubicBezTo>
                      <a:pt x="1841" y="2007"/>
                      <a:pt x="1960" y="2010"/>
                      <a:pt x="2075" y="2010"/>
                    </a:cubicBezTo>
                    <a:cubicBezTo>
                      <a:pt x="4700" y="2010"/>
                      <a:pt x="5398" y="263"/>
                      <a:pt x="4935" y="30"/>
                    </a:cubicBezTo>
                    <a:cubicBezTo>
                      <a:pt x="4895" y="9"/>
                      <a:pt x="4827" y="0"/>
                      <a:pt x="4737"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49" name="Google Shape;3249;p50"/>
              <p:cNvSpPr/>
              <p:nvPr/>
            </p:nvSpPr>
            <p:spPr>
              <a:xfrm>
                <a:off x="4699590" y="3582623"/>
                <a:ext cx="853747" cy="1321767"/>
              </a:xfrm>
              <a:custGeom>
                <a:avLst/>
                <a:gdLst/>
                <a:ahLst/>
                <a:cxnLst/>
                <a:rect l="l" t="t" r="r" b="b"/>
                <a:pathLst>
                  <a:path w="16890" h="26149" extrusionOk="0">
                    <a:moveTo>
                      <a:pt x="5718" y="1"/>
                    </a:moveTo>
                    <a:cubicBezTo>
                      <a:pt x="4308" y="2177"/>
                      <a:pt x="4482" y="3588"/>
                      <a:pt x="4482" y="6967"/>
                    </a:cubicBezTo>
                    <a:cubicBezTo>
                      <a:pt x="4482" y="10345"/>
                      <a:pt x="1945" y="20024"/>
                      <a:pt x="830" y="23109"/>
                    </a:cubicBezTo>
                    <a:lnTo>
                      <a:pt x="108" y="25143"/>
                    </a:lnTo>
                    <a:cubicBezTo>
                      <a:pt x="108" y="25143"/>
                      <a:pt x="0" y="25974"/>
                      <a:pt x="1927" y="25974"/>
                    </a:cubicBezTo>
                    <a:cubicBezTo>
                      <a:pt x="2597" y="25974"/>
                      <a:pt x="3514" y="25873"/>
                      <a:pt x="4767" y="25602"/>
                    </a:cubicBezTo>
                    <a:cubicBezTo>
                      <a:pt x="4767" y="25602"/>
                      <a:pt x="5755" y="24475"/>
                      <a:pt x="6041" y="21665"/>
                    </a:cubicBezTo>
                    <a:cubicBezTo>
                      <a:pt x="6500" y="17138"/>
                      <a:pt x="8868" y="9527"/>
                      <a:pt x="8671" y="6380"/>
                    </a:cubicBezTo>
                    <a:lnTo>
                      <a:pt x="8671" y="6380"/>
                    </a:lnTo>
                    <a:cubicBezTo>
                      <a:pt x="8671" y="6380"/>
                      <a:pt x="13363" y="14775"/>
                      <a:pt x="10739" y="23765"/>
                    </a:cubicBezTo>
                    <a:cubicBezTo>
                      <a:pt x="10739" y="23765"/>
                      <a:pt x="9463" y="25974"/>
                      <a:pt x="11474" y="25974"/>
                    </a:cubicBezTo>
                    <a:cubicBezTo>
                      <a:pt x="11493" y="25974"/>
                      <a:pt x="11513" y="25974"/>
                      <a:pt x="11532" y="25974"/>
                    </a:cubicBezTo>
                    <a:cubicBezTo>
                      <a:pt x="11532" y="25974"/>
                      <a:pt x="12055" y="26148"/>
                      <a:pt x="12697" y="26148"/>
                    </a:cubicBezTo>
                    <a:cubicBezTo>
                      <a:pt x="13598" y="26148"/>
                      <a:pt x="14735" y="25805"/>
                      <a:pt x="15004" y="24159"/>
                    </a:cubicBezTo>
                    <a:cubicBezTo>
                      <a:pt x="15004" y="24159"/>
                      <a:pt x="16890" y="12413"/>
                      <a:pt x="13289" y="6311"/>
                    </a:cubicBezTo>
                    <a:cubicBezTo>
                      <a:pt x="13289" y="6311"/>
                      <a:pt x="11460" y="2230"/>
                      <a:pt x="10736" y="945"/>
                    </a:cubicBezTo>
                    <a:lnTo>
                      <a:pt x="5718" y="1"/>
                    </a:lnTo>
                    <a:close/>
                  </a:path>
                </a:pathLst>
              </a:custGeom>
              <a:solidFill>
                <a:schemeClr val="accent1"/>
              </a:solidFill>
              <a:ln>
                <a:noFill/>
              </a:ln>
            </p:spPr>
            <p:txBody>
              <a:bodyPr spcFirstLastPara="1" wrap="square" lIns="121900" tIns="121900" rIns="121900" bIns="121900" anchor="ctr" anchorCtr="0">
                <a:noAutofit/>
              </a:bodyPr>
              <a:lstStyle/>
              <a:p>
                <a:endParaRPr sz="2400"/>
              </a:p>
            </p:txBody>
          </p:sp>
          <p:sp>
            <p:nvSpPr>
              <p:cNvPr id="3250" name="Google Shape;3250;p50"/>
              <p:cNvSpPr/>
              <p:nvPr/>
            </p:nvSpPr>
            <p:spPr>
              <a:xfrm rot="-10141749">
                <a:off x="4317184" y="3417298"/>
                <a:ext cx="319007" cy="265394"/>
              </a:xfrm>
              <a:custGeom>
                <a:avLst/>
                <a:gdLst/>
                <a:ahLst/>
                <a:cxnLst/>
                <a:rect l="l" t="t" r="r" b="b"/>
                <a:pathLst>
                  <a:path w="4962" h="4250" extrusionOk="0">
                    <a:moveTo>
                      <a:pt x="2843" y="1"/>
                    </a:moveTo>
                    <a:cubicBezTo>
                      <a:pt x="2819" y="1"/>
                      <a:pt x="2795" y="1"/>
                      <a:pt x="2772" y="3"/>
                    </a:cubicBezTo>
                    <a:cubicBezTo>
                      <a:pt x="1889" y="77"/>
                      <a:pt x="1" y="2483"/>
                      <a:pt x="1" y="2483"/>
                    </a:cubicBezTo>
                    <a:lnTo>
                      <a:pt x="1660" y="4249"/>
                    </a:lnTo>
                    <a:cubicBezTo>
                      <a:pt x="1660" y="4249"/>
                      <a:pt x="4962" y="2632"/>
                      <a:pt x="4956" y="1952"/>
                    </a:cubicBezTo>
                    <a:cubicBezTo>
                      <a:pt x="4950" y="1291"/>
                      <a:pt x="3722" y="1"/>
                      <a:pt x="2843" y="1"/>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3251" name="Google Shape;3251;p50"/>
              <p:cNvSpPr/>
              <p:nvPr/>
            </p:nvSpPr>
            <p:spPr>
              <a:xfrm rot="-10141749">
                <a:off x="4336168" y="3463800"/>
                <a:ext cx="200906" cy="94730"/>
              </a:xfrm>
              <a:custGeom>
                <a:avLst/>
                <a:gdLst/>
                <a:ahLst/>
                <a:cxnLst/>
                <a:rect l="l" t="t" r="r" b="b"/>
                <a:pathLst>
                  <a:path w="3125" h="1517" extrusionOk="0">
                    <a:moveTo>
                      <a:pt x="2657" y="1"/>
                    </a:moveTo>
                    <a:cubicBezTo>
                      <a:pt x="1897" y="1"/>
                      <a:pt x="0" y="1498"/>
                      <a:pt x="769" y="1516"/>
                    </a:cubicBezTo>
                    <a:cubicBezTo>
                      <a:pt x="774" y="1516"/>
                      <a:pt x="779" y="1516"/>
                      <a:pt x="784" y="1516"/>
                    </a:cubicBezTo>
                    <a:cubicBezTo>
                      <a:pt x="1577" y="1516"/>
                      <a:pt x="3124" y="52"/>
                      <a:pt x="2715" y="4"/>
                    </a:cubicBezTo>
                    <a:cubicBezTo>
                      <a:pt x="2697" y="2"/>
                      <a:pt x="2677" y="1"/>
                      <a:pt x="265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252" name="Google Shape;3252;p50"/>
              <p:cNvSpPr/>
              <p:nvPr/>
            </p:nvSpPr>
            <p:spPr>
              <a:xfrm>
                <a:off x="5095885" y="3334181"/>
                <a:ext cx="99477" cy="278618"/>
              </a:xfrm>
              <a:custGeom>
                <a:avLst/>
                <a:gdLst/>
                <a:ahLst/>
                <a:cxnLst/>
                <a:rect l="l" t="t" r="r" b="b"/>
                <a:pathLst>
                  <a:path w="1968" h="5512" extrusionOk="0">
                    <a:moveTo>
                      <a:pt x="61" y="1"/>
                    </a:moveTo>
                    <a:cubicBezTo>
                      <a:pt x="32" y="1"/>
                      <a:pt x="1" y="28"/>
                      <a:pt x="13" y="65"/>
                    </a:cubicBezTo>
                    <a:cubicBezTo>
                      <a:pt x="156" y="527"/>
                      <a:pt x="262" y="1014"/>
                      <a:pt x="500" y="1439"/>
                    </a:cubicBezTo>
                    <a:cubicBezTo>
                      <a:pt x="753" y="1889"/>
                      <a:pt x="1051" y="2310"/>
                      <a:pt x="1302" y="2759"/>
                    </a:cubicBezTo>
                    <a:cubicBezTo>
                      <a:pt x="1562" y="3223"/>
                      <a:pt x="1788" y="3636"/>
                      <a:pt x="1828" y="4178"/>
                    </a:cubicBezTo>
                    <a:cubicBezTo>
                      <a:pt x="1858" y="4609"/>
                      <a:pt x="1830" y="5041"/>
                      <a:pt x="1863" y="5471"/>
                    </a:cubicBezTo>
                    <a:lnTo>
                      <a:pt x="1863" y="5470"/>
                    </a:lnTo>
                    <a:cubicBezTo>
                      <a:pt x="1865" y="5498"/>
                      <a:pt x="1887" y="5512"/>
                      <a:pt x="1909" y="5512"/>
                    </a:cubicBezTo>
                    <a:cubicBezTo>
                      <a:pt x="1934" y="5512"/>
                      <a:pt x="1961" y="5494"/>
                      <a:pt x="1958" y="5460"/>
                    </a:cubicBezTo>
                    <a:cubicBezTo>
                      <a:pt x="1922" y="5005"/>
                      <a:pt x="1968" y="4546"/>
                      <a:pt x="1915" y="4092"/>
                    </a:cubicBezTo>
                    <a:cubicBezTo>
                      <a:pt x="1866" y="3656"/>
                      <a:pt x="1718" y="3292"/>
                      <a:pt x="1500" y="2915"/>
                    </a:cubicBezTo>
                    <a:cubicBezTo>
                      <a:pt x="1232" y="2452"/>
                      <a:pt x="937" y="2006"/>
                      <a:pt x="669" y="1542"/>
                    </a:cubicBezTo>
                    <a:cubicBezTo>
                      <a:pt x="393" y="1066"/>
                      <a:pt x="263" y="552"/>
                      <a:pt x="102" y="32"/>
                    </a:cubicBezTo>
                    <a:cubicBezTo>
                      <a:pt x="95" y="10"/>
                      <a:pt x="79" y="1"/>
                      <a:pt x="61" y="1"/>
                    </a:cubicBezTo>
                    <a:close/>
                  </a:path>
                </a:pathLst>
              </a:custGeom>
              <a:solidFill>
                <a:srgbClr val="7D89B9"/>
              </a:solidFill>
              <a:ln>
                <a:noFill/>
              </a:ln>
            </p:spPr>
            <p:txBody>
              <a:bodyPr spcFirstLastPara="1" wrap="square" lIns="121900" tIns="121900" rIns="121900" bIns="121900" anchor="ctr" anchorCtr="0">
                <a:noAutofit/>
              </a:bodyPr>
              <a:lstStyle/>
              <a:p>
                <a:endParaRPr sz="2400"/>
              </a:p>
            </p:txBody>
          </p:sp>
          <p:sp>
            <p:nvSpPr>
              <p:cNvPr id="3253" name="Google Shape;3253;p50"/>
              <p:cNvSpPr/>
              <p:nvPr/>
            </p:nvSpPr>
            <p:spPr>
              <a:xfrm>
                <a:off x="4957485" y="3652329"/>
                <a:ext cx="181870" cy="76175"/>
              </a:xfrm>
              <a:custGeom>
                <a:avLst/>
                <a:gdLst/>
                <a:ahLst/>
                <a:cxnLst/>
                <a:rect l="l" t="t" r="r" b="b"/>
                <a:pathLst>
                  <a:path w="3598" h="1507" extrusionOk="0">
                    <a:moveTo>
                      <a:pt x="3529" y="0"/>
                    </a:moveTo>
                    <a:cubicBezTo>
                      <a:pt x="3520" y="0"/>
                      <a:pt x="3510" y="3"/>
                      <a:pt x="3501" y="10"/>
                    </a:cubicBezTo>
                    <a:cubicBezTo>
                      <a:pt x="2475" y="793"/>
                      <a:pt x="888" y="365"/>
                      <a:pt x="29" y="1430"/>
                    </a:cubicBezTo>
                    <a:cubicBezTo>
                      <a:pt x="0" y="1465"/>
                      <a:pt x="34" y="1507"/>
                      <a:pt x="69" y="1507"/>
                    </a:cubicBezTo>
                    <a:cubicBezTo>
                      <a:pt x="81" y="1507"/>
                      <a:pt x="94" y="1502"/>
                      <a:pt x="104" y="1489"/>
                    </a:cubicBezTo>
                    <a:cubicBezTo>
                      <a:pt x="947" y="444"/>
                      <a:pt x="2541" y="863"/>
                      <a:pt x="3557" y="88"/>
                    </a:cubicBezTo>
                    <a:cubicBezTo>
                      <a:pt x="3598" y="57"/>
                      <a:pt x="3567" y="0"/>
                      <a:pt x="3529" y="0"/>
                    </a:cubicBezTo>
                    <a:close/>
                  </a:path>
                </a:pathLst>
              </a:custGeom>
              <a:solidFill>
                <a:srgbClr val="7D89B9"/>
              </a:solidFill>
              <a:ln>
                <a:noFill/>
              </a:ln>
            </p:spPr>
            <p:txBody>
              <a:bodyPr spcFirstLastPara="1" wrap="square" lIns="121900" tIns="121900" rIns="121900" bIns="121900" anchor="ctr" anchorCtr="0">
                <a:noAutofit/>
              </a:bodyPr>
              <a:lstStyle/>
              <a:p>
                <a:endParaRPr sz="2400"/>
              </a:p>
            </p:txBody>
          </p:sp>
          <p:sp>
            <p:nvSpPr>
              <p:cNvPr id="3254" name="Google Shape;3254;p50"/>
              <p:cNvSpPr/>
              <p:nvPr/>
            </p:nvSpPr>
            <p:spPr>
              <a:xfrm>
                <a:off x="4705252" y="3582623"/>
                <a:ext cx="781009" cy="1321767"/>
              </a:xfrm>
              <a:custGeom>
                <a:avLst/>
                <a:gdLst/>
                <a:ahLst/>
                <a:cxnLst/>
                <a:rect l="l" t="t" r="r" b="b"/>
                <a:pathLst>
                  <a:path w="15451" h="26149" extrusionOk="0">
                    <a:moveTo>
                      <a:pt x="6523" y="1140"/>
                    </a:moveTo>
                    <a:lnTo>
                      <a:pt x="6523" y="1884"/>
                    </a:lnTo>
                    <a:lnTo>
                      <a:pt x="5780" y="1884"/>
                    </a:lnTo>
                    <a:lnTo>
                      <a:pt x="5780" y="1140"/>
                    </a:lnTo>
                    <a:close/>
                    <a:moveTo>
                      <a:pt x="7497" y="1141"/>
                    </a:moveTo>
                    <a:lnTo>
                      <a:pt x="7497" y="1884"/>
                    </a:lnTo>
                    <a:lnTo>
                      <a:pt x="6752" y="1884"/>
                    </a:lnTo>
                    <a:lnTo>
                      <a:pt x="6752" y="1141"/>
                    </a:lnTo>
                    <a:close/>
                    <a:moveTo>
                      <a:pt x="8470" y="1141"/>
                    </a:moveTo>
                    <a:lnTo>
                      <a:pt x="8470" y="1884"/>
                    </a:lnTo>
                    <a:lnTo>
                      <a:pt x="7725" y="1884"/>
                    </a:lnTo>
                    <a:lnTo>
                      <a:pt x="7725" y="1141"/>
                    </a:lnTo>
                    <a:close/>
                    <a:moveTo>
                      <a:pt x="9443" y="1141"/>
                    </a:moveTo>
                    <a:lnTo>
                      <a:pt x="9443" y="1884"/>
                    </a:lnTo>
                    <a:lnTo>
                      <a:pt x="8699" y="1884"/>
                    </a:lnTo>
                    <a:lnTo>
                      <a:pt x="8699" y="1141"/>
                    </a:lnTo>
                    <a:close/>
                    <a:moveTo>
                      <a:pt x="10416" y="1141"/>
                    </a:moveTo>
                    <a:lnTo>
                      <a:pt x="10416" y="1884"/>
                    </a:lnTo>
                    <a:lnTo>
                      <a:pt x="9672" y="1884"/>
                    </a:lnTo>
                    <a:lnTo>
                      <a:pt x="9672" y="1141"/>
                    </a:lnTo>
                    <a:close/>
                    <a:moveTo>
                      <a:pt x="5551" y="2113"/>
                    </a:moveTo>
                    <a:lnTo>
                      <a:pt x="5551" y="2856"/>
                    </a:lnTo>
                    <a:lnTo>
                      <a:pt x="4807" y="2856"/>
                    </a:lnTo>
                    <a:lnTo>
                      <a:pt x="4807" y="2113"/>
                    </a:lnTo>
                    <a:close/>
                    <a:moveTo>
                      <a:pt x="6523" y="2113"/>
                    </a:moveTo>
                    <a:lnTo>
                      <a:pt x="6523" y="2858"/>
                    </a:lnTo>
                    <a:lnTo>
                      <a:pt x="5780" y="2858"/>
                    </a:lnTo>
                    <a:lnTo>
                      <a:pt x="5780" y="2113"/>
                    </a:lnTo>
                    <a:close/>
                    <a:moveTo>
                      <a:pt x="7497" y="2113"/>
                    </a:moveTo>
                    <a:lnTo>
                      <a:pt x="7497" y="2858"/>
                    </a:lnTo>
                    <a:lnTo>
                      <a:pt x="6752" y="2858"/>
                    </a:lnTo>
                    <a:lnTo>
                      <a:pt x="6752" y="2113"/>
                    </a:lnTo>
                    <a:close/>
                    <a:moveTo>
                      <a:pt x="8470" y="2113"/>
                    </a:moveTo>
                    <a:lnTo>
                      <a:pt x="8470" y="2858"/>
                    </a:lnTo>
                    <a:lnTo>
                      <a:pt x="7725" y="2858"/>
                    </a:lnTo>
                    <a:lnTo>
                      <a:pt x="7725" y="2113"/>
                    </a:lnTo>
                    <a:close/>
                    <a:moveTo>
                      <a:pt x="9443" y="2113"/>
                    </a:moveTo>
                    <a:lnTo>
                      <a:pt x="9443" y="2858"/>
                    </a:lnTo>
                    <a:lnTo>
                      <a:pt x="8699" y="2858"/>
                    </a:lnTo>
                    <a:lnTo>
                      <a:pt x="8699" y="2113"/>
                    </a:lnTo>
                    <a:close/>
                    <a:moveTo>
                      <a:pt x="10416" y="2113"/>
                    </a:moveTo>
                    <a:lnTo>
                      <a:pt x="10416" y="2858"/>
                    </a:lnTo>
                    <a:lnTo>
                      <a:pt x="9672" y="2858"/>
                    </a:lnTo>
                    <a:lnTo>
                      <a:pt x="9672" y="2113"/>
                    </a:lnTo>
                    <a:close/>
                    <a:moveTo>
                      <a:pt x="5551" y="3085"/>
                    </a:moveTo>
                    <a:lnTo>
                      <a:pt x="5551" y="3829"/>
                    </a:lnTo>
                    <a:lnTo>
                      <a:pt x="4807" y="3829"/>
                    </a:lnTo>
                    <a:lnTo>
                      <a:pt x="4807" y="3085"/>
                    </a:lnTo>
                    <a:close/>
                    <a:moveTo>
                      <a:pt x="6523" y="3087"/>
                    </a:moveTo>
                    <a:lnTo>
                      <a:pt x="6523" y="3829"/>
                    </a:lnTo>
                    <a:lnTo>
                      <a:pt x="5780" y="3829"/>
                    </a:lnTo>
                    <a:lnTo>
                      <a:pt x="5780" y="3087"/>
                    </a:lnTo>
                    <a:close/>
                    <a:moveTo>
                      <a:pt x="7497" y="3087"/>
                    </a:moveTo>
                    <a:lnTo>
                      <a:pt x="7497" y="3830"/>
                    </a:lnTo>
                    <a:lnTo>
                      <a:pt x="6752" y="3830"/>
                    </a:lnTo>
                    <a:lnTo>
                      <a:pt x="6752" y="3087"/>
                    </a:lnTo>
                    <a:close/>
                    <a:moveTo>
                      <a:pt x="8470" y="3087"/>
                    </a:moveTo>
                    <a:lnTo>
                      <a:pt x="8470" y="3830"/>
                    </a:lnTo>
                    <a:lnTo>
                      <a:pt x="7725" y="3830"/>
                    </a:lnTo>
                    <a:lnTo>
                      <a:pt x="7725" y="3087"/>
                    </a:lnTo>
                    <a:close/>
                    <a:moveTo>
                      <a:pt x="9443" y="3087"/>
                    </a:moveTo>
                    <a:lnTo>
                      <a:pt x="9443" y="3830"/>
                    </a:lnTo>
                    <a:lnTo>
                      <a:pt x="8699" y="3830"/>
                    </a:lnTo>
                    <a:lnTo>
                      <a:pt x="8699" y="3087"/>
                    </a:lnTo>
                    <a:close/>
                    <a:moveTo>
                      <a:pt x="10416" y="3087"/>
                    </a:moveTo>
                    <a:lnTo>
                      <a:pt x="10416" y="3830"/>
                    </a:lnTo>
                    <a:lnTo>
                      <a:pt x="9672" y="3830"/>
                    </a:lnTo>
                    <a:lnTo>
                      <a:pt x="9672" y="3087"/>
                    </a:lnTo>
                    <a:close/>
                    <a:moveTo>
                      <a:pt x="11388" y="3087"/>
                    </a:moveTo>
                    <a:lnTo>
                      <a:pt x="11388" y="3830"/>
                    </a:lnTo>
                    <a:lnTo>
                      <a:pt x="10645" y="3830"/>
                    </a:lnTo>
                    <a:lnTo>
                      <a:pt x="10645" y="3087"/>
                    </a:lnTo>
                    <a:close/>
                    <a:moveTo>
                      <a:pt x="5551" y="4058"/>
                    </a:moveTo>
                    <a:lnTo>
                      <a:pt x="5551" y="4802"/>
                    </a:lnTo>
                    <a:lnTo>
                      <a:pt x="4807" y="4802"/>
                    </a:lnTo>
                    <a:lnTo>
                      <a:pt x="4807" y="4058"/>
                    </a:lnTo>
                    <a:close/>
                    <a:moveTo>
                      <a:pt x="6523" y="4058"/>
                    </a:moveTo>
                    <a:lnTo>
                      <a:pt x="6523" y="4803"/>
                    </a:lnTo>
                    <a:lnTo>
                      <a:pt x="5780" y="4803"/>
                    </a:lnTo>
                    <a:lnTo>
                      <a:pt x="5780" y="4058"/>
                    </a:lnTo>
                    <a:close/>
                    <a:moveTo>
                      <a:pt x="7497" y="4058"/>
                    </a:moveTo>
                    <a:lnTo>
                      <a:pt x="7497" y="4803"/>
                    </a:lnTo>
                    <a:lnTo>
                      <a:pt x="6752" y="4803"/>
                    </a:lnTo>
                    <a:lnTo>
                      <a:pt x="6752" y="4058"/>
                    </a:lnTo>
                    <a:close/>
                    <a:moveTo>
                      <a:pt x="8470" y="4058"/>
                    </a:moveTo>
                    <a:lnTo>
                      <a:pt x="8470" y="4803"/>
                    </a:lnTo>
                    <a:lnTo>
                      <a:pt x="7725" y="4803"/>
                    </a:lnTo>
                    <a:lnTo>
                      <a:pt x="7725" y="4058"/>
                    </a:lnTo>
                    <a:close/>
                    <a:moveTo>
                      <a:pt x="9443" y="4058"/>
                    </a:moveTo>
                    <a:lnTo>
                      <a:pt x="9443" y="4803"/>
                    </a:lnTo>
                    <a:lnTo>
                      <a:pt x="8699" y="4803"/>
                    </a:lnTo>
                    <a:lnTo>
                      <a:pt x="8699" y="4058"/>
                    </a:lnTo>
                    <a:close/>
                    <a:moveTo>
                      <a:pt x="10416" y="4058"/>
                    </a:moveTo>
                    <a:lnTo>
                      <a:pt x="10416" y="4803"/>
                    </a:lnTo>
                    <a:lnTo>
                      <a:pt x="9672" y="4803"/>
                    </a:lnTo>
                    <a:lnTo>
                      <a:pt x="9672" y="4058"/>
                    </a:lnTo>
                    <a:close/>
                    <a:moveTo>
                      <a:pt x="11388" y="4059"/>
                    </a:moveTo>
                    <a:lnTo>
                      <a:pt x="11388" y="4803"/>
                    </a:lnTo>
                    <a:lnTo>
                      <a:pt x="10645" y="4803"/>
                    </a:lnTo>
                    <a:lnTo>
                      <a:pt x="10645" y="4059"/>
                    </a:lnTo>
                    <a:close/>
                    <a:moveTo>
                      <a:pt x="5551" y="5031"/>
                    </a:moveTo>
                    <a:lnTo>
                      <a:pt x="5551" y="5775"/>
                    </a:lnTo>
                    <a:lnTo>
                      <a:pt x="4807" y="5775"/>
                    </a:lnTo>
                    <a:lnTo>
                      <a:pt x="4807" y="5031"/>
                    </a:lnTo>
                    <a:close/>
                    <a:moveTo>
                      <a:pt x="6523" y="5031"/>
                    </a:moveTo>
                    <a:lnTo>
                      <a:pt x="6523" y="5776"/>
                    </a:lnTo>
                    <a:lnTo>
                      <a:pt x="5780" y="5776"/>
                    </a:lnTo>
                    <a:lnTo>
                      <a:pt x="5780" y="5031"/>
                    </a:lnTo>
                    <a:close/>
                    <a:moveTo>
                      <a:pt x="7497" y="5032"/>
                    </a:moveTo>
                    <a:lnTo>
                      <a:pt x="7497" y="5776"/>
                    </a:lnTo>
                    <a:lnTo>
                      <a:pt x="6752" y="5776"/>
                    </a:lnTo>
                    <a:lnTo>
                      <a:pt x="6752" y="5032"/>
                    </a:lnTo>
                    <a:close/>
                    <a:moveTo>
                      <a:pt x="8470" y="5032"/>
                    </a:moveTo>
                    <a:lnTo>
                      <a:pt x="8470" y="5776"/>
                    </a:lnTo>
                    <a:lnTo>
                      <a:pt x="7725" y="5776"/>
                    </a:lnTo>
                    <a:lnTo>
                      <a:pt x="7725" y="5032"/>
                    </a:lnTo>
                    <a:close/>
                    <a:moveTo>
                      <a:pt x="9443" y="5032"/>
                    </a:moveTo>
                    <a:lnTo>
                      <a:pt x="9443" y="5776"/>
                    </a:lnTo>
                    <a:lnTo>
                      <a:pt x="8699" y="5776"/>
                    </a:lnTo>
                    <a:lnTo>
                      <a:pt x="8699" y="5032"/>
                    </a:lnTo>
                    <a:close/>
                    <a:moveTo>
                      <a:pt x="10416" y="5032"/>
                    </a:moveTo>
                    <a:lnTo>
                      <a:pt x="10416" y="5776"/>
                    </a:lnTo>
                    <a:lnTo>
                      <a:pt x="9672" y="5776"/>
                    </a:lnTo>
                    <a:lnTo>
                      <a:pt x="9672" y="5032"/>
                    </a:lnTo>
                    <a:close/>
                    <a:moveTo>
                      <a:pt x="11388" y="5032"/>
                    </a:moveTo>
                    <a:lnTo>
                      <a:pt x="11388" y="5776"/>
                    </a:lnTo>
                    <a:lnTo>
                      <a:pt x="10645" y="5776"/>
                    </a:lnTo>
                    <a:lnTo>
                      <a:pt x="10645" y="5032"/>
                    </a:lnTo>
                    <a:close/>
                    <a:moveTo>
                      <a:pt x="12361" y="5032"/>
                    </a:moveTo>
                    <a:lnTo>
                      <a:pt x="12361" y="5776"/>
                    </a:lnTo>
                    <a:lnTo>
                      <a:pt x="11617" y="5776"/>
                    </a:lnTo>
                    <a:lnTo>
                      <a:pt x="11617" y="5032"/>
                    </a:lnTo>
                    <a:close/>
                    <a:moveTo>
                      <a:pt x="5551" y="6004"/>
                    </a:moveTo>
                    <a:lnTo>
                      <a:pt x="5551" y="6749"/>
                    </a:lnTo>
                    <a:lnTo>
                      <a:pt x="4807" y="6749"/>
                    </a:lnTo>
                    <a:lnTo>
                      <a:pt x="4807" y="6004"/>
                    </a:lnTo>
                    <a:close/>
                    <a:moveTo>
                      <a:pt x="6523" y="6005"/>
                    </a:moveTo>
                    <a:lnTo>
                      <a:pt x="6523" y="6749"/>
                    </a:lnTo>
                    <a:lnTo>
                      <a:pt x="5780" y="6749"/>
                    </a:lnTo>
                    <a:lnTo>
                      <a:pt x="5780" y="6005"/>
                    </a:lnTo>
                    <a:close/>
                    <a:moveTo>
                      <a:pt x="7497" y="6005"/>
                    </a:moveTo>
                    <a:lnTo>
                      <a:pt x="7497" y="6749"/>
                    </a:lnTo>
                    <a:lnTo>
                      <a:pt x="6752" y="6749"/>
                    </a:lnTo>
                    <a:lnTo>
                      <a:pt x="6752" y="6005"/>
                    </a:lnTo>
                    <a:close/>
                    <a:moveTo>
                      <a:pt x="8470" y="6005"/>
                    </a:moveTo>
                    <a:lnTo>
                      <a:pt x="8470" y="6749"/>
                    </a:lnTo>
                    <a:lnTo>
                      <a:pt x="7725" y="6749"/>
                    </a:lnTo>
                    <a:lnTo>
                      <a:pt x="7725" y="6005"/>
                    </a:lnTo>
                    <a:close/>
                    <a:moveTo>
                      <a:pt x="10416" y="6005"/>
                    </a:moveTo>
                    <a:lnTo>
                      <a:pt x="10416" y="6749"/>
                    </a:lnTo>
                    <a:lnTo>
                      <a:pt x="9672" y="6749"/>
                    </a:lnTo>
                    <a:lnTo>
                      <a:pt x="9672" y="6005"/>
                    </a:lnTo>
                    <a:close/>
                    <a:moveTo>
                      <a:pt x="11388" y="6005"/>
                    </a:moveTo>
                    <a:lnTo>
                      <a:pt x="11388" y="6749"/>
                    </a:lnTo>
                    <a:lnTo>
                      <a:pt x="10645" y="6749"/>
                    </a:lnTo>
                    <a:lnTo>
                      <a:pt x="10645" y="6005"/>
                    </a:lnTo>
                    <a:close/>
                    <a:moveTo>
                      <a:pt x="12361" y="6005"/>
                    </a:moveTo>
                    <a:lnTo>
                      <a:pt x="12361" y="6750"/>
                    </a:lnTo>
                    <a:lnTo>
                      <a:pt x="11617" y="6750"/>
                    </a:lnTo>
                    <a:lnTo>
                      <a:pt x="11617" y="6005"/>
                    </a:lnTo>
                    <a:close/>
                    <a:moveTo>
                      <a:pt x="5551" y="6976"/>
                    </a:moveTo>
                    <a:lnTo>
                      <a:pt x="5551" y="7720"/>
                    </a:lnTo>
                    <a:lnTo>
                      <a:pt x="4807" y="7720"/>
                    </a:lnTo>
                    <a:lnTo>
                      <a:pt x="4807" y="6976"/>
                    </a:lnTo>
                    <a:close/>
                    <a:moveTo>
                      <a:pt x="6523" y="6978"/>
                    </a:moveTo>
                    <a:lnTo>
                      <a:pt x="6523" y="7721"/>
                    </a:lnTo>
                    <a:lnTo>
                      <a:pt x="5780" y="7721"/>
                    </a:lnTo>
                    <a:lnTo>
                      <a:pt x="5780" y="6978"/>
                    </a:lnTo>
                    <a:close/>
                    <a:moveTo>
                      <a:pt x="7497" y="6978"/>
                    </a:moveTo>
                    <a:lnTo>
                      <a:pt x="7497" y="7721"/>
                    </a:lnTo>
                    <a:lnTo>
                      <a:pt x="6752" y="7721"/>
                    </a:lnTo>
                    <a:lnTo>
                      <a:pt x="6752" y="6978"/>
                    </a:lnTo>
                    <a:close/>
                    <a:moveTo>
                      <a:pt x="8470" y="6978"/>
                    </a:moveTo>
                    <a:lnTo>
                      <a:pt x="8470" y="7721"/>
                    </a:lnTo>
                    <a:lnTo>
                      <a:pt x="7725" y="7721"/>
                    </a:lnTo>
                    <a:lnTo>
                      <a:pt x="7725" y="6978"/>
                    </a:lnTo>
                    <a:close/>
                    <a:moveTo>
                      <a:pt x="10416" y="6978"/>
                    </a:moveTo>
                    <a:lnTo>
                      <a:pt x="10416" y="7721"/>
                    </a:lnTo>
                    <a:lnTo>
                      <a:pt x="9672" y="7721"/>
                    </a:lnTo>
                    <a:lnTo>
                      <a:pt x="9672" y="6978"/>
                    </a:lnTo>
                    <a:close/>
                    <a:moveTo>
                      <a:pt x="11388" y="6978"/>
                    </a:moveTo>
                    <a:lnTo>
                      <a:pt x="11388" y="7721"/>
                    </a:lnTo>
                    <a:lnTo>
                      <a:pt x="10645" y="7721"/>
                    </a:lnTo>
                    <a:lnTo>
                      <a:pt x="10645" y="6978"/>
                    </a:lnTo>
                    <a:close/>
                    <a:moveTo>
                      <a:pt x="12361" y="6979"/>
                    </a:moveTo>
                    <a:lnTo>
                      <a:pt x="12361" y="7723"/>
                    </a:lnTo>
                    <a:lnTo>
                      <a:pt x="11617" y="7723"/>
                    </a:lnTo>
                    <a:lnTo>
                      <a:pt x="11617" y="6979"/>
                    </a:lnTo>
                    <a:close/>
                    <a:moveTo>
                      <a:pt x="13334" y="6979"/>
                    </a:moveTo>
                    <a:lnTo>
                      <a:pt x="13334" y="7723"/>
                    </a:lnTo>
                    <a:lnTo>
                      <a:pt x="12590" y="7723"/>
                    </a:lnTo>
                    <a:lnTo>
                      <a:pt x="12590" y="6979"/>
                    </a:lnTo>
                    <a:close/>
                    <a:moveTo>
                      <a:pt x="5551" y="7949"/>
                    </a:moveTo>
                    <a:lnTo>
                      <a:pt x="5551" y="8694"/>
                    </a:lnTo>
                    <a:lnTo>
                      <a:pt x="4807" y="8694"/>
                    </a:lnTo>
                    <a:lnTo>
                      <a:pt x="4807" y="7949"/>
                    </a:lnTo>
                    <a:close/>
                    <a:moveTo>
                      <a:pt x="6523" y="7950"/>
                    </a:moveTo>
                    <a:lnTo>
                      <a:pt x="6523" y="8694"/>
                    </a:lnTo>
                    <a:lnTo>
                      <a:pt x="5780" y="8694"/>
                    </a:lnTo>
                    <a:lnTo>
                      <a:pt x="5780" y="7950"/>
                    </a:lnTo>
                    <a:close/>
                    <a:moveTo>
                      <a:pt x="7497" y="7950"/>
                    </a:moveTo>
                    <a:lnTo>
                      <a:pt x="7497" y="8694"/>
                    </a:lnTo>
                    <a:lnTo>
                      <a:pt x="6752" y="8694"/>
                    </a:lnTo>
                    <a:lnTo>
                      <a:pt x="6752" y="7950"/>
                    </a:lnTo>
                    <a:close/>
                    <a:moveTo>
                      <a:pt x="10416" y="7950"/>
                    </a:moveTo>
                    <a:lnTo>
                      <a:pt x="10416" y="8694"/>
                    </a:lnTo>
                    <a:lnTo>
                      <a:pt x="9672" y="8694"/>
                    </a:lnTo>
                    <a:lnTo>
                      <a:pt x="9672" y="7950"/>
                    </a:lnTo>
                    <a:close/>
                    <a:moveTo>
                      <a:pt x="11388" y="7950"/>
                    </a:moveTo>
                    <a:lnTo>
                      <a:pt x="11388" y="8694"/>
                    </a:lnTo>
                    <a:lnTo>
                      <a:pt x="10645" y="8694"/>
                    </a:lnTo>
                    <a:lnTo>
                      <a:pt x="10645" y="7950"/>
                    </a:lnTo>
                    <a:close/>
                    <a:moveTo>
                      <a:pt x="12361" y="7950"/>
                    </a:moveTo>
                    <a:lnTo>
                      <a:pt x="12361" y="8695"/>
                    </a:lnTo>
                    <a:lnTo>
                      <a:pt x="11617" y="8695"/>
                    </a:lnTo>
                    <a:lnTo>
                      <a:pt x="11617" y="7950"/>
                    </a:lnTo>
                    <a:close/>
                    <a:moveTo>
                      <a:pt x="13334" y="7952"/>
                    </a:moveTo>
                    <a:lnTo>
                      <a:pt x="13334" y="8695"/>
                    </a:lnTo>
                    <a:lnTo>
                      <a:pt x="12590" y="8695"/>
                    </a:lnTo>
                    <a:lnTo>
                      <a:pt x="12590" y="7952"/>
                    </a:lnTo>
                    <a:close/>
                    <a:moveTo>
                      <a:pt x="5551" y="8922"/>
                    </a:moveTo>
                    <a:lnTo>
                      <a:pt x="5551" y="9667"/>
                    </a:lnTo>
                    <a:lnTo>
                      <a:pt x="4807" y="9667"/>
                    </a:lnTo>
                    <a:lnTo>
                      <a:pt x="4807" y="8922"/>
                    </a:lnTo>
                    <a:close/>
                    <a:moveTo>
                      <a:pt x="6523" y="8923"/>
                    </a:moveTo>
                    <a:lnTo>
                      <a:pt x="6523" y="9667"/>
                    </a:lnTo>
                    <a:lnTo>
                      <a:pt x="5780" y="9667"/>
                    </a:lnTo>
                    <a:lnTo>
                      <a:pt x="5780" y="8923"/>
                    </a:lnTo>
                    <a:close/>
                    <a:moveTo>
                      <a:pt x="7497" y="8923"/>
                    </a:moveTo>
                    <a:lnTo>
                      <a:pt x="7497" y="9667"/>
                    </a:lnTo>
                    <a:lnTo>
                      <a:pt x="6752" y="9667"/>
                    </a:lnTo>
                    <a:lnTo>
                      <a:pt x="6752" y="8923"/>
                    </a:lnTo>
                    <a:close/>
                    <a:moveTo>
                      <a:pt x="11388" y="8923"/>
                    </a:moveTo>
                    <a:lnTo>
                      <a:pt x="11388" y="9667"/>
                    </a:lnTo>
                    <a:lnTo>
                      <a:pt x="10645" y="9667"/>
                    </a:lnTo>
                    <a:lnTo>
                      <a:pt x="10645" y="8923"/>
                    </a:lnTo>
                    <a:close/>
                    <a:moveTo>
                      <a:pt x="12361" y="8923"/>
                    </a:moveTo>
                    <a:lnTo>
                      <a:pt x="12361" y="9668"/>
                    </a:lnTo>
                    <a:lnTo>
                      <a:pt x="11617" y="9668"/>
                    </a:lnTo>
                    <a:lnTo>
                      <a:pt x="11617" y="8923"/>
                    </a:lnTo>
                    <a:close/>
                    <a:moveTo>
                      <a:pt x="13334" y="8924"/>
                    </a:moveTo>
                    <a:lnTo>
                      <a:pt x="13334" y="9668"/>
                    </a:lnTo>
                    <a:lnTo>
                      <a:pt x="12590" y="9668"/>
                    </a:lnTo>
                    <a:lnTo>
                      <a:pt x="12590" y="8924"/>
                    </a:lnTo>
                    <a:close/>
                    <a:moveTo>
                      <a:pt x="14307" y="8924"/>
                    </a:moveTo>
                    <a:lnTo>
                      <a:pt x="14307" y="9669"/>
                    </a:lnTo>
                    <a:lnTo>
                      <a:pt x="13563" y="9669"/>
                    </a:lnTo>
                    <a:lnTo>
                      <a:pt x="13563" y="8924"/>
                    </a:lnTo>
                    <a:close/>
                    <a:moveTo>
                      <a:pt x="5551" y="9896"/>
                    </a:moveTo>
                    <a:lnTo>
                      <a:pt x="5551" y="10640"/>
                    </a:lnTo>
                    <a:lnTo>
                      <a:pt x="4807" y="10640"/>
                    </a:lnTo>
                    <a:lnTo>
                      <a:pt x="4807" y="9896"/>
                    </a:lnTo>
                    <a:close/>
                    <a:moveTo>
                      <a:pt x="6523" y="9896"/>
                    </a:moveTo>
                    <a:lnTo>
                      <a:pt x="6523" y="10640"/>
                    </a:lnTo>
                    <a:lnTo>
                      <a:pt x="5780" y="10640"/>
                    </a:lnTo>
                    <a:lnTo>
                      <a:pt x="5780" y="9896"/>
                    </a:lnTo>
                    <a:close/>
                    <a:moveTo>
                      <a:pt x="7497" y="9896"/>
                    </a:moveTo>
                    <a:lnTo>
                      <a:pt x="7497" y="10640"/>
                    </a:lnTo>
                    <a:lnTo>
                      <a:pt x="6752" y="10640"/>
                    </a:lnTo>
                    <a:lnTo>
                      <a:pt x="6752" y="9896"/>
                    </a:lnTo>
                    <a:close/>
                    <a:moveTo>
                      <a:pt x="11388" y="9896"/>
                    </a:moveTo>
                    <a:lnTo>
                      <a:pt x="11388" y="10640"/>
                    </a:lnTo>
                    <a:lnTo>
                      <a:pt x="10645" y="10640"/>
                    </a:lnTo>
                    <a:lnTo>
                      <a:pt x="10645" y="9896"/>
                    </a:lnTo>
                    <a:close/>
                    <a:moveTo>
                      <a:pt x="12361" y="9897"/>
                    </a:moveTo>
                    <a:lnTo>
                      <a:pt x="12361" y="10641"/>
                    </a:lnTo>
                    <a:lnTo>
                      <a:pt x="11617" y="10641"/>
                    </a:lnTo>
                    <a:lnTo>
                      <a:pt x="11617" y="9897"/>
                    </a:lnTo>
                    <a:close/>
                    <a:moveTo>
                      <a:pt x="13334" y="9897"/>
                    </a:moveTo>
                    <a:lnTo>
                      <a:pt x="13334" y="10641"/>
                    </a:lnTo>
                    <a:lnTo>
                      <a:pt x="12590" y="10641"/>
                    </a:lnTo>
                    <a:lnTo>
                      <a:pt x="12590" y="9897"/>
                    </a:lnTo>
                    <a:close/>
                    <a:moveTo>
                      <a:pt x="14307" y="9898"/>
                    </a:moveTo>
                    <a:lnTo>
                      <a:pt x="14307" y="10642"/>
                    </a:lnTo>
                    <a:lnTo>
                      <a:pt x="13563" y="10642"/>
                    </a:lnTo>
                    <a:lnTo>
                      <a:pt x="13563" y="9898"/>
                    </a:lnTo>
                    <a:close/>
                    <a:moveTo>
                      <a:pt x="5551" y="10869"/>
                    </a:moveTo>
                    <a:lnTo>
                      <a:pt x="5551" y="11612"/>
                    </a:lnTo>
                    <a:lnTo>
                      <a:pt x="4807" y="11612"/>
                    </a:lnTo>
                    <a:lnTo>
                      <a:pt x="4807" y="10869"/>
                    </a:lnTo>
                    <a:close/>
                    <a:moveTo>
                      <a:pt x="6523" y="10869"/>
                    </a:moveTo>
                    <a:lnTo>
                      <a:pt x="6523" y="11612"/>
                    </a:lnTo>
                    <a:lnTo>
                      <a:pt x="5780" y="11612"/>
                    </a:lnTo>
                    <a:lnTo>
                      <a:pt x="5780" y="10869"/>
                    </a:lnTo>
                    <a:close/>
                    <a:moveTo>
                      <a:pt x="7497" y="10869"/>
                    </a:moveTo>
                    <a:lnTo>
                      <a:pt x="7497" y="11612"/>
                    </a:lnTo>
                    <a:lnTo>
                      <a:pt x="6752" y="11612"/>
                    </a:lnTo>
                    <a:lnTo>
                      <a:pt x="6752" y="10869"/>
                    </a:lnTo>
                    <a:close/>
                    <a:moveTo>
                      <a:pt x="11388" y="10869"/>
                    </a:moveTo>
                    <a:lnTo>
                      <a:pt x="11388" y="11612"/>
                    </a:lnTo>
                    <a:lnTo>
                      <a:pt x="10645" y="11612"/>
                    </a:lnTo>
                    <a:lnTo>
                      <a:pt x="10645" y="10869"/>
                    </a:lnTo>
                    <a:close/>
                    <a:moveTo>
                      <a:pt x="12361" y="10870"/>
                    </a:moveTo>
                    <a:lnTo>
                      <a:pt x="12361" y="11614"/>
                    </a:lnTo>
                    <a:lnTo>
                      <a:pt x="11617" y="11614"/>
                    </a:lnTo>
                    <a:lnTo>
                      <a:pt x="11617" y="10870"/>
                    </a:lnTo>
                    <a:close/>
                    <a:moveTo>
                      <a:pt x="13334" y="10870"/>
                    </a:moveTo>
                    <a:lnTo>
                      <a:pt x="13334" y="11614"/>
                    </a:lnTo>
                    <a:lnTo>
                      <a:pt x="12590" y="11614"/>
                    </a:lnTo>
                    <a:lnTo>
                      <a:pt x="12590" y="10870"/>
                    </a:lnTo>
                    <a:close/>
                    <a:moveTo>
                      <a:pt x="14307" y="10871"/>
                    </a:moveTo>
                    <a:lnTo>
                      <a:pt x="14307" y="11615"/>
                    </a:lnTo>
                    <a:lnTo>
                      <a:pt x="13563" y="11615"/>
                    </a:lnTo>
                    <a:lnTo>
                      <a:pt x="13563" y="10871"/>
                    </a:lnTo>
                    <a:close/>
                    <a:moveTo>
                      <a:pt x="4578" y="11840"/>
                    </a:moveTo>
                    <a:lnTo>
                      <a:pt x="4578" y="12584"/>
                    </a:lnTo>
                    <a:lnTo>
                      <a:pt x="3834" y="12584"/>
                    </a:lnTo>
                    <a:lnTo>
                      <a:pt x="3834" y="11840"/>
                    </a:lnTo>
                    <a:close/>
                    <a:moveTo>
                      <a:pt x="5551" y="11841"/>
                    </a:moveTo>
                    <a:lnTo>
                      <a:pt x="5551" y="12585"/>
                    </a:lnTo>
                    <a:lnTo>
                      <a:pt x="4807" y="12585"/>
                    </a:lnTo>
                    <a:lnTo>
                      <a:pt x="4807" y="11841"/>
                    </a:lnTo>
                    <a:close/>
                    <a:moveTo>
                      <a:pt x="6523" y="11841"/>
                    </a:moveTo>
                    <a:lnTo>
                      <a:pt x="6523" y="12585"/>
                    </a:lnTo>
                    <a:lnTo>
                      <a:pt x="5780" y="12585"/>
                    </a:lnTo>
                    <a:lnTo>
                      <a:pt x="5780" y="11841"/>
                    </a:lnTo>
                    <a:close/>
                    <a:moveTo>
                      <a:pt x="7497" y="11841"/>
                    </a:moveTo>
                    <a:lnTo>
                      <a:pt x="7497" y="12585"/>
                    </a:lnTo>
                    <a:lnTo>
                      <a:pt x="6752" y="12585"/>
                    </a:lnTo>
                    <a:lnTo>
                      <a:pt x="6752" y="11841"/>
                    </a:lnTo>
                    <a:close/>
                    <a:moveTo>
                      <a:pt x="12361" y="11843"/>
                    </a:moveTo>
                    <a:lnTo>
                      <a:pt x="12361" y="12586"/>
                    </a:lnTo>
                    <a:lnTo>
                      <a:pt x="11617" y="12586"/>
                    </a:lnTo>
                    <a:lnTo>
                      <a:pt x="11617" y="11843"/>
                    </a:lnTo>
                    <a:close/>
                    <a:moveTo>
                      <a:pt x="13334" y="11843"/>
                    </a:moveTo>
                    <a:lnTo>
                      <a:pt x="13334" y="12586"/>
                    </a:lnTo>
                    <a:lnTo>
                      <a:pt x="12590" y="12586"/>
                    </a:lnTo>
                    <a:lnTo>
                      <a:pt x="12590" y="11843"/>
                    </a:lnTo>
                    <a:close/>
                    <a:moveTo>
                      <a:pt x="14307" y="11844"/>
                    </a:moveTo>
                    <a:lnTo>
                      <a:pt x="14307" y="12588"/>
                    </a:lnTo>
                    <a:lnTo>
                      <a:pt x="13563" y="12588"/>
                    </a:lnTo>
                    <a:lnTo>
                      <a:pt x="13563" y="11844"/>
                    </a:lnTo>
                    <a:close/>
                    <a:moveTo>
                      <a:pt x="4578" y="12813"/>
                    </a:moveTo>
                    <a:lnTo>
                      <a:pt x="4578" y="13557"/>
                    </a:lnTo>
                    <a:lnTo>
                      <a:pt x="3834" y="13557"/>
                    </a:lnTo>
                    <a:lnTo>
                      <a:pt x="3834" y="12813"/>
                    </a:lnTo>
                    <a:close/>
                    <a:moveTo>
                      <a:pt x="5551" y="12813"/>
                    </a:moveTo>
                    <a:lnTo>
                      <a:pt x="5551" y="13558"/>
                    </a:lnTo>
                    <a:lnTo>
                      <a:pt x="4807" y="13558"/>
                    </a:lnTo>
                    <a:lnTo>
                      <a:pt x="4807" y="12813"/>
                    </a:lnTo>
                    <a:close/>
                    <a:moveTo>
                      <a:pt x="6523" y="12814"/>
                    </a:moveTo>
                    <a:lnTo>
                      <a:pt x="6523" y="13558"/>
                    </a:lnTo>
                    <a:lnTo>
                      <a:pt x="5780" y="13558"/>
                    </a:lnTo>
                    <a:lnTo>
                      <a:pt x="5780" y="12814"/>
                    </a:lnTo>
                    <a:close/>
                    <a:moveTo>
                      <a:pt x="12361" y="12815"/>
                    </a:moveTo>
                    <a:lnTo>
                      <a:pt x="12361" y="13559"/>
                    </a:lnTo>
                    <a:lnTo>
                      <a:pt x="11617" y="13559"/>
                    </a:lnTo>
                    <a:lnTo>
                      <a:pt x="11617" y="12815"/>
                    </a:lnTo>
                    <a:close/>
                    <a:moveTo>
                      <a:pt x="13334" y="12815"/>
                    </a:moveTo>
                    <a:lnTo>
                      <a:pt x="13334" y="13559"/>
                    </a:lnTo>
                    <a:lnTo>
                      <a:pt x="12590" y="13559"/>
                    </a:lnTo>
                    <a:lnTo>
                      <a:pt x="12590" y="12815"/>
                    </a:lnTo>
                    <a:close/>
                    <a:moveTo>
                      <a:pt x="14307" y="12815"/>
                    </a:moveTo>
                    <a:lnTo>
                      <a:pt x="14307" y="13560"/>
                    </a:lnTo>
                    <a:lnTo>
                      <a:pt x="13563" y="13560"/>
                    </a:lnTo>
                    <a:lnTo>
                      <a:pt x="13563" y="12815"/>
                    </a:lnTo>
                    <a:close/>
                    <a:moveTo>
                      <a:pt x="4578" y="13786"/>
                    </a:moveTo>
                    <a:lnTo>
                      <a:pt x="4578" y="14529"/>
                    </a:lnTo>
                    <a:lnTo>
                      <a:pt x="3834" y="14529"/>
                    </a:lnTo>
                    <a:lnTo>
                      <a:pt x="3834" y="13786"/>
                    </a:lnTo>
                    <a:close/>
                    <a:moveTo>
                      <a:pt x="5551" y="13787"/>
                    </a:moveTo>
                    <a:lnTo>
                      <a:pt x="5551" y="14531"/>
                    </a:lnTo>
                    <a:lnTo>
                      <a:pt x="4807" y="14531"/>
                    </a:lnTo>
                    <a:lnTo>
                      <a:pt x="4807" y="13787"/>
                    </a:lnTo>
                    <a:close/>
                    <a:moveTo>
                      <a:pt x="6523" y="13787"/>
                    </a:moveTo>
                    <a:lnTo>
                      <a:pt x="6523" y="14531"/>
                    </a:lnTo>
                    <a:lnTo>
                      <a:pt x="5780" y="14531"/>
                    </a:lnTo>
                    <a:lnTo>
                      <a:pt x="5780" y="13787"/>
                    </a:lnTo>
                    <a:close/>
                    <a:moveTo>
                      <a:pt x="12361" y="13788"/>
                    </a:moveTo>
                    <a:lnTo>
                      <a:pt x="12361" y="14532"/>
                    </a:lnTo>
                    <a:lnTo>
                      <a:pt x="11617" y="14532"/>
                    </a:lnTo>
                    <a:lnTo>
                      <a:pt x="11617" y="13788"/>
                    </a:lnTo>
                    <a:close/>
                    <a:moveTo>
                      <a:pt x="13334" y="13788"/>
                    </a:moveTo>
                    <a:lnTo>
                      <a:pt x="13334" y="14532"/>
                    </a:lnTo>
                    <a:lnTo>
                      <a:pt x="12590" y="14532"/>
                    </a:lnTo>
                    <a:lnTo>
                      <a:pt x="12590" y="13788"/>
                    </a:lnTo>
                    <a:close/>
                    <a:moveTo>
                      <a:pt x="14307" y="13789"/>
                    </a:moveTo>
                    <a:lnTo>
                      <a:pt x="14307" y="14533"/>
                    </a:lnTo>
                    <a:lnTo>
                      <a:pt x="13563" y="14533"/>
                    </a:lnTo>
                    <a:lnTo>
                      <a:pt x="13563" y="13789"/>
                    </a:lnTo>
                    <a:close/>
                    <a:moveTo>
                      <a:pt x="4578" y="14758"/>
                    </a:moveTo>
                    <a:lnTo>
                      <a:pt x="4578" y="15502"/>
                    </a:lnTo>
                    <a:lnTo>
                      <a:pt x="3834" y="15502"/>
                    </a:lnTo>
                    <a:lnTo>
                      <a:pt x="3834" y="14758"/>
                    </a:lnTo>
                    <a:close/>
                    <a:moveTo>
                      <a:pt x="5551" y="14760"/>
                    </a:moveTo>
                    <a:lnTo>
                      <a:pt x="5551" y="15503"/>
                    </a:lnTo>
                    <a:lnTo>
                      <a:pt x="4807" y="15503"/>
                    </a:lnTo>
                    <a:lnTo>
                      <a:pt x="4807" y="14760"/>
                    </a:lnTo>
                    <a:close/>
                    <a:moveTo>
                      <a:pt x="6523" y="14760"/>
                    </a:moveTo>
                    <a:lnTo>
                      <a:pt x="6523" y="15503"/>
                    </a:lnTo>
                    <a:lnTo>
                      <a:pt x="5780" y="15503"/>
                    </a:lnTo>
                    <a:lnTo>
                      <a:pt x="5780" y="14760"/>
                    </a:lnTo>
                    <a:close/>
                    <a:moveTo>
                      <a:pt x="12361" y="14761"/>
                    </a:moveTo>
                    <a:lnTo>
                      <a:pt x="12361" y="15505"/>
                    </a:lnTo>
                    <a:lnTo>
                      <a:pt x="11617" y="15505"/>
                    </a:lnTo>
                    <a:lnTo>
                      <a:pt x="11617" y="14761"/>
                    </a:lnTo>
                    <a:close/>
                    <a:moveTo>
                      <a:pt x="13334" y="14761"/>
                    </a:moveTo>
                    <a:lnTo>
                      <a:pt x="13334" y="15505"/>
                    </a:lnTo>
                    <a:lnTo>
                      <a:pt x="12590" y="15505"/>
                    </a:lnTo>
                    <a:lnTo>
                      <a:pt x="12590" y="14761"/>
                    </a:lnTo>
                    <a:close/>
                    <a:moveTo>
                      <a:pt x="14307" y="14762"/>
                    </a:moveTo>
                    <a:lnTo>
                      <a:pt x="14307" y="15506"/>
                    </a:lnTo>
                    <a:lnTo>
                      <a:pt x="13563" y="15506"/>
                    </a:lnTo>
                    <a:lnTo>
                      <a:pt x="13563" y="14762"/>
                    </a:lnTo>
                    <a:close/>
                    <a:moveTo>
                      <a:pt x="15279" y="14762"/>
                    </a:moveTo>
                    <a:lnTo>
                      <a:pt x="15279" y="15506"/>
                    </a:lnTo>
                    <a:lnTo>
                      <a:pt x="14536" y="15506"/>
                    </a:lnTo>
                    <a:lnTo>
                      <a:pt x="14536" y="14762"/>
                    </a:lnTo>
                    <a:close/>
                    <a:moveTo>
                      <a:pt x="3605" y="15731"/>
                    </a:moveTo>
                    <a:lnTo>
                      <a:pt x="3605" y="16475"/>
                    </a:lnTo>
                    <a:lnTo>
                      <a:pt x="2861" y="16475"/>
                    </a:lnTo>
                    <a:lnTo>
                      <a:pt x="2861" y="15731"/>
                    </a:lnTo>
                    <a:close/>
                    <a:moveTo>
                      <a:pt x="4578" y="15731"/>
                    </a:moveTo>
                    <a:lnTo>
                      <a:pt x="4578" y="16476"/>
                    </a:lnTo>
                    <a:lnTo>
                      <a:pt x="3834" y="16476"/>
                    </a:lnTo>
                    <a:lnTo>
                      <a:pt x="3834" y="15731"/>
                    </a:lnTo>
                    <a:close/>
                    <a:moveTo>
                      <a:pt x="5551" y="15732"/>
                    </a:moveTo>
                    <a:lnTo>
                      <a:pt x="5551" y="16476"/>
                    </a:lnTo>
                    <a:lnTo>
                      <a:pt x="4807" y="16476"/>
                    </a:lnTo>
                    <a:lnTo>
                      <a:pt x="4807" y="15732"/>
                    </a:lnTo>
                    <a:close/>
                    <a:moveTo>
                      <a:pt x="6523" y="15732"/>
                    </a:moveTo>
                    <a:lnTo>
                      <a:pt x="6523" y="16476"/>
                    </a:lnTo>
                    <a:lnTo>
                      <a:pt x="5780" y="16476"/>
                    </a:lnTo>
                    <a:lnTo>
                      <a:pt x="5780" y="15732"/>
                    </a:lnTo>
                    <a:close/>
                    <a:moveTo>
                      <a:pt x="12361" y="15734"/>
                    </a:moveTo>
                    <a:lnTo>
                      <a:pt x="12361" y="16477"/>
                    </a:lnTo>
                    <a:lnTo>
                      <a:pt x="11617" y="16477"/>
                    </a:lnTo>
                    <a:lnTo>
                      <a:pt x="11617" y="15734"/>
                    </a:lnTo>
                    <a:close/>
                    <a:moveTo>
                      <a:pt x="13334" y="15734"/>
                    </a:moveTo>
                    <a:lnTo>
                      <a:pt x="13334" y="16477"/>
                    </a:lnTo>
                    <a:lnTo>
                      <a:pt x="12590" y="16477"/>
                    </a:lnTo>
                    <a:lnTo>
                      <a:pt x="12590" y="15734"/>
                    </a:lnTo>
                    <a:close/>
                    <a:moveTo>
                      <a:pt x="14307" y="15735"/>
                    </a:moveTo>
                    <a:lnTo>
                      <a:pt x="14307" y="16479"/>
                    </a:lnTo>
                    <a:lnTo>
                      <a:pt x="13563" y="16479"/>
                    </a:lnTo>
                    <a:lnTo>
                      <a:pt x="13563" y="15735"/>
                    </a:lnTo>
                    <a:close/>
                    <a:moveTo>
                      <a:pt x="15279" y="15735"/>
                    </a:moveTo>
                    <a:lnTo>
                      <a:pt x="15279" y="16479"/>
                    </a:lnTo>
                    <a:lnTo>
                      <a:pt x="14536" y="16479"/>
                    </a:lnTo>
                    <a:lnTo>
                      <a:pt x="14536" y="15735"/>
                    </a:lnTo>
                    <a:close/>
                    <a:moveTo>
                      <a:pt x="3605" y="16704"/>
                    </a:moveTo>
                    <a:lnTo>
                      <a:pt x="3605" y="17448"/>
                    </a:lnTo>
                    <a:lnTo>
                      <a:pt x="2861" y="17448"/>
                    </a:lnTo>
                    <a:lnTo>
                      <a:pt x="2861" y="16704"/>
                    </a:lnTo>
                    <a:close/>
                    <a:moveTo>
                      <a:pt x="4578" y="16704"/>
                    </a:moveTo>
                    <a:lnTo>
                      <a:pt x="4578" y="17448"/>
                    </a:lnTo>
                    <a:lnTo>
                      <a:pt x="3834" y="17448"/>
                    </a:lnTo>
                    <a:lnTo>
                      <a:pt x="3834" y="16704"/>
                    </a:lnTo>
                    <a:close/>
                    <a:moveTo>
                      <a:pt x="5551" y="16705"/>
                    </a:moveTo>
                    <a:lnTo>
                      <a:pt x="5551" y="17449"/>
                    </a:lnTo>
                    <a:lnTo>
                      <a:pt x="4807" y="17449"/>
                    </a:lnTo>
                    <a:lnTo>
                      <a:pt x="4807" y="16705"/>
                    </a:lnTo>
                    <a:close/>
                    <a:moveTo>
                      <a:pt x="6523" y="16705"/>
                    </a:moveTo>
                    <a:lnTo>
                      <a:pt x="6523" y="17449"/>
                    </a:lnTo>
                    <a:lnTo>
                      <a:pt x="5780" y="17449"/>
                    </a:lnTo>
                    <a:lnTo>
                      <a:pt x="5780" y="16705"/>
                    </a:lnTo>
                    <a:close/>
                    <a:moveTo>
                      <a:pt x="12361" y="16706"/>
                    </a:moveTo>
                    <a:lnTo>
                      <a:pt x="12361" y="17450"/>
                    </a:lnTo>
                    <a:lnTo>
                      <a:pt x="11617" y="17450"/>
                    </a:lnTo>
                    <a:lnTo>
                      <a:pt x="11617" y="16706"/>
                    </a:lnTo>
                    <a:close/>
                    <a:moveTo>
                      <a:pt x="13334" y="16706"/>
                    </a:moveTo>
                    <a:lnTo>
                      <a:pt x="13334" y="17450"/>
                    </a:lnTo>
                    <a:lnTo>
                      <a:pt x="12590" y="17450"/>
                    </a:lnTo>
                    <a:lnTo>
                      <a:pt x="12590" y="16706"/>
                    </a:lnTo>
                    <a:close/>
                    <a:moveTo>
                      <a:pt x="14307" y="16708"/>
                    </a:moveTo>
                    <a:lnTo>
                      <a:pt x="14307" y="17451"/>
                    </a:lnTo>
                    <a:lnTo>
                      <a:pt x="13563" y="17451"/>
                    </a:lnTo>
                    <a:lnTo>
                      <a:pt x="13563" y="16708"/>
                    </a:lnTo>
                    <a:close/>
                    <a:moveTo>
                      <a:pt x="15279" y="16708"/>
                    </a:moveTo>
                    <a:lnTo>
                      <a:pt x="15279" y="17451"/>
                    </a:lnTo>
                    <a:lnTo>
                      <a:pt x="14536" y="17451"/>
                    </a:lnTo>
                    <a:lnTo>
                      <a:pt x="14536" y="16708"/>
                    </a:lnTo>
                    <a:close/>
                    <a:moveTo>
                      <a:pt x="3605" y="17677"/>
                    </a:moveTo>
                    <a:lnTo>
                      <a:pt x="3605" y="18421"/>
                    </a:lnTo>
                    <a:lnTo>
                      <a:pt x="2861" y="18421"/>
                    </a:lnTo>
                    <a:lnTo>
                      <a:pt x="2861" y="17677"/>
                    </a:lnTo>
                    <a:close/>
                    <a:moveTo>
                      <a:pt x="4578" y="17677"/>
                    </a:moveTo>
                    <a:lnTo>
                      <a:pt x="4578" y="18422"/>
                    </a:lnTo>
                    <a:lnTo>
                      <a:pt x="3834" y="18422"/>
                    </a:lnTo>
                    <a:lnTo>
                      <a:pt x="3834" y="17677"/>
                    </a:lnTo>
                    <a:close/>
                    <a:moveTo>
                      <a:pt x="5551" y="17678"/>
                    </a:moveTo>
                    <a:lnTo>
                      <a:pt x="5551" y="18422"/>
                    </a:lnTo>
                    <a:lnTo>
                      <a:pt x="4807" y="18422"/>
                    </a:lnTo>
                    <a:lnTo>
                      <a:pt x="4807" y="17678"/>
                    </a:lnTo>
                    <a:close/>
                    <a:moveTo>
                      <a:pt x="12361" y="17679"/>
                    </a:moveTo>
                    <a:lnTo>
                      <a:pt x="12361" y="18423"/>
                    </a:lnTo>
                    <a:lnTo>
                      <a:pt x="11617" y="18423"/>
                    </a:lnTo>
                    <a:lnTo>
                      <a:pt x="11617" y="17679"/>
                    </a:lnTo>
                    <a:close/>
                    <a:moveTo>
                      <a:pt x="13334" y="17679"/>
                    </a:moveTo>
                    <a:lnTo>
                      <a:pt x="13334" y="18423"/>
                    </a:lnTo>
                    <a:lnTo>
                      <a:pt x="12590" y="18423"/>
                    </a:lnTo>
                    <a:lnTo>
                      <a:pt x="12590" y="17679"/>
                    </a:lnTo>
                    <a:close/>
                    <a:moveTo>
                      <a:pt x="14307" y="17680"/>
                    </a:moveTo>
                    <a:lnTo>
                      <a:pt x="14307" y="18424"/>
                    </a:lnTo>
                    <a:lnTo>
                      <a:pt x="13563" y="18424"/>
                    </a:lnTo>
                    <a:lnTo>
                      <a:pt x="13563" y="17680"/>
                    </a:lnTo>
                    <a:close/>
                    <a:moveTo>
                      <a:pt x="15279" y="17680"/>
                    </a:moveTo>
                    <a:lnTo>
                      <a:pt x="15279" y="18424"/>
                    </a:lnTo>
                    <a:lnTo>
                      <a:pt x="14536" y="18424"/>
                    </a:lnTo>
                    <a:lnTo>
                      <a:pt x="14536" y="17680"/>
                    </a:lnTo>
                    <a:close/>
                    <a:moveTo>
                      <a:pt x="3605" y="18649"/>
                    </a:moveTo>
                    <a:lnTo>
                      <a:pt x="3605" y="19393"/>
                    </a:lnTo>
                    <a:lnTo>
                      <a:pt x="2861" y="19393"/>
                    </a:lnTo>
                    <a:lnTo>
                      <a:pt x="2861" y="18649"/>
                    </a:lnTo>
                    <a:close/>
                    <a:moveTo>
                      <a:pt x="4578" y="18651"/>
                    </a:moveTo>
                    <a:lnTo>
                      <a:pt x="4578" y="19394"/>
                    </a:lnTo>
                    <a:lnTo>
                      <a:pt x="3834" y="19394"/>
                    </a:lnTo>
                    <a:lnTo>
                      <a:pt x="3834" y="18651"/>
                    </a:lnTo>
                    <a:close/>
                    <a:moveTo>
                      <a:pt x="5551" y="18651"/>
                    </a:moveTo>
                    <a:lnTo>
                      <a:pt x="5551" y="19394"/>
                    </a:lnTo>
                    <a:lnTo>
                      <a:pt x="4807" y="19394"/>
                    </a:lnTo>
                    <a:lnTo>
                      <a:pt x="4807" y="18651"/>
                    </a:lnTo>
                    <a:close/>
                    <a:moveTo>
                      <a:pt x="12361" y="18652"/>
                    </a:moveTo>
                    <a:lnTo>
                      <a:pt x="12361" y="19396"/>
                    </a:lnTo>
                    <a:lnTo>
                      <a:pt x="11617" y="19396"/>
                    </a:lnTo>
                    <a:lnTo>
                      <a:pt x="11617" y="18652"/>
                    </a:lnTo>
                    <a:close/>
                    <a:moveTo>
                      <a:pt x="13334" y="18652"/>
                    </a:moveTo>
                    <a:lnTo>
                      <a:pt x="13334" y="19396"/>
                    </a:lnTo>
                    <a:lnTo>
                      <a:pt x="12590" y="19396"/>
                    </a:lnTo>
                    <a:lnTo>
                      <a:pt x="12590" y="18652"/>
                    </a:lnTo>
                    <a:close/>
                    <a:moveTo>
                      <a:pt x="14307" y="18653"/>
                    </a:moveTo>
                    <a:lnTo>
                      <a:pt x="14307" y="19397"/>
                    </a:lnTo>
                    <a:lnTo>
                      <a:pt x="13563" y="19397"/>
                    </a:lnTo>
                    <a:lnTo>
                      <a:pt x="13563" y="18653"/>
                    </a:lnTo>
                    <a:close/>
                    <a:moveTo>
                      <a:pt x="15279" y="18653"/>
                    </a:moveTo>
                    <a:lnTo>
                      <a:pt x="15279" y="19397"/>
                    </a:lnTo>
                    <a:lnTo>
                      <a:pt x="14536" y="19397"/>
                    </a:lnTo>
                    <a:lnTo>
                      <a:pt x="14536" y="18653"/>
                    </a:lnTo>
                    <a:close/>
                    <a:moveTo>
                      <a:pt x="2632" y="19622"/>
                    </a:moveTo>
                    <a:lnTo>
                      <a:pt x="2632" y="20366"/>
                    </a:lnTo>
                    <a:lnTo>
                      <a:pt x="1889" y="20366"/>
                    </a:lnTo>
                    <a:lnTo>
                      <a:pt x="1889" y="19622"/>
                    </a:lnTo>
                    <a:close/>
                    <a:moveTo>
                      <a:pt x="3605" y="19622"/>
                    </a:moveTo>
                    <a:lnTo>
                      <a:pt x="3605" y="20366"/>
                    </a:lnTo>
                    <a:lnTo>
                      <a:pt x="2861" y="20366"/>
                    </a:lnTo>
                    <a:lnTo>
                      <a:pt x="2861" y="19622"/>
                    </a:lnTo>
                    <a:close/>
                    <a:moveTo>
                      <a:pt x="4578" y="19623"/>
                    </a:moveTo>
                    <a:lnTo>
                      <a:pt x="4578" y="20367"/>
                    </a:lnTo>
                    <a:lnTo>
                      <a:pt x="3834" y="20367"/>
                    </a:lnTo>
                    <a:lnTo>
                      <a:pt x="3834" y="19623"/>
                    </a:lnTo>
                    <a:close/>
                    <a:moveTo>
                      <a:pt x="5551" y="19623"/>
                    </a:moveTo>
                    <a:lnTo>
                      <a:pt x="5551" y="20367"/>
                    </a:lnTo>
                    <a:lnTo>
                      <a:pt x="4807" y="20367"/>
                    </a:lnTo>
                    <a:lnTo>
                      <a:pt x="4807" y="19623"/>
                    </a:lnTo>
                    <a:close/>
                    <a:moveTo>
                      <a:pt x="12361" y="19625"/>
                    </a:moveTo>
                    <a:lnTo>
                      <a:pt x="12361" y="20368"/>
                    </a:lnTo>
                    <a:lnTo>
                      <a:pt x="11617" y="20368"/>
                    </a:lnTo>
                    <a:lnTo>
                      <a:pt x="11617" y="19625"/>
                    </a:lnTo>
                    <a:close/>
                    <a:moveTo>
                      <a:pt x="13334" y="19625"/>
                    </a:moveTo>
                    <a:lnTo>
                      <a:pt x="13334" y="20368"/>
                    </a:lnTo>
                    <a:lnTo>
                      <a:pt x="12590" y="20368"/>
                    </a:lnTo>
                    <a:lnTo>
                      <a:pt x="12590" y="19625"/>
                    </a:lnTo>
                    <a:close/>
                    <a:moveTo>
                      <a:pt x="14307" y="19626"/>
                    </a:moveTo>
                    <a:lnTo>
                      <a:pt x="14307" y="20370"/>
                    </a:lnTo>
                    <a:lnTo>
                      <a:pt x="13563" y="20370"/>
                    </a:lnTo>
                    <a:lnTo>
                      <a:pt x="13563" y="19626"/>
                    </a:lnTo>
                    <a:close/>
                    <a:moveTo>
                      <a:pt x="15279" y="19626"/>
                    </a:moveTo>
                    <a:lnTo>
                      <a:pt x="15279" y="20370"/>
                    </a:lnTo>
                    <a:lnTo>
                      <a:pt x="14536" y="20370"/>
                    </a:lnTo>
                    <a:lnTo>
                      <a:pt x="14536" y="19626"/>
                    </a:lnTo>
                    <a:close/>
                    <a:moveTo>
                      <a:pt x="2632" y="20595"/>
                    </a:moveTo>
                    <a:lnTo>
                      <a:pt x="2632" y="21340"/>
                    </a:lnTo>
                    <a:lnTo>
                      <a:pt x="1889" y="21340"/>
                    </a:lnTo>
                    <a:lnTo>
                      <a:pt x="1889" y="20595"/>
                    </a:lnTo>
                    <a:close/>
                    <a:moveTo>
                      <a:pt x="3605" y="20595"/>
                    </a:moveTo>
                    <a:lnTo>
                      <a:pt x="3605" y="21340"/>
                    </a:lnTo>
                    <a:lnTo>
                      <a:pt x="2861" y="21340"/>
                    </a:lnTo>
                    <a:lnTo>
                      <a:pt x="2861" y="20595"/>
                    </a:lnTo>
                    <a:close/>
                    <a:moveTo>
                      <a:pt x="4578" y="20595"/>
                    </a:moveTo>
                    <a:lnTo>
                      <a:pt x="4578" y="21340"/>
                    </a:lnTo>
                    <a:lnTo>
                      <a:pt x="3834" y="21340"/>
                    </a:lnTo>
                    <a:lnTo>
                      <a:pt x="3834" y="20595"/>
                    </a:lnTo>
                    <a:close/>
                    <a:moveTo>
                      <a:pt x="5551" y="20596"/>
                    </a:moveTo>
                    <a:lnTo>
                      <a:pt x="5551" y="21340"/>
                    </a:lnTo>
                    <a:lnTo>
                      <a:pt x="4807" y="21340"/>
                    </a:lnTo>
                    <a:lnTo>
                      <a:pt x="4807" y="20596"/>
                    </a:lnTo>
                    <a:close/>
                    <a:moveTo>
                      <a:pt x="12361" y="20597"/>
                    </a:moveTo>
                    <a:lnTo>
                      <a:pt x="12361" y="21341"/>
                    </a:lnTo>
                    <a:lnTo>
                      <a:pt x="11617" y="21341"/>
                    </a:lnTo>
                    <a:lnTo>
                      <a:pt x="11617" y="20597"/>
                    </a:lnTo>
                    <a:close/>
                    <a:moveTo>
                      <a:pt x="13334" y="20597"/>
                    </a:moveTo>
                    <a:lnTo>
                      <a:pt x="13334" y="21341"/>
                    </a:lnTo>
                    <a:lnTo>
                      <a:pt x="12590" y="21341"/>
                    </a:lnTo>
                    <a:lnTo>
                      <a:pt x="12590" y="20597"/>
                    </a:lnTo>
                    <a:close/>
                    <a:moveTo>
                      <a:pt x="14307" y="20599"/>
                    </a:moveTo>
                    <a:lnTo>
                      <a:pt x="14307" y="21342"/>
                    </a:lnTo>
                    <a:lnTo>
                      <a:pt x="13563" y="21342"/>
                    </a:lnTo>
                    <a:lnTo>
                      <a:pt x="13563" y="20599"/>
                    </a:lnTo>
                    <a:close/>
                    <a:moveTo>
                      <a:pt x="2632" y="21568"/>
                    </a:moveTo>
                    <a:lnTo>
                      <a:pt x="2632" y="22313"/>
                    </a:lnTo>
                    <a:lnTo>
                      <a:pt x="1889" y="22313"/>
                    </a:lnTo>
                    <a:lnTo>
                      <a:pt x="1889" y="21568"/>
                    </a:lnTo>
                    <a:close/>
                    <a:moveTo>
                      <a:pt x="3605" y="21568"/>
                    </a:moveTo>
                    <a:lnTo>
                      <a:pt x="3605" y="22313"/>
                    </a:lnTo>
                    <a:lnTo>
                      <a:pt x="2861" y="22313"/>
                    </a:lnTo>
                    <a:lnTo>
                      <a:pt x="2861" y="21568"/>
                    </a:lnTo>
                    <a:close/>
                    <a:moveTo>
                      <a:pt x="4578" y="21569"/>
                    </a:moveTo>
                    <a:lnTo>
                      <a:pt x="4578" y="22313"/>
                    </a:lnTo>
                    <a:lnTo>
                      <a:pt x="3834" y="22313"/>
                    </a:lnTo>
                    <a:lnTo>
                      <a:pt x="3834" y="21569"/>
                    </a:lnTo>
                    <a:close/>
                    <a:moveTo>
                      <a:pt x="5551" y="21569"/>
                    </a:moveTo>
                    <a:lnTo>
                      <a:pt x="5551" y="22313"/>
                    </a:lnTo>
                    <a:lnTo>
                      <a:pt x="4807" y="22313"/>
                    </a:lnTo>
                    <a:lnTo>
                      <a:pt x="4807" y="21569"/>
                    </a:lnTo>
                    <a:close/>
                    <a:moveTo>
                      <a:pt x="12361" y="21570"/>
                    </a:moveTo>
                    <a:lnTo>
                      <a:pt x="12361" y="22314"/>
                    </a:lnTo>
                    <a:lnTo>
                      <a:pt x="11617" y="22314"/>
                    </a:lnTo>
                    <a:lnTo>
                      <a:pt x="11617" y="21570"/>
                    </a:lnTo>
                    <a:close/>
                    <a:moveTo>
                      <a:pt x="13334" y="21570"/>
                    </a:moveTo>
                    <a:lnTo>
                      <a:pt x="13334" y="22315"/>
                    </a:lnTo>
                    <a:lnTo>
                      <a:pt x="12590" y="22315"/>
                    </a:lnTo>
                    <a:lnTo>
                      <a:pt x="12590" y="21570"/>
                    </a:lnTo>
                    <a:close/>
                    <a:moveTo>
                      <a:pt x="14307" y="21571"/>
                    </a:moveTo>
                    <a:lnTo>
                      <a:pt x="14307" y="22315"/>
                    </a:lnTo>
                    <a:lnTo>
                      <a:pt x="13563" y="22315"/>
                    </a:lnTo>
                    <a:lnTo>
                      <a:pt x="13563" y="21571"/>
                    </a:lnTo>
                    <a:close/>
                    <a:moveTo>
                      <a:pt x="1660" y="22541"/>
                    </a:moveTo>
                    <a:lnTo>
                      <a:pt x="1660" y="23286"/>
                    </a:lnTo>
                    <a:lnTo>
                      <a:pt x="916" y="23286"/>
                    </a:lnTo>
                    <a:lnTo>
                      <a:pt x="916" y="22541"/>
                    </a:lnTo>
                    <a:close/>
                    <a:moveTo>
                      <a:pt x="2632" y="22541"/>
                    </a:moveTo>
                    <a:lnTo>
                      <a:pt x="2632" y="23286"/>
                    </a:lnTo>
                    <a:lnTo>
                      <a:pt x="1889" y="23286"/>
                    </a:lnTo>
                    <a:lnTo>
                      <a:pt x="1889" y="22541"/>
                    </a:lnTo>
                    <a:close/>
                    <a:moveTo>
                      <a:pt x="3605" y="22541"/>
                    </a:moveTo>
                    <a:lnTo>
                      <a:pt x="3605" y="23286"/>
                    </a:lnTo>
                    <a:lnTo>
                      <a:pt x="2861" y="23286"/>
                    </a:lnTo>
                    <a:lnTo>
                      <a:pt x="2861" y="22541"/>
                    </a:lnTo>
                    <a:close/>
                    <a:moveTo>
                      <a:pt x="4578" y="22542"/>
                    </a:moveTo>
                    <a:lnTo>
                      <a:pt x="4578" y="23286"/>
                    </a:lnTo>
                    <a:lnTo>
                      <a:pt x="3834" y="23286"/>
                    </a:lnTo>
                    <a:lnTo>
                      <a:pt x="3834" y="22542"/>
                    </a:lnTo>
                    <a:close/>
                    <a:moveTo>
                      <a:pt x="5551" y="22542"/>
                    </a:moveTo>
                    <a:lnTo>
                      <a:pt x="5551" y="23286"/>
                    </a:lnTo>
                    <a:lnTo>
                      <a:pt x="4807" y="23286"/>
                    </a:lnTo>
                    <a:lnTo>
                      <a:pt x="4807" y="22542"/>
                    </a:lnTo>
                    <a:close/>
                    <a:moveTo>
                      <a:pt x="12361" y="22543"/>
                    </a:moveTo>
                    <a:lnTo>
                      <a:pt x="12361" y="23287"/>
                    </a:lnTo>
                    <a:lnTo>
                      <a:pt x="11617" y="23287"/>
                    </a:lnTo>
                    <a:lnTo>
                      <a:pt x="11617" y="22543"/>
                    </a:lnTo>
                    <a:close/>
                    <a:moveTo>
                      <a:pt x="13334" y="22543"/>
                    </a:moveTo>
                    <a:lnTo>
                      <a:pt x="13334" y="23288"/>
                    </a:lnTo>
                    <a:lnTo>
                      <a:pt x="12590" y="23288"/>
                    </a:lnTo>
                    <a:lnTo>
                      <a:pt x="12590" y="22543"/>
                    </a:lnTo>
                    <a:close/>
                    <a:moveTo>
                      <a:pt x="14307" y="22544"/>
                    </a:moveTo>
                    <a:lnTo>
                      <a:pt x="14307" y="23288"/>
                    </a:lnTo>
                    <a:lnTo>
                      <a:pt x="13563" y="23288"/>
                    </a:lnTo>
                    <a:lnTo>
                      <a:pt x="13563" y="22544"/>
                    </a:lnTo>
                    <a:close/>
                    <a:moveTo>
                      <a:pt x="1660" y="23514"/>
                    </a:moveTo>
                    <a:lnTo>
                      <a:pt x="1660" y="24258"/>
                    </a:lnTo>
                    <a:lnTo>
                      <a:pt x="916" y="24258"/>
                    </a:lnTo>
                    <a:lnTo>
                      <a:pt x="916" y="23514"/>
                    </a:lnTo>
                    <a:close/>
                    <a:moveTo>
                      <a:pt x="2632" y="23514"/>
                    </a:moveTo>
                    <a:lnTo>
                      <a:pt x="2632" y="24258"/>
                    </a:lnTo>
                    <a:lnTo>
                      <a:pt x="1889" y="24258"/>
                    </a:lnTo>
                    <a:lnTo>
                      <a:pt x="1889" y="23514"/>
                    </a:lnTo>
                    <a:close/>
                    <a:moveTo>
                      <a:pt x="3605" y="23514"/>
                    </a:moveTo>
                    <a:lnTo>
                      <a:pt x="3605" y="24258"/>
                    </a:lnTo>
                    <a:lnTo>
                      <a:pt x="2861" y="24258"/>
                    </a:lnTo>
                    <a:lnTo>
                      <a:pt x="2861" y="23514"/>
                    </a:lnTo>
                    <a:close/>
                    <a:moveTo>
                      <a:pt x="4578" y="23514"/>
                    </a:moveTo>
                    <a:lnTo>
                      <a:pt x="4578" y="24258"/>
                    </a:lnTo>
                    <a:lnTo>
                      <a:pt x="3834" y="24258"/>
                    </a:lnTo>
                    <a:lnTo>
                      <a:pt x="3834" y="23514"/>
                    </a:lnTo>
                    <a:close/>
                    <a:moveTo>
                      <a:pt x="12361" y="23516"/>
                    </a:moveTo>
                    <a:lnTo>
                      <a:pt x="12361" y="24259"/>
                    </a:lnTo>
                    <a:lnTo>
                      <a:pt x="11617" y="24259"/>
                    </a:lnTo>
                    <a:lnTo>
                      <a:pt x="11617" y="23516"/>
                    </a:lnTo>
                    <a:close/>
                    <a:moveTo>
                      <a:pt x="13334" y="23517"/>
                    </a:moveTo>
                    <a:lnTo>
                      <a:pt x="13334" y="24261"/>
                    </a:lnTo>
                    <a:lnTo>
                      <a:pt x="12590" y="24261"/>
                    </a:lnTo>
                    <a:lnTo>
                      <a:pt x="12590" y="23517"/>
                    </a:lnTo>
                    <a:close/>
                    <a:moveTo>
                      <a:pt x="14307" y="23517"/>
                    </a:moveTo>
                    <a:lnTo>
                      <a:pt x="14307" y="24261"/>
                    </a:lnTo>
                    <a:lnTo>
                      <a:pt x="13563" y="24261"/>
                    </a:lnTo>
                    <a:lnTo>
                      <a:pt x="13563" y="23517"/>
                    </a:lnTo>
                    <a:close/>
                    <a:moveTo>
                      <a:pt x="1660" y="24487"/>
                    </a:moveTo>
                    <a:lnTo>
                      <a:pt x="1660" y="25231"/>
                    </a:lnTo>
                    <a:lnTo>
                      <a:pt x="916" y="25231"/>
                    </a:lnTo>
                    <a:lnTo>
                      <a:pt x="916" y="24487"/>
                    </a:lnTo>
                    <a:close/>
                    <a:moveTo>
                      <a:pt x="2632" y="24487"/>
                    </a:moveTo>
                    <a:lnTo>
                      <a:pt x="2632" y="25231"/>
                    </a:lnTo>
                    <a:lnTo>
                      <a:pt x="1889" y="25231"/>
                    </a:lnTo>
                    <a:lnTo>
                      <a:pt x="1889" y="24487"/>
                    </a:lnTo>
                    <a:close/>
                    <a:moveTo>
                      <a:pt x="3605" y="24487"/>
                    </a:moveTo>
                    <a:lnTo>
                      <a:pt x="3605" y="25231"/>
                    </a:lnTo>
                    <a:lnTo>
                      <a:pt x="2861" y="25231"/>
                    </a:lnTo>
                    <a:lnTo>
                      <a:pt x="2861" y="24487"/>
                    </a:lnTo>
                    <a:close/>
                    <a:moveTo>
                      <a:pt x="4578" y="24487"/>
                    </a:moveTo>
                    <a:lnTo>
                      <a:pt x="4578" y="25231"/>
                    </a:lnTo>
                    <a:lnTo>
                      <a:pt x="3834" y="25231"/>
                    </a:lnTo>
                    <a:lnTo>
                      <a:pt x="3834" y="24487"/>
                    </a:lnTo>
                    <a:close/>
                    <a:moveTo>
                      <a:pt x="11388" y="24488"/>
                    </a:moveTo>
                    <a:lnTo>
                      <a:pt x="11388" y="25232"/>
                    </a:lnTo>
                    <a:lnTo>
                      <a:pt x="10645" y="25232"/>
                    </a:lnTo>
                    <a:lnTo>
                      <a:pt x="10645" y="24488"/>
                    </a:lnTo>
                    <a:close/>
                    <a:moveTo>
                      <a:pt x="12361" y="24488"/>
                    </a:moveTo>
                    <a:lnTo>
                      <a:pt x="12361" y="25232"/>
                    </a:lnTo>
                    <a:lnTo>
                      <a:pt x="11617" y="25232"/>
                    </a:lnTo>
                    <a:lnTo>
                      <a:pt x="11617" y="24488"/>
                    </a:lnTo>
                    <a:close/>
                    <a:moveTo>
                      <a:pt x="13334" y="24490"/>
                    </a:moveTo>
                    <a:lnTo>
                      <a:pt x="13334" y="25233"/>
                    </a:lnTo>
                    <a:lnTo>
                      <a:pt x="12590" y="25233"/>
                    </a:lnTo>
                    <a:lnTo>
                      <a:pt x="12590" y="24490"/>
                    </a:lnTo>
                    <a:close/>
                    <a:moveTo>
                      <a:pt x="14307" y="24490"/>
                    </a:moveTo>
                    <a:lnTo>
                      <a:pt x="14307" y="25233"/>
                    </a:lnTo>
                    <a:lnTo>
                      <a:pt x="13563" y="25233"/>
                    </a:lnTo>
                    <a:lnTo>
                      <a:pt x="13563" y="24490"/>
                    </a:lnTo>
                    <a:close/>
                    <a:moveTo>
                      <a:pt x="5605" y="1"/>
                    </a:moveTo>
                    <a:cubicBezTo>
                      <a:pt x="5570" y="57"/>
                      <a:pt x="5535" y="111"/>
                      <a:pt x="5501" y="166"/>
                    </a:cubicBezTo>
                    <a:lnTo>
                      <a:pt x="5551" y="166"/>
                    </a:lnTo>
                    <a:lnTo>
                      <a:pt x="5551" y="910"/>
                    </a:lnTo>
                    <a:lnTo>
                      <a:pt x="5086" y="910"/>
                    </a:lnTo>
                    <a:cubicBezTo>
                      <a:pt x="5049" y="987"/>
                      <a:pt x="5012" y="1063"/>
                      <a:pt x="4979" y="1139"/>
                    </a:cubicBezTo>
                    <a:lnTo>
                      <a:pt x="5551" y="1139"/>
                    </a:lnTo>
                    <a:lnTo>
                      <a:pt x="5551" y="1882"/>
                    </a:lnTo>
                    <a:lnTo>
                      <a:pt x="4807" y="1882"/>
                    </a:lnTo>
                    <a:lnTo>
                      <a:pt x="4807" y="1563"/>
                    </a:lnTo>
                    <a:cubicBezTo>
                      <a:pt x="4712" y="1823"/>
                      <a:pt x="4637" y="2083"/>
                      <a:pt x="4578" y="2347"/>
                    </a:cubicBezTo>
                    <a:lnTo>
                      <a:pt x="4578" y="2855"/>
                    </a:lnTo>
                    <a:lnTo>
                      <a:pt x="4483" y="2855"/>
                    </a:lnTo>
                    <a:cubicBezTo>
                      <a:pt x="4472" y="2931"/>
                      <a:pt x="4462" y="3007"/>
                      <a:pt x="4453" y="3084"/>
                    </a:cubicBezTo>
                    <a:lnTo>
                      <a:pt x="4578" y="3084"/>
                    </a:lnTo>
                    <a:lnTo>
                      <a:pt x="4578" y="3828"/>
                    </a:lnTo>
                    <a:lnTo>
                      <a:pt x="4390" y="3828"/>
                    </a:lnTo>
                    <a:cubicBezTo>
                      <a:pt x="4387" y="3904"/>
                      <a:pt x="4383" y="3980"/>
                      <a:pt x="4380" y="4057"/>
                    </a:cubicBezTo>
                    <a:lnTo>
                      <a:pt x="4578" y="4057"/>
                    </a:lnTo>
                    <a:lnTo>
                      <a:pt x="4578" y="4801"/>
                    </a:lnTo>
                    <a:lnTo>
                      <a:pt x="4364" y="4801"/>
                    </a:lnTo>
                    <a:cubicBezTo>
                      <a:pt x="4364" y="4877"/>
                      <a:pt x="4363" y="4953"/>
                      <a:pt x="4363" y="5030"/>
                    </a:cubicBezTo>
                    <a:lnTo>
                      <a:pt x="4578" y="5030"/>
                    </a:lnTo>
                    <a:lnTo>
                      <a:pt x="4578" y="5775"/>
                    </a:lnTo>
                    <a:lnTo>
                      <a:pt x="4366" y="5775"/>
                    </a:lnTo>
                    <a:cubicBezTo>
                      <a:pt x="4366" y="5849"/>
                      <a:pt x="4366" y="5925"/>
                      <a:pt x="4367" y="6004"/>
                    </a:cubicBezTo>
                    <a:lnTo>
                      <a:pt x="4578" y="6004"/>
                    </a:lnTo>
                    <a:lnTo>
                      <a:pt x="4578" y="6747"/>
                    </a:lnTo>
                    <a:lnTo>
                      <a:pt x="4370" y="6747"/>
                    </a:lnTo>
                    <a:cubicBezTo>
                      <a:pt x="4370" y="6820"/>
                      <a:pt x="4370" y="6892"/>
                      <a:pt x="4370" y="6967"/>
                    </a:cubicBezTo>
                    <a:cubicBezTo>
                      <a:pt x="4370" y="6970"/>
                      <a:pt x="4370" y="6973"/>
                      <a:pt x="4370" y="6976"/>
                    </a:cubicBezTo>
                    <a:lnTo>
                      <a:pt x="4578" y="6976"/>
                    </a:lnTo>
                    <a:lnTo>
                      <a:pt x="4578" y="7720"/>
                    </a:lnTo>
                    <a:lnTo>
                      <a:pt x="4336" y="7720"/>
                    </a:lnTo>
                    <a:cubicBezTo>
                      <a:pt x="4330" y="7794"/>
                      <a:pt x="4323" y="7871"/>
                      <a:pt x="4315" y="7949"/>
                    </a:cubicBezTo>
                    <a:lnTo>
                      <a:pt x="4578" y="7949"/>
                    </a:lnTo>
                    <a:lnTo>
                      <a:pt x="4578" y="8693"/>
                    </a:lnTo>
                    <a:lnTo>
                      <a:pt x="4229" y="8693"/>
                    </a:lnTo>
                    <a:cubicBezTo>
                      <a:pt x="4220" y="8768"/>
                      <a:pt x="4209" y="8844"/>
                      <a:pt x="4198" y="8922"/>
                    </a:cubicBezTo>
                    <a:lnTo>
                      <a:pt x="4578" y="8922"/>
                    </a:lnTo>
                    <a:lnTo>
                      <a:pt x="4578" y="9666"/>
                    </a:lnTo>
                    <a:lnTo>
                      <a:pt x="4086" y="9666"/>
                    </a:lnTo>
                    <a:cubicBezTo>
                      <a:pt x="4074" y="9742"/>
                      <a:pt x="4061" y="9818"/>
                      <a:pt x="4048" y="9895"/>
                    </a:cubicBezTo>
                    <a:lnTo>
                      <a:pt x="4578" y="9895"/>
                    </a:lnTo>
                    <a:lnTo>
                      <a:pt x="4578" y="10638"/>
                    </a:lnTo>
                    <a:lnTo>
                      <a:pt x="3917" y="10638"/>
                    </a:lnTo>
                    <a:cubicBezTo>
                      <a:pt x="3903" y="10714"/>
                      <a:pt x="3889" y="10790"/>
                      <a:pt x="3874" y="10867"/>
                    </a:cubicBezTo>
                    <a:lnTo>
                      <a:pt x="4578" y="10867"/>
                    </a:lnTo>
                    <a:lnTo>
                      <a:pt x="4578" y="11611"/>
                    </a:lnTo>
                    <a:lnTo>
                      <a:pt x="3834" y="11611"/>
                    </a:lnTo>
                    <a:lnTo>
                      <a:pt x="3834" y="11081"/>
                    </a:lnTo>
                    <a:cubicBezTo>
                      <a:pt x="3763" y="11452"/>
                      <a:pt x="3686" y="11835"/>
                      <a:pt x="3605" y="12226"/>
                    </a:cubicBezTo>
                    <a:lnTo>
                      <a:pt x="3605" y="12584"/>
                    </a:lnTo>
                    <a:lnTo>
                      <a:pt x="3529" y="12584"/>
                    </a:lnTo>
                    <a:cubicBezTo>
                      <a:pt x="3514" y="12660"/>
                      <a:pt x="3497" y="12736"/>
                      <a:pt x="3481" y="12813"/>
                    </a:cubicBezTo>
                    <a:lnTo>
                      <a:pt x="3605" y="12813"/>
                    </a:lnTo>
                    <a:lnTo>
                      <a:pt x="3605" y="13557"/>
                    </a:lnTo>
                    <a:lnTo>
                      <a:pt x="3318" y="13557"/>
                    </a:lnTo>
                    <a:cubicBezTo>
                      <a:pt x="3300" y="13633"/>
                      <a:pt x="3284" y="13710"/>
                      <a:pt x="3266" y="13786"/>
                    </a:cubicBezTo>
                    <a:lnTo>
                      <a:pt x="3605" y="13786"/>
                    </a:lnTo>
                    <a:lnTo>
                      <a:pt x="3605" y="14529"/>
                    </a:lnTo>
                    <a:lnTo>
                      <a:pt x="3095" y="14529"/>
                    </a:lnTo>
                    <a:cubicBezTo>
                      <a:pt x="3077" y="14605"/>
                      <a:pt x="3059" y="14683"/>
                      <a:pt x="3042" y="14758"/>
                    </a:cubicBezTo>
                    <a:lnTo>
                      <a:pt x="3605" y="14758"/>
                    </a:lnTo>
                    <a:lnTo>
                      <a:pt x="3605" y="15502"/>
                    </a:lnTo>
                    <a:lnTo>
                      <a:pt x="2864" y="15502"/>
                    </a:lnTo>
                    <a:cubicBezTo>
                      <a:pt x="2788" y="15818"/>
                      <a:pt x="2711" y="16132"/>
                      <a:pt x="2632" y="16445"/>
                    </a:cubicBezTo>
                    <a:lnTo>
                      <a:pt x="2632" y="16475"/>
                    </a:lnTo>
                    <a:lnTo>
                      <a:pt x="2624" y="16475"/>
                    </a:lnTo>
                    <a:cubicBezTo>
                      <a:pt x="2605" y="16552"/>
                      <a:pt x="2586" y="16628"/>
                      <a:pt x="2567" y="16704"/>
                    </a:cubicBezTo>
                    <a:lnTo>
                      <a:pt x="2632" y="16704"/>
                    </a:lnTo>
                    <a:lnTo>
                      <a:pt x="2632" y="17448"/>
                    </a:lnTo>
                    <a:lnTo>
                      <a:pt x="2376" y="17448"/>
                    </a:lnTo>
                    <a:cubicBezTo>
                      <a:pt x="2357" y="17525"/>
                      <a:pt x="2337" y="17601"/>
                      <a:pt x="2317" y="17677"/>
                    </a:cubicBezTo>
                    <a:lnTo>
                      <a:pt x="2632" y="17677"/>
                    </a:lnTo>
                    <a:lnTo>
                      <a:pt x="2632" y="18421"/>
                    </a:lnTo>
                    <a:lnTo>
                      <a:pt x="2121" y="18421"/>
                    </a:lnTo>
                    <a:cubicBezTo>
                      <a:pt x="2100" y="18498"/>
                      <a:pt x="2080" y="18575"/>
                      <a:pt x="2059" y="18649"/>
                    </a:cubicBezTo>
                    <a:lnTo>
                      <a:pt x="2632" y="18649"/>
                    </a:lnTo>
                    <a:lnTo>
                      <a:pt x="2632" y="19393"/>
                    </a:lnTo>
                    <a:lnTo>
                      <a:pt x="1889" y="19393"/>
                    </a:lnTo>
                    <a:lnTo>
                      <a:pt x="1889" y="19276"/>
                    </a:lnTo>
                    <a:cubicBezTo>
                      <a:pt x="1811" y="19556"/>
                      <a:pt x="1734" y="19829"/>
                      <a:pt x="1660" y="20092"/>
                    </a:cubicBezTo>
                    <a:lnTo>
                      <a:pt x="1660" y="20366"/>
                    </a:lnTo>
                    <a:lnTo>
                      <a:pt x="1581" y="20366"/>
                    </a:lnTo>
                    <a:cubicBezTo>
                      <a:pt x="1559" y="20443"/>
                      <a:pt x="1536" y="20520"/>
                      <a:pt x="1515" y="20595"/>
                    </a:cubicBezTo>
                    <a:lnTo>
                      <a:pt x="1660" y="20595"/>
                    </a:lnTo>
                    <a:lnTo>
                      <a:pt x="1660" y="21340"/>
                    </a:lnTo>
                    <a:lnTo>
                      <a:pt x="1293" y="21340"/>
                    </a:lnTo>
                    <a:cubicBezTo>
                      <a:pt x="1271" y="21417"/>
                      <a:pt x="1247" y="21493"/>
                      <a:pt x="1224" y="21569"/>
                    </a:cubicBezTo>
                    <a:lnTo>
                      <a:pt x="1660" y="21569"/>
                    </a:lnTo>
                    <a:lnTo>
                      <a:pt x="1660" y="22313"/>
                    </a:lnTo>
                    <a:lnTo>
                      <a:pt x="989" y="22313"/>
                    </a:lnTo>
                    <a:cubicBezTo>
                      <a:pt x="892" y="22612"/>
                      <a:pt x="801" y="22879"/>
                      <a:pt x="718" y="23109"/>
                    </a:cubicBezTo>
                    <a:lnTo>
                      <a:pt x="687" y="23197"/>
                    </a:lnTo>
                    <a:lnTo>
                      <a:pt x="687" y="23286"/>
                    </a:lnTo>
                    <a:lnTo>
                      <a:pt x="655" y="23286"/>
                    </a:lnTo>
                    <a:lnTo>
                      <a:pt x="574" y="23514"/>
                    </a:lnTo>
                    <a:lnTo>
                      <a:pt x="687" y="23514"/>
                    </a:lnTo>
                    <a:lnTo>
                      <a:pt x="687" y="24258"/>
                    </a:lnTo>
                    <a:lnTo>
                      <a:pt x="310" y="24258"/>
                    </a:lnTo>
                    <a:lnTo>
                      <a:pt x="229" y="24487"/>
                    </a:lnTo>
                    <a:lnTo>
                      <a:pt x="687" y="24487"/>
                    </a:lnTo>
                    <a:lnTo>
                      <a:pt x="687" y="25231"/>
                    </a:lnTo>
                    <a:lnTo>
                      <a:pt x="0" y="25231"/>
                    </a:lnTo>
                    <a:cubicBezTo>
                      <a:pt x="10" y="25289"/>
                      <a:pt x="34" y="25371"/>
                      <a:pt x="97" y="25460"/>
                    </a:cubicBezTo>
                    <a:lnTo>
                      <a:pt x="687" y="25460"/>
                    </a:lnTo>
                    <a:lnTo>
                      <a:pt x="687" y="25677"/>
                    </a:lnTo>
                    <a:lnTo>
                      <a:pt x="916" y="25677"/>
                    </a:lnTo>
                    <a:lnTo>
                      <a:pt x="916" y="25460"/>
                    </a:lnTo>
                    <a:lnTo>
                      <a:pt x="1660" y="25460"/>
                    </a:lnTo>
                    <a:lnTo>
                      <a:pt x="1660" y="25787"/>
                    </a:lnTo>
                    <a:lnTo>
                      <a:pt x="1889" y="25787"/>
                    </a:lnTo>
                    <a:lnTo>
                      <a:pt x="1889" y="25460"/>
                    </a:lnTo>
                    <a:lnTo>
                      <a:pt x="2632" y="25460"/>
                    </a:lnTo>
                    <a:lnTo>
                      <a:pt x="2632" y="25899"/>
                    </a:lnTo>
                    <a:lnTo>
                      <a:pt x="2861" y="25899"/>
                    </a:lnTo>
                    <a:lnTo>
                      <a:pt x="2861" y="25460"/>
                    </a:lnTo>
                    <a:lnTo>
                      <a:pt x="3605" y="25460"/>
                    </a:lnTo>
                    <a:lnTo>
                      <a:pt x="3605" y="25804"/>
                    </a:lnTo>
                    <a:cubicBezTo>
                      <a:pt x="3680" y="25791"/>
                      <a:pt x="3756" y="25778"/>
                      <a:pt x="3834" y="25765"/>
                    </a:cubicBezTo>
                    <a:lnTo>
                      <a:pt x="3834" y="25460"/>
                    </a:lnTo>
                    <a:lnTo>
                      <a:pt x="4578" y="25460"/>
                    </a:lnTo>
                    <a:lnTo>
                      <a:pt x="4578" y="25619"/>
                    </a:lnTo>
                    <a:cubicBezTo>
                      <a:pt x="4604" y="25613"/>
                      <a:pt x="4629" y="25608"/>
                      <a:pt x="4655" y="25602"/>
                    </a:cubicBezTo>
                    <a:cubicBezTo>
                      <a:pt x="4655" y="25602"/>
                      <a:pt x="4758" y="25484"/>
                      <a:pt x="4907" y="25231"/>
                    </a:cubicBezTo>
                    <a:lnTo>
                      <a:pt x="4807" y="25231"/>
                    </a:lnTo>
                    <a:lnTo>
                      <a:pt x="4807" y="24487"/>
                    </a:lnTo>
                    <a:lnTo>
                      <a:pt x="5270" y="24487"/>
                    </a:lnTo>
                    <a:cubicBezTo>
                      <a:pt x="5299" y="24415"/>
                      <a:pt x="5330" y="24338"/>
                      <a:pt x="5360" y="24258"/>
                    </a:cubicBezTo>
                    <a:lnTo>
                      <a:pt x="4807" y="24258"/>
                    </a:lnTo>
                    <a:lnTo>
                      <a:pt x="4807" y="23514"/>
                    </a:lnTo>
                    <a:lnTo>
                      <a:pt x="5551" y="23514"/>
                    </a:lnTo>
                    <a:lnTo>
                      <a:pt x="5551" y="23677"/>
                    </a:lnTo>
                    <a:cubicBezTo>
                      <a:pt x="5634" y="23389"/>
                      <a:pt x="5712" y="23066"/>
                      <a:pt x="5780" y="22707"/>
                    </a:cubicBezTo>
                    <a:lnTo>
                      <a:pt x="5780" y="22542"/>
                    </a:lnTo>
                    <a:lnTo>
                      <a:pt x="5809" y="22542"/>
                    </a:lnTo>
                    <a:cubicBezTo>
                      <a:pt x="5822" y="22467"/>
                      <a:pt x="5834" y="22390"/>
                      <a:pt x="5846" y="22313"/>
                    </a:cubicBezTo>
                    <a:lnTo>
                      <a:pt x="5780" y="22313"/>
                    </a:lnTo>
                    <a:lnTo>
                      <a:pt x="5780" y="21569"/>
                    </a:lnTo>
                    <a:lnTo>
                      <a:pt x="5939" y="21569"/>
                    </a:lnTo>
                    <a:cubicBezTo>
                      <a:pt x="5947" y="21493"/>
                      <a:pt x="5955" y="21417"/>
                      <a:pt x="5965" y="21340"/>
                    </a:cubicBezTo>
                    <a:lnTo>
                      <a:pt x="5780" y="21340"/>
                    </a:lnTo>
                    <a:lnTo>
                      <a:pt x="5780" y="20595"/>
                    </a:lnTo>
                    <a:lnTo>
                      <a:pt x="6062" y="20595"/>
                    </a:lnTo>
                    <a:cubicBezTo>
                      <a:pt x="6074" y="20520"/>
                      <a:pt x="6085" y="20443"/>
                      <a:pt x="6096" y="20366"/>
                    </a:cubicBezTo>
                    <a:lnTo>
                      <a:pt x="5780" y="20366"/>
                    </a:lnTo>
                    <a:lnTo>
                      <a:pt x="5780" y="19622"/>
                    </a:lnTo>
                    <a:lnTo>
                      <a:pt x="6219" y="19622"/>
                    </a:lnTo>
                    <a:cubicBezTo>
                      <a:pt x="6232" y="19546"/>
                      <a:pt x="6245" y="19470"/>
                      <a:pt x="6258" y="19393"/>
                    </a:cubicBezTo>
                    <a:lnTo>
                      <a:pt x="5780" y="19393"/>
                    </a:lnTo>
                    <a:lnTo>
                      <a:pt x="5780" y="18649"/>
                    </a:lnTo>
                    <a:lnTo>
                      <a:pt x="6395" y="18649"/>
                    </a:lnTo>
                    <a:cubicBezTo>
                      <a:pt x="6410" y="18574"/>
                      <a:pt x="6425" y="18498"/>
                      <a:pt x="6439" y="18421"/>
                    </a:cubicBezTo>
                    <a:lnTo>
                      <a:pt x="5780" y="18421"/>
                    </a:lnTo>
                    <a:lnTo>
                      <a:pt x="5780" y="17677"/>
                    </a:lnTo>
                    <a:lnTo>
                      <a:pt x="6523" y="17677"/>
                    </a:lnTo>
                    <a:lnTo>
                      <a:pt x="6523" y="17996"/>
                    </a:lnTo>
                    <a:cubicBezTo>
                      <a:pt x="6597" y="17630"/>
                      <a:pt x="6673" y="17260"/>
                      <a:pt x="6752" y="16887"/>
                    </a:cubicBezTo>
                    <a:lnTo>
                      <a:pt x="6752" y="16704"/>
                    </a:lnTo>
                    <a:lnTo>
                      <a:pt x="6790" y="16704"/>
                    </a:lnTo>
                    <a:cubicBezTo>
                      <a:pt x="6807" y="16628"/>
                      <a:pt x="6824" y="16552"/>
                      <a:pt x="6840" y="16475"/>
                    </a:cubicBezTo>
                    <a:lnTo>
                      <a:pt x="6752" y="16475"/>
                    </a:lnTo>
                    <a:lnTo>
                      <a:pt x="6752" y="15731"/>
                    </a:lnTo>
                    <a:lnTo>
                      <a:pt x="7000" y="15731"/>
                    </a:lnTo>
                    <a:cubicBezTo>
                      <a:pt x="7018" y="15655"/>
                      <a:pt x="7035" y="15578"/>
                      <a:pt x="7051" y="15502"/>
                    </a:cubicBezTo>
                    <a:lnTo>
                      <a:pt x="6752" y="15502"/>
                    </a:lnTo>
                    <a:lnTo>
                      <a:pt x="6752" y="14758"/>
                    </a:lnTo>
                    <a:lnTo>
                      <a:pt x="7214" y="14758"/>
                    </a:lnTo>
                    <a:cubicBezTo>
                      <a:pt x="7232" y="14683"/>
                      <a:pt x="7248" y="14605"/>
                      <a:pt x="7265" y="14529"/>
                    </a:cubicBezTo>
                    <a:lnTo>
                      <a:pt x="6752" y="14529"/>
                    </a:lnTo>
                    <a:lnTo>
                      <a:pt x="6752" y="13786"/>
                    </a:lnTo>
                    <a:lnTo>
                      <a:pt x="7429" y="13786"/>
                    </a:lnTo>
                    <a:cubicBezTo>
                      <a:pt x="7445" y="13710"/>
                      <a:pt x="7462" y="13633"/>
                      <a:pt x="7478" y="13557"/>
                    </a:cubicBezTo>
                    <a:lnTo>
                      <a:pt x="6752" y="13557"/>
                    </a:lnTo>
                    <a:lnTo>
                      <a:pt x="6752" y="12813"/>
                    </a:lnTo>
                    <a:lnTo>
                      <a:pt x="7496" y="12813"/>
                    </a:lnTo>
                    <a:lnTo>
                      <a:pt x="7496" y="13474"/>
                    </a:lnTo>
                    <a:cubicBezTo>
                      <a:pt x="7574" y="13117"/>
                      <a:pt x="7652" y="12762"/>
                      <a:pt x="7725" y="12412"/>
                    </a:cubicBezTo>
                    <a:lnTo>
                      <a:pt x="7725" y="11840"/>
                    </a:lnTo>
                    <a:lnTo>
                      <a:pt x="7845" y="11840"/>
                    </a:lnTo>
                    <a:cubicBezTo>
                      <a:pt x="7860" y="11764"/>
                      <a:pt x="7877" y="11687"/>
                      <a:pt x="7892" y="11611"/>
                    </a:cubicBezTo>
                    <a:lnTo>
                      <a:pt x="7725" y="11611"/>
                    </a:lnTo>
                    <a:lnTo>
                      <a:pt x="7725" y="10867"/>
                    </a:lnTo>
                    <a:lnTo>
                      <a:pt x="8041" y="10867"/>
                    </a:lnTo>
                    <a:cubicBezTo>
                      <a:pt x="8055" y="10790"/>
                      <a:pt x="8070" y="10714"/>
                      <a:pt x="8085" y="10638"/>
                    </a:cubicBezTo>
                    <a:lnTo>
                      <a:pt x="7725" y="10638"/>
                    </a:lnTo>
                    <a:lnTo>
                      <a:pt x="7725" y="9895"/>
                    </a:lnTo>
                    <a:lnTo>
                      <a:pt x="8221" y="9895"/>
                    </a:lnTo>
                    <a:cubicBezTo>
                      <a:pt x="8235" y="9818"/>
                      <a:pt x="8248" y="9742"/>
                      <a:pt x="8260" y="9666"/>
                    </a:cubicBezTo>
                    <a:lnTo>
                      <a:pt x="7725" y="9666"/>
                    </a:lnTo>
                    <a:lnTo>
                      <a:pt x="7725" y="8922"/>
                    </a:lnTo>
                    <a:lnTo>
                      <a:pt x="8379" y="8922"/>
                    </a:lnTo>
                    <a:cubicBezTo>
                      <a:pt x="8391" y="8845"/>
                      <a:pt x="8401" y="8768"/>
                      <a:pt x="8412" y="8693"/>
                    </a:cubicBezTo>
                    <a:lnTo>
                      <a:pt x="7725" y="8693"/>
                    </a:lnTo>
                    <a:lnTo>
                      <a:pt x="7725" y="7949"/>
                    </a:lnTo>
                    <a:lnTo>
                      <a:pt x="8469" y="7949"/>
                    </a:lnTo>
                    <a:lnTo>
                      <a:pt x="8469" y="8243"/>
                    </a:lnTo>
                    <a:cubicBezTo>
                      <a:pt x="8554" y="7526"/>
                      <a:pt x="8591" y="6893"/>
                      <a:pt x="8559" y="6380"/>
                    </a:cubicBezTo>
                    <a:lnTo>
                      <a:pt x="8559" y="6380"/>
                    </a:lnTo>
                    <a:cubicBezTo>
                      <a:pt x="8559" y="6380"/>
                      <a:pt x="8610" y="6472"/>
                      <a:pt x="8698" y="6645"/>
                    </a:cubicBezTo>
                    <a:lnTo>
                      <a:pt x="8698" y="6002"/>
                    </a:lnTo>
                    <a:lnTo>
                      <a:pt x="9442" y="6002"/>
                    </a:lnTo>
                    <a:lnTo>
                      <a:pt x="9442" y="6747"/>
                    </a:lnTo>
                    <a:lnTo>
                      <a:pt x="8750" y="6747"/>
                    </a:lnTo>
                    <a:cubicBezTo>
                      <a:pt x="8783" y="6815"/>
                      <a:pt x="8821" y="6891"/>
                      <a:pt x="8862" y="6976"/>
                    </a:cubicBezTo>
                    <a:lnTo>
                      <a:pt x="9442" y="6976"/>
                    </a:lnTo>
                    <a:lnTo>
                      <a:pt x="9442" y="7720"/>
                    </a:lnTo>
                    <a:lnTo>
                      <a:pt x="9202" y="7720"/>
                    </a:lnTo>
                    <a:cubicBezTo>
                      <a:pt x="9234" y="7794"/>
                      <a:pt x="9266" y="7870"/>
                      <a:pt x="9301" y="7949"/>
                    </a:cubicBezTo>
                    <a:lnTo>
                      <a:pt x="9442" y="7949"/>
                    </a:lnTo>
                    <a:lnTo>
                      <a:pt x="9442" y="8290"/>
                    </a:lnTo>
                    <a:cubicBezTo>
                      <a:pt x="9522" y="8487"/>
                      <a:pt x="9605" y="8698"/>
                      <a:pt x="9690" y="8922"/>
                    </a:cubicBezTo>
                    <a:lnTo>
                      <a:pt x="10414" y="8922"/>
                    </a:lnTo>
                    <a:lnTo>
                      <a:pt x="10414" y="9666"/>
                    </a:lnTo>
                    <a:lnTo>
                      <a:pt x="9959" y="9666"/>
                    </a:lnTo>
                    <a:cubicBezTo>
                      <a:pt x="9985" y="9740"/>
                      <a:pt x="10011" y="9818"/>
                      <a:pt x="10037" y="9895"/>
                    </a:cubicBezTo>
                    <a:lnTo>
                      <a:pt x="10414" y="9895"/>
                    </a:lnTo>
                    <a:lnTo>
                      <a:pt x="10414" y="10638"/>
                    </a:lnTo>
                    <a:lnTo>
                      <a:pt x="10274" y="10638"/>
                    </a:lnTo>
                    <a:cubicBezTo>
                      <a:pt x="10298" y="10714"/>
                      <a:pt x="10321" y="10790"/>
                      <a:pt x="10343" y="10867"/>
                    </a:cubicBezTo>
                    <a:lnTo>
                      <a:pt x="10414" y="10867"/>
                    </a:lnTo>
                    <a:lnTo>
                      <a:pt x="10414" y="11111"/>
                    </a:lnTo>
                    <a:cubicBezTo>
                      <a:pt x="10493" y="11386"/>
                      <a:pt x="10570" y="11671"/>
                      <a:pt x="10643" y="11964"/>
                    </a:cubicBezTo>
                    <a:lnTo>
                      <a:pt x="10643" y="11840"/>
                    </a:lnTo>
                    <a:lnTo>
                      <a:pt x="11387" y="11840"/>
                    </a:lnTo>
                    <a:lnTo>
                      <a:pt x="11387" y="12584"/>
                    </a:lnTo>
                    <a:lnTo>
                      <a:pt x="10792" y="12584"/>
                    </a:lnTo>
                    <a:cubicBezTo>
                      <a:pt x="10810" y="12660"/>
                      <a:pt x="10826" y="12736"/>
                      <a:pt x="10843" y="12813"/>
                    </a:cubicBezTo>
                    <a:lnTo>
                      <a:pt x="11387" y="12813"/>
                    </a:lnTo>
                    <a:lnTo>
                      <a:pt x="11387" y="13557"/>
                    </a:lnTo>
                    <a:lnTo>
                      <a:pt x="10995" y="13557"/>
                    </a:lnTo>
                    <a:cubicBezTo>
                      <a:pt x="11009" y="13633"/>
                      <a:pt x="11022" y="13709"/>
                      <a:pt x="11036" y="13786"/>
                    </a:cubicBezTo>
                    <a:lnTo>
                      <a:pt x="11387" y="13786"/>
                    </a:lnTo>
                    <a:lnTo>
                      <a:pt x="11387" y="14529"/>
                    </a:lnTo>
                    <a:lnTo>
                      <a:pt x="11158" y="14529"/>
                    </a:lnTo>
                    <a:cubicBezTo>
                      <a:pt x="11169" y="14605"/>
                      <a:pt x="11180" y="14683"/>
                      <a:pt x="11190" y="14758"/>
                    </a:cubicBezTo>
                    <a:lnTo>
                      <a:pt x="11387" y="14758"/>
                    </a:lnTo>
                    <a:lnTo>
                      <a:pt x="11387" y="15502"/>
                    </a:lnTo>
                    <a:lnTo>
                      <a:pt x="11283" y="15502"/>
                    </a:lnTo>
                    <a:cubicBezTo>
                      <a:pt x="11291" y="15579"/>
                      <a:pt x="11299" y="15655"/>
                      <a:pt x="11308" y="15731"/>
                    </a:cubicBezTo>
                    <a:lnTo>
                      <a:pt x="11388" y="15731"/>
                    </a:lnTo>
                    <a:lnTo>
                      <a:pt x="11388" y="16476"/>
                    </a:lnTo>
                    <a:lnTo>
                      <a:pt x="11371" y="16476"/>
                    </a:lnTo>
                    <a:cubicBezTo>
                      <a:pt x="11375" y="16551"/>
                      <a:pt x="11379" y="16628"/>
                      <a:pt x="11384" y="16704"/>
                    </a:cubicBezTo>
                    <a:lnTo>
                      <a:pt x="11388" y="16704"/>
                    </a:lnTo>
                    <a:lnTo>
                      <a:pt x="11388" y="16770"/>
                    </a:lnTo>
                    <a:cubicBezTo>
                      <a:pt x="11433" y="17584"/>
                      <a:pt x="11437" y="18426"/>
                      <a:pt x="11388" y="19287"/>
                    </a:cubicBezTo>
                    <a:lnTo>
                      <a:pt x="11388" y="19394"/>
                    </a:lnTo>
                    <a:lnTo>
                      <a:pt x="11381" y="19394"/>
                    </a:lnTo>
                    <a:cubicBezTo>
                      <a:pt x="11377" y="19470"/>
                      <a:pt x="11372" y="19546"/>
                      <a:pt x="11366" y="19623"/>
                    </a:cubicBezTo>
                    <a:lnTo>
                      <a:pt x="11388" y="19623"/>
                    </a:lnTo>
                    <a:lnTo>
                      <a:pt x="11388" y="20367"/>
                    </a:lnTo>
                    <a:lnTo>
                      <a:pt x="11298" y="20367"/>
                    </a:lnTo>
                    <a:cubicBezTo>
                      <a:pt x="11290" y="20443"/>
                      <a:pt x="11280" y="20519"/>
                      <a:pt x="11271" y="20596"/>
                    </a:cubicBezTo>
                    <a:lnTo>
                      <a:pt x="11388" y="20596"/>
                    </a:lnTo>
                    <a:lnTo>
                      <a:pt x="11388" y="21340"/>
                    </a:lnTo>
                    <a:lnTo>
                      <a:pt x="11168" y="21340"/>
                    </a:lnTo>
                    <a:cubicBezTo>
                      <a:pt x="11156" y="21416"/>
                      <a:pt x="11143" y="21493"/>
                      <a:pt x="11130" y="21569"/>
                    </a:cubicBezTo>
                    <a:lnTo>
                      <a:pt x="11388" y="21569"/>
                    </a:lnTo>
                    <a:lnTo>
                      <a:pt x="11388" y="22313"/>
                    </a:lnTo>
                    <a:lnTo>
                      <a:pt x="10989" y="22313"/>
                    </a:lnTo>
                    <a:cubicBezTo>
                      <a:pt x="10972" y="22389"/>
                      <a:pt x="10957" y="22466"/>
                      <a:pt x="10940" y="22542"/>
                    </a:cubicBezTo>
                    <a:lnTo>
                      <a:pt x="11388" y="22542"/>
                    </a:lnTo>
                    <a:lnTo>
                      <a:pt x="11388" y="23286"/>
                    </a:lnTo>
                    <a:lnTo>
                      <a:pt x="10758" y="23286"/>
                    </a:lnTo>
                    <a:cubicBezTo>
                      <a:pt x="10738" y="23361"/>
                      <a:pt x="10717" y="23439"/>
                      <a:pt x="10696" y="23514"/>
                    </a:cubicBezTo>
                    <a:lnTo>
                      <a:pt x="11387" y="23514"/>
                    </a:lnTo>
                    <a:lnTo>
                      <a:pt x="11387" y="24258"/>
                    </a:lnTo>
                    <a:lnTo>
                      <a:pt x="10643" y="24258"/>
                    </a:lnTo>
                    <a:lnTo>
                      <a:pt x="10643" y="23702"/>
                    </a:lnTo>
                    <a:cubicBezTo>
                      <a:pt x="10637" y="23723"/>
                      <a:pt x="10632" y="23745"/>
                      <a:pt x="10626" y="23765"/>
                    </a:cubicBezTo>
                    <a:cubicBezTo>
                      <a:pt x="10626" y="23765"/>
                      <a:pt x="10518" y="23952"/>
                      <a:pt x="10414" y="24217"/>
                    </a:cubicBezTo>
                    <a:lnTo>
                      <a:pt x="10414" y="24258"/>
                    </a:lnTo>
                    <a:lnTo>
                      <a:pt x="10399" y="24258"/>
                    </a:lnTo>
                    <a:cubicBezTo>
                      <a:pt x="10372" y="24331"/>
                      <a:pt x="10346" y="24408"/>
                      <a:pt x="10322" y="24487"/>
                    </a:cubicBezTo>
                    <a:lnTo>
                      <a:pt x="10414" y="24487"/>
                    </a:lnTo>
                    <a:lnTo>
                      <a:pt x="10414" y="25231"/>
                    </a:lnTo>
                    <a:lnTo>
                      <a:pt x="10239" y="25231"/>
                    </a:lnTo>
                    <a:cubicBezTo>
                      <a:pt x="10250" y="25311"/>
                      <a:pt x="10270" y="25388"/>
                      <a:pt x="10299" y="25460"/>
                    </a:cubicBezTo>
                    <a:lnTo>
                      <a:pt x="10414" y="25460"/>
                    </a:lnTo>
                    <a:lnTo>
                      <a:pt x="10414" y="25650"/>
                    </a:lnTo>
                    <a:cubicBezTo>
                      <a:pt x="10474" y="25719"/>
                      <a:pt x="10550" y="25779"/>
                      <a:pt x="10643" y="25829"/>
                    </a:cubicBezTo>
                    <a:lnTo>
                      <a:pt x="10643" y="25460"/>
                    </a:lnTo>
                    <a:lnTo>
                      <a:pt x="11387" y="25460"/>
                    </a:lnTo>
                    <a:lnTo>
                      <a:pt x="11387" y="25974"/>
                    </a:lnTo>
                    <a:cubicBezTo>
                      <a:pt x="11395" y="25974"/>
                      <a:pt x="11402" y="25974"/>
                      <a:pt x="11409" y="25974"/>
                    </a:cubicBezTo>
                    <a:cubicBezTo>
                      <a:pt x="11412" y="25974"/>
                      <a:pt x="11416" y="25974"/>
                      <a:pt x="11419" y="25974"/>
                    </a:cubicBezTo>
                    <a:cubicBezTo>
                      <a:pt x="11419" y="25974"/>
                      <a:pt x="11493" y="25999"/>
                      <a:pt x="11616" y="26029"/>
                    </a:cubicBezTo>
                    <a:lnTo>
                      <a:pt x="11616" y="25460"/>
                    </a:lnTo>
                    <a:lnTo>
                      <a:pt x="12360" y="25460"/>
                    </a:lnTo>
                    <a:lnTo>
                      <a:pt x="12360" y="26142"/>
                    </a:lnTo>
                    <a:cubicBezTo>
                      <a:pt x="12435" y="26146"/>
                      <a:pt x="12511" y="26148"/>
                      <a:pt x="12589" y="26148"/>
                    </a:cubicBezTo>
                    <a:lnTo>
                      <a:pt x="12589" y="25460"/>
                    </a:lnTo>
                    <a:lnTo>
                      <a:pt x="13333" y="25460"/>
                    </a:lnTo>
                    <a:lnTo>
                      <a:pt x="13333" y="26058"/>
                    </a:lnTo>
                    <a:cubicBezTo>
                      <a:pt x="13410" y="26037"/>
                      <a:pt x="13487" y="26013"/>
                      <a:pt x="13563" y="25984"/>
                    </a:cubicBezTo>
                    <a:lnTo>
                      <a:pt x="13563" y="25460"/>
                    </a:lnTo>
                    <a:lnTo>
                      <a:pt x="14307" y="25460"/>
                    </a:lnTo>
                    <a:lnTo>
                      <a:pt x="14307" y="25485"/>
                    </a:lnTo>
                    <a:cubicBezTo>
                      <a:pt x="14389" y="25394"/>
                      <a:pt x="14466" y="25293"/>
                      <a:pt x="14536" y="25179"/>
                    </a:cubicBezTo>
                    <a:lnTo>
                      <a:pt x="14536" y="24487"/>
                    </a:lnTo>
                    <a:lnTo>
                      <a:pt x="14822" y="24487"/>
                    </a:lnTo>
                    <a:cubicBezTo>
                      <a:pt x="14841" y="24414"/>
                      <a:pt x="14858" y="24338"/>
                      <a:pt x="14874" y="24258"/>
                    </a:cubicBezTo>
                    <a:lnTo>
                      <a:pt x="14536" y="24258"/>
                    </a:lnTo>
                    <a:lnTo>
                      <a:pt x="14536" y="23514"/>
                    </a:lnTo>
                    <a:lnTo>
                      <a:pt x="14982" y="23514"/>
                    </a:lnTo>
                    <a:cubicBezTo>
                      <a:pt x="14991" y="23444"/>
                      <a:pt x="15001" y="23366"/>
                      <a:pt x="15011" y="23286"/>
                    </a:cubicBezTo>
                    <a:lnTo>
                      <a:pt x="14536" y="23286"/>
                    </a:lnTo>
                    <a:lnTo>
                      <a:pt x="14536" y="22542"/>
                    </a:lnTo>
                    <a:lnTo>
                      <a:pt x="15097" y="22542"/>
                    </a:lnTo>
                    <a:cubicBezTo>
                      <a:pt x="15105" y="22468"/>
                      <a:pt x="15112" y="22391"/>
                      <a:pt x="15120" y="22313"/>
                    </a:cubicBezTo>
                    <a:lnTo>
                      <a:pt x="14536" y="22313"/>
                    </a:lnTo>
                    <a:lnTo>
                      <a:pt x="14536" y="21569"/>
                    </a:lnTo>
                    <a:lnTo>
                      <a:pt x="15192" y="21569"/>
                    </a:lnTo>
                    <a:cubicBezTo>
                      <a:pt x="15198" y="21494"/>
                      <a:pt x="15205" y="21417"/>
                      <a:pt x="15211" y="21340"/>
                    </a:cubicBezTo>
                    <a:lnTo>
                      <a:pt x="14536" y="21340"/>
                    </a:lnTo>
                    <a:lnTo>
                      <a:pt x="14536" y="20596"/>
                    </a:lnTo>
                    <a:lnTo>
                      <a:pt x="15268" y="20596"/>
                    </a:lnTo>
                    <a:cubicBezTo>
                      <a:pt x="15387" y="18839"/>
                      <a:pt x="15450" y="16611"/>
                      <a:pt x="15279" y="14329"/>
                    </a:cubicBezTo>
                    <a:lnTo>
                      <a:pt x="15279" y="14329"/>
                    </a:lnTo>
                    <a:lnTo>
                      <a:pt x="15279" y="14529"/>
                    </a:lnTo>
                    <a:lnTo>
                      <a:pt x="14536" y="14529"/>
                    </a:lnTo>
                    <a:lnTo>
                      <a:pt x="14536" y="13786"/>
                    </a:lnTo>
                    <a:lnTo>
                      <a:pt x="15233" y="13786"/>
                    </a:lnTo>
                    <a:cubicBezTo>
                      <a:pt x="15227" y="13710"/>
                      <a:pt x="15220" y="13633"/>
                      <a:pt x="15212" y="13557"/>
                    </a:cubicBezTo>
                    <a:lnTo>
                      <a:pt x="14536" y="13557"/>
                    </a:lnTo>
                    <a:lnTo>
                      <a:pt x="14536" y="12813"/>
                    </a:lnTo>
                    <a:lnTo>
                      <a:pt x="15129" y="12813"/>
                    </a:lnTo>
                    <a:cubicBezTo>
                      <a:pt x="15120" y="12737"/>
                      <a:pt x="15110" y="12660"/>
                      <a:pt x="15099" y="12584"/>
                    </a:cubicBezTo>
                    <a:lnTo>
                      <a:pt x="14536" y="12584"/>
                    </a:lnTo>
                    <a:lnTo>
                      <a:pt x="14536" y="11840"/>
                    </a:lnTo>
                    <a:lnTo>
                      <a:pt x="14990" y="11840"/>
                    </a:lnTo>
                    <a:cubicBezTo>
                      <a:pt x="14978" y="11764"/>
                      <a:pt x="14965" y="11687"/>
                      <a:pt x="14953" y="11611"/>
                    </a:cubicBezTo>
                    <a:lnTo>
                      <a:pt x="14536" y="11611"/>
                    </a:lnTo>
                    <a:lnTo>
                      <a:pt x="14536" y="10867"/>
                    </a:lnTo>
                    <a:lnTo>
                      <a:pt x="14813" y="10867"/>
                    </a:lnTo>
                    <a:cubicBezTo>
                      <a:pt x="14798" y="10790"/>
                      <a:pt x="14781" y="10714"/>
                      <a:pt x="14766" y="10638"/>
                    </a:cubicBezTo>
                    <a:lnTo>
                      <a:pt x="14536" y="10638"/>
                    </a:lnTo>
                    <a:lnTo>
                      <a:pt x="14536" y="9895"/>
                    </a:lnTo>
                    <a:lnTo>
                      <a:pt x="14590" y="9895"/>
                    </a:lnTo>
                    <a:cubicBezTo>
                      <a:pt x="14486" y="9485"/>
                      <a:pt x="14368" y="9084"/>
                      <a:pt x="14238" y="8693"/>
                    </a:cubicBezTo>
                    <a:lnTo>
                      <a:pt x="13563" y="8693"/>
                    </a:lnTo>
                    <a:lnTo>
                      <a:pt x="13563" y="7949"/>
                    </a:lnTo>
                    <a:lnTo>
                      <a:pt x="13967" y="7949"/>
                    </a:lnTo>
                    <a:cubicBezTo>
                      <a:pt x="13938" y="7872"/>
                      <a:pt x="13907" y="7796"/>
                      <a:pt x="13875" y="7720"/>
                    </a:cubicBezTo>
                    <a:lnTo>
                      <a:pt x="13563" y="7720"/>
                    </a:lnTo>
                    <a:lnTo>
                      <a:pt x="13563" y="7030"/>
                    </a:lnTo>
                    <a:cubicBezTo>
                      <a:pt x="13488" y="6879"/>
                      <a:pt x="13412" y="6732"/>
                      <a:pt x="13333" y="6586"/>
                    </a:cubicBezTo>
                    <a:lnTo>
                      <a:pt x="13333" y="6747"/>
                    </a:lnTo>
                    <a:lnTo>
                      <a:pt x="12590" y="6747"/>
                    </a:lnTo>
                    <a:lnTo>
                      <a:pt x="12590" y="6002"/>
                    </a:lnTo>
                    <a:lnTo>
                      <a:pt x="13039" y="6002"/>
                    </a:lnTo>
                    <a:cubicBezTo>
                      <a:pt x="13008" y="5936"/>
                      <a:pt x="12973" y="5859"/>
                      <a:pt x="12934" y="5775"/>
                    </a:cubicBezTo>
                    <a:lnTo>
                      <a:pt x="12590" y="5775"/>
                    </a:lnTo>
                    <a:lnTo>
                      <a:pt x="12590" y="5030"/>
                    </a:lnTo>
                    <a:lnTo>
                      <a:pt x="12596" y="5030"/>
                    </a:lnTo>
                    <a:cubicBezTo>
                      <a:pt x="12521" y="4868"/>
                      <a:pt x="12443" y="4696"/>
                      <a:pt x="12360" y="4517"/>
                    </a:cubicBezTo>
                    <a:lnTo>
                      <a:pt x="12360" y="4801"/>
                    </a:lnTo>
                    <a:lnTo>
                      <a:pt x="11616" y="4801"/>
                    </a:lnTo>
                    <a:lnTo>
                      <a:pt x="11616" y="4057"/>
                    </a:lnTo>
                    <a:lnTo>
                      <a:pt x="12148" y="4057"/>
                    </a:lnTo>
                    <a:cubicBezTo>
                      <a:pt x="12112" y="3981"/>
                      <a:pt x="12076" y="3905"/>
                      <a:pt x="12041" y="3828"/>
                    </a:cubicBezTo>
                    <a:lnTo>
                      <a:pt x="11616" y="3828"/>
                    </a:lnTo>
                    <a:lnTo>
                      <a:pt x="11616" y="3084"/>
                    </a:lnTo>
                    <a:lnTo>
                      <a:pt x="11692" y="3084"/>
                    </a:lnTo>
                    <a:cubicBezTo>
                      <a:pt x="11589" y="2868"/>
                      <a:pt x="11487" y="2655"/>
                      <a:pt x="11387" y="2448"/>
                    </a:cubicBezTo>
                    <a:lnTo>
                      <a:pt x="11387" y="2855"/>
                    </a:lnTo>
                    <a:lnTo>
                      <a:pt x="10643" y="2855"/>
                    </a:lnTo>
                    <a:lnTo>
                      <a:pt x="10643" y="2111"/>
                    </a:lnTo>
                    <a:lnTo>
                      <a:pt x="11224" y="2111"/>
                    </a:lnTo>
                    <a:cubicBezTo>
                      <a:pt x="11186" y="2033"/>
                      <a:pt x="11148" y="1957"/>
                      <a:pt x="11111" y="1882"/>
                    </a:cubicBezTo>
                    <a:lnTo>
                      <a:pt x="10643" y="1882"/>
                    </a:lnTo>
                    <a:lnTo>
                      <a:pt x="10643" y="1139"/>
                    </a:lnTo>
                    <a:lnTo>
                      <a:pt x="10730" y="1139"/>
                    </a:lnTo>
                    <a:cubicBezTo>
                      <a:pt x="10692" y="1069"/>
                      <a:pt x="10658" y="1005"/>
                      <a:pt x="10624" y="945"/>
                    </a:cubicBezTo>
                    <a:lnTo>
                      <a:pt x="10414" y="906"/>
                    </a:lnTo>
                    <a:lnTo>
                      <a:pt x="10414" y="910"/>
                    </a:lnTo>
                    <a:lnTo>
                      <a:pt x="9671" y="910"/>
                    </a:lnTo>
                    <a:lnTo>
                      <a:pt x="9671" y="766"/>
                    </a:lnTo>
                    <a:lnTo>
                      <a:pt x="9442" y="722"/>
                    </a:lnTo>
                    <a:lnTo>
                      <a:pt x="9442" y="910"/>
                    </a:lnTo>
                    <a:lnTo>
                      <a:pt x="8698" y="910"/>
                    </a:lnTo>
                    <a:lnTo>
                      <a:pt x="8698" y="582"/>
                    </a:lnTo>
                    <a:lnTo>
                      <a:pt x="8469" y="540"/>
                    </a:lnTo>
                    <a:lnTo>
                      <a:pt x="8469" y="910"/>
                    </a:lnTo>
                    <a:lnTo>
                      <a:pt x="7725" y="910"/>
                    </a:lnTo>
                    <a:lnTo>
                      <a:pt x="7725" y="400"/>
                    </a:lnTo>
                    <a:lnTo>
                      <a:pt x="7496" y="357"/>
                    </a:lnTo>
                    <a:lnTo>
                      <a:pt x="7496" y="910"/>
                    </a:lnTo>
                    <a:lnTo>
                      <a:pt x="6752" y="910"/>
                    </a:lnTo>
                    <a:lnTo>
                      <a:pt x="6752" y="217"/>
                    </a:lnTo>
                    <a:lnTo>
                      <a:pt x="6523" y="173"/>
                    </a:lnTo>
                    <a:lnTo>
                      <a:pt x="6523" y="910"/>
                    </a:lnTo>
                    <a:lnTo>
                      <a:pt x="5780" y="910"/>
                    </a:lnTo>
                    <a:lnTo>
                      <a:pt x="5780" y="166"/>
                    </a:lnTo>
                    <a:lnTo>
                      <a:pt x="6482" y="166"/>
                    </a:lnTo>
                    <a:lnTo>
                      <a:pt x="5605" y="1"/>
                    </a:lnTo>
                    <a:close/>
                  </a:path>
                </a:pathLst>
              </a:custGeom>
              <a:solidFill>
                <a:srgbClr val="FFFFFF">
                  <a:alpha val="10130"/>
                </a:srgbClr>
              </a:solidFill>
              <a:ln>
                <a:noFill/>
              </a:ln>
            </p:spPr>
            <p:txBody>
              <a:bodyPr spcFirstLastPara="1" wrap="square" lIns="121900" tIns="121900" rIns="121900" bIns="121900" anchor="ctr" anchorCtr="0">
                <a:noAutofit/>
              </a:bodyPr>
              <a:lstStyle/>
              <a:p>
                <a:endParaRPr sz="2400"/>
              </a:p>
            </p:txBody>
          </p:sp>
          <p:sp>
            <p:nvSpPr>
              <p:cNvPr id="3255" name="Google Shape;3255;p50"/>
              <p:cNvSpPr/>
              <p:nvPr/>
            </p:nvSpPr>
            <p:spPr>
              <a:xfrm>
                <a:off x="5077435" y="3807814"/>
                <a:ext cx="60505" cy="97304"/>
              </a:xfrm>
              <a:custGeom>
                <a:avLst/>
                <a:gdLst/>
                <a:ahLst/>
                <a:cxnLst/>
                <a:rect l="l" t="t" r="r" b="b"/>
                <a:pathLst>
                  <a:path w="1197" h="1925" extrusionOk="0">
                    <a:moveTo>
                      <a:pt x="0" y="1"/>
                    </a:moveTo>
                    <a:cubicBezTo>
                      <a:pt x="51" y="607"/>
                      <a:pt x="1196" y="1925"/>
                      <a:pt x="1196" y="1925"/>
                    </a:cubicBezTo>
                    <a:cubicBezTo>
                      <a:pt x="881" y="1303"/>
                      <a:pt x="0" y="1"/>
                      <a:pt x="0"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56" name="Google Shape;3256;p50"/>
              <p:cNvSpPr/>
              <p:nvPr/>
            </p:nvSpPr>
            <p:spPr>
              <a:xfrm>
                <a:off x="4988421" y="3181324"/>
                <a:ext cx="359140" cy="284886"/>
              </a:xfrm>
              <a:custGeom>
                <a:avLst/>
                <a:gdLst/>
                <a:ahLst/>
                <a:cxnLst/>
                <a:rect l="l" t="t" r="r" b="b"/>
                <a:pathLst>
                  <a:path w="7105" h="5636" extrusionOk="0">
                    <a:moveTo>
                      <a:pt x="1545" y="1"/>
                    </a:moveTo>
                    <a:cubicBezTo>
                      <a:pt x="1161" y="1"/>
                      <a:pt x="780" y="178"/>
                      <a:pt x="484" y="693"/>
                    </a:cubicBezTo>
                    <a:cubicBezTo>
                      <a:pt x="0" y="1534"/>
                      <a:pt x="462" y="5636"/>
                      <a:pt x="4367" y="5636"/>
                    </a:cubicBezTo>
                    <a:cubicBezTo>
                      <a:pt x="5139" y="5636"/>
                      <a:pt x="6045" y="5476"/>
                      <a:pt x="7104" y="5099"/>
                    </a:cubicBezTo>
                    <a:lnTo>
                      <a:pt x="5686" y="1729"/>
                    </a:lnTo>
                    <a:cubicBezTo>
                      <a:pt x="5686" y="1729"/>
                      <a:pt x="5446" y="1811"/>
                      <a:pt x="5091" y="1811"/>
                    </a:cubicBezTo>
                    <a:cubicBezTo>
                      <a:pt x="4591" y="1811"/>
                      <a:pt x="3863" y="1648"/>
                      <a:pt x="3252" y="863"/>
                    </a:cubicBezTo>
                    <a:cubicBezTo>
                      <a:pt x="3252" y="863"/>
                      <a:pt x="2392" y="1"/>
                      <a:pt x="1545" y="1"/>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3257" name="Google Shape;3257;p50"/>
              <p:cNvSpPr/>
              <p:nvPr/>
            </p:nvSpPr>
            <p:spPr>
              <a:xfrm>
                <a:off x="4809633" y="3136135"/>
                <a:ext cx="481515" cy="600049"/>
              </a:xfrm>
              <a:custGeom>
                <a:avLst/>
                <a:gdLst/>
                <a:ahLst/>
                <a:cxnLst/>
                <a:rect l="l" t="t" r="r" b="b"/>
                <a:pathLst>
                  <a:path w="9526" h="11871" extrusionOk="0">
                    <a:moveTo>
                      <a:pt x="6468" y="1"/>
                    </a:moveTo>
                    <a:cubicBezTo>
                      <a:pt x="6468" y="1"/>
                      <a:pt x="6327" y="500"/>
                      <a:pt x="4563" y="500"/>
                    </a:cubicBezTo>
                    <a:cubicBezTo>
                      <a:pt x="4456" y="500"/>
                      <a:pt x="4342" y="498"/>
                      <a:pt x="4221" y="494"/>
                    </a:cubicBezTo>
                    <a:cubicBezTo>
                      <a:pt x="4214" y="494"/>
                      <a:pt x="4207" y="494"/>
                      <a:pt x="4199" y="494"/>
                    </a:cubicBezTo>
                    <a:cubicBezTo>
                      <a:pt x="1976" y="494"/>
                      <a:pt x="0" y="11690"/>
                      <a:pt x="2678" y="11690"/>
                    </a:cubicBezTo>
                    <a:cubicBezTo>
                      <a:pt x="2699" y="11690"/>
                      <a:pt x="2720" y="11690"/>
                      <a:pt x="2742" y="11688"/>
                    </a:cubicBezTo>
                    <a:cubicBezTo>
                      <a:pt x="2742" y="11688"/>
                      <a:pt x="4131" y="11870"/>
                      <a:pt x="5658" y="11870"/>
                    </a:cubicBezTo>
                    <a:cubicBezTo>
                      <a:pt x="7321" y="11870"/>
                      <a:pt x="9150" y="11654"/>
                      <a:pt x="9525" y="10751"/>
                    </a:cubicBezTo>
                    <a:cubicBezTo>
                      <a:pt x="9525" y="10751"/>
                      <a:pt x="8771" y="786"/>
                      <a:pt x="6468" y="1"/>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3258" name="Google Shape;3258;p50"/>
              <p:cNvSpPr/>
              <p:nvPr/>
            </p:nvSpPr>
            <p:spPr>
              <a:xfrm>
                <a:off x="5016222" y="2880211"/>
                <a:ext cx="175551" cy="202645"/>
              </a:xfrm>
              <a:custGeom>
                <a:avLst/>
                <a:gdLst/>
                <a:ahLst/>
                <a:cxnLst/>
                <a:rect l="l" t="t" r="r" b="b"/>
                <a:pathLst>
                  <a:path w="3473" h="4009" extrusionOk="0">
                    <a:moveTo>
                      <a:pt x="1996" y="0"/>
                    </a:moveTo>
                    <a:cubicBezTo>
                      <a:pt x="1769" y="0"/>
                      <a:pt x="1520" y="75"/>
                      <a:pt x="1265" y="115"/>
                    </a:cubicBezTo>
                    <a:cubicBezTo>
                      <a:pt x="491" y="236"/>
                      <a:pt x="0" y="1204"/>
                      <a:pt x="166" y="2278"/>
                    </a:cubicBezTo>
                    <a:cubicBezTo>
                      <a:pt x="328" y="3327"/>
                      <a:pt x="1050" y="4008"/>
                      <a:pt x="1811" y="4008"/>
                    </a:cubicBezTo>
                    <a:cubicBezTo>
                      <a:pt x="1830" y="4008"/>
                      <a:pt x="1849" y="4008"/>
                      <a:pt x="1869" y="4007"/>
                    </a:cubicBezTo>
                    <a:cubicBezTo>
                      <a:pt x="3472" y="3935"/>
                      <a:pt x="3067" y="2927"/>
                      <a:pt x="2967" y="1844"/>
                    </a:cubicBezTo>
                    <a:cubicBezTo>
                      <a:pt x="2826" y="308"/>
                      <a:pt x="2457" y="0"/>
                      <a:pt x="1996" y="0"/>
                    </a:cubicBezTo>
                    <a:close/>
                  </a:path>
                </a:pathLst>
              </a:custGeom>
              <a:solidFill>
                <a:srgbClr val="703B16"/>
              </a:solidFill>
              <a:ln>
                <a:noFill/>
              </a:ln>
            </p:spPr>
            <p:txBody>
              <a:bodyPr spcFirstLastPara="1" wrap="square" lIns="121900" tIns="121900" rIns="121900" bIns="121900" anchor="ctr" anchorCtr="0">
                <a:noAutofit/>
              </a:bodyPr>
              <a:lstStyle/>
              <a:p>
                <a:endParaRPr sz="2400"/>
              </a:p>
            </p:txBody>
          </p:sp>
          <p:sp>
            <p:nvSpPr>
              <p:cNvPr id="3259" name="Google Shape;3259;p50"/>
              <p:cNvSpPr/>
              <p:nvPr/>
            </p:nvSpPr>
            <p:spPr>
              <a:xfrm>
                <a:off x="5008791" y="3023615"/>
                <a:ext cx="167919" cy="245105"/>
              </a:xfrm>
              <a:custGeom>
                <a:avLst/>
                <a:gdLst/>
                <a:ahLst/>
                <a:cxnLst/>
                <a:rect l="l" t="t" r="r" b="b"/>
                <a:pathLst>
                  <a:path w="3322" h="4849" extrusionOk="0">
                    <a:moveTo>
                      <a:pt x="434" y="0"/>
                    </a:moveTo>
                    <a:cubicBezTo>
                      <a:pt x="434" y="0"/>
                      <a:pt x="0" y="2598"/>
                      <a:pt x="191" y="3387"/>
                    </a:cubicBezTo>
                    <a:cubicBezTo>
                      <a:pt x="352" y="4057"/>
                      <a:pt x="1108" y="4849"/>
                      <a:pt x="2051" y="4849"/>
                    </a:cubicBezTo>
                    <a:cubicBezTo>
                      <a:pt x="2219" y="4849"/>
                      <a:pt x="2394" y="4824"/>
                      <a:pt x="2572" y="4768"/>
                    </a:cubicBezTo>
                    <a:cubicBezTo>
                      <a:pt x="2812" y="4693"/>
                      <a:pt x="3322" y="3755"/>
                      <a:pt x="3183" y="3285"/>
                    </a:cubicBezTo>
                    <a:cubicBezTo>
                      <a:pt x="2564" y="2763"/>
                      <a:pt x="2453" y="2105"/>
                      <a:pt x="2408" y="1342"/>
                    </a:cubicBezTo>
                    <a:cubicBezTo>
                      <a:pt x="2406" y="1294"/>
                      <a:pt x="2403" y="1248"/>
                      <a:pt x="2401" y="1204"/>
                    </a:cubicBezTo>
                    <a:cubicBezTo>
                      <a:pt x="2400" y="1179"/>
                      <a:pt x="2399" y="1154"/>
                      <a:pt x="2399" y="1131"/>
                    </a:cubicBezTo>
                    <a:cubicBezTo>
                      <a:pt x="2396" y="1095"/>
                      <a:pt x="2396" y="1062"/>
                      <a:pt x="2395" y="1030"/>
                    </a:cubicBezTo>
                    <a:cubicBezTo>
                      <a:pt x="2389" y="783"/>
                      <a:pt x="2396" y="627"/>
                      <a:pt x="2396" y="627"/>
                    </a:cubicBezTo>
                    <a:lnTo>
                      <a:pt x="434" y="0"/>
                    </a:lnTo>
                    <a:close/>
                  </a:path>
                </a:pathLst>
              </a:custGeom>
              <a:solidFill>
                <a:srgbClr val="703B16"/>
              </a:solidFill>
              <a:ln>
                <a:noFill/>
              </a:ln>
            </p:spPr>
            <p:txBody>
              <a:bodyPr spcFirstLastPara="1" wrap="square" lIns="121900" tIns="121900" rIns="121900" bIns="121900" anchor="ctr" anchorCtr="0">
                <a:noAutofit/>
              </a:bodyPr>
              <a:lstStyle/>
              <a:p>
                <a:endParaRPr sz="2400"/>
              </a:p>
            </p:txBody>
          </p:sp>
          <p:sp>
            <p:nvSpPr>
              <p:cNvPr id="3260" name="Google Shape;3260;p50"/>
              <p:cNvSpPr/>
              <p:nvPr/>
            </p:nvSpPr>
            <p:spPr>
              <a:xfrm>
                <a:off x="4516557" y="3389682"/>
                <a:ext cx="190766" cy="222207"/>
              </a:xfrm>
              <a:custGeom>
                <a:avLst/>
                <a:gdLst/>
                <a:ahLst/>
                <a:cxnLst/>
                <a:rect l="l" t="t" r="r" b="b"/>
                <a:pathLst>
                  <a:path w="3774" h="4396" extrusionOk="0">
                    <a:moveTo>
                      <a:pt x="1960" y="1"/>
                    </a:moveTo>
                    <a:lnTo>
                      <a:pt x="1" y="960"/>
                    </a:lnTo>
                    <a:cubicBezTo>
                      <a:pt x="475" y="1237"/>
                      <a:pt x="990" y="1708"/>
                      <a:pt x="1295" y="2508"/>
                    </a:cubicBezTo>
                    <a:cubicBezTo>
                      <a:pt x="1295" y="2508"/>
                      <a:pt x="1477" y="3489"/>
                      <a:pt x="1225" y="4396"/>
                    </a:cubicBezTo>
                    <a:lnTo>
                      <a:pt x="3705" y="2842"/>
                    </a:lnTo>
                    <a:cubicBezTo>
                      <a:pt x="3773" y="1228"/>
                      <a:pt x="2694" y="386"/>
                      <a:pt x="1960" y="1"/>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3261" name="Google Shape;3261;p50"/>
              <p:cNvSpPr/>
              <p:nvPr/>
            </p:nvSpPr>
            <p:spPr>
              <a:xfrm>
                <a:off x="5569518" y="2844373"/>
                <a:ext cx="128744" cy="99882"/>
              </a:xfrm>
              <a:custGeom>
                <a:avLst/>
                <a:gdLst/>
                <a:ahLst/>
                <a:cxnLst/>
                <a:rect l="l" t="t" r="r" b="b"/>
                <a:pathLst>
                  <a:path w="2547" h="1976" extrusionOk="0">
                    <a:moveTo>
                      <a:pt x="2059" y="1"/>
                    </a:moveTo>
                    <a:cubicBezTo>
                      <a:pt x="1678" y="1"/>
                      <a:pt x="847" y="289"/>
                      <a:pt x="94" y="585"/>
                    </a:cubicBezTo>
                    <a:cubicBezTo>
                      <a:pt x="117" y="641"/>
                      <a:pt x="170" y="676"/>
                      <a:pt x="265" y="676"/>
                    </a:cubicBezTo>
                    <a:cubicBezTo>
                      <a:pt x="385" y="676"/>
                      <a:pt x="573" y="621"/>
                      <a:pt x="855" y="484"/>
                    </a:cubicBezTo>
                    <a:lnTo>
                      <a:pt x="855" y="484"/>
                    </a:lnTo>
                    <a:cubicBezTo>
                      <a:pt x="855" y="484"/>
                      <a:pt x="1" y="1260"/>
                      <a:pt x="449" y="1260"/>
                    </a:cubicBezTo>
                    <a:cubicBezTo>
                      <a:pt x="576" y="1260"/>
                      <a:pt x="808" y="1197"/>
                      <a:pt x="1195" y="1037"/>
                    </a:cubicBezTo>
                    <a:lnTo>
                      <a:pt x="1195" y="1037"/>
                    </a:lnTo>
                    <a:cubicBezTo>
                      <a:pt x="1195" y="1037"/>
                      <a:pt x="717" y="1711"/>
                      <a:pt x="905" y="1976"/>
                    </a:cubicBezTo>
                    <a:cubicBezTo>
                      <a:pt x="2233" y="731"/>
                      <a:pt x="2547" y="270"/>
                      <a:pt x="2230" y="38"/>
                    </a:cubicBezTo>
                    <a:cubicBezTo>
                      <a:pt x="2195" y="12"/>
                      <a:pt x="2136" y="1"/>
                      <a:pt x="2059"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62" name="Google Shape;3262;p50"/>
              <p:cNvSpPr/>
              <p:nvPr/>
            </p:nvSpPr>
            <p:spPr>
              <a:xfrm>
                <a:off x="4649750" y="2913926"/>
                <a:ext cx="880083" cy="596461"/>
              </a:xfrm>
              <a:custGeom>
                <a:avLst/>
                <a:gdLst/>
                <a:ahLst/>
                <a:cxnLst/>
                <a:rect l="l" t="t" r="r" b="b"/>
                <a:pathLst>
                  <a:path w="17411" h="11800" extrusionOk="0">
                    <a:moveTo>
                      <a:pt x="16503" y="0"/>
                    </a:moveTo>
                    <a:lnTo>
                      <a:pt x="70" y="9047"/>
                    </a:lnTo>
                    <a:lnTo>
                      <a:pt x="1" y="9082"/>
                    </a:lnTo>
                    <a:cubicBezTo>
                      <a:pt x="712" y="9443"/>
                      <a:pt x="1794" y="10249"/>
                      <a:pt x="1796" y="11799"/>
                    </a:cubicBezTo>
                    <a:lnTo>
                      <a:pt x="17304" y="2079"/>
                    </a:lnTo>
                    <a:cubicBezTo>
                      <a:pt x="16955" y="2024"/>
                      <a:pt x="17411" y="1486"/>
                      <a:pt x="17411" y="1486"/>
                    </a:cubicBezTo>
                    <a:lnTo>
                      <a:pt x="17411" y="1485"/>
                    </a:lnTo>
                    <a:cubicBezTo>
                      <a:pt x="17347" y="1491"/>
                      <a:pt x="17291" y="1494"/>
                      <a:pt x="17241" y="1494"/>
                    </a:cubicBezTo>
                    <a:cubicBezTo>
                      <a:pt x="16444" y="1494"/>
                      <a:pt x="17322" y="687"/>
                      <a:pt x="17322" y="687"/>
                    </a:cubicBezTo>
                    <a:lnTo>
                      <a:pt x="17322" y="687"/>
                    </a:lnTo>
                    <a:cubicBezTo>
                      <a:pt x="17202" y="707"/>
                      <a:pt x="17097" y="716"/>
                      <a:pt x="17006" y="716"/>
                    </a:cubicBezTo>
                    <a:cubicBezTo>
                      <a:pt x="16437" y="716"/>
                      <a:pt x="16395" y="366"/>
                      <a:pt x="16503"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3263" name="Google Shape;3263;p50"/>
              <p:cNvSpPr/>
              <p:nvPr/>
            </p:nvSpPr>
            <p:spPr>
              <a:xfrm>
                <a:off x="5478431" y="2868838"/>
                <a:ext cx="151491" cy="150177"/>
              </a:xfrm>
              <a:custGeom>
                <a:avLst/>
                <a:gdLst/>
                <a:ahLst/>
                <a:cxnLst/>
                <a:rect l="l" t="t" r="r" b="b"/>
                <a:pathLst>
                  <a:path w="2997" h="2971" extrusionOk="0">
                    <a:moveTo>
                      <a:pt x="2657" y="0"/>
                    </a:moveTo>
                    <a:cubicBezTo>
                      <a:pt x="2375" y="137"/>
                      <a:pt x="2187" y="192"/>
                      <a:pt x="2067" y="192"/>
                    </a:cubicBezTo>
                    <a:cubicBezTo>
                      <a:pt x="1972" y="192"/>
                      <a:pt x="1919" y="157"/>
                      <a:pt x="1896" y="101"/>
                    </a:cubicBezTo>
                    <a:cubicBezTo>
                      <a:pt x="1106" y="413"/>
                      <a:pt x="402" y="732"/>
                      <a:pt x="402" y="732"/>
                    </a:cubicBezTo>
                    <a:lnTo>
                      <a:pt x="109" y="894"/>
                    </a:lnTo>
                    <a:cubicBezTo>
                      <a:pt x="1" y="1258"/>
                      <a:pt x="43" y="1608"/>
                      <a:pt x="612" y="1608"/>
                    </a:cubicBezTo>
                    <a:cubicBezTo>
                      <a:pt x="703" y="1608"/>
                      <a:pt x="808" y="1599"/>
                      <a:pt x="928" y="1579"/>
                    </a:cubicBezTo>
                    <a:lnTo>
                      <a:pt x="928" y="1579"/>
                    </a:lnTo>
                    <a:cubicBezTo>
                      <a:pt x="928" y="1579"/>
                      <a:pt x="49" y="2387"/>
                      <a:pt x="849" y="2387"/>
                    </a:cubicBezTo>
                    <a:cubicBezTo>
                      <a:pt x="898" y="2387"/>
                      <a:pt x="954" y="2384"/>
                      <a:pt x="1017" y="2378"/>
                    </a:cubicBezTo>
                    <a:lnTo>
                      <a:pt x="1017" y="2378"/>
                    </a:lnTo>
                    <a:cubicBezTo>
                      <a:pt x="1017" y="2378"/>
                      <a:pt x="561" y="2916"/>
                      <a:pt x="910" y="2971"/>
                    </a:cubicBezTo>
                    <a:lnTo>
                      <a:pt x="1466" y="2623"/>
                    </a:lnTo>
                    <a:cubicBezTo>
                      <a:pt x="1953" y="2187"/>
                      <a:pt x="2363" y="1813"/>
                      <a:pt x="2707" y="1492"/>
                    </a:cubicBezTo>
                    <a:cubicBezTo>
                      <a:pt x="2519" y="1227"/>
                      <a:pt x="2997" y="553"/>
                      <a:pt x="2997" y="553"/>
                    </a:cubicBezTo>
                    <a:lnTo>
                      <a:pt x="2997" y="553"/>
                    </a:lnTo>
                    <a:cubicBezTo>
                      <a:pt x="2610" y="713"/>
                      <a:pt x="2378" y="776"/>
                      <a:pt x="2251" y="776"/>
                    </a:cubicBezTo>
                    <a:cubicBezTo>
                      <a:pt x="1803" y="776"/>
                      <a:pt x="2657" y="0"/>
                      <a:pt x="2657" y="0"/>
                    </a:cubicBezTo>
                    <a:close/>
                  </a:path>
                </a:pathLst>
              </a:custGeom>
              <a:solidFill>
                <a:schemeClr val="accent4"/>
              </a:solidFill>
              <a:ln>
                <a:noFill/>
              </a:ln>
            </p:spPr>
            <p:txBody>
              <a:bodyPr spcFirstLastPara="1" wrap="square" lIns="121900" tIns="121900" rIns="121900" bIns="121900" anchor="ctr" anchorCtr="0">
                <a:noAutofit/>
              </a:bodyPr>
              <a:lstStyle/>
              <a:p>
                <a:endParaRPr sz="2400"/>
              </a:p>
            </p:txBody>
          </p:sp>
          <p:sp>
            <p:nvSpPr>
              <p:cNvPr id="3264" name="Google Shape;3264;p50"/>
              <p:cNvSpPr/>
              <p:nvPr/>
            </p:nvSpPr>
            <p:spPr>
              <a:xfrm>
                <a:off x="4689835" y="2960885"/>
                <a:ext cx="788036" cy="442695"/>
              </a:xfrm>
              <a:custGeom>
                <a:avLst/>
                <a:gdLst/>
                <a:ahLst/>
                <a:cxnLst/>
                <a:rect l="l" t="t" r="r" b="b"/>
                <a:pathLst>
                  <a:path w="15590" h="8758" extrusionOk="0">
                    <a:moveTo>
                      <a:pt x="15547" y="1"/>
                    </a:moveTo>
                    <a:cubicBezTo>
                      <a:pt x="15541" y="1"/>
                      <a:pt x="15535" y="3"/>
                      <a:pt x="15529" y="6"/>
                    </a:cubicBezTo>
                    <a:lnTo>
                      <a:pt x="24" y="8688"/>
                    </a:lnTo>
                    <a:cubicBezTo>
                      <a:pt x="6" y="8697"/>
                      <a:pt x="0" y="8721"/>
                      <a:pt x="10" y="8739"/>
                    </a:cubicBezTo>
                    <a:cubicBezTo>
                      <a:pt x="16" y="8748"/>
                      <a:pt x="25" y="8755"/>
                      <a:pt x="37" y="8758"/>
                    </a:cubicBezTo>
                    <a:cubicBezTo>
                      <a:pt x="39" y="8758"/>
                      <a:pt x="40" y="8758"/>
                      <a:pt x="42" y="8758"/>
                    </a:cubicBezTo>
                    <a:cubicBezTo>
                      <a:pt x="48" y="8758"/>
                      <a:pt x="54" y="8756"/>
                      <a:pt x="61" y="8753"/>
                    </a:cubicBezTo>
                    <a:lnTo>
                      <a:pt x="15565" y="72"/>
                    </a:lnTo>
                    <a:cubicBezTo>
                      <a:pt x="15583" y="61"/>
                      <a:pt x="15589" y="38"/>
                      <a:pt x="15580" y="21"/>
                    </a:cubicBezTo>
                    <a:cubicBezTo>
                      <a:pt x="15573" y="8"/>
                      <a:pt x="15560" y="1"/>
                      <a:pt x="15547"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65" name="Google Shape;3265;p50"/>
              <p:cNvSpPr/>
              <p:nvPr/>
            </p:nvSpPr>
            <p:spPr>
              <a:xfrm>
                <a:off x="4713238" y="3002587"/>
                <a:ext cx="777269" cy="458516"/>
              </a:xfrm>
              <a:custGeom>
                <a:avLst/>
                <a:gdLst/>
                <a:ahLst/>
                <a:cxnLst/>
                <a:rect l="l" t="t" r="r" b="b"/>
                <a:pathLst>
                  <a:path w="15377" h="9071" extrusionOk="0">
                    <a:moveTo>
                      <a:pt x="15334" y="0"/>
                    </a:moveTo>
                    <a:cubicBezTo>
                      <a:pt x="15327" y="0"/>
                      <a:pt x="15321" y="2"/>
                      <a:pt x="15315" y="6"/>
                    </a:cubicBezTo>
                    <a:lnTo>
                      <a:pt x="25" y="9000"/>
                    </a:lnTo>
                    <a:cubicBezTo>
                      <a:pt x="7" y="9011"/>
                      <a:pt x="1" y="9035"/>
                      <a:pt x="12" y="9052"/>
                    </a:cubicBezTo>
                    <a:cubicBezTo>
                      <a:pt x="18" y="9062"/>
                      <a:pt x="27" y="9068"/>
                      <a:pt x="38" y="9070"/>
                    </a:cubicBezTo>
                    <a:cubicBezTo>
                      <a:pt x="40" y="9070"/>
                      <a:pt x="42" y="9071"/>
                      <a:pt x="44" y="9071"/>
                    </a:cubicBezTo>
                    <a:cubicBezTo>
                      <a:pt x="50" y="9071"/>
                      <a:pt x="56" y="9069"/>
                      <a:pt x="63" y="9065"/>
                    </a:cubicBezTo>
                    <a:lnTo>
                      <a:pt x="15353" y="71"/>
                    </a:lnTo>
                    <a:cubicBezTo>
                      <a:pt x="15371" y="60"/>
                      <a:pt x="15376" y="38"/>
                      <a:pt x="15366" y="20"/>
                    </a:cubicBezTo>
                    <a:cubicBezTo>
                      <a:pt x="15359" y="7"/>
                      <a:pt x="15346" y="0"/>
                      <a:pt x="15334" y="0"/>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66" name="Google Shape;3266;p50"/>
              <p:cNvSpPr/>
              <p:nvPr/>
            </p:nvSpPr>
            <p:spPr>
              <a:xfrm>
                <a:off x="4615580" y="3372951"/>
                <a:ext cx="124953" cy="160387"/>
              </a:xfrm>
              <a:custGeom>
                <a:avLst/>
                <a:gdLst/>
                <a:ahLst/>
                <a:cxnLst/>
                <a:rect l="l" t="t" r="r" b="b"/>
                <a:pathLst>
                  <a:path w="2472" h="3173" extrusionOk="0">
                    <a:moveTo>
                      <a:pt x="677" y="1"/>
                    </a:moveTo>
                    <a:lnTo>
                      <a:pt x="1" y="332"/>
                    </a:lnTo>
                    <a:cubicBezTo>
                      <a:pt x="735" y="716"/>
                      <a:pt x="1814" y="1559"/>
                      <a:pt x="1746" y="3173"/>
                    </a:cubicBezTo>
                    <a:lnTo>
                      <a:pt x="2472" y="2718"/>
                    </a:lnTo>
                    <a:cubicBezTo>
                      <a:pt x="2470" y="1168"/>
                      <a:pt x="1388" y="362"/>
                      <a:pt x="677" y="1"/>
                    </a:cubicBezTo>
                    <a:close/>
                  </a:path>
                </a:pathLst>
              </a:custGeom>
              <a:solidFill>
                <a:schemeClr val="dk1"/>
              </a:solidFill>
              <a:ln>
                <a:noFill/>
              </a:ln>
            </p:spPr>
            <p:txBody>
              <a:bodyPr spcFirstLastPara="1" wrap="square" lIns="121900" tIns="121900" rIns="121900" bIns="121900" anchor="ctr" anchorCtr="0">
                <a:noAutofit/>
              </a:bodyPr>
              <a:lstStyle/>
              <a:p>
                <a:endParaRPr sz="2400"/>
              </a:p>
            </p:txBody>
          </p:sp>
          <p:sp>
            <p:nvSpPr>
              <p:cNvPr id="3267" name="Google Shape;3267;p50"/>
              <p:cNvSpPr/>
              <p:nvPr/>
            </p:nvSpPr>
            <p:spPr>
              <a:xfrm>
                <a:off x="5275785" y="2941930"/>
                <a:ext cx="138702" cy="67329"/>
              </a:xfrm>
              <a:custGeom>
                <a:avLst/>
                <a:gdLst/>
                <a:ahLst/>
                <a:cxnLst/>
                <a:rect l="l" t="t" r="r" b="b"/>
                <a:pathLst>
                  <a:path w="2744" h="1332" extrusionOk="0">
                    <a:moveTo>
                      <a:pt x="1889" y="0"/>
                    </a:moveTo>
                    <a:cubicBezTo>
                      <a:pt x="678" y="0"/>
                      <a:pt x="1" y="1331"/>
                      <a:pt x="1" y="1331"/>
                    </a:cubicBezTo>
                    <a:lnTo>
                      <a:pt x="2153" y="1187"/>
                    </a:lnTo>
                    <a:lnTo>
                      <a:pt x="2743" y="212"/>
                    </a:lnTo>
                    <a:cubicBezTo>
                      <a:pt x="2435" y="62"/>
                      <a:pt x="2149" y="0"/>
                      <a:pt x="1889" y="0"/>
                    </a:cubicBezTo>
                    <a:close/>
                  </a:path>
                </a:pathLst>
              </a:custGeom>
              <a:solidFill>
                <a:srgbClr val="703B16"/>
              </a:solidFill>
              <a:ln>
                <a:noFill/>
              </a:ln>
            </p:spPr>
            <p:txBody>
              <a:bodyPr spcFirstLastPara="1" wrap="square" lIns="121900" tIns="121900" rIns="121900" bIns="121900" anchor="ctr" anchorCtr="0">
                <a:noAutofit/>
              </a:bodyPr>
              <a:lstStyle/>
              <a:p>
                <a:endParaRPr sz="2400"/>
              </a:p>
            </p:txBody>
          </p:sp>
          <p:sp>
            <p:nvSpPr>
              <p:cNvPr id="3268" name="Google Shape;3268;p50"/>
              <p:cNvSpPr/>
              <p:nvPr/>
            </p:nvSpPr>
            <p:spPr>
              <a:xfrm>
                <a:off x="5259104" y="2976201"/>
                <a:ext cx="336697" cy="462863"/>
              </a:xfrm>
              <a:custGeom>
                <a:avLst/>
                <a:gdLst/>
                <a:ahLst/>
                <a:cxnLst/>
                <a:rect l="l" t="t" r="r" b="b"/>
                <a:pathLst>
                  <a:path w="6661" h="9157" extrusionOk="0">
                    <a:moveTo>
                      <a:pt x="1865" y="0"/>
                    </a:moveTo>
                    <a:cubicBezTo>
                      <a:pt x="1189" y="0"/>
                      <a:pt x="296" y="227"/>
                      <a:pt x="1" y="1346"/>
                    </a:cubicBezTo>
                    <a:cubicBezTo>
                      <a:pt x="1" y="1346"/>
                      <a:pt x="2609" y="4796"/>
                      <a:pt x="331" y="5787"/>
                    </a:cubicBezTo>
                    <a:lnTo>
                      <a:pt x="1749" y="9157"/>
                    </a:lnTo>
                    <a:cubicBezTo>
                      <a:pt x="6661" y="7412"/>
                      <a:pt x="3503" y="1153"/>
                      <a:pt x="2684" y="105"/>
                    </a:cubicBezTo>
                    <a:cubicBezTo>
                      <a:pt x="2684" y="105"/>
                      <a:pt x="2325" y="0"/>
                      <a:pt x="1865" y="0"/>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3269" name="Google Shape;3269;p50"/>
              <p:cNvSpPr/>
              <p:nvPr/>
            </p:nvSpPr>
            <p:spPr>
              <a:xfrm>
                <a:off x="5079862" y="3405150"/>
                <a:ext cx="196074" cy="62527"/>
              </a:xfrm>
              <a:custGeom>
                <a:avLst/>
                <a:gdLst/>
                <a:ahLst/>
                <a:cxnLst/>
                <a:rect l="l" t="t" r="r" b="b"/>
                <a:pathLst>
                  <a:path w="3879" h="1237" extrusionOk="0">
                    <a:moveTo>
                      <a:pt x="110" y="1"/>
                    </a:moveTo>
                    <a:cubicBezTo>
                      <a:pt x="97" y="1"/>
                      <a:pt x="83" y="3"/>
                      <a:pt x="71" y="9"/>
                    </a:cubicBezTo>
                    <a:cubicBezTo>
                      <a:pt x="22" y="31"/>
                      <a:pt x="1" y="87"/>
                      <a:pt x="22" y="136"/>
                    </a:cubicBezTo>
                    <a:cubicBezTo>
                      <a:pt x="45" y="186"/>
                      <a:pt x="549" y="1237"/>
                      <a:pt x="2842" y="1237"/>
                    </a:cubicBezTo>
                    <a:cubicBezTo>
                      <a:pt x="3129" y="1237"/>
                      <a:pt x="3444" y="1220"/>
                      <a:pt x="3789" y="1183"/>
                    </a:cubicBezTo>
                    <a:cubicBezTo>
                      <a:pt x="3841" y="1177"/>
                      <a:pt x="3879" y="1131"/>
                      <a:pt x="3873" y="1078"/>
                    </a:cubicBezTo>
                    <a:cubicBezTo>
                      <a:pt x="3869" y="1029"/>
                      <a:pt x="3827" y="993"/>
                      <a:pt x="3779" y="993"/>
                    </a:cubicBezTo>
                    <a:cubicBezTo>
                      <a:pt x="3776" y="993"/>
                      <a:pt x="3772" y="993"/>
                      <a:pt x="3769" y="993"/>
                    </a:cubicBezTo>
                    <a:cubicBezTo>
                      <a:pt x="3437" y="1029"/>
                      <a:pt x="3135" y="1044"/>
                      <a:pt x="2859" y="1044"/>
                    </a:cubicBezTo>
                    <a:cubicBezTo>
                      <a:pt x="692" y="1044"/>
                      <a:pt x="204" y="72"/>
                      <a:pt x="197" y="56"/>
                    </a:cubicBezTo>
                    <a:cubicBezTo>
                      <a:pt x="181" y="21"/>
                      <a:pt x="146" y="1"/>
                      <a:pt x="110" y="1"/>
                    </a:cubicBezTo>
                    <a:close/>
                  </a:path>
                </a:pathLst>
              </a:custGeom>
              <a:solidFill>
                <a:schemeClr val="accent1"/>
              </a:solidFill>
              <a:ln>
                <a:noFill/>
              </a:ln>
            </p:spPr>
            <p:txBody>
              <a:bodyPr spcFirstLastPara="1" wrap="square" lIns="121900" tIns="121900" rIns="121900" bIns="121900" anchor="ctr" anchorCtr="0">
                <a:noAutofit/>
              </a:bodyPr>
              <a:lstStyle/>
              <a:p>
                <a:endParaRPr sz="2400"/>
              </a:p>
            </p:txBody>
          </p:sp>
          <p:sp>
            <p:nvSpPr>
              <p:cNvPr id="3270" name="Google Shape;3270;p50"/>
              <p:cNvSpPr/>
              <p:nvPr/>
            </p:nvSpPr>
            <p:spPr>
              <a:xfrm>
                <a:off x="4920737" y="2802772"/>
                <a:ext cx="350244" cy="299696"/>
              </a:xfrm>
              <a:custGeom>
                <a:avLst/>
                <a:gdLst/>
                <a:ahLst/>
                <a:cxnLst/>
                <a:rect l="l" t="t" r="r" b="b"/>
                <a:pathLst>
                  <a:path w="6929" h="5929" extrusionOk="0">
                    <a:moveTo>
                      <a:pt x="4035" y="0"/>
                    </a:moveTo>
                    <a:cubicBezTo>
                      <a:pt x="3940" y="0"/>
                      <a:pt x="3862" y="8"/>
                      <a:pt x="3862" y="8"/>
                    </a:cubicBezTo>
                    <a:cubicBezTo>
                      <a:pt x="2924" y="36"/>
                      <a:pt x="1610" y="142"/>
                      <a:pt x="861" y="1296"/>
                    </a:cubicBezTo>
                    <a:cubicBezTo>
                      <a:pt x="1" y="2616"/>
                      <a:pt x="1424" y="5476"/>
                      <a:pt x="1424" y="5476"/>
                    </a:cubicBezTo>
                    <a:cubicBezTo>
                      <a:pt x="1708" y="5802"/>
                      <a:pt x="1918" y="5929"/>
                      <a:pt x="2072" y="5929"/>
                    </a:cubicBezTo>
                    <a:cubicBezTo>
                      <a:pt x="2615" y="5929"/>
                      <a:pt x="2469" y="4350"/>
                      <a:pt x="2469" y="4350"/>
                    </a:cubicBezTo>
                    <a:lnTo>
                      <a:pt x="2469" y="4350"/>
                    </a:lnTo>
                    <a:cubicBezTo>
                      <a:pt x="2590" y="4639"/>
                      <a:pt x="2683" y="4753"/>
                      <a:pt x="2754" y="4753"/>
                    </a:cubicBezTo>
                    <a:cubicBezTo>
                      <a:pt x="3011" y="4753"/>
                      <a:pt x="2978" y="3252"/>
                      <a:pt x="2978" y="3252"/>
                    </a:cubicBezTo>
                    <a:cubicBezTo>
                      <a:pt x="4453" y="3011"/>
                      <a:pt x="3809" y="2726"/>
                      <a:pt x="3809" y="2726"/>
                    </a:cubicBezTo>
                    <a:cubicBezTo>
                      <a:pt x="2523" y="2281"/>
                      <a:pt x="4506" y="1912"/>
                      <a:pt x="4506" y="1912"/>
                    </a:cubicBezTo>
                    <a:cubicBezTo>
                      <a:pt x="4629" y="1920"/>
                      <a:pt x="4743" y="1924"/>
                      <a:pt x="4848" y="1924"/>
                    </a:cubicBezTo>
                    <a:cubicBezTo>
                      <a:pt x="6535" y="1924"/>
                      <a:pt x="6060" y="974"/>
                      <a:pt x="6060" y="974"/>
                    </a:cubicBezTo>
                    <a:cubicBezTo>
                      <a:pt x="6928" y="317"/>
                      <a:pt x="4920" y="276"/>
                      <a:pt x="4407" y="276"/>
                    </a:cubicBezTo>
                    <a:cubicBezTo>
                      <a:pt x="4334" y="276"/>
                      <a:pt x="4291" y="276"/>
                      <a:pt x="4291" y="276"/>
                    </a:cubicBezTo>
                    <a:cubicBezTo>
                      <a:pt x="4530" y="38"/>
                      <a:pt x="4241" y="0"/>
                      <a:pt x="4035" y="0"/>
                    </a:cubicBezTo>
                    <a:close/>
                  </a:path>
                </a:pathLst>
              </a:custGeom>
              <a:solidFill>
                <a:srgbClr val="B45F06"/>
              </a:solidFill>
              <a:ln>
                <a:noFill/>
              </a:ln>
            </p:spPr>
            <p:txBody>
              <a:bodyPr spcFirstLastPara="1" wrap="square" lIns="121900" tIns="121900" rIns="121900" bIns="121900" anchor="ctr" anchorCtr="0">
                <a:noAutofit/>
              </a:bodyPr>
              <a:lstStyle/>
              <a:p>
                <a:endParaRPr sz="2400"/>
              </a:p>
            </p:txBody>
          </p:sp>
        </p:grpSp>
      </p:grpSp>
      <p:sp>
        <p:nvSpPr>
          <p:cNvPr id="6" name="Google Shape;3680;p66">
            <a:extLst>
              <a:ext uri="{FF2B5EF4-FFF2-40B4-BE49-F238E27FC236}">
                <a16:creationId xmlns:a16="http://schemas.microsoft.com/office/drawing/2014/main" id="{FC486271-19F0-3A5D-11EF-4FADB766A93B}"/>
              </a:ext>
            </a:extLst>
          </p:cNvPr>
          <p:cNvSpPr txBox="1">
            <a:spLocks noGrp="1"/>
          </p:cNvSpPr>
          <p:nvPr>
            <p:ph type="title"/>
          </p:nvPr>
        </p:nvSpPr>
        <p:spPr>
          <a:xfrm>
            <a:off x="6522643" y="808384"/>
            <a:ext cx="10003183" cy="763600"/>
          </a:xfrm>
          <a:prstGeom prst="rect">
            <a:avLst/>
          </a:prstGeom>
        </p:spPr>
        <p:txBody>
          <a:bodyPr spcFirstLastPara="1" wrap="square" lIns="121900" tIns="121900" rIns="121900" bIns="121900" anchor="t" anchorCtr="0">
            <a:noAutofit/>
          </a:bodyPr>
          <a:lstStyle/>
          <a:p>
            <a:pPr algn="l"/>
            <a:r>
              <a:rPr lang="en" sz="3200"/>
              <a:t>Original aim:</a:t>
            </a:r>
            <a:endParaRPr sz="3200"/>
          </a:p>
        </p:txBody>
      </p:sp>
      <p:sp>
        <p:nvSpPr>
          <p:cNvPr id="7" name="TextBox 6">
            <a:extLst>
              <a:ext uri="{FF2B5EF4-FFF2-40B4-BE49-F238E27FC236}">
                <a16:creationId xmlns:a16="http://schemas.microsoft.com/office/drawing/2014/main" id="{3196F3C9-9524-7F78-111D-69EFCF72220D}"/>
              </a:ext>
            </a:extLst>
          </p:cNvPr>
          <p:cNvSpPr txBox="1"/>
          <p:nvPr/>
        </p:nvSpPr>
        <p:spPr>
          <a:xfrm>
            <a:off x="6903056" y="1726803"/>
            <a:ext cx="4843998" cy="954107"/>
          </a:xfrm>
          <a:prstGeom prst="rect">
            <a:avLst/>
          </a:prstGeom>
          <a:noFill/>
        </p:spPr>
        <p:txBody>
          <a:bodyPr wrap="square">
            <a:spAutoFit/>
          </a:bodyPr>
          <a:lstStyle/>
          <a:p>
            <a:r>
              <a:rPr lang="en-GB" sz="2800">
                <a:solidFill>
                  <a:schemeClr val="accent6">
                    <a:lumMod val="75000"/>
                  </a:schemeClr>
                </a:solidFill>
              </a:rPr>
              <a:t>To set research priorities for living with dementia in Kent</a:t>
            </a:r>
          </a:p>
        </p:txBody>
      </p:sp>
      <p:sp>
        <p:nvSpPr>
          <p:cNvPr id="8" name="Google Shape;3680;p66">
            <a:extLst>
              <a:ext uri="{FF2B5EF4-FFF2-40B4-BE49-F238E27FC236}">
                <a16:creationId xmlns:a16="http://schemas.microsoft.com/office/drawing/2014/main" id="{6FD57C28-EADE-8907-5E6C-09437F3EEAAB}"/>
              </a:ext>
            </a:extLst>
          </p:cNvPr>
          <p:cNvSpPr txBox="1">
            <a:spLocks/>
          </p:cNvSpPr>
          <p:nvPr/>
        </p:nvSpPr>
        <p:spPr>
          <a:xfrm>
            <a:off x="6522643" y="3262217"/>
            <a:ext cx="10003184" cy="7636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200"/>
              <a:buFont typeface="Epilogue"/>
              <a:buNone/>
              <a:defRPr sz="3200" b="1" i="0" u="none" strike="noStrike" cap="none">
                <a:solidFill>
                  <a:schemeClr val="dk1"/>
                </a:solidFill>
                <a:latin typeface="Epilogue"/>
                <a:ea typeface="Epilogue"/>
                <a:cs typeface="Epilogue"/>
                <a:sym typeface="Epilogue"/>
              </a:defRPr>
            </a:lvl1pPr>
            <a:lvl2pPr marR="0" lvl="1"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2pPr>
            <a:lvl3pPr marR="0" lvl="2"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3pPr>
            <a:lvl4pPr marR="0" lvl="3"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4pPr>
            <a:lvl5pPr marR="0" lvl="4"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5pPr>
            <a:lvl6pPr marR="0" lvl="5"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6pPr>
            <a:lvl7pPr marR="0" lvl="6"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7pPr>
            <a:lvl8pPr marR="0" lvl="7"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8pPr>
            <a:lvl9pPr marR="0" lvl="8"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9pPr>
          </a:lstStyle>
          <a:p>
            <a:pPr algn="l"/>
            <a:r>
              <a:rPr lang="en-GB" kern="0"/>
              <a:t>Amended aim:</a:t>
            </a:r>
          </a:p>
        </p:txBody>
      </p:sp>
      <p:sp>
        <p:nvSpPr>
          <p:cNvPr id="9" name="TextBox 8">
            <a:extLst>
              <a:ext uri="{FF2B5EF4-FFF2-40B4-BE49-F238E27FC236}">
                <a16:creationId xmlns:a16="http://schemas.microsoft.com/office/drawing/2014/main" id="{691898B4-126F-192B-85FC-5BB5654E94EA}"/>
              </a:ext>
            </a:extLst>
          </p:cNvPr>
          <p:cNvSpPr txBox="1"/>
          <p:nvPr/>
        </p:nvSpPr>
        <p:spPr>
          <a:xfrm>
            <a:off x="6903056" y="4130070"/>
            <a:ext cx="4874572" cy="2246769"/>
          </a:xfrm>
          <a:prstGeom prst="rect">
            <a:avLst/>
          </a:prstGeom>
          <a:noFill/>
        </p:spPr>
        <p:txBody>
          <a:bodyPr wrap="square">
            <a:spAutoFit/>
          </a:bodyPr>
          <a:lstStyle/>
          <a:p>
            <a:r>
              <a:rPr lang="en-GB" sz="2800">
                <a:solidFill>
                  <a:schemeClr val="accent6">
                    <a:lumMod val="75000"/>
                  </a:schemeClr>
                </a:solidFill>
              </a:rPr>
              <a:t>To set research priorities for living with dementia in Kent </a:t>
            </a:r>
            <a:r>
              <a:rPr lang="en-GB" sz="2800">
                <a:solidFill>
                  <a:schemeClr val="accent1">
                    <a:lumMod val="75000"/>
                  </a:schemeClr>
                </a:solidFill>
              </a:rPr>
              <a:t>by first co-designing a dementia-inclusive prioritisation approach</a:t>
            </a:r>
            <a:endParaRPr lang="en-GB" sz="2800">
              <a:solidFill>
                <a:schemeClr val="accent6">
                  <a:lumMod val="7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83" name="Group 682">
            <a:extLst>
              <a:ext uri="{FF2B5EF4-FFF2-40B4-BE49-F238E27FC236}">
                <a16:creationId xmlns:a16="http://schemas.microsoft.com/office/drawing/2014/main" id="{B15CA210-BFD7-D9A8-BC77-0E3EB3589098}"/>
              </a:ext>
            </a:extLst>
          </p:cNvPr>
          <p:cNvGrpSpPr/>
          <p:nvPr/>
        </p:nvGrpSpPr>
        <p:grpSpPr>
          <a:xfrm>
            <a:off x="5733403" y="3372933"/>
            <a:ext cx="468000" cy="451866"/>
            <a:chOff x="1093587" y="3111611"/>
            <a:chExt cx="468000" cy="468000"/>
          </a:xfrm>
        </p:grpSpPr>
        <p:grpSp>
          <p:nvGrpSpPr>
            <p:cNvPr id="684" name="Google Shape;634;p21">
              <a:extLst>
                <a:ext uri="{FF2B5EF4-FFF2-40B4-BE49-F238E27FC236}">
                  <a16:creationId xmlns:a16="http://schemas.microsoft.com/office/drawing/2014/main" id="{3FB84D82-BE1F-12A0-6F7F-DC44A98D09CF}"/>
                </a:ext>
              </a:extLst>
            </p:cNvPr>
            <p:cNvGrpSpPr/>
            <p:nvPr/>
          </p:nvGrpSpPr>
          <p:grpSpPr>
            <a:xfrm>
              <a:off x="1093587" y="3111611"/>
              <a:ext cx="468000" cy="468000"/>
              <a:chOff x="3260688" y="3293438"/>
              <a:chExt cx="1093485" cy="1049608"/>
            </a:xfrm>
          </p:grpSpPr>
          <p:sp>
            <p:nvSpPr>
              <p:cNvPr id="692" name="Google Shape;635;p21">
                <a:extLst>
                  <a:ext uri="{FF2B5EF4-FFF2-40B4-BE49-F238E27FC236}">
                    <a16:creationId xmlns:a16="http://schemas.microsoft.com/office/drawing/2014/main" id="{80293A73-BEA8-1712-6772-1FCEA6FCBA1C}"/>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93" name="Google Shape;636;p21">
                <a:extLst>
                  <a:ext uri="{FF2B5EF4-FFF2-40B4-BE49-F238E27FC236}">
                    <a16:creationId xmlns:a16="http://schemas.microsoft.com/office/drawing/2014/main" id="{C5021A07-15F0-3B91-96E1-2DDA6DD92CAA}"/>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94" name="Google Shape;637;p21">
                <a:extLst>
                  <a:ext uri="{FF2B5EF4-FFF2-40B4-BE49-F238E27FC236}">
                    <a16:creationId xmlns:a16="http://schemas.microsoft.com/office/drawing/2014/main" id="{7464EF45-0C9C-84F0-0584-07298603D37C}"/>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95" name="Google Shape;638;p21">
                <a:extLst>
                  <a:ext uri="{FF2B5EF4-FFF2-40B4-BE49-F238E27FC236}">
                    <a16:creationId xmlns:a16="http://schemas.microsoft.com/office/drawing/2014/main" id="{66E9D5BC-0BC6-F71A-9FED-29E2B194C2C1}"/>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96" name="Google Shape;639;p21">
                <a:extLst>
                  <a:ext uri="{FF2B5EF4-FFF2-40B4-BE49-F238E27FC236}">
                    <a16:creationId xmlns:a16="http://schemas.microsoft.com/office/drawing/2014/main" id="{E0CD9E62-FEFC-0A77-14F3-378DCDD220E0}"/>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685" name="Google Shape;655;p21">
              <a:extLst>
                <a:ext uri="{FF2B5EF4-FFF2-40B4-BE49-F238E27FC236}">
                  <a16:creationId xmlns:a16="http://schemas.microsoft.com/office/drawing/2014/main" id="{91DE88BB-2AD6-9CB4-69F0-8B542BB9F573}"/>
                </a:ext>
              </a:extLst>
            </p:cNvPr>
            <p:cNvGrpSpPr>
              <a:grpSpLocks noChangeAspect="1"/>
            </p:cNvGrpSpPr>
            <p:nvPr/>
          </p:nvGrpSpPr>
          <p:grpSpPr>
            <a:xfrm>
              <a:off x="1236035" y="3224462"/>
              <a:ext cx="183097" cy="252000"/>
              <a:chOff x="2315530" y="3576908"/>
              <a:chExt cx="394410" cy="542839"/>
            </a:xfrm>
          </p:grpSpPr>
          <p:sp>
            <p:nvSpPr>
              <p:cNvPr id="686" name="Google Shape;656;p21">
                <a:extLst>
                  <a:ext uri="{FF2B5EF4-FFF2-40B4-BE49-F238E27FC236}">
                    <a16:creationId xmlns:a16="http://schemas.microsoft.com/office/drawing/2014/main" id="{0BDE73BD-9BCB-ACED-121B-54BA25D2BB61}"/>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87" name="Google Shape;657;p21">
                <a:extLst>
                  <a:ext uri="{FF2B5EF4-FFF2-40B4-BE49-F238E27FC236}">
                    <a16:creationId xmlns:a16="http://schemas.microsoft.com/office/drawing/2014/main" id="{D5B93C9F-F77E-8FC7-224A-9BEB7645246D}"/>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88" name="Google Shape;658;p21">
                <a:extLst>
                  <a:ext uri="{FF2B5EF4-FFF2-40B4-BE49-F238E27FC236}">
                    <a16:creationId xmlns:a16="http://schemas.microsoft.com/office/drawing/2014/main" id="{5CEDA6A7-BE94-7817-6AC3-ECF78E340E59}"/>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89" name="Google Shape;659;p21">
                <a:extLst>
                  <a:ext uri="{FF2B5EF4-FFF2-40B4-BE49-F238E27FC236}">
                    <a16:creationId xmlns:a16="http://schemas.microsoft.com/office/drawing/2014/main" id="{35BC115F-27C5-01D0-14E8-9B195E38702F}"/>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0" name="Google Shape;660;p21">
                <a:extLst>
                  <a:ext uri="{FF2B5EF4-FFF2-40B4-BE49-F238E27FC236}">
                    <a16:creationId xmlns:a16="http://schemas.microsoft.com/office/drawing/2014/main" id="{9DA36315-2A35-0C0E-C3ED-E5A9AD09BF31}"/>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1" name="Google Shape;661;p21">
                <a:extLst>
                  <a:ext uri="{FF2B5EF4-FFF2-40B4-BE49-F238E27FC236}">
                    <a16:creationId xmlns:a16="http://schemas.microsoft.com/office/drawing/2014/main" id="{13B6C0EB-3ACC-59EC-696A-F4A208FCE989}"/>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sp>
        <p:nvSpPr>
          <p:cNvPr id="660" name="Rectangle 659">
            <a:extLst>
              <a:ext uri="{FF2B5EF4-FFF2-40B4-BE49-F238E27FC236}">
                <a16:creationId xmlns:a16="http://schemas.microsoft.com/office/drawing/2014/main" id="{6CCC4D49-7D69-2327-5198-4B6A41DC21E6}"/>
              </a:ext>
            </a:extLst>
          </p:cNvPr>
          <p:cNvSpPr/>
          <p:nvPr/>
        </p:nvSpPr>
        <p:spPr>
          <a:xfrm>
            <a:off x="1435094" y="146851"/>
            <a:ext cx="1258786" cy="7036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oogle Shape;627;p21">
            <a:extLst>
              <a:ext uri="{FF2B5EF4-FFF2-40B4-BE49-F238E27FC236}">
                <a16:creationId xmlns:a16="http://schemas.microsoft.com/office/drawing/2014/main" id="{B169C89F-3672-1385-1A15-31A73FEB6A87}"/>
              </a:ext>
            </a:extLst>
          </p:cNvPr>
          <p:cNvGrpSpPr/>
          <p:nvPr/>
        </p:nvGrpSpPr>
        <p:grpSpPr>
          <a:xfrm>
            <a:off x="2171466" y="150613"/>
            <a:ext cx="997180" cy="1219020"/>
            <a:chOff x="6084087" y="3293438"/>
            <a:chExt cx="1093485" cy="1313417"/>
          </a:xfrm>
        </p:grpSpPr>
        <p:sp>
          <p:nvSpPr>
            <p:cNvPr id="5" name="Google Shape;628;p21">
              <a:extLst>
                <a:ext uri="{FF2B5EF4-FFF2-40B4-BE49-F238E27FC236}">
                  <a16:creationId xmlns:a16="http://schemas.microsoft.com/office/drawing/2014/main" id="{D79E7DDA-2A62-4552-69B1-7D83939A5E7D}"/>
                </a:ext>
              </a:extLst>
            </p:cNvPr>
            <p:cNvSpPr/>
            <p:nvPr/>
          </p:nvSpPr>
          <p:spPr>
            <a:xfrm>
              <a:off x="6084087"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629;p21">
              <a:extLst>
                <a:ext uri="{FF2B5EF4-FFF2-40B4-BE49-F238E27FC236}">
                  <a16:creationId xmlns:a16="http://schemas.microsoft.com/office/drawing/2014/main" id="{ED2DACBF-3BF7-74D6-FB86-48A65DD5F559}"/>
                </a:ext>
              </a:extLst>
            </p:cNvPr>
            <p:cNvSpPr/>
            <p:nvPr/>
          </p:nvSpPr>
          <p:spPr>
            <a:xfrm>
              <a:off x="6139773"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30;p21">
              <a:extLst>
                <a:ext uri="{FF2B5EF4-FFF2-40B4-BE49-F238E27FC236}">
                  <a16:creationId xmlns:a16="http://schemas.microsoft.com/office/drawing/2014/main" id="{0428338C-EDB1-A52A-52EC-CF51983DF373}"/>
                </a:ext>
              </a:extLst>
            </p:cNvPr>
            <p:cNvSpPr/>
            <p:nvPr/>
          </p:nvSpPr>
          <p:spPr>
            <a:xfrm>
              <a:off x="6196222"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631;p21">
              <a:extLst>
                <a:ext uri="{FF2B5EF4-FFF2-40B4-BE49-F238E27FC236}">
                  <a16:creationId xmlns:a16="http://schemas.microsoft.com/office/drawing/2014/main" id="{2629E388-05AA-EBE6-B906-015A1A5C8811}"/>
                </a:ext>
              </a:extLst>
            </p:cNvPr>
            <p:cNvSpPr/>
            <p:nvPr/>
          </p:nvSpPr>
          <p:spPr>
            <a:xfrm>
              <a:off x="6297033"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rgbClr val="E092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632;p21">
              <a:extLst>
                <a:ext uri="{FF2B5EF4-FFF2-40B4-BE49-F238E27FC236}">
                  <a16:creationId xmlns:a16="http://schemas.microsoft.com/office/drawing/2014/main" id="{DFC6BFD9-49DA-4C74-75CA-8337D3634DF3}"/>
                </a:ext>
              </a:extLst>
            </p:cNvPr>
            <p:cNvSpPr/>
            <p:nvPr/>
          </p:nvSpPr>
          <p:spPr>
            <a:xfrm>
              <a:off x="6329289"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633;p21">
              <a:extLst>
                <a:ext uri="{FF2B5EF4-FFF2-40B4-BE49-F238E27FC236}">
                  <a16:creationId xmlns:a16="http://schemas.microsoft.com/office/drawing/2014/main" id="{5A8CEAD9-17D0-E5B6-577F-9AC03FDAFC74}"/>
                </a:ext>
              </a:extLst>
            </p:cNvPr>
            <p:cNvSpPr/>
            <p:nvPr/>
          </p:nvSpPr>
          <p:spPr>
            <a:xfrm>
              <a:off x="6145876" y="4375312"/>
              <a:ext cx="969779" cy="231543"/>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solidFill>
                    <a:srgbClr val="FFFFFF"/>
                  </a:solidFill>
                  <a:latin typeface="Fira Sans Extra Condensed Medium"/>
                  <a:ea typeface="Fira Sans Extra Condensed Medium"/>
                  <a:cs typeface="Fira Sans Extra Condensed Medium"/>
                  <a:sym typeface="Fira Sans Extra Condensed Medium"/>
                </a:rPr>
                <a:t>Keith</a:t>
              </a:r>
              <a:endParaRPr sz="1300">
                <a:solidFill>
                  <a:srgbClr val="FFFFFF"/>
                </a:solidFill>
                <a:latin typeface="Fira Sans Extra Condensed Medium"/>
                <a:ea typeface="Fira Sans Extra Condensed Medium"/>
                <a:cs typeface="Fira Sans Extra Condensed Medium"/>
                <a:sym typeface="Fira Sans Extra Condensed Medium"/>
              </a:endParaRPr>
            </a:p>
          </p:txBody>
        </p:sp>
      </p:grpSp>
      <p:grpSp>
        <p:nvGrpSpPr>
          <p:cNvPr id="67" name="Google Shape;606;p21">
            <a:extLst>
              <a:ext uri="{FF2B5EF4-FFF2-40B4-BE49-F238E27FC236}">
                <a16:creationId xmlns:a16="http://schemas.microsoft.com/office/drawing/2014/main" id="{931DC088-C88D-731F-5BBD-D9D0BF18F906}"/>
              </a:ext>
            </a:extLst>
          </p:cNvPr>
          <p:cNvGrpSpPr/>
          <p:nvPr/>
        </p:nvGrpSpPr>
        <p:grpSpPr>
          <a:xfrm>
            <a:off x="679712" y="1516258"/>
            <a:ext cx="997200" cy="1220400"/>
            <a:chOff x="1966257" y="3293438"/>
            <a:chExt cx="1093231" cy="1313417"/>
          </a:xfrm>
        </p:grpSpPr>
        <p:sp>
          <p:nvSpPr>
            <p:cNvPr id="68" name="Google Shape;607;p21">
              <a:extLst>
                <a:ext uri="{FF2B5EF4-FFF2-40B4-BE49-F238E27FC236}">
                  <a16:creationId xmlns:a16="http://schemas.microsoft.com/office/drawing/2014/main" id="{1AE97D8E-F01F-7695-C696-5CD831B4C809}"/>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9" name="Google Shape;608;p21">
              <a:extLst>
                <a:ext uri="{FF2B5EF4-FFF2-40B4-BE49-F238E27FC236}">
                  <a16:creationId xmlns:a16="http://schemas.microsoft.com/office/drawing/2014/main" id="{61CDC634-E56F-EA05-35A3-C06B75BE7BEC}"/>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70" name="Google Shape;609;p21">
              <a:extLst>
                <a:ext uri="{FF2B5EF4-FFF2-40B4-BE49-F238E27FC236}">
                  <a16:creationId xmlns:a16="http://schemas.microsoft.com/office/drawing/2014/main" id="{973DE432-C8CF-DD30-DB81-2C98C7912CBB}"/>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71" name="Google Shape;610;p21">
              <a:extLst>
                <a:ext uri="{FF2B5EF4-FFF2-40B4-BE49-F238E27FC236}">
                  <a16:creationId xmlns:a16="http://schemas.microsoft.com/office/drawing/2014/main" id="{639112CD-2911-915F-DB9C-3046AA3010FF}"/>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72" name="Google Shape;611;p21">
              <a:extLst>
                <a:ext uri="{FF2B5EF4-FFF2-40B4-BE49-F238E27FC236}">
                  <a16:creationId xmlns:a16="http://schemas.microsoft.com/office/drawing/2014/main" id="{50509CDA-AE9D-52B4-222C-ED1424AD08EF}"/>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73" name="Google Shape;612;p21">
              <a:extLst>
                <a:ext uri="{FF2B5EF4-FFF2-40B4-BE49-F238E27FC236}">
                  <a16:creationId xmlns:a16="http://schemas.microsoft.com/office/drawing/2014/main" id="{ACD7648B-E76A-4823-DEC7-D32C5A874221}"/>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lang="en" sz="1100" kern="0" spc="-70">
                  <a:solidFill>
                    <a:srgbClr val="FFFFFF"/>
                  </a:solidFill>
                  <a:latin typeface="Fira Sans Extra Condensed Medium"/>
                  <a:ea typeface="Fira Sans Extra Condensed Medium"/>
                  <a:cs typeface="Fira Sans Extra Condensed Medium"/>
                  <a:sym typeface="Fira Sans Extra Condensed Medium"/>
                </a:rPr>
                <a:t>Anne-Marie</a:t>
              </a:r>
              <a:endParaRPr kumimoji="0" sz="1200" b="0" i="0" u="none" strike="noStrike" kern="0" cap="none" spc="-70" normalizeH="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172" name="Group 171">
            <a:extLst>
              <a:ext uri="{FF2B5EF4-FFF2-40B4-BE49-F238E27FC236}">
                <a16:creationId xmlns:a16="http://schemas.microsoft.com/office/drawing/2014/main" id="{6234029E-DA4D-998B-E9B8-8A509BA4AEC1}"/>
              </a:ext>
            </a:extLst>
          </p:cNvPr>
          <p:cNvGrpSpPr/>
          <p:nvPr/>
        </p:nvGrpSpPr>
        <p:grpSpPr>
          <a:xfrm>
            <a:off x="1587176" y="3384687"/>
            <a:ext cx="468000" cy="444074"/>
            <a:chOff x="1093587" y="3111611"/>
            <a:chExt cx="468000" cy="468000"/>
          </a:xfrm>
        </p:grpSpPr>
        <p:grpSp>
          <p:nvGrpSpPr>
            <p:cNvPr id="151" name="Google Shape;634;p21">
              <a:extLst>
                <a:ext uri="{FF2B5EF4-FFF2-40B4-BE49-F238E27FC236}">
                  <a16:creationId xmlns:a16="http://schemas.microsoft.com/office/drawing/2014/main" id="{D1051C57-A726-CC05-543D-F473AA48A37A}"/>
                </a:ext>
              </a:extLst>
            </p:cNvPr>
            <p:cNvGrpSpPr/>
            <p:nvPr/>
          </p:nvGrpSpPr>
          <p:grpSpPr>
            <a:xfrm>
              <a:off x="1093587" y="3111611"/>
              <a:ext cx="468000" cy="468000"/>
              <a:chOff x="3260688" y="3293438"/>
              <a:chExt cx="1093485" cy="1049608"/>
            </a:xfrm>
          </p:grpSpPr>
          <p:sp>
            <p:nvSpPr>
              <p:cNvPr id="152" name="Google Shape;635;p21">
                <a:extLst>
                  <a:ext uri="{FF2B5EF4-FFF2-40B4-BE49-F238E27FC236}">
                    <a16:creationId xmlns:a16="http://schemas.microsoft.com/office/drawing/2014/main" id="{B9053172-714F-AD5F-21AD-FEAB071510AA}"/>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53" name="Google Shape;636;p21">
                <a:extLst>
                  <a:ext uri="{FF2B5EF4-FFF2-40B4-BE49-F238E27FC236}">
                    <a16:creationId xmlns:a16="http://schemas.microsoft.com/office/drawing/2014/main" id="{23FB7851-E10D-5F77-65CD-6AD62FD92F32}"/>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54" name="Google Shape;637;p21">
                <a:extLst>
                  <a:ext uri="{FF2B5EF4-FFF2-40B4-BE49-F238E27FC236}">
                    <a16:creationId xmlns:a16="http://schemas.microsoft.com/office/drawing/2014/main" id="{EB6FE843-679E-BEFC-7CE5-C5797A1DF6E6}"/>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55" name="Google Shape;638;p21">
                <a:extLst>
                  <a:ext uri="{FF2B5EF4-FFF2-40B4-BE49-F238E27FC236}">
                    <a16:creationId xmlns:a16="http://schemas.microsoft.com/office/drawing/2014/main" id="{00981784-E8F3-CCF2-E29F-B06CA2FE3DDE}"/>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56" name="Google Shape;639;p21">
                <a:extLst>
                  <a:ext uri="{FF2B5EF4-FFF2-40B4-BE49-F238E27FC236}">
                    <a16:creationId xmlns:a16="http://schemas.microsoft.com/office/drawing/2014/main" id="{527167B4-3C98-9265-997A-3EC5AA1AA71E}"/>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165" name="Google Shape;655;p21">
              <a:extLst>
                <a:ext uri="{FF2B5EF4-FFF2-40B4-BE49-F238E27FC236}">
                  <a16:creationId xmlns:a16="http://schemas.microsoft.com/office/drawing/2014/main" id="{6AB4D3B8-DA5B-5B1F-FA3E-FE60DFECDA7C}"/>
                </a:ext>
              </a:extLst>
            </p:cNvPr>
            <p:cNvGrpSpPr>
              <a:grpSpLocks noChangeAspect="1"/>
            </p:cNvGrpSpPr>
            <p:nvPr/>
          </p:nvGrpSpPr>
          <p:grpSpPr>
            <a:xfrm>
              <a:off x="1236035" y="3224462"/>
              <a:ext cx="183097" cy="252000"/>
              <a:chOff x="2315530" y="3576908"/>
              <a:chExt cx="394410" cy="542839"/>
            </a:xfrm>
          </p:grpSpPr>
          <p:sp>
            <p:nvSpPr>
              <p:cNvPr id="166" name="Google Shape;656;p21">
                <a:extLst>
                  <a:ext uri="{FF2B5EF4-FFF2-40B4-BE49-F238E27FC236}">
                    <a16:creationId xmlns:a16="http://schemas.microsoft.com/office/drawing/2014/main" id="{2C80BDBC-1210-6F04-0B92-187A02FA2538}"/>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7" name="Google Shape;657;p21">
                <a:extLst>
                  <a:ext uri="{FF2B5EF4-FFF2-40B4-BE49-F238E27FC236}">
                    <a16:creationId xmlns:a16="http://schemas.microsoft.com/office/drawing/2014/main" id="{5BECFCC5-B466-5B56-F9AE-EE4697F2E602}"/>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8" name="Google Shape;658;p21">
                <a:extLst>
                  <a:ext uri="{FF2B5EF4-FFF2-40B4-BE49-F238E27FC236}">
                    <a16:creationId xmlns:a16="http://schemas.microsoft.com/office/drawing/2014/main" id="{F9A58B90-6696-76C2-49A6-0BBA6647DE2C}"/>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9" name="Google Shape;659;p21">
                <a:extLst>
                  <a:ext uri="{FF2B5EF4-FFF2-40B4-BE49-F238E27FC236}">
                    <a16:creationId xmlns:a16="http://schemas.microsoft.com/office/drawing/2014/main" id="{F76861F6-49E7-EBAA-235D-F6496992F010}"/>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0" name="Google Shape;660;p21">
                <a:extLst>
                  <a:ext uri="{FF2B5EF4-FFF2-40B4-BE49-F238E27FC236}">
                    <a16:creationId xmlns:a16="http://schemas.microsoft.com/office/drawing/2014/main" id="{C12AB8FC-DEA0-171F-9CD9-1EEDE6F5DD64}"/>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1" name="Google Shape;661;p21">
                <a:extLst>
                  <a:ext uri="{FF2B5EF4-FFF2-40B4-BE49-F238E27FC236}">
                    <a16:creationId xmlns:a16="http://schemas.microsoft.com/office/drawing/2014/main" id="{982736CC-FD0B-79A7-0BDB-61F08E4595A8}"/>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173" name="Google Shape;627;p21">
            <a:extLst>
              <a:ext uri="{FF2B5EF4-FFF2-40B4-BE49-F238E27FC236}">
                <a16:creationId xmlns:a16="http://schemas.microsoft.com/office/drawing/2014/main" id="{126711F4-F612-844F-5C79-ED45195D23FC}"/>
              </a:ext>
            </a:extLst>
          </p:cNvPr>
          <p:cNvGrpSpPr/>
          <p:nvPr/>
        </p:nvGrpSpPr>
        <p:grpSpPr>
          <a:xfrm>
            <a:off x="3168643" y="146851"/>
            <a:ext cx="997180" cy="1219020"/>
            <a:chOff x="6084087" y="3293438"/>
            <a:chExt cx="1093485" cy="1313417"/>
          </a:xfrm>
        </p:grpSpPr>
        <p:sp>
          <p:nvSpPr>
            <p:cNvPr id="174" name="Google Shape;628;p21">
              <a:extLst>
                <a:ext uri="{FF2B5EF4-FFF2-40B4-BE49-F238E27FC236}">
                  <a16:creationId xmlns:a16="http://schemas.microsoft.com/office/drawing/2014/main" id="{4EDCA67F-7659-88DA-C502-815DFF8E291C}"/>
                </a:ext>
              </a:extLst>
            </p:cNvPr>
            <p:cNvSpPr/>
            <p:nvPr/>
          </p:nvSpPr>
          <p:spPr>
            <a:xfrm>
              <a:off x="6084087"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629;p21">
              <a:extLst>
                <a:ext uri="{FF2B5EF4-FFF2-40B4-BE49-F238E27FC236}">
                  <a16:creationId xmlns:a16="http://schemas.microsoft.com/office/drawing/2014/main" id="{ED325802-DEA8-426D-9BA0-D986DB290448}"/>
                </a:ext>
              </a:extLst>
            </p:cNvPr>
            <p:cNvSpPr/>
            <p:nvPr/>
          </p:nvSpPr>
          <p:spPr>
            <a:xfrm>
              <a:off x="6139773"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630;p21">
              <a:extLst>
                <a:ext uri="{FF2B5EF4-FFF2-40B4-BE49-F238E27FC236}">
                  <a16:creationId xmlns:a16="http://schemas.microsoft.com/office/drawing/2014/main" id="{A31C120C-A778-011D-30C3-5B7D8F6BE754}"/>
                </a:ext>
              </a:extLst>
            </p:cNvPr>
            <p:cNvSpPr/>
            <p:nvPr/>
          </p:nvSpPr>
          <p:spPr>
            <a:xfrm>
              <a:off x="6196222"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631;p21">
              <a:extLst>
                <a:ext uri="{FF2B5EF4-FFF2-40B4-BE49-F238E27FC236}">
                  <a16:creationId xmlns:a16="http://schemas.microsoft.com/office/drawing/2014/main" id="{775EA071-8096-95AA-A087-9C51FB6CB077}"/>
                </a:ext>
              </a:extLst>
            </p:cNvPr>
            <p:cNvSpPr/>
            <p:nvPr/>
          </p:nvSpPr>
          <p:spPr>
            <a:xfrm>
              <a:off x="6297033"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rgbClr val="E092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632;p21">
              <a:extLst>
                <a:ext uri="{FF2B5EF4-FFF2-40B4-BE49-F238E27FC236}">
                  <a16:creationId xmlns:a16="http://schemas.microsoft.com/office/drawing/2014/main" id="{E0EF86BA-C2DF-8E38-2895-0E2A1EB04AE9}"/>
                </a:ext>
              </a:extLst>
            </p:cNvPr>
            <p:cNvSpPr/>
            <p:nvPr/>
          </p:nvSpPr>
          <p:spPr>
            <a:xfrm>
              <a:off x="6329289"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633;p21">
              <a:extLst>
                <a:ext uri="{FF2B5EF4-FFF2-40B4-BE49-F238E27FC236}">
                  <a16:creationId xmlns:a16="http://schemas.microsoft.com/office/drawing/2014/main" id="{AECE8608-B9B6-6B5C-B36B-0A786ACA0674}"/>
                </a:ext>
              </a:extLst>
            </p:cNvPr>
            <p:cNvSpPr/>
            <p:nvPr/>
          </p:nvSpPr>
          <p:spPr>
            <a:xfrm>
              <a:off x="6145876" y="4375312"/>
              <a:ext cx="969779" cy="231543"/>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solidFill>
                    <a:srgbClr val="FFFFFF"/>
                  </a:solidFill>
                  <a:latin typeface="Fira Sans Extra Condensed Medium"/>
                  <a:ea typeface="Fira Sans Extra Condensed Medium"/>
                  <a:cs typeface="Fira Sans Extra Condensed Medium"/>
                  <a:sym typeface="Fira Sans Extra Condensed Medium"/>
                </a:rPr>
                <a:t>Rasa</a:t>
              </a:r>
              <a:endParaRPr sz="1300">
                <a:solidFill>
                  <a:srgbClr val="FFFFFF"/>
                </a:solidFill>
                <a:latin typeface="Fira Sans Extra Condensed Medium"/>
                <a:ea typeface="Fira Sans Extra Condensed Medium"/>
                <a:cs typeface="Fira Sans Extra Condensed Medium"/>
                <a:sym typeface="Fira Sans Extra Condensed Medium"/>
              </a:endParaRPr>
            </a:p>
          </p:txBody>
        </p:sp>
      </p:grpSp>
      <p:grpSp>
        <p:nvGrpSpPr>
          <p:cNvPr id="180" name="Google Shape;627;p21">
            <a:extLst>
              <a:ext uri="{FF2B5EF4-FFF2-40B4-BE49-F238E27FC236}">
                <a16:creationId xmlns:a16="http://schemas.microsoft.com/office/drawing/2014/main" id="{68A4F206-DE03-AD09-6F52-BAFC7259952C}"/>
              </a:ext>
            </a:extLst>
          </p:cNvPr>
          <p:cNvGrpSpPr/>
          <p:nvPr/>
        </p:nvGrpSpPr>
        <p:grpSpPr>
          <a:xfrm>
            <a:off x="4151155" y="146851"/>
            <a:ext cx="997180" cy="1219020"/>
            <a:chOff x="6084087" y="3293438"/>
            <a:chExt cx="1093485" cy="1313417"/>
          </a:xfrm>
        </p:grpSpPr>
        <p:sp>
          <p:nvSpPr>
            <p:cNvPr id="181" name="Google Shape;628;p21">
              <a:extLst>
                <a:ext uri="{FF2B5EF4-FFF2-40B4-BE49-F238E27FC236}">
                  <a16:creationId xmlns:a16="http://schemas.microsoft.com/office/drawing/2014/main" id="{A0B643E4-8A34-6CA8-1F9C-35CAD0063827}"/>
                </a:ext>
              </a:extLst>
            </p:cNvPr>
            <p:cNvSpPr/>
            <p:nvPr/>
          </p:nvSpPr>
          <p:spPr>
            <a:xfrm>
              <a:off x="6084087"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629;p21">
              <a:extLst>
                <a:ext uri="{FF2B5EF4-FFF2-40B4-BE49-F238E27FC236}">
                  <a16:creationId xmlns:a16="http://schemas.microsoft.com/office/drawing/2014/main" id="{457E6AAC-0345-0DAC-03D4-A004841F8FC6}"/>
                </a:ext>
              </a:extLst>
            </p:cNvPr>
            <p:cNvSpPr/>
            <p:nvPr/>
          </p:nvSpPr>
          <p:spPr>
            <a:xfrm>
              <a:off x="6139773"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630;p21">
              <a:extLst>
                <a:ext uri="{FF2B5EF4-FFF2-40B4-BE49-F238E27FC236}">
                  <a16:creationId xmlns:a16="http://schemas.microsoft.com/office/drawing/2014/main" id="{F716B9C7-44F3-7306-3173-A22872E32FF0}"/>
                </a:ext>
              </a:extLst>
            </p:cNvPr>
            <p:cNvSpPr/>
            <p:nvPr/>
          </p:nvSpPr>
          <p:spPr>
            <a:xfrm>
              <a:off x="6196222"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631;p21">
              <a:extLst>
                <a:ext uri="{FF2B5EF4-FFF2-40B4-BE49-F238E27FC236}">
                  <a16:creationId xmlns:a16="http://schemas.microsoft.com/office/drawing/2014/main" id="{87024934-49FC-48A4-D544-DB0E3B6EFFBF}"/>
                </a:ext>
              </a:extLst>
            </p:cNvPr>
            <p:cNvSpPr/>
            <p:nvPr/>
          </p:nvSpPr>
          <p:spPr>
            <a:xfrm>
              <a:off x="6297033"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rgbClr val="E092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632;p21">
              <a:extLst>
                <a:ext uri="{FF2B5EF4-FFF2-40B4-BE49-F238E27FC236}">
                  <a16:creationId xmlns:a16="http://schemas.microsoft.com/office/drawing/2014/main" id="{A0CB0EFA-4448-5F6A-C9CD-9950C96E7BF0}"/>
                </a:ext>
              </a:extLst>
            </p:cNvPr>
            <p:cNvSpPr/>
            <p:nvPr/>
          </p:nvSpPr>
          <p:spPr>
            <a:xfrm>
              <a:off x="6329289"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633;p21">
              <a:extLst>
                <a:ext uri="{FF2B5EF4-FFF2-40B4-BE49-F238E27FC236}">
                  <a16:creationId xmlns:a16="http://schemas.microsoft.com/office/drawing/2014/main" id="{7FC2815A-4DEC-1131-6D8C-7F005D5BEA57}"/>
                </a:ext>
              </a:extLst>
            </p:cNvPr>
            <p:cNvSpPr/>
            <p:nvPr/>
          </p:nvSpPr>
          <p:spPr>
            <a:xfrm>
              <a:off x="6145876" y="4375312"/>
              <a:ext cx="969779" cy="231543"/>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solidFill>
                    <a:srgbClr val="FFFFFF"/>
                  </a:solidFill>
                  <a:latin typeface="Fira Sans Extra Condensed Medium"/>
                  <a:ea typeface="Fira Sans Extra Condensed Medium"/>
                  <a:cs typeface="Fira Sans Extra Condensed Medium"/>
                  <a:sym typeface="Fira Sans Extra Condensed Medium"/>
                </a:rPr>
                <a:t>Lara</a:t>
              </a:r>
              <a:endParaRPr sz="1300">
                <a:solidFill>
                  <a:srgbClr val="FFFFFF"/>
                </a:solidFill>
                <a:latin typeface="Fira Sans Extra Condensed Medium"/>
                <a:ea typeface="Fira Sans Extra Condensed Medium"/>
                <a:cs typeface="Fira Sans Extra Condensed Medium"/>
                <a:sym typeface="Fira Sans Extra Condensed Medium"/>
              </a:endParaRPr>
            </a:p>
          </p:txBody>
        </p:sp>
      </p:grpSp>
      <p:grpSp>
        <p:nvGrpSpPr>
          <p:cNvPr id="187" name="Google Shape;606;p21">
            <a:extLst>
              <a:ext uri="{FF2B5EF4-FFF2-40B4-BE49-F238E27FC236}">
                <a16:creationId xmlns:a16="http://schemas.microsoft.com/office/drawing/2014/main" id="{495950FA-D50D-31E6-1569-A1CA6FDBFFC0}"/>
              </a:ext>
            </a:extLst>
          </p:cNvPr>
          <p:cNvGrpSpPr/>
          <p:nvPr/>
        </p:nvGrpSpPr>
        <p:grpSpPr>
          <a:xfrm>
            <a:off x="1706049" y="1509581"/>
            <a:ext cx="997200" cy="1220400"/>
            <a:chOff x="1966257" y="3293438"/>
            <a:chExt cx="1093231" cy="1313417"/>
          </a:xfrm>
        </p:grpSpPr>
        <p:sp>
          <p:nvSpPr>
            <p:cNvPr id="188" name="Google Shape;607;p21">
              <a:extLst>
                <a:ext uri="{FF2B5EF4-FFF2-40B4-BE49-F238E27FC236}">
                  <a16:creationId xmlns:a16="http://schemas.microsoft.com/office/drawing/2014/main" id="{6C6683E0-22A1-37A3-32AF-B06734C8CC68}"/>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89" name="Google Shape;608;p21">
              <a:extLst>
                <a:ext uri="{FF2B5EF4-FFF2-40B4-BE49-F238E27FC236}">
                  <a16:creationId xmlns:a16="http://schemas.microsoft.com/office/drawing/2014/main" id="{8A604A90-7E8D-4811-A157-1428F2AB4127}"/>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0" name="Google Shape;609;p21">
              <a:extLst>
                <a:ext uri="{FF2B5EF4-FFF2-40B4-BE49-F238E27FC236}">
                  <a16:creationId xmlns:a16="http://schemas.microsoft.com/office/drawing/2014/main" id="{92C42093-1ED9-3D56-163F-0992F60850A6}"/>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1" name="Google Shape;610;p21">
              <a:extLst>
                <a:ext uri="{FF2B5EF4-FFF2-40B4-BE49-F238E27FC236}">
                  <a16:creationId xmlns:a16="http://schemas.microsoft.com/office/drawing/2014/main" id="{A60CAEE5-9D24-5D09-D625-D9B17A4034E7}"/>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2" name="Google Shape;611;p21">
              <a:extLst>
                <a:ext uri="{FF2B5EF4-FFF2-40B4-BE49-F238E27FC236}">
                  <a16:creationId xmlns:a16="http://schemas.microsoft.com/office/drawing/2014/main" id="{25D2AB74-CEF2-E486-673D-14AE89C0650D}"/>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3" name="Google Shape;612;p21">
              <a:extLst>
                <a:ext uri="{FF2B5EF4-FFF2-40B4-BE49-F238E27FC236}">
                  <a16:creationId xmlns:a16="http://schemas.microsoft.com/office/drawing/2014/main" id="{A063E9FF-4CDF-DB76-CB54-A18895BF2BF2}"/>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Dawn</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194" name="Google Shape;606;p21">
            <a:extLst>
              <a:ext uri="{FF2B5EF4-FFF2-40B4-BE49-F238E27FC236}">
                <a16:creationId xmlns:a16="http://schemas.microsoft.com/office/drawing/2014/main" id="{0EC58C2A-829C-C5F4-3C5B-2CF790865555}"/>
              </a:ext>
            </a:extLst>
          </p:cNvPr>
          <p:cNvGrpSpPr/>
          <p:nvPr/>
        </p:nvGrpSpPr>
        <p:grpSpPr>
          <a:xfrm>
            <a:off x="2691224" y="1519432"/>
            <a:ext cx="997200" cy="1220400"/>
            <a:chOff x="1966257" y="3293438"/>
            <a:chExt cx="1093231" cy="1313417"/>
          </a:xfrm>
        </p:grpSpPr>
        <p:sp>
          <p:nvSpPr>
            <p:cNvPr id="195" name="Google Shape;607;p21">
              <a:extLst>
                <a:ext uri="{FF2B5EF4-FFF2-40B4-BE49-F238E27FC236}">
                  <a16:creationId xmlns:a16="http://schemas.microsoft.com/office/drawing/2014/main" id="{736192BE-52CA-F51E-2531-23303F01E604}"/>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6" name="Google Shape;608;p21">
              <a:extLst>
                <a:ext uri="{FF2B5EF4-FFF2-40B4-BE49-F238E27FC236}">
                  <a16:creationId xmlns:a16="http://schemas.microsoft.com/office/drawing/2014/main" id="{3B1C671B-96E6-18B2-BCE8-99BAE890289C}"/>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7" name="Google Shape;609;p21">
              <a:extLst>
                <a:ext uri="{FF2B5EF4-FFF2-40B4-BE49-F238E27FC236}">
                  <a16:creationId xmlns:a16="http://schemas.microsoft.com/office/drawing/2014/main" id="{1A0D5C53-5413-0F98-89EC-C1C77ADB12B6}"/>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8" name="Google Shape;610;p21">
              <a:extLst>
                <a:ext uri="{FF2B5EF4-FFF2-40B4-BE49-F238E27FC236}">
                  <a16:creationId xmlns:a16="http://schemas.microsoft.com/office/drawing/2014/main" id="{21236A96-F503-F924-1617-24DA1719D435}"/>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99" name="Google Shape;611;p21">
              <a:extLst>
                <a:ext uri="{FF2B5EF4-FFF2-40B4-BE49-F238E27FC236}">
                  <a16:creationId xmlns:a16="http://schemas.microsoft.com/office/drawing/2014/main" id="{57FC8917-250D-4D85-F313-0F37AEADBCB2}"/>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00" name="Google Shape;612;p21">
              <a:extLst>
                <a:ext uri="{FF2B5EF4-FFF2-40B4-BE49-F238E27FC236}">
                  <a16:creationId xmlns:a16="http://schemas.microsoft.com/office/drawing/2014/main" id="{8A3652D2-6D22-0329-499C-3D7E169498DF}"/>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Chris</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201" name="Google Shape;606;p21">
            <a:extLst>
              <a:ext uri="{FF2B5EF4-FFF2-40B4-BE49-F238E27FC236}">
                <a16:creationId xmlns:a16="http://schemas.microsoft.com/office/drawing/2014/main" id="{99446BB6-DB94-6951-9AB6-4B9CCFC749C4}"/>
              </a:ext>
            </a:extLst>
          </p:cNvPr>
          <p:cNvGrpSpPr/>
          <p:nvPr/>
        </p:nvGrpSpPr>
        <p:grpSpPr>
          <a:xfrm>
            <a:off x="3671113" y="1510124"/>
            <a:ext cx="997200" cy="1220400"/>
            <a:chOff x="1966257" y="3293438"/>
            <a:chExt cx="1093231" cy="1313417"/>
          </a:xfrm>
        </p:grpSpPr>
        <p:sp>
          <p:nvSpPr>
            <p:cNvPr id="202" name="Google Shape;607;p21">
              <a:extLst>
                <a:ext uri="{FF2B5EF4-FFF2-40B4-BE49-F238E27FC236}">
                  <a16:creationId xmlns:a16="http://schemas.microsoft.com/office/drawing/2014/main" id="{42E503D1-3F38-A9A6-9791-F874FFA0B026}"/>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03" name="Google Shape;608;p21">
              <a:extLst>
                <a:ext uri="{FF2B5EF4-FFF2-40B4-BE49-F238E27FC236}">
                  <a16:creationId xmlns:a16="http://schemas.microsoft.com/office/drawing/2014/main" id="{35F844A4-C2AF-BC08-3517-9CF8674BFFFA}"/>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04" name="Google Shape;609;p21">
              <a:extLst>
                <a:ext uri="{FF2B5EF4-FFF2-40B4-BE49-F238E27FC236}">
                  <a16:creationId xmlns:a16="http://schemas.microsoft.com/office/drawing/2014/main" id="{31CF13AA-F167-DD5B-B9BE-DCD3081F7B8B}"/>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05" name="Google Shape;610;p21">
              <a:extLst>
                <a:ext uri="{FF2B5EF4-FFF2-40B4-BE49-F238E27FC236}">
                  <a16:creationId xmlns:a16="http://schemas.microsoft.com/office/drawing/2014/main" id="{DECF27CA-91E3-85FA-D83C-976AE9ACC00A}"/>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06" name="Google Shape;611;p21">
              <a:extLst>
                <a:ext uri="{FF2B5EF4-FFF2-40B4-BE49-F238E27FC236}">
                  <a16:creationId xmlns:a16="http://schemas.microsoft.com/office/drawing/2014/main" id="{50C3708A-DA7F-78FD-FB56-FAD7177AADA4}"/>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07" name="Google Shape;612;p21">
              <a:extLst>
                <a:ext uri="{FF2B5EF4-FFF2-40B4-BE49-F238E27FC236}">
                  <a16:creationId xmlns:a16="http://schemas.microsoft.com/office/drawing/2014/main" id="{E3F6D43C-695D-8D6C-9987-5C878DF25ACD}"/>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Keith</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208" name="Google Shape;606;p21">
            <a:extLst>
              <a:ext uri="{FF2B5EF4-FFF2-40B4-BE49-F238E27FC236}">
                <a16:creationId xmlns:a16="http://schemas.microsoft.com/office/drawing/2014/main" id="{D26CA356-1C7D-1BA3-354B-CB2A978DECD5}"/>
              </a:ext>
            </a:extLst>
          </p:cNvPr>
          <p:cNvGrpSpPr/>
          <p:nvPr/>
        </p:nvGrpSpPr>
        <p:grpSpPr>
          <a:xfrm>
            <a:off x="4654918" y="1503447"/>
            <a:ext cx="997200" cy="1220400"/>
            <a:chOff x="1966257" y="3293438"/>
            <a:chExt cx="1093231" cy="1313417"/>
          </a:xfrm>
        </p:grpSpPr>
        <p:sp>
          <p:nvSpPr>
            <p:cNvPr id="209" name="Google Shape;607;p21">
              <a:extLst>
                <a:ext uri="{FF2B5EF4-FFF2-40B4-BE49-F238E27FC236}">
                  <a16:creationId xmlns:a16="http://schemas.microsoft.com/office/drawing/2014/main" id="{0C714A97-62C1-A39D-EBB1-FC0ED6F90664}"/>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0" name="Google Shape;608;p21">
              <a:extLst>
                <a:ext uri="{FF2B5EF4-FFF2-40B4-BE49-F238E27FC236}">
                  <a16:creationId xmlns:a16="http://schemas.microsoft.com/office/drawing/2014/main" id="{359F5568-E148-F629-7293-5C64CE4C657F}"/>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1" name="Google Shape;609;p21">
              <a:extLst>
                <a:ext uri="{FF2B5EF4-FFF2-40B4-BE49-F238E27FC236}">
                  <a16:creationId xmlns:a16="http://schemas.microsoft.com/office/drawing/2014/main" id="{348BDA1F-1A04-1056-1A28-8D1407F2F03F}"/>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2" name="Google Shape;610;p21">
              <a:extLst>
                <a:ext uri="{FF2B5EF4-FFF2-40B4-BE49-F238E27FC236}">
                  <a16:creationId xmlns:a16="http://schemas.microsoft.com/office/drawing/2014/main" id="{2D9E24E6-686E-FAEF-F1D1-8F9F0178B767}"/>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3" name="Google Shape;611;p21">
              <a:extLst>
                <a:ext uri="{FF2B5EF4-FFF2-40B4-BE49-F238E27FC236}">
                  <a16:creationId xmlns:a16="http://schemas.microsoft.com/office/drawing/2014/main" id="{E32032EB-06AC-34A6-3901-B2FD0AF1C8F4}"/>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4" name="Google Shape;612;p21">
              <a:extLst>
                <a:ext uri="{FF2B5EF4-FFF2-40B4-BE49-F238E27FC236}">
                  <a16:creationId xmlns:a16="http://schemas.microsoft.com/office/drawing/2014/main" id="{144AD3B6-C755-42C9-09B7-54BF0AF56300}"/>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GB"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Rasa</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215" name="Google Shape;606;p21">
            <a:extLst>
              <a:ext uri="{FF2B5EF4-FFF2-40B4-BE49-F238E27FC236}">
                <a16:creationId xmlns:a16="http://schemas.microsoft.com/office/drawing/2014/main" id="{21BB38B4-7DCE-00AA-C945-49CA86F24758}"/>
              </a:ext>
            </a:extLst>
          </p:cNvPr>
          <p:cNvGrpSpPr/>
          <p:nvPr/>
        </p:nvGrpSpPr>
        <p:grpSpPr>
          <a:xfrm>
            <a:off x="5676047" y="1511339"/>
            <a:ext cx="997200" cy="1220400"/>
            <a:chOff x="1966257" y="3293438"/>
            <a:chExt cx="1093231" cy="1313417"/>
          </a:xfrm>
        </p:grpSpPr>
        <p:sp>
          <p:nvSpPr>
            <p:cNvPr id="216" name="Google Shape;607;p21">
              <a:extLst>
                <a:ext uri="{FF2B5EF4-FFF2-40B4-BE49-F238E27FC236}">
                  <a16:creationId xmlns:a16="http://schemas.microsoft.com/office/drawing/2014/main" id="{09E29E82-620A-40E9-9B71-19A9D17D8154}"/>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7" name="Google Shape;608;p21">
              <a:extLst>
                <a:ext uri="{FF2B5EF4-FFF2-40B4-BE49-F238E27FC236}">
                  <a16:creationId xmlns:a16="http://schemas.microsoft.com/office/drawing/2014/main" id="{BAF02EE9-0FEE-8C62-B0BB-8CA6CFD85A3E}"/>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8" name="Google Shape;609;p21">
              <a:extLst>
                <a:ext uri="{FF2B5EF4-FFF2-40B4-BE49-F238E27FC236}">
                  <a16:creationId xmlns:a16="http://schemas.microsoft.com/office/drawing/2014/main" id="{523C2347-C2FA-9F30-BE49-0076C7C72F87}"/>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19" name="Google Shape;610;p21">
              <a:extLst>
                <a:ext uri="{FF2B5EF4-FFF2-40B4-BE49-F238E27FC236}">
                  <a16:creationId xmlns:a16="http://schemas.microsoft.com/office/drawing/2014/main" id="{6376A095-2A40-2A5E-8DF5-83430073EABA}"/>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20" name="Google Shape;611;p21">
              <a:extLst>
                <a:ext uri="{FF2B5EF4-FFF2-40B4-BE49-F238E27FC236}">
                  <a16:creationId xmlns:a16="http://schemas.microsoft.com/office/drawing/2014/main" id="{7B59E70D-C97E-4C33-3A07-63A4A7E56D88}"/>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21" name="Google Shape;612;p21">
              <a:extLst>
                <a:ext uri="{FF2B5EF4-FFF2-40B4-BE49-F238E27FC236}">
                  <a16:creationId xmlns:a16="http://schemas.microsoft.com/office/drawing/2014/main" id="{5379A7AA-3482-AC67-38B6-2ED1406E15C6}"/>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Lara</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229" name="Group 228">
            <a:extLst>
              <a:ext uri="{FF2B5EF4-FFF2-40B4-BE49-F238E27FC236}">
                <a16:creationId xmlns:a16="http://schemas.microsoft.com/office/drawing/2014/main" id="{D1E73A48-5D47-2D58-CE27-9A60162CA302}"/>
              </a:ext>
            </a:extLst>
          </p:cNvPr>
          <p:cNvGrpSpPr/>
          <p:nvPr/>
        </p:nvGrpSpPr>
        <p:grpSpPr>
          <a:xfrm>
            <a:off x="1127631" y="3381291"/>
            <a:ext cx="468000" cy="451866"/>
            <a:chOff x="1093587" y="3111611"/>
            <a:chExt cx="468000" cy="468000"/>
          </a:xfrm>
        </p:grpSpPr>
        <p:grpSp>
          <p:nvGrpSpPr>
            <p:cNvPr id="230" name="Google Shape;634;p21">
              <a:extLst>
                <a:ext uri="{FF2B5EF4-FFF2-40B4-BE49-F238E27FC236}">
                  <a16:creationId xmlns:a16="http://schemas.microsoft.com/office/drawing/2014/main" id="{F363D33B-E032-3B96-192E-4C320D835CAA}"/>
                </a:ext>
              </a:extLst>
            </p:cNvPr>
            <p:cNvGrpSpPr/>
            <p:nvPr/>
          </p:nvGrpSpPr>
          <p:grpSpPr>
            <a:xfrm>
              <a:off x="1093587" y="3111611"/>
              <a:ext cx="468000" cy="468000"/>
              <a:chOff x="3260688" y="3293438"/>
              <a:chExt cx="1093485" cy="1049608"/>
            </a:xfrm>
          </p:grpSpPr>
          <p:sp>
            <p:nvSpPr>
              <p:cNvPr id="238" name="Google Shape;635;p21">
                <a:extLst>
                  <a:ext uri="{FF2B5EF4-FFF2-40B4-BE49-F238E27FC236}">
                    <a16:creationId xmlns:a16="http://schemas.microsoft.com/office/drawing/2014/main" id="{2EAC1601-F096-9D26-68B9-1AB6965AC1B6}"/>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39" name="Google Shape;636;p21">
                <a:extLst>
                  <a:ext uri="{FF2B5EF4-FFF2-40B4-BE49-F238E27FC236}">
                    <a16:creationId xmlns:a16="http://schemas.microsoft.com/office/drawing/2014/main" id="{B783933D-0013-DBC0-69B7-793C5D345FA9}"/>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40" name="Google Shape;637;p21">
                <a:extLst>
                  <a:ext uri="{FF2B5EF4-FFF2-40B4-BE49-F238E27FC236}">
                    <a16:creationId xmlns:a16="http://schemas.microsoft.com/office/drawing/2014/main" id="{6B672A97-944F-C66E-C659-CA9A999E7C33}"/>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41" name="Google Shape;638;p21">
                <a:extLst>
                  <a:ext uri="{FF2B5EF4-FFF2-40B4-BE49-F238E27FC236}">
                    <a16:creationId xmlns:a16="http://schemas.microsoft.com/office/drawing/2014/main" id="{3F6B5F28-8724-C5B7-ECB0-8C69B90C6E95}"/>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42" name="Google Shape;639;p21">
                <a:extLst>
                  <a:ext uri="{FF2B5EF4-FFF2-40B4-BE49-F238E27FC236}">
                    <a16:creationId xmlns:a16="http://schemas.microsoft.com/office/drawing/2014/main" id="{EC1044AF-8B98-3942-889F-831531E5C075}"/>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231" name="Google Shape;655;p21">
              <a:extLst>
                <a:ext uri="{FF2B5EF4-FFF2-40B4-BE49-F238E27FC236}">
                  <a16:creationId xmlns:a16="http://schemas.microsoft.com/office/drawing/2014/main" id="{D1CCEF06-EBA6-E772-8B24-96F62084ECA6}"/>
                </a:ext>
              </a:extLst>
            </p:cNvPr>
            <p:cNvGrpSpPr>
              <a:grpSpLocks noChangeAspect="1"/>
            </p:cNvGrpSpPr>
            <p:nvPr/>
          </p:nvGrpSpPr>
          <p:grpSpPr>
            <a:xfrm>
              <a:off x="1236035" y="3224462"/>
              <a:ext cx="183097" cy="252000"/>
              <a:chOff x="2315530" y="3576908"/>
              <a:chExt cx="394410" cy="542839"/>
            </a:xfrm>
          </p:grpSpPr>
          <p:sp>
            <p:nvSpPr>
              <p:cNvPr id="232" name="Google Shape;656;p21">
                <a:extLst>
                  <a:ext uri="{FF2B5EF4-FFF2-40B4-BE49-F238E27FC236}">
                    <a16:creationId xmlns:a16="http://schemas.microsoft.com/office/drawing/2014/main" id="{6B4F36FB-7CD5-0920-9EA9-8274F539F634}"/>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33" name="Google Shape;657;p21">
                <a:extLst>
                  <a:ext uri="{FF2B5EF4-FFF2-40B4-BE49-F238E27FC236}">
                    <a16:creationId xmlns:a16="http://schemas.microsoft.com/office/drawing/2014/main" id="{967FE0DE-4CDD-252A-167E-28E018321948}"/>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34" name="Google Shape;658;p21">
                <a:extLst>
                  <a:ext uri="{FF2B5EF4-FFF2-40B4-BE49-F238E27FC236}">
                    <a16:creationId xmlns:a16="http://schemas.microsoft.com/office/drawing/2014/main" id="{0A32E502-FDA9-EFC6-D3F7-8FB856A0F100}"/>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35" name="Google Shape;659;p21">
                <a:extLst>
                  <a:ext uri="{FF2B5EF4-FFF2-40B4-BE49-F238E27FC236}">
                    <a16:creationId xmlns:a16="http://schemas.microsoft.com/office/drawing/2014/main" id="{0D8A85D1-7126-D600-C1ED-C1D1C3053112}"/>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36" name="Google Shape;660;p21">
                <a:extLst>
                  <a:ext uri="{FF2B5EF4-FFF2-40B4-BE49-F238E27FC236}">
                    <a16:creationId xmlns:a16="http://schemas.microsoft.com/office/drawing/2014/main" id="{B6CA430A-0BF6-90F1-B20C-7D21393AFA01}"/>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37" name="Google Shape;661;p21">
                <a:extLst>
                  <a:ext uri="{FF2B5EF4-FFF2-40B4-BE49-F238E27FC236}">
                    <a16:creationId xmlns:a16="http://schemas.microsoft.com/office/drawing/2014/main" id="{2949A50E-3961-C08E-17FB-04E4D71D9EA4}"/>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243" name="Group 242">
            <a:extLst>
              <a:ext uri="{FF2B5EF4-FFF2-40B4-BE49-F238E27FC236}">
                <a16:creationId xmlns:a16="http://schemas.microsoft.com/office/drawing/2014/main" id="{4E568241-C8E3-1EB6-9B70-2414C79B51BE}"/>
              </a:ext>
            </a:extLst>
          </p:cNvPr>
          <p:cNvGrpSpPr/>
          <p:nvPr/>
        </p:nvGrpSpPr>
        <p:grpSpPr>
          <a:xfrm>
            <a:off x="1130219" y="2914651"/>
            <a:ext cx="468000" cy="468000"/>
            <a:chOff x="1093587" y="3111611"/>
            <a:chExt cx="468000" cy="468000"/>
          </a:xfrm>
        </p:grpSpPr>
        <p:grpSp>
          <p:nvGrpSpPr>
            <p:cNvPr id="244" name="Google Shape;634;p21">
              <a:extLst>
                <a:ext uri="{FF2B5EF4-FFF2-40B4-BE49-F238E27FC236}">
                  <a16:creationId xmlns:a16="http://schemas.microsoft.com/office/drawing/2014/main" id="{9C1D9565-909F-C2D6-5414-D7F37FB353D6}"/>
                </a:ext>
              </a:extLst>
            </p:cNvPr>
            <p:cNvGrpSpPr/>
            <p:nvPr/>
          </p:nvGrpSpPr>
          <p:grpSpPr>
            <a:xfrm>
              <a:off x="1093587" y="3111611"/>
              <a:ext cx="468000" cy="468000"/>
              <a:chOff x="3260688" y="3293438"/>
              <a:chExt cx="1093485" cy="1049608"/>
            </a:xfrm>
          </p:grpSpPr>
          <p:sp>
            <p:nvSpPr>
              <p:cNvPr id="252" name="Google Shape;635;p21">
                <a:extLst>
                  <a:ext uri="{FF2B5EF4-FFF2-40B4-BE49-F238E27FC236}">
                    <a16:creationId xmlns:a16="http://schemas.microsoft.com/office/drawing/2014/main" id="{C1B57B9A-9BAA-A5D4-42BA-DA19E09A83F4}"/>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53" name="Google Shape;636;p21">
                <a:extLst>
                  <a:ext uri="{FF2B5EF4-FFF2-40B4-BE49-F238E27FC236}">
                    <a16:creationId xmlns:a16="http://schemas.microsoft.com/office/drawing/2014/main" id="{1D200002-96DC-850C-1DA3-BE6A8F9B3704}"/>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54" name="Google Shape;637;p21">
                <a:extLst>
                  <a:ext uri="{FF2B5EF4-FFF2-40B4-BE49-F238E27FC236}">
                    <a16:creationId xmlns:a16="http://schemas.microsoft.com/office/drawing/2014/main" id="{A60B0798-E632-517F-D674-39AC768A3CC6}"/>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55" name="Google Shape;638;p21">
                <a:extLst>
                  <a:ext uri="{FF2B5EF4-FFF2-40B4-BE49-F238E27FC236}">
                    <a16:creationId xmlns:a16="http://schemas.microsoft.com/office/drawing/2014/main" id="{C0A04FCC-A78D-319C-1F53-342578EDBC5E}"/>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56" name="Google Shape;639;p21">
                <a:extLst>
                  <a:ext uri="{FF2B5EF4-FFF2-40B4-BE49-F238E27FC236}">
                    <a16:creationId xmlns:a16="http://schemas.microsoft.com/office/drawing/2014/main" id="{574B4945-1290-C396-0FED-291A1A1BA495}"/>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245" name="Google Shape;655;p21">
              <a:extLst>
                <a:ext uri="{FF2B5EF4-FFF2-40B4-BE49-F238E27FC236}">
                  <a16:creationId xmlns:a16="http://schemas.microsoft.com/office/drawing/2014/main" id="{EDA1258F-5FAF-9680-998C-4DE36C90BFA3}"/>
                </a:ext>
              </a:extLst>
            </p:cNvPr>
            <p:cNvGrpSpPr>
              <a:grpSpLocks noChangeAspect="1"/>
            </p:cNvGrpSpPr>
            <p:nvPr/>
          </p:nvGrpSpPr>
          <p:grpSpPr>
            <a:xfrm>
              <a:off x="1236035" y="3224462"/>
              <a:ext cx="183097" cy="252000"/>
              <a:chOff x="2315530" y="3576908"/>
              <a:chExt cx="394410" cy="542839"/>
            </a:xfrm>
          </p:grpSpPr>
          <p:sp>
            <p:nvSpPr>
              <p:cNvPr id="246" name="Google Shape;656;p21">
                <a:extLst>
                  <a:ext uri="{FF2B5EF4-FFF2-40B4-BE49-F238E27FC236}">
                    <a16:creationId xmlns:a16="http://schemas.microsoft.com/office/drawing/2014/main" id="{CF13CDDB-BDB0-26DF-B32E-971B41337ACF}"/>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47" name="Google Shape;657;p21">
                <a:extLst>
                  <a:ext uri="{FF2B5EF4-FFF2-40B4-BE49-F238E27FC236}">
                    <a16:creationId xmlns:a16="http://schemas.microsoft.com/office/drawing/2014/main" id="{62FB3474-069D-EF5A-5C21-5E5C7BEC2029}"/>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48" name="Google Shape;658;p21">
                <a:extLst>
                  <a:ext uri="{FF2B5EF4-FFF2-40B4-BE49-F238E27FC236}">
                    <a16:creationId xmlns:a16="http://schemas.microsoft.com/office/drawing/2014/main" id="{A45E7DBE-B5CC-A665-0337-A5A5A2ADD8F1}"/>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49" name="Google Shape;659;p21">
                <a:extLst>
                  <a:ext uri="{FF2B5EF4-FFF2-40B4-BE49-F238E27FC236}">
                    <a16:creationId xmlns:a16="http://schemas.microsoft.com/office/drawing/2014/main" id="{C876D5AB-2D6A-7143-AD06-9FC263C8A4AF}"/>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50" name="Google Shape;660;p21">
                <a:extLst>
                  <a:ext uri="{FF2B5EF4-FFF2-40B4-BE49-F238E27FC236}">
                    <a16:creationId xmlns:a16="http://schemas.microsoft.com/office/drawing/2014/main" id="{91CD2E56-03F6-7C53-3BFA-E3ED9DFAEC70}"/>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51" name="Google Shape;661;p21">
                <a:extLst>
                  <a:ext uri="{FF2B5EF4-FFF2-40B4-BE49-F238E27FC236}">
                    <a16:creationId xmlns:a16="http://schemas.microsoft.com/office/drawing/2014/main" id="{349CF3D4-2B24-2692-5F41-BDCAB5F5EDD2}"/>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257" name="Group 256">
            <a:extLst>
              <a:ext uri="{FF2B5EF4-FFF2-40B4-BE49-F238E27FC236}">
                <a16:creationId xmlns:a16="http://schemas.microsoft.com/office/drawing/2014/main" id="{F4DF46EB-A165-AFB8-5C54-3A4F75528102}"/>
              </a:ext>
            </a:extLst>
          </p:cNvPr>
          <p:cNvGrpSpPr/>
          <p:nvPr/>
        </p:nvGrpSpPr>
        <p:grpSpPr>
          <a:xfrm>
            <a:off x="1593478" y="2913252"/>
            <a:ext cx="468000" cy="468000"/>
            <a:chOff x="1093587" y="3111611"/>
            <a:chExt cx="468000" cy="468000"/>
          </a:xfrm>
        </p:grpSpPr>
        <p:grpSp>
          <p:nvGrpSpPr>
            <p:cNvPr id="258" name="Google Shape;634;p21">
              <a:extLst>
                <a:ext uri="{FF2B5EF4-FFF2-40B4-BE49-F238E27FC236}">
                  <a16:creationId xmlns:a16="http://schemas.microsoft.com/office/drawing/2014/main" id="{DBD55A27-0B73-B28B-CC98-4BDACFB54FAB}"/>
                </a:ext>
              </a:extLst>
            </p:cNvPr>
            <p:cNvGrpSpPr/>
            <p:nvPr/>
          </p:nvGrpSpPr>
          <p:grpSpPr>
            <a:xfrm>
              <a:off x="1093587" y="3111611"/>
              <a:ext cx="468000" cy="468000"/>
              <a:chOff x="3260688" y="3293438"/>
              <a:chExt cx="1093485" cy="1049608"/>
            </a:xfrm>
          </p:grpSpPr>
          <p:sp>
            <p:nvSpPr>
              <p:cNvPr id="266" name="Google Shape;635;p21">
                <a:extLst>
                  <a:ext uri="{FF2B5EF4-FFF2-40B4-BE49-F238E27FC236}">
                    <a16:creationId xmlns:a16="http://schemas.microsoft.com/office/drawing/2014/main" id="{A205E405-E2E8-8FA1-8D4C-9DD90CE597FA}"/>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67" name="Google Shape;636;p21">
                <a:extLst>
                  <a:ext uri="{FF2B5EF4-FFF2-40B4-BE49-F238E27FC236}">
                    <a16:creationId xmlns:a16="http://schemas.microsoft.com/office/drawing/2014/main" id="{946BA97E-334B-962D-D17E-A281C5967096}"/>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68" name="Google Shape;637;p21">
                <a:extLst>
                  <a:ext uri="{FF2B5EF4-FFF2-40B4-BE49-F238E27FC236}">
                    <a16:creationId xmlns:a16="http://schemas.microsoft.com/office/drawing/2014/main" id="{A38E2CC8-F9F4-F83F-82FF-908F0FD2151F}"/>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69" name="Google Shape;638;p21">
                <a:extLst>
                  <a:ext uri="{FF2B5EF4-FFF2-40B4-BE49-F238E27FC236}">
                    <a16:creationId xmlns:a16="http://schemas.microsoft.com/office/drawing/2014/main" id="{59A4E608-651F-9170-6FCE-B4D3BF7A6911}"/>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70" name="Google Shape;639;p21">
                <a:extLst>
                  <a:ext uri="{FF2B5EF4-FFF2-40B4-BE49-F238E27FC236}">
                    <a16:creationId xmlns:a16="http://schemas.microsoft.com/office/drawing/2014/main" id="{D2F2E42C-672C-E643-272E-9628F55FB5E4}"/>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259" name="Google Shape;655;p21">
              <a:extLst>
                <a:ext uri="{FF2B5EF4-FFF2-40B4-BE49-F238E27FC236}">
                  <a16:creationId xmlns:a16="http://schemas.microsoft.com/office/drawing/2014/main" id="{E99E9BCB-E9C8-B42D-9A14-3AF42E6E2445}"/>
                </a:ext>
              </a:extLst>
            </p:cNvPr>
            <p:cNvGrpSpPr>
              <a:grpSpLocks noChangeAspect="1"/>
            </p:cNvGrpSpPr>
            <p:nvPr/>
          </p:nvGrpSpPr>
          <p:grpSpPr>
            <a:xfrm>
              <a:off x="1236035" y="3224462"/>
              <a:ext cx="183097" cy="252000"/>
              <a:chOff x="2315530" y="3576908"/>
              <a:chExt cx="394410" cy="542839"/>
            </a:xfrm>
          </p:grpSpPr>
          <p:sp>
            <p:nvSpPr>
              <p:cNvPr id="260" name="Google Shape;656;p21">
                <a:extLst>
                  <a:ext uri="{FF2B5EF4-FFF2-40B4-BE49-F238E27FC236}">
                    <a16:creationId xmlns:a16="http://schemas.microsoft.com/office/drawing/2014/main" id="{49CCC130-069F-1766-934D-41FDA6886B5E}"/>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1" name="Google Shape;657;p21">
                <a:extLst>
                  <a:ext uri="{FF2B5EF4-FFF2-40B4-BE49-F238E27FC236}">
                    <a16:creationId xmlns:a16="http://schemas.microsoft.com/office/drawing/2014/main" id="{E77CBA10-AE18-5627-64D2-EA13F1A85F1A}"/>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2" name="Google Shape;658;p21">
                <a:extLst>
                  <a:ext uri="{FF2B5EF4-FFF2-40B4-BE49-F238E27FC236}">
                    <a16:creationId xmlns:a16="http://schemas.microsoft.com/office/drawing/2014/main" id="{FB01EE2D-254E-64BC-DD5C-4A179C8A5EE3}"/>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3" name="Google Shape;659;p21">
                <a:extLst>
                  <a:ext uri="{FF2B5EF4-FFF2-40B4-BE49-F238E27FC236}">
                    <a16:creationId xmlns:a16="http://schemas.microsoft.com/office/drawing/2014/main" id="{485F32E7-BFD5-0FF1-1138-9074E913A9D8}"/>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4" name="Google Shape;660;p21">
                <a:extLst>
                  <a:ext uri="{FF2B5EF4-FFF2-40B4-BE49-F238E27FC236}">
                    <a16:creationId xmlns:a16="http://schemas.microsoft.com/office/drawing/2014/main" id="{8D9E6FB5-4BCD-9309-0A85-35D232EF9B05}"/>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5" name="Google Shape;661;p21">
                <a:extLst>
                  <a:ext uri="{FF2B5EF4-FFF2-40B4-BE49-F238E27FC236}">
                    <a16:creationId xmlns:a16="http://schemas.microsoft.com/office/drawing/2014/main" id="{93B71313-ADD6-ABFC-FC6C-B3B91BC86233}"/>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271" name="Group 270">
            <a:extLst>
              <a:ext uri="{FF2B5EF4-FFF2-40B4-BE49-F238E27FC236}">
                <a16:creationId xmlns:a16="http://schemas.microsoft.com/office/drawing/2014/main" id="{2293DBD8-65F6-7220-0A39-0070C88D5C68}"/>
              </a:ext>
            </a:extLst>
          </p:cNvPr>
          <p:cNvGrpSpPr/>
          <p:nvPr/>
        </p:nvGrpSpPr>
        <p:grpSpPr>
          <a:xfrm>
            <a:off x="2048809" y="2913252"/>
            <a:ext cx="468000" cy="468000"/>
            <a:chOff x="1093587" y="3111611"/>
            <a:chExt cx="468000" cy="468000"/>
          </a:xfrm>
        </p:grpSpPr>
        <p:grpSp>
          <p:nvGrpSpPr>
            <p:cNvPr id="272" name="Google Shape;634;p21">
              <a:extLst>
                <a:ext uri="{FF2B5EF4-FFF2-40B4-BE49-F238E27FC236}">
                  <a16:creationId xmlns:a16="http://schemas.microsoft.com/office/drawing/2014/main" id="{2628AB5E-6B0F-AB11-E9EC-D625E58C882B}"/>
                </a:ext>
              </a:extLst>
            </p:cNvPr>
            <p:cNvGrpSpPr/>
            <p:nvPr/>
          </p:nvGrpSpPr>
          <p:grpSpPr>
            <a:xfrm>
              <a:off x="1093587" y="3111611"/>
              <a:ext cx="468000" cy="468000"/>
              <a:chOff x="3260688" y="3293438"/>
              <a:chExt cx="1093485" cy="1049608"/>
            </a:xfrm>
          </p:grpSpPr>
          <p:sp>
            <p:nvSpPr>
              <p:cNvPr id="280" name="Google Shape;635;p21">
                <a:extLst>
                  <a:ext uri="{FF2B5EF4-FFF2-40B4-BE49-F238E27FC236}">
                    <a16:creationId xmlns:a16="http://schemas.microsoft.com/office/drawing/2014/main" id="{83B499AD-59EF-8FF4-636C-E1D3CB655F9B}"/>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81" name="Google Shape;636;p21">
                <a:extLst>
                  <a:ext uri="{FF2B5EF4-FFF2-40B4-BE49-F238E27FC236}">
                    <a16:creationId xmlns:a16="http://schemas.microsoft.com/office/drawing/2014/main" id="{21DA8626-A9A4-C23A-6A6F-5A790AC7CA0E}"/>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82" name="Google Shape;637;p21">
                <a:extLst>
                  <a:ext uri="{FF2B5EF4-FFF2-40B4-BE49-F238E27FC236}">
                    <a16:creationId xmlns:a16="http://schemas.microsoft.com/office/drawing/2014/main" id="{A8F10A9E-E80F-9770-D29C-06285C4ECF88}"/>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83" name="Google Shape;638;p21">
                <a:extLst>
                  <a:ext uri="{FF2B5EF4-FFF2-40B4-BE49-F238E27FC236}">
                    <a16:creationId xmlns:a16="http://schemas.microsoft.com/office/drawing/2014/main" id="{2B58298E-5505-60D0-48EB-FD722F1A2246}"/>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84" name="Google Shape;639;p21">
                <a:extLst>
                  <a:ext uri="{FF2B5EF4-FFF2-40B4-BE49-F238E27FC236}">
                    <a16:creationId xmlns:a16="http://schemas.microsoft.com/office/drawing/2014/main" id="{20E63585-CF3A-4036-C6D7-6125F11FB631}"/>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273" name="Google Shape;655;p21">
              <a:extLst>
                <a:ext uri="{FF2B5EF4-FFF2-40B4-BE49-F238E27FC236}">
                  <a16:creationId xmlns:a16="http://schemas.microsoft.com/office/drawing/2014/main" id="{42CD9CFA-658D-C24C-778B-7918A6FAA690}"/>
                </a:ext>
              </a:extLst>
            </p:cNvPr>
            <p:cNvGrpSpPr>
              <a:grpSpLocks noChangeAspect="1"/>
            </p:cNvGrpSpPr>
            <p:nvPr/>
          </p:nvGrpSpPr>
          <p:grpSpPr>
            <a:xfrm>
              <a:off x="1236035" y="3224462"/>
              <a:ext cx="183097" cy="252000"/>
              <a:chOff x="2315530" y="3576908"/>
              <a:chExt cx="394410" cy="542839"/>
            </a:xfrm>
          </p:grpSpPr>
          <p:sp>
            <p:nvSpPr>
              <p:cNvPr id="274" name="Google Shape;656;p21">
                <a:extLst>
                  <a:ext uri="{FF2B5EF4-FFF2-40B4-BE49-F238E27FC236}">
                    <a16:creationId xmlns:a16="http://schemas.microsoft.com/office/drawing/2014/main" id="{4907C00F-0758-48B7-BD40-8E284FE23307}"/>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75" name="Google Shape;657;p21">
                <a:extLst>
                  <a:ext uri="{FF2B5EF4-FFF2-40B4-BE49-F238E27FC236}">
                    <a16:creationId xmlns:a16="http://schemas.microsoft.com/office/drawing/2014/main" id="{6E6E2264-FCA0-A833-89CD-8C6F2F0A7B1E}"/>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76" name="Google Shape;658;p21">
                <a:extLst>
                  <a:ext uri="{FF2B5EF4-FFF2-40B4-BE49-F238E27FC236}">
                    <a16:creationId xmlns:a16="http://schemas.microsoft.com/office/drawing/2014/main" id="{46A598E5-0FA5-428A-A04D-EFE18EDC56DC}"/>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77" name="Google Shape;659;p21">
                <a:extLst>
                  <a:ext uri="{FF2B5EF4-FFF2-40B4-BE49-F238E27FC236}">
                    <a16:creationId xmlns:a16="http://schemas.microsoft.com/office/drawing/2014/main" id="{DEF4163E-4380-236E-6EF7-D4338BE1CE15}"/>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78" name="Google Shape;660;p21">
                <a:extLst>
                  <a:ext uri="{FF2B5EF4-FFF2-40B4-BE49-F238E27FC236}">
                    <a16:creationId xmlns:a16="http://schemas.microsoft.com/office/drawing/2014/main" id="{699605EF-83CA-0FD1-6EE9-9CCC9A87A5D2}"/>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79" name="Google Shape;661;p21">
                <a:extLst>
                  <a:ext uri="{FF2B5EF4-FFF2-40B4-BE49-F238E27FC236}">
                    <a16:creationId xmlns:a16="http://schemas.microsoft.com/office/drawing/2014/main" id="{248EFA9B-CF6B-BFA1-39E4-99F1AE2D8DAD}"/>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285" name="Group 284">
            <a:extLst>
              <a:ext uri="{FF2B5EF4-FFF2-40B4-BE49-F238E27FC236}">
                <a16:creationId xmlns:a16="http://schemas.microsoft.com/office/drawing/2014/main" id="{D0810119-BF03-6053-E317-3BBBF48CCE79}"/>
              </a:ext>
            </a:extLst>
          </p:cNvPr>
          <p:cNvGrpSpPr/>
          <p:nvPr/>
        </p:nvGrpSpPr>
        <p:grpSpPr>
          <a:xfrm>
            <a:off x="2507893" y="2920588"/>
            <a:ext cx="468000" cy="468000"/>
            <a:chOff x="1093587" y="3111611"/>
            <a:chExt cx="468000" cy="468000"/>
          </a:xfrm>
        </p:grpSpPr>
        <p:grpSp>
          <p:nvGrpSpPr>
            <p:cNvPr id="286" name="Google Shape;634;p21">
              <a:extLst>
                <a:ext uri="{FF2B5EF4-FFF2-40B4-BE49-F238E27FC236}">
                  <a16:creationId xmlns:a16="http://schemas.microsoft.com/office/drawing/2014/main" id="{8994DCFA-E72C-4A11-E4EA-7B5DE9F4C096}"/>
                </a:ext>
              </a:extLst>
            </p:cNvPr>
            <p:cNvGrpSpPr/>
            <p:nvPr/>
          </p:nvGrpSpPr>
          <p:grpSpPr>
            <a:xfrm>
              <a:off x="1093587" y="3111611"/>
              <a:ext cx="468000" cy="468000"/>
              <a:chOff x="3260688" y="3293438"/>
              <a:chExt cx="1093485" cy="1049608"/>
            </a:xfrm>
          </p:grpSpPr>
          <p:sp>
            <p:nvSpPr>
              <p:cNvPr id="294" name="Google Shape;635;p21">
                <a:extLst>
                  <a:ext uri="{FF2B5EF4-FFF2-40B4-BE49-F238E27FC236}">
                    <a16:creationId xmlns:a16="http://schemas.microsoft.com/office/drawing/2014/main" id="{C450809C-0DCE-8069-FEFE-EBA5656A4BE8}"/>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95" name="Google Shape;636;p21">
                <a:extLst>
                  <a:ext uri="{FF2B5EF4-FFF2-40B4-BE49-F238E27FC236}">
                    <a16:creationId xmlns:a16="http://schemas.microsoft.com/office/drawing/2014/main" id="{D9CC364B-9CC2-BD8B-82DC-171289CE260E}"/>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96" name="Google Shape;637;p21">
                <a:extLst>
                  <a:ext uri="{FF2B5EF4-FFF2-40B4-BE49-F238E27FC236}">
                    <a16:creationId xmlns:a16="http://schemas.microsoft.com/office/drawing/2014/main" id="{09D27560-057F-EB1A-E4AB-A1C7B93261F8}"/>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97" name="Google Shape;638;p21">
                <a:extLst>
                  <a:ext uri="{FF2B5EF4-FFF2-40B4-BE49-F238E27FC236}">
                    <a16:creationId xmlns:a16="http://schemas.microsoft.com/office/drawing/2014/main" id="{5575E2EA-57E8-A57D-7F63-6183AE1C0819}"/>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298" name="Google Shape;639;p21">
                <a:extLst>
                  <a:ext uri="{FF2B5EF4-FFF2-40B4-BE49-F238E27FC236}">
                    <a16:creationId xmlns:a16="http://schemas.microsoft.com/office/drawing/2014/main" id="{51597124-8AFF-68E1-B669-C55D122A5BF7}"/>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287" name="Google Shape;655;p21">
              <a:extLst>
                <a:ext uri="{FF2B5EF4-FFF2-40B4-BE49-F238E27FC236}">
                  <a16:creationId xmlns:a16="http://schemas.microsoft.com/office/drawing/2014/main" id="{28AC82F7-6194-FF50-802C-CC5FD1A2E72F}"/>
                </a:ext>
              </a:extLst>
            </p:cNvPr>
            <p:cNvGrpSpPr>
              <a:grpSpLocks noChangeAspect="1"/>
            </p:cNvGrpSpPr>
            <p:nvPr/>
          </p:nvGrpSpPr>
          <p:grpSpPr>
            <a:xfrm>
              <a:off x="1236035" y="3224462"/>
              <a:ext cx="183097" cy="252000"/>
              <a:chOff x="2315530" y="3576908"/>
              <a:chExt cx="394410" cy="542839"/>
            </a:xfrm>
          </p:grpSpPr>
          <p:sp>
            <p:nvSpPr>
              <p:cNvPr id="288" name="Google Shape;656;p21">
                <a:extLst>
                  <a:ext uri="{FF2B5EF4-FFF2-40B4-BE49-F238E27FC236}">
                    <a16:creationId xmlns:a16="http://schemas.microsoft.com/office/drawing/2014/main" id="{89A09606-9F84-9105-2C5E-761F1C183535}"/>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89" name="Google Shape;657;p21">
                <a:extLst>
                  <a:ext uri="{FF2B5EF4-FFF2-40B4-BE49-F238E27FC236}">
                    <a16:creationId xmlns:a16="http://schemas.microsoft.com/office/drawing/2014/main" id="{7A241F96-4E42-8390-2F36-892378C92FC7}"/>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90" name="Google Shape;658;p21">
                <a:extLst>
                  <a:ext uri="{FF2B5EF4-FFF2-40B4-BE49-F238E27FC236}">
                    <a16:creationId xmlns:a16="http://schemas.microsoft.com/office/drawing/2014/main" id="{4C31D229-75EF-271D-2343-F47A5196D9B8}"/>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91" name="Google Shape;659;p21">
                <a:extLst>
                  <a:ext uri="{FF2B5EF4-FFF2-40B4-BE49-F238E27FC236}">
                    <a16:creationId xmlns:a16="http://schemas.microsoft.com/office/drawing/2014/main" id="{D7DA1141-1D9C-9E9C-4233-BAE0BA032142}"/>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92" name="Google Shape;660;p21">
                <a:extLst>
                  <a:ext uri="{FF2B5EF4-FFF2-40B4-BE49-F238E27FC236}">
                    <a16:creationId xmlns:a16="http://schemas.microsoft.com/office/drawing/2014/main" id="{67202B45-AC88-ED41-1689-FDBC3950EDB9}"/>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93" name="Google Shape;661;p21">
                <a:extLst>
                  <a:ext uri="{FF2B5EF4-FFF2-40B4-BE49-F238E27FC236}">
                    <a16:creationId xmlns:a16="http://schemas.microsoft.com/office/drawing/2014/main" id="{FF33D702-167C-7A0E-F4AB-B0F43B776B2F}"/>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299" name="Group 298">
            <a:extLst>
              <a:ext uri="{FF2B5EF4-FFF2-40B4-BE49-F238E27FC236}">
                <a16:creationId xmlns:a16="http://schemas.microsoft.com/office/drawing/2014/main" id="{D1B82D6D-5AE4-4726-5D18-D91AB50EF5FA}"/>
              </a:ext>
            </a:extLst>
          </p:cNvPr>
          <p:cNvGrpSpPr/>
          <p:nvPr/>
        </p:nvGrpSpPr>
        <p:grpSpPr>
          <a:xfrm>
            <a:off x="2976676" y="2920613"/>
            <a:ext cx="468000" cy="468000"/>
            <a:chOff x="1093587" y="3111611"/>
            <a:chExt cx="468000" cy="468000"/>
          </a:xfrm>
        </p:grpSpPr>
        <p:grpSp>
          <p:nvGrpSpPr>
            <p:cNvPr id="300" name="Google Shape;634;p21">
              <a:extLst>
                <a:ext uri="{FF2B5EF4-FFF2-40B4-BE49-F238E27FC236}">
                  <a16:creationId xmlns:a16="http://schemas.microsoft.com/office/drawing/2014/main" id="{7F78A865-9470-41CA-0191-A88C7A7C3F49}"/>
                </a:ext>
              </a:extLst>
            </p:cNvPr>
            <p:cNvGrpSpPr/>
            <p:nvPr/>
          </p:nvGrpSpPr>
          <p:grpSpPr>
            <a:xfrm>
              <a:off x="1093587" y="3111611"/>
              <a:ext cx="468000" cy="468000"/>
              <a:chOff x="3260688" y="3293438"/>
              <a:chExt cx="1093485" cy="1049608"/>
            </a:xfrm>
          </p:grpSpPr>
          <p:sp>
            <p:nvSpPr>
              <p:cNvPr id="308" name="Google Shape;635;p21">
                <a:extLst>
                  <a:ext uri="{FF2B5EF4-FFF2-40B4-BE49-F238E27FC236}">
                    <a16:creationId xmlns:a16="http://schemas.microsoft.com/office/drawing/2014/main" id="{4DB7DBB8-54D9-E918-0FA1-0505B579961F}"/>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09" name="Google Shape;636;p21">
                <a:extLst>
                  <a:ext uri="{FF2B5EF4-FFF2-40B4-BE49-F238E27FC236}">
                    <a16:creationId xmlns:a16="http://schemas.microsoft.com/office/drawing/2014/main" id="{03BBA9FE-1E3E-81EE-1B44-BD2F9B665FB9}"/>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10" name="Google Shape;637;p21">
                <a:extLst>
                  <a:ext uri="{FF2B5EF4-FFF2-40B4-BE49-F238E27FC236}">
                    <a16:creationId xmlns:a16="http://schemas.microsoft.com/office/drawing/2014/main" id="{5C88F407-4456-18A1-50EE-E09E1ACB0974}"/>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11" name="Google Shape;638;p21">
                <a:extLst>
                  <a:ext uri="{FF2B5EF4-FFF2-40B4-BE49-F238E27FC236}">
                    <a16:creationId xmlns:a16="http://schemas.microsoft.com/office/drawing/2014/main" id="{05A33046-5CE5-54F2-9739-F34B0B68BE14}"/>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12" name="Google Shape;639;p21">
                <a:extLst>
                  <a:ext uri="{FF2B5EF4-FFF2-40B4-BE49-F238E27FC236}">
                    <a16:creationId xmlns:a16="http://schemas.microsoft.com/office/drawing/2014/main" id="{B47BA08E-DAB7-0A32-BF88-DCC36B46DD4C}"/>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01" name="Google Shape;655;p21">
              <a:extLst>
                <a:ext uri="{FF2B5EF4-FFF2-40B4-BE49-F238E27FC236}">
                  <a16:creationId xmlns:a16="http://schemas.microsoft.com/office/drawing/2014/main" id="{362CE0D2-AF98-6B9F-BACA-127F48E89A78}"/>
                </a:ext>
              </a:extLst>
            </p:cNvPr>
            <p:cNvGrpSpPr>
              <a:grpSpLocks noChangeAspect="1"/>
            </p:cNvGrpSpPr>
            <p:nvPr/>
          </p:nvGrpSpPr>
          <p:grpSpPr>
            <a:xfrm>
              <a:off x="1236035" y="3224462"/>
              <a:ext cx="183097" cy="252000"/>
              <a:chOff x="2315530" y="3576908"/>
              <a:chExt cx="394410" cy="542839"/>
            </a:xfrm>
          </p:grpSpPr>
          <p:sp>
            <p:nvSpPr>
              <p:cNvPr id="302" name="Google Shape;656;p21">
                <a:extLst>
                  <a:ext uri="{FF2B5EF4-FFF2-40B4-BE49-F238E27FC236}">
                    <a16:creationId xmlns:a16="http://schemas.microsoft.com/office/drawing/2014/main" id="{08AD9B31-3F99-B48C-7783-C0740863AEE9}"/>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03" name="Google Shape;657;p21">
                <a:extLst>
                  <a:ext uri="{FF2B5EF4-FFF2-40B4-BE49-F238E27FC236}">
                    <a16:creationId xmlns:a16="http://schemas.microsoft.com/office/drawing/2014/main" id="{55BABCA6-A367-23A2-AC7B-7F8FDB21274F}"/>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04" name="Google Shape;658;p21">
                <a:extLst>
                  <a:ext uri="{FF2B5EF4-FFF2-40B4-BE49-F238E27FC236}">
                    <a16:creationId xmlns:a16="http://schemas.microsoft.com/office/drawing/2014/main" id="{6B6229CF-0C93-7886-4D6E-906CF4DE51E2}"/>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05" name="Google Shape;659;p21">
                <a:extLst>
                  <a:ext uri="{FF2B5EF4-FFF2-40B4-BE49-F238E27FC236}">
                    <a16:creationId xmlns:a16="http://schemas.microsoft.com/office/drawing/2014/main" id="{0181498F-27E7-B8B6-F4BE-EB1753A407F1}"/>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06" name="Google Shape;660;p21">
                <a:extLst>
                  <a:ext uri="{FF2B5EF4-FFF2-40B4-BE49-F238E27FC236}">
                    <a16:creationId xmlns:a16="http://schemas.microsoft.com/office/drawing/2014/main" id="{8B493A04-9752-D9C2-AB49-A49C7D93B1D4}"/>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07" name="Google Shape;661;p21">
                <a:extLst>
                  <a:ext uri="{FF2B5EF4-FFF2-40B4-BE49-F238E27FC236}">
                    <a16:creationId xmlns:a16="http://schemas.microsoft.com/office/drawing/2014/main" id="{12E95510-5777-F998-A46E-AE1BE3FB8039}"/>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313" name="Group 312">
            <a:extLst>
              <a:ext uri="{FF2B5EF4-FFF2-40B4-BE49-F238E27FC236}">
                <a16:creationId xmlns:a16="http://schemas.microsoft.com/office/drawing/2014/main" id="{FB8A1150-A41D-90AE-87F6-8DC0BE582C4E}"/>
              </a:ext>
            </a:extLst>
          </p:cNvPr>
          <p:cNvGrpSpPr/>
          <p:nvPr/>
        </p:nvGrpSpPr>
        <p:grpSpPr>
          <a:xfrm>
            <a:off x="3432007" y="2920613"/>
            <a:ext cx="468000" cy="468000"/>
            <a:chOff x="1093587" y="3111611"/>
            <a:chExt cx="468000" cy="468000"/>
          </a:xfrm>
        </p:grpSpPr>
        <p:grpSp>
          <p:nvGrpSpPr>
            <p:cNvPr id="314" name="Google Shape;634;p21">
              <a:extLst>
                <a:ext uri="{FF2B5EF4-FFF2-40B4-BE49-F238E27FC236}">
                  <a16:creationId xmlns:a16="http://schemas.microsoft.com/office/drawing/2014/main" id="{514E608D-F371-C476-A64E-CDFDE67D6908}"/>
                </a:ext>
              </a:extLst>
            </p:cNvPr>
            <p:cNvGrpSpPr/>
            <p:nvPr/>
          </p:nvGrpSpPr>
          <p:grpSpPr>
            <a:xfrm>
              <a:off x="1093587" y="3111611"/>
              <a:ext cx="468000" cy="468000"/>
              <a:chOff x="3260688" y="3293438"/>
              <a:chExt cx="1093485" cy="1049608"/>
            </a:xfrm>
          </p:grpSpPr>
          <p:sp>
            <p:nvSpPr>
              <p:cNvPr id="322" name="Google Shape;635;p21">
                <a:extLst>
                  <a:ext uri="{FF2B5EF4-FFF2-40B4-BE49-F238E27FC236}">
                    <a16:creationId xmlns:a16="http://schemas.microsoft.com/office/drawing/2014/main" id="{40608AC8-7BA4-E15F-026D-4DB5E78806FD}"/>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23" name="Google Shape;636;p21">
                <a:extLst>
                  <a:ext uri="{FF2B5EF4-FFF2-40B4-BE49-F238E27FC236}">
                    <a16:creationId xmlns:a16="http://schemas.microsoft.com/office/drawing/2014/main" id="{9D61915D-5664-EB03-490C-E834838812A2}"/>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24" name="Google Shape;637;p21">
                <a:extLst>
                  <a:ext uri="{FF2B5EF4-FFF2-40B4-BE49-F238E27FC236}">
                    <a16:creationId xmlns:a16="http://schemas.microsoft.com/office/drawing/2014/main" id="{4537ACBA-5F2A-91D0-8EA2-C2A786830B1D}"/>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25" name="Google Shape;638;p21">
                <a:extLst>
                  <a:ext uri="{FF2B5EF4-FFF2-40B4-BE49-F238E27FC236}">
                    <a16:creationId xmlns:a16="http://schemas.microsoft.com/office/drawing/2014/main" id="{207BE78B-0566-6A92-919A-5866E666C174}"/>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26" name="Google Shape;639;p21">
                <a:extLst>
                  <a:ext uri="{FF2B5EF4-FFF2-40B4-BE49-F238E27FC236}">
                    <a16:creationId xmlns:a16="http://schemas.microsoft.com/office/drawing/2014/main" id="{29D0290F-564D-2396-EE60-216CB98CFFC6}"/>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15" name="Google Shape;655;p21">
              <a:extLst>
                <a:ext uri="{FF2B5EF4-FFF2-40B4-BE49-F238E27FC236}">
                  <a16:creationId xmlns:a16="http://schemas.microsoft.com/office/drawing/2014/main" id="{9CE0BE93-61C8-0FF3-3A46-54B19D8859D8}"/>
                </a:ext>
              </a:extLst>
            </p:cNvPr>
            <p:cNvGrpSpPr>
              <a:grpSpLocks noChangeAspect="1"/>
            </p:cNvGrpSpPr>
            <p:nvPr/>
          </p:nvGrpSpPr>
          <p:grpSpPr>
            <a:xfrm>
              <a:off x="1236035" y="3224462"/>
              <a:ext cx="183097" cy="252000"/>
              <a:chOff x="2315530" y="3576908"/>
              <a:chExt cx="394410" cy="542839"/>
            </a:xfrm>
          </p:grpSpPr>
          <p:sp>
            <p:nvSpPr>
              <p:cNvPr id="316" name="Google Shape;656;p21">
                <a:extLst>
                  <a:ext uri="{FF2B5EF4-FFF2-40B4-BE49-F238E27FC236}">
                    <a16:creationId xmlns:a16="http://schemas.microsoft.com/office/drawing/2014/main" id="{176513F2-3791-C608-8539-C990975C567B}"/>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17" name="Google Shape;657;p21">
                <a:extLst>
                  <a:ext uri="{FF2B5EF4-FFF2-40B4-BE49-F238E27FC236}">
                    <a16:creationId xmlns:a16="http://schemas.microsoft.com/office/drawing/2014/main" id="{214AA47D-F408-6194-C523-88B300DA85C3}"/>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18" name="Google Shape;658;p21">
                <a:extLst>
                  <a:ext uri="{FF2B5EF4-FFF2-40B4-BE49-F238E27FC236}">
                    <a16:creationId xmlns:a16="http://schemas.microsoft.com/office/drawing/2014/main" id="{6FFB168B-68DF-B244-F8DD-A18B98C85806}"/>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19" name="Google Shape;659;p21">
                <a:extLst>
                  <a:ext uri="{FF2B5EF4-FFF2-40B4-BE49-F238E27FC236}">
                    <a16:creationId xmlns:a16="http://schemas.microsoft.com/office/drawing/2014/main" id="{EBF264C1-00C9-3EC9-4B6B-8AA6F9CB4647}"/>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20" name="Google Shape;660;p21">
                <a:extLst>
                  <a:ext uri="{FF2B5EF4-FFF2-40B4-BE49-F238E27FC236}">
                    <a16:creationId xmlns:a16="http://schemas.microsoft.com/office/drawing/2014/main" id="{3B35A421-9851-0889-28B9-6785B5130429}"/>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21" name="Google Shape;661;p21">
                <a:extLst>
                  <a:ext uri="{FF2B5EF4-FFF2-40B4-BE49-F238E27FC236}">
                    <a16:creationId xmlns:a16="http://schemas.microsoft.com/office/drawing/2014/main" id="{920AC25E-E937-E1F9-BB84-2EB6ECBC0355}"/>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327" name="Group 326">
            <a:extLst>
              <a:ext uri="{FF2B5EF4-FFF2-40B4-BE49-F238E27FC236}">
                <a16:creationId xmlns:a16="http://schemas.microsoft.com/office/drawing/2014/main" id="{38F9CB6C-4E9B-D87A-6B4A-F5C5CE57C87B}"/>
              </a:ext>
            </a:extLst>
          </p:cNvPr>
          <p:cNvGrpSpPr/>
          <p:nvPr/>
        </p:nvGrpSpPr>
        <p:grpSpPr>
          <a:xfrm>
            <a:off x="3891091" y="2919281"/>
            <a:ext cx="468000" cy="468000"/>
            <a:chOff x="1093587" y="3111611"/>
            <a:chExt cx="468000" cy="468000"/>
          </a:xfrm>
        </p:grpSpPr>
        <p:grpSp>
          <p:nvGrpSpPr>
            <p:cNvPr id="328" name="Google Shape;634;p21">
              <a:extLst>
                <a:ext uri="{FF2B5EF4-FFF2-40B4-BE49-F238E27FC236}">
                  <a16:creationId xmlns:a16="http://schemas.microsoft.com/office/drawing/2014/main" id="{5663EABF-429C-03C2-B098-B09F25777262}"/>
                </a:ext>
              </a:extLst>
            </p:cNvPr>
            <p:cNvGrpSpPr/>
            <p:nvPr/>
          </p:nvGrpSpPr>
          <p:grpSpPr>
            <a:xfrm>
              <a:off x="1093587" y="3111611"/>
              <a:ext cx="468000" cy="468000"/>
              <a:chOff x="3260688" y="3293438"/>
              <a:chExt cx="1093485" cy="1049608"/>
            </a:xfrm>
          </p:grpSpPr>
          <p:sp>
            <p:nvSpPr>
              <p:cNvPr id="336" name="Google Shape;635;p21">
                <a:extLst>
                  <a:ext uri="{FF2B5EF4-FFF2-40B4-BE49-F238E27FC236}">
                    <a16:creationId xmlns:a16="http://schemas.microsoft.com/office/drawing/2014/main" id="{395D24B7-3FB4-EF2E-A12E-3D38BB441DEA}"/>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37" name="Google Shape;636;p21">
                <a:extLst>
                  <a:ext uri="{FF2B5EF4-FFF2-40B4-BE49-F238E27FC236}">
                    <a16:creationId xmlns:a16="http://schemas.microsoft.com/office/drawing/2014/main" id="{AE6967A6-D1C1-DA0C-8E4A-76F2EEEA01CB}"/>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38" name="Google Shape;637;p21">
                <a:extLst>
                  <a:ext uri="{FF2B5EF4-FFF2-40B4-BE49-F238E27FC236}">
                    <a16:creationId xmlns:a16="http://schemas.microsoft.com/office/drawing/2014/main" id="{690B8AF2-C73F-0315-70C1-678CF7E07255}"/>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39" name="Google Shape;638;p21">
                <a:extLst>
                  <a:ext uri="{FF2B5EF4-FFF2-40B4-BE49-F238E27FC236}">
                    <a16:creationId xmlns:a16="http://schemas.microsoft.com/office/drawing/2014/main" id="{9DDC2E08-3B65-1A7B-4ADB-6C224460F30A}"/>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40" name="Google Shape;639;p21">
                <a:extLst>
                  <a:ext uri="{FF2B5EF4-FFF2-40B4-BE49-F238E27FC236}">
                    <a16:creationId xmlns:a16="http://schemas.microsoft.com/office/drawing/2014/main" id="{B4C787F9-9BCF-6E69-DC7D-11E5D8F077DD}"/>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29" name="Google Shape;655;p21">
              <a:extLst>
                <a:ext uri="{FF2B5EF4-FFF2-40B4-BE49-F238E27FC236}">
                  <a16:creationId xmlns:a16="http://schemas.microsoft.com/office/drawing/2014/main" id="{5C9129BB-46F1-1DA8-44D7-2962AEC2706F}"/>
                </a:ext>
              </a:extLst>
            </p:cNvPr>
            <p:cNvGrpSpPr>
              <a:grpSpLocks noChangeAspect="1"/>
            </p:cNvGrpSpPr>
            <p:nvPr/>
          </p:nvGrpSpPr>
          <p:grpSpPr>
            <a:xfrm>
              <a:off x="1236035" y="3224462"/>
              <a:ext cx="183097" cy="252000"/>
              <a:chOff x="2315530" y="3576908"/>
              <a:chExt cx="394410" cy="542839"/>
            </a:xfrm>
          </p:grpSpPr>
          <p:sp>
            <p:nvSpPr>
              <p:cNvPr id="330" name="Google Shape;656;p21">
                <a:extLst>
                  <a:ext uri="{FF2B5EF4-FFF2-40B4-BE49-F238E27FC236}">
                    <a16:creationId xmlns:a16="http://schemas.microsoft.com/office/drawing/2014/main" id="{8612CD00-3088-1C6D-53AD-2637660F49BD}"/>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31" name="Google Shape;657;p21">
                <a:extLst>
                  <a:ext uri="{FF2B5EF4-FFF2-40B4-BE49-F238E27FC236}">
                    <a16:creationId xmlns:a16="http://schemas.microsoft.com/office/drawing/2014/main" id="{430E5DB9-0FE8-883D-2B50-21E0D08067EC}"/>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32" name="Google Shape;658;p21">
                <a:extLst>
                  <a:ext uri="{FF2B5EF4-FFF2-40B4-BE49-F238E27FC236}">
                    <a16:creationId xmlns:a16="http://schemas.microsoft.com/office/drawing/2014/main" id="{50F03A26-AD51-8FBE-01FA-A6E1B5AFDAFC}"/>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33" name="Google Shape;659;p21">
                <a:extLst>
                  <a:ext uri="{FF2B5EF4-FFF2-40B4-BE49-F238E27FC236}">
                    <a16:creationId xmlns:a16="http://schemas.microsoft.com/office/drawing/2014/main" id="{563D45C6-00D1-DA50-9A27-857C8A2F82EA}"/>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34" name="Google Shape;660;p21">
                <a:extLst>
                  <a:ext uri="{FF2B5EF4-FFF2-40B4-BE49-F238E27FC236}">
                    <a16:creationId xmlns:a16="http://schemas.microsoft.com/office/drawing/2014/main" id="{FC4236B6-B839-EFBE-D6F8-AC0F932B429B}"/>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35" name="Google Shape;661;p21">
                <a:extLst>
                  <a:ext uri="{FF2B5EF4-FFF2-40B4-BE49-F238E27FC236}">
                    <a16:creationId xmlns:a16="http://schemas.microsoft.com/office/drawing/2014/main" id="{4750560C-10FA-18CB-1413-DE158F7D2196}"/>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341" name="Group 340">
            <a:extLst>
              <a:ext uri="{FF2B5EF4-FFF2-40B4-BE49-F238E27FC236}">
                <a16:creationId xmlns:a16="http://schemas.microsoft.com/office/drawing/2014/main" id="{70015CE9-1E97-96B3-286C-F6530E966213}"/>
              </a:ext>
            </a:extLst>
          </p:cNvPr>
          <p:cNvGrpSpPr/>
          <p:nvPr/>
        </p:nvGrpSpPr>
        <p:grpSpPr>
          <a:xfrm>
            <a:off x="4361068" y="2904947"/>
            <a:ext cx="468000" cy="468000"/>
            <a:chOff x="1093587" y="3111611"/>
            <a:chExt cx="468000" cy="468000"/>
          </a:xfrm>
        </p:grpSpPr>
        <p:grpSp>
          <p:nvGrpSpPr>
            <p:cNvPr id="342" name="Google Shape;634;p21">
              <a:extLst>
                <a:ext uri="{FF2B5EF4-FFF2-40B4-BE49-F238E27FC236}">
                  <a16:creationId xmlns:a16="http://schemas.microsoft.com/office/drawing/2014/main" id="{670A06AD-2DA5-4822-F706-FA9D9BCA6608}"/>
                </a:ext>
              </a:extLst>
            </p:cNvPr>
            <p:cNvGrpSpPr/>
            <p:nvPr/>
          </p:nvGrpSpPr>
          <p:grpSpPr>
            <a:xfrm>
              <a:off x="1093587" y="3111611"/>
              <a:ext cx="468000" cy="468000"/>
              <a:chOff x="3260688" y="3293438"/>
              <a:chExt cx="1093485" cy="1049608"/>
            </a:xfrm>
          </p:grpSpPr>
          <p:sp>
            <p:nvSpPr>
              <p:cNvPr id="350" name="Google Shape;635;p21">
                <a:extLst>
                  <a:ext uri="{FF2B5EF4-FFF2-40B4-BE49-F238E27FC236}">
                    <a16:creationId xmlns:a16="http://schemas.microsoft.com/office/drawing/2014/main" id="{D4400D93-139D-4547-A064-93811D32505D}"/>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51" name="Google Shape;636;p21">
                <a:extLst>
                  <a:ext uri="{FF2B5EF4-FFF2-40B4-BE49-F238E27FC236}">
                    <a16:creationId xmlns:a16="http://schemas.microsoft.com/office/drawing/2014/main" id="{885A66BC-5221-266A-4C69-1267200E4339}"/>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52" name="Google Shape;637;p21">
                <a:extLst>
                  <a:ext uri="{FF2B5EF4-FFF2-40B4-BE49-F238E27FC236}">
                    <a16:creationId xmlns:a16="http://schemas.microsoft.com/office/drawing/2014/main" id="{A738D2B3-3E7A-3FBB-A15E-BA542901573B}"/>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53" name="Google Shape;638;p21">
                <a:extLst>
                  <a:ext uri="{FF2B5EF4-FFF2-40B4-BE49-F238E27FC236}">
                    <a16:creationId xmlns:a16="http://schemas.microsoft.com/office/drawing/2014/main" id="{3AA5EBC0-0EA6-57FD-50F8-8DD08F76FA73}"/>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54" name="Google Shape;639;p21">
                <a:extLst>
                  <a:ext uri="{FF2B5EF4-FFF2-40B4-BE49-F238E27FC236}">
                    <a16:creationId xmlns:a16="http://schemas.microsoft.com/office/drawing/2014/main" id="{6B7713A4-194A-B4DC-C91F-E9A3EFAE0524}"/>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43" name="Google Shape;655;p21">
              <a:extLst>
                <a:ext uri="{FF2B5EF4-FFF2-40B4-BE49-F238E27FC236}">
                  <a16:creationId xmlns:a16="http://schemas.microsoft.com/office/drawing/2014/main" id="{63350FC4-7BB3-DDCC-67AB-79D011C12571}"/>
                </a:ext>
              </a:extLst>
            </p:cNvPr>
            <p:cNvGrpSpPr>
              <a:grpSpLocks noChangeAspect="1"/>
            </p:cNvGrpSpPr>
            <p:nvPr/>
          </p:nvGrpSpPr>
          <p:grpSpPr>
            <a:xfrm>
              <a:off x="1236035" y="3224462"/>
              <a:ext cx="183097" cy="252000"/>
              <a:chOff x="2315530" y="3576908"/>
              <a:chExt cx="394410" cy="542839"/>
            </a:xfrm>
          </p:grpSpPr>
          <p:sp>
            <p:nvSpPr>
              <p:cNvPr id="344" name="Google Shape;656;p21">
                <a:extLst>
                  <a:ext uri="{FF2B5EF4-FFF2-40B4-BE49-F238E27FC236}">
                    <a16:creationId xmlns:a16="http://schemas.microsoft.com/office/drawing/2014/main" id="{407D0AC0-C85A-3174-BCDA-85FA37106E8C}"/>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45" name="Google Shape;657;p21">
                <a:extLst>
                  <a:ext uri="{FF2B5EF4-FFF2-40B4-BE49-F238E27FC236}">
                    <a16:creationId xmlns:a16="http://schemas.microsoft.com/office/drawing/2014/main" id="{2B046282-00D6-E297-BCC0-04EC564D2913}"/>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46" name="Google Shape;658;p21">
                <a:extLst>
                  <a:ext uri="{FF2B5EF4-FFF2-40B4-BE49-F238E27FC236}">
                    <a16:creationId xmlns:a16="http://schemas.microsoft.com/office/drawing/2014/main" id="{827B245E-0358-7B4B-4F11-2F492AD37170}"/>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47" name="Google Shape;659;p21">
                <a:extLst>
                  <a:ext uri="{FF2B5EF4-FFF2-40B4-BE49-F238E27FC236}">
                    <a16:creationId xmlns:a16="http://schemas.microsoft.com/office/drawing/2014/main" id="{A2769450-C235-D4B7-107B-EC8895469C29}"/>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48" name="Google Shape;660;p21">
                <a:extLst>
                  <a:ext uri="{FF2B5EF4-FFF2-40B4-BE49-F238E27FC236}">
                    <a16:creationId xmlns:a16="http://schemas.microsoft.com/office/drawing/2014/main" id="{7F3F7683-E19F-802D-3EFE-A22862F92798}"/>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49" name="Google Shape;661;p21">
                <a:extLst>
                  <a:ext uri="{FF2B5EF4-FFF2-40B4-BE49-F238E27FC236}">
                    <a16:creationId xmlns:a16="http://schemas.microsoft.com/office/drawing/2014/main" id="{081D6E7D-4639-B482-3CEF-FCDF9457C0FD}"/>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355" name="Group 354">
            <a:extLst>
              <a:ext uri="{FF2B5EF4-FFF2-40B4-BE49-F238E27FC236}">
                <a16:creationId xmlns:a16="http://schemas.microsoft.com/office/drawing/2014/main" id="{D7F05E7C-2C40-D557-FB9B-B6B562DED969}"/>
              </a:ext>
            </a:extLst>
          </p:cNvPr>
          <p:cNvGrpSpPr/>
          <p:nvPr/>
        </p:nvGrpSpPr>
        <p:grpSpPr>
          <a:xfrm>
            <a:off x="4816399" y="2904947"/>
            <a:ext cx="468000" cy="468000"/>
            <a:chOff x="1093587" y="3111611"/>
            <a:chExt cx="468000" cy="468000"/>
          </a:xfrm>
        </p:grpSpPr>
        <p:grpSp>
          <p:nvGrpSpPr>
            <p:cNvPr id="356" name="Google Shape;634;p21">
              <a:extLst>
                <a:ext uri="{FF2B5EF4-FFF2-40B4-BE49-F238E27FC236}">
                  <a16:creationId xmlns:a16="http://schemas.microsoft.com/office/drawing/2014/main" id="{9FA759A9-FE39-AF33-B0A2-D00A1998599F}"/>
                </a:ext>
              </a:extLst>
            </p:cNvPr>
            <p:cNvGrpSpPr/>
            <p:nvPr/>
          </p:nvGrpSpPr>
          <p:grpSpPr>
            <a:xfrm>
              <a:off x="1093587" y="3111611"/>
              <a:ext cx="468000" cy="468000"/>
              <a:chOff x="3260688" y="3293438"/>
              <a:chExt cx="1093485" cy="1049608"/>
            </a:xfrm>
          </p:grpSpPr>
          <p:sp>
            <p:nvSpPr>
              <p:cNvPr id="364" name="Google Shape;635;p21">
                <a:extLst>
                  <a:ext uri="{FF2B5EF4-FFF2-40B4-BE49-F238E27FC236}">
                    <a16:creationId xmlns:a16="http://schemas.microsoft.com/office/drawing/2014/main" id="{3F1CC8E0-7D42-5313-7543-D086548E78F1}"/>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65" name="Google Shape;636;p21">
                <a:extLst>
                  <a:ext uri="{FF2B5EF4-FFF2-40B4-BE49-F238E27FC236}">
                    <a16:creationId xmlns:a16="http://schemas.microsoft.com/office/drawing/2014/main" id="{B91C44E5-DC45-AEDA-04AD-E52073898FAC}"/>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66" name="Google Shape;637;p21">
                <a:extLst>
                  <a:ext uri="{FF2B5EF4-FFF2-40B4-BE49-F238E27FC236}">
                    <a16:creationId xmlns:a16="http://schemas.microsoft.com/office/drawing/2014/main" id="{F68E5102-6E27-8996-EA66-6332EFE5F786}"/>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67" name="Google Shape;638;p21">
                <a:extLst>
                  <a:ext uri="{FF2B5EF4-FFF2-40B4-BE49-F238E27FC236}">
                    <a16:creationId xmlns:a16="http://schemas.microsoft.com/office/drawing/2014/main" id="{77AF5F0D-0A22-8BC0-1F73-118F664E7AC2}"/>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68" name="Google Shape;639;p21">
                <a:extLst>
                  <a:ext uri="{FF2B5EF4-FFF2-40B4-BE49-F238E27FC236}">
                    <a16:creationId xmlns:a16="http://schemas.microsoft.com/office/drawing/2014/main" id="{9900F0E1-3B4F-3022-2889-D120A09F94CB}"/>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57" name="Google Shape;655;p21">
              <a:extLst>
                <a:ext uri="{FF2B5EF4-FFF2-40B4-BE49-F238E27FC236}">
                  <a16:creationId xmlns:a16="http://schemas.microsoft.com/office/drawing/2014/main" id="{79CC4215-CC85-F0E5-478B-26437E976F45}"/>
                </a:ext>
              </a:extLst>
            </p:cNvPr>
            <p:cNvGrpSpPr>
              <a:grpSpLocks noChangeAspect="1"/>
            </p:cNvGrpSpPr>
            <p:nvPr/>
          </p:nvGrpSpPr>
          <p:grpSpPr>
            <a:xfrm>
              <a:off x="1236035" y="3224462"/>
              <a:ext cx="183097" cy="252000"/>
              <a:chOff x="2315530" y="3576908"/>
              <a:chExt cx="394410" cy="542839"/>
            </a:xfrm>
          </p:grpSpPr>
          <p:sp>
            <p:nvSpPr>
              <p:cNvPr id="358" name="Google Shape;656;p21">
                <a:extLst>
                  <a:ext uri="{FF2B5EF4-FFF2-40B4-BE49-F238E27FC236}">
                    <a16:creationId xmlns:a16="http://schemas.microsoft.com/office/drawing/2014/main" id="{3A32D9B7-D65D-4221-9B03-CF90E079DE01}"/>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59" name="Google Shape;657;p21">
                <a:extLst>
                  <a:ext uri="{FF2B5EF4-FFF2-40B4-BE49-F238E27FC236}">
                    <a16:creationId xmlns:a16="http://schemas.microsoft.com/office/drawing/2014/main" id="{77AB3C68-AA94-B47B-3ECD-FF77D7F7D812}"/>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60" name="Google Shape;658;p21">
                <a:extLst>
                  <a:ext uri="{FF2B5EF4-FFF2-40B4-BE49-F238E27FC236}">
                    <a16:creationId xmlns:a16="http://schemas.microsoft.com/office/drawing/2014/main" id="{51E17C5F-CFB8-54E2-3FB3-F9810B4A1831}"/>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61" name="Google Shape;659;p21">
                <a:extLst>
                  <a:ext uri="{FF2B5EF4-FFF2-40B4-BE49-F238E27FC236}">
                    <a16:creationId xmlns:a16="http://schemas.microsoft.com/office/drawing/2014/main" id="{987C24E8-F06B-181D-B487-A5977953FB76}"/>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62" name="Google Shape;660;p21">
                <a:extLst>
                  <a:ext uri="{FF2B5EF4-FFF2-40B4-BE49-F238E27FC236}">
                    <a16:creationId xmlns:a16="http://schemas.microsoft.com/office/drawing/2014/main" id="{45A5A23B-B24B-7A0E-88B4-ECF1F5C59B37}"/>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63" name="Google Shape;661;p21">
                <a:extLst>
                  <a:ext uri="{FF2B5EF4-FFF2-40B4-BE49-F238E27FC236}">
                    <a16:creationId xmlns:a16="http://schemas.microsoft.com/office/drawing/2014/main" id="{DD19506B-D028-03A4-12B7-9D6261C83B38}"/>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369" name="Group 368">
            <a:extLst>
              <a:ext uri="{FF2B5EF4-FFF2-40B4-BE49-F238E27FC236}">
                <a16:creationId xmlns:a16="http://schemas.microsoft.com/office/drawing/2014/main" id="{69EE6AFA-8F9E-CEDF-EA1E-30D1DD053EEE}"/>
              </a:ext>
            </a:extLst>
          </p:cNvPr>
          <p:cNvGrpSpPr/>
          <p:nvPr/>
        </p:nvGrpSpPr>
        <p:grpSpPr>
          <a:xfrm>
            <a:off x="5275483" y="2903615"/>
            <a:ext cx="468000" cy="468000"/>
            <a:chOff x="1093587" y="3111611"/>
            <a:chExt cx="468000" cy="468000"/>
          </a:xfrm>
        </p:grpSpPr>
        <p:grpSp>
          <p:nvGrpSpPr>
            <p:cNvPr id="370" name="Google Shape;634;p21">
              <a:extLst>
                <a:ext uri="{FF2B5EF4-FFF2-40B4-BE49-F238E27FC236}">
                  <a16:creationId xmlns:a16="http://schemas.microsoft.com/office/drawing/2014/main" id="{59613562-61DD-CF39-6FE8-917D52F294EB}"/>
                </a:ext>
              </a:extLst>
            </p:cNvPr>
            <p:cNvGrpSpPr/>
            <p:nvPr/>
          </p:nvGrpSpPr>
          <p:grpSpPr>
            <a:xfrm>
              <a:off x="1093587" y="3111611"/>
              <a:ext cx="468000" cy="468000"/>
              <a:chOff x="3260688" y="3293438"/>
              <a:chExt cx="1093485" cy="1049608"/>
            </a:xfrm>
          </p:grpSpPr>
          <p:sp>
            <p:nvSpPr>
              <p:cNvPr id="378" name="Google Shape;635;p21">
                <a:extLst>
                  <a:ext uri="{FF2B5EF4-FFF2-40B4-BE49-F238E27FC236}">
                    <a16:creationId xmlns:a16="http://schemas.microsoft.com/office/drawing/2014/main" id="{19A35F75-2BD1-C206-FB82-E6128CD99DFE}"/>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79" name="Google Shape;636;p21">
                <a:extLst>
                  <a:ext uri="{FF2B5EF4-FFF2-40B4-BE49-F238E27FC236}">
                    <a16:creationId xmlns:a16="http://schemas.microsoft.com/office/drawing/2014/main" id="{F2A59887-2F96-7EFD-B241-206F9BEFEB1D}"/>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80" name="Google Shape;637;p21">
                <a:extLst>
                  <a:ext uri="{FF2B5EF4-FFF2-40B4-BE49-F238E27FC236}">
                    <a16:creationId xmlns:a16="http://schemas.microsoft.com/office/drawing/2014/main" id="{165B6DA7-6B33-274A-F805-66C2120928D1}"/>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81" name="Google Shape;638;p21">
                <a:extLst>
                  <a:ext uri="{FF2B5EF4-FFF2-40B4-BE49-F238E27FC236}">
                    <a16:creationId xmlns:a16="http://schemas.microsoft.com/office/drawing/2014/main" id="{861415C9-0743-C74D-49D2-55E1227A9FB4}"/>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82" name="Google Shape;639;p21">
                <a:extLst>
                  <a:ext uri="{FF2B5EF4-FFF2-40B4-BE49-F238E27FC236}">
                    <a16:creationId xmlns:a16="http://schemas.microsoft.com/office/drawing/2014/main" id="{200D3584-9F01-28BD-BF84-BFAC624CA1FF}"/>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71" name="Google Shape;655;p21">
              <a:extLst>
                <a:ext uri="{FF2B5EF4-FFF2-40B4-BE49-F238E27FC236}">
                  <a16:creationId xmlns:a16="http://schemas.microsoft.com/office/drawing/2014/main" id="{70A03F40-6E80-22A4-0896-95DD620B488A}"/>
                </a:ext>
              </a:extLst>
            </p:cNvPr>
            <p:cNvGrpSpPr>
              <a:grpSpLocks noChangeAspect="1"/>
            </p:cNvGrpSpPr>
            <p:nvPr/>
          </p:nvGrpSpPr>
          <p:grpSpPr>
            <a:xfrm>
              <a:off x="1236035" y="3224462"/>
              <a:ext cx="183097" cy="252000"/>
              <a:chOff x="2315530" y="3576908"/>
              <a:chExt cx="394410" cy="542839"/>
            </a:xfrm>
          </p:grpSpPr>
          <p:sp>
            <p:nvSpPr>
              <p:cNvPr id="372" name="Google Shape;656;p21">
                <a:extLst>
                  <a:ext uri="{FF2B5EF4-FFF2-40B4-BE49-F238E27FC236}">
                    <a16:creationId xmlns:a16="http://schemas.microsoft.com/office/drawing/2014/main" id="{28D8A998-6ECA-332B-4675-FBE451C0ECE9}"/>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73" name="Google Shape;657;p21">
                <a:extLst>
                  <a:ext uri="{FF2B5EF4-FFF2-40B4-BE49-F238E27FC236}">
                    <a16:creationId xmlns:a16="http://schemas.microsoft.com/office/drawing/2014/main" id="{F037B0F7-2D4C-3B89-85A5-B54C28CD9DAB}"/>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74" name="Google Shape;658;p21">
                <a:extLst>
                  <a:ext uri="{FF2B5EF4-FFF2-40B4-BE49-F238E27FC236}">
                    <a16:creationId xmlns:a16="http://schemas.microsoft.com/office/drawing/2014/main" id="{521C4DEE-BAFE-D907-688E-E67FC6AC5CF4}"/>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75" name="Google Shape;659;p21">
                <a:extLst>
                  <a:ext uri="{FF2B5EF4-FFF2-40B4-BE49-F238E27FC236}">
                    <a16:creationId xmlns:a16="http://schemas.microsoft.com/office/drawing/2014/main" id="{FD0C4E1F-9472-4D46-DBC4-7BCF147BB815}"/>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76" name="Google Shape;660;p21">
                <a:extLst>
                  <a:ext uri="{FF2B5EF4-FFF2-40B4-BE49-F238E27FC236}">
                    <a16:creationId xmlns:a16="http://schemas.microsoft.com/office/drawing/2014/main" id="{F211229D-9F1E-899A-C462-4A1901F24981}"/>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77" name="Google Shape;661;p21">
                <a:extLst>
                  <a:ext uri="{FF2B5EF4-FFF2-40B4-BE49-F238E27FC236}">
                    <a16:creationId xmlns:a16="http://schemas.microsoft.com/office/drawing/2014/main" id="{B1C6D559-C3A8-D32A-BF3B-CBB4CD8F1718}"/>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383" name="Group 382">
            <a:extLst>
              <a:ext uri="{FF2B5EF4-FFF2-40B4-BE49-F238E27FC236}">
                <a16:creationId xmlns:a16="http://schemas.microsoft.com/office/drawing/2014/main" id="{C40D3730-019A-0A52-A41D-CE6DAF12EC31}"/>
              </a:ext>
            </a:extLst>
          </p:cNvPr>
          <p:cNvGrpSpPr/>
          <p:nvPr/>
        </p:nvGrpSpPr>
        <p:grpSpPr>
          <a:xfrm>
            <a:off x="5738742" y="2902216"/>
            <a:ext cx="468000" cy="468000"/>
            <a:chOff x="1093587" y="3111611"/>
            <a:chExt cx="468000" cy="468000"/>
          </a:xfrm>
        </p:grpSpPr>
        <p:grpSp>
          <p:nvGrpSpPr>
            <p:cNvPr id="384" name="Google Shape;634;p21">
              <a:extLst>
                <a:ext uri="{FF2B5EF4-FFF2-40B4-BE49-F238E27FC236}">
                  <a16:creationId xmlns:a16="http://schemas.microsoft.com/office/drawing/2014/main" id="{FB20193F-8331-013F-615C-F4F191ECACCB}"/>
                </a:ext>
              </a:extLst>
            </p:cNvPr>
            <p:cNvGrpSpPr/>
            <p:nvPr/>
          </p:nvGrpSpPr>
          <p:grpSpPr>
            <a:xfrm>
              <a:off x="1093587" y="3111611"/>
              <a:ext cx="468000" cy="468000"/>
              <a:chOff x="3260688" y="3293438"/>
              <a:chExt cx="1093485" cy="1049608"/>
            </a:xfrm>
          </p:grpSpPr>
          <p:sp>
            <p:nvSpPr>
              <p:cNvPr id="392" name="Google Shape;635;p21">
                <a:extLst>
                  <a:ext uri="{FF2B5EF4-FFF2-40B4-BE49-F238E27FC236}">
                    <a16:creationId xmlns:a16="http://schemas.microsoft.com/office/drawing/2014/main" id="{819D60EF-A872-E192-7261-CEDC3AF04CD5}"/>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93" name="Google Shape;636;p21">
                <a:extLst>
                  <a:ext uri="{FF2B5EF4-FFF2-40B4-BE49-F238E27FC236}">
                    <a16:creationId xmlns:a16="http://schemas.microsoft.com/office/drawing/2014/main" id="{3431729B-801D-1343-C290-5B3904D9B33B}"/>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94" name="Google Shape;637;p21">
                <a:extLst>
                  <a:ext uri="{FF2B5EF4-FFF2-40B4-BE49-F238E27FC236}">
                    <a16:creationId xmlns:a16="http://schemas.microsoft.com/office/drawing/2014/main" id="{EF41C39C-D70B-F810-21F3-004465648EEB}"/>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95" name="Google Shape;638;p21">
                <a:extLst>
                  <a:ext uri="{FF2B5EF4-FFF2-40B4-BE49-F238E27FC236}">
                    <a16:creationId xmlns:a16="http://schemas.microsoft.com/office/drawing/2014/main" id="{1665E7E0-986B-E2C0-1F8F-0DA1AA1C5568}"/>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396" name="Google Shape;639;p21">
                <a:extLst>
                  <a:ext uri="{FF2B5EF4-FFF2-40B4-BE49-F238E27FC236}">
                    <a16:creationId xmlns:a16="http://schemas.microsoft.com/office/drawing/2014/main" id="{21867A70-59A9-9261-D7B4-125AC9943ED2}"/>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385" name="Google Shape;655;p21">
              <a:extLst>
                <a:ext uri="{FF2B5EF4-FFF2-40B4-BE49-F238E27FC236}">
                  <a16:creationId xmlns:a16="http://schemas.microsoft.com/office/drawing/2014/main" id="{D8B2B115-171B-4052-C945-FAFFDF551ABC}"/>
                </a:ext>
              </a:extLst>
            </p:cNvPr>
            <p:cNvGrpSpPr>
              <a:grpSpLocks noChangeAspect="1"/>
            </p:cNvGrpSpPr>
            <p:nvPr/>
          </p:nvGrpSpPr>
          <p:grpSpPr>
            <a:xfrm>
              <a:off x="1236035" y="3224462"/>
              <a:ext cx="183097" cy="252000"/>
              <a:chOff x="2315530" y="3576908"/>
              <a:chExt cx="394410" cy="542839"/>
            </a:xfrm>
          </p:grpSpPr>
          <p:sp>
            <p:nvSpPr>
              <p:cNvPr id="386" name="Google Shape;656;p21">
                <a:extLst>
                  <a:ext uri="{FF2B5EF4-FFF2-40B4-BE49-F238E27FC236}">
                    <a16:creationId xmlns:a16="http://schemas.microsoft.com/office/drawing/2014/main" id="{EC8D650A-6518-2F61-3183-0DC000793ED3}"/>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87" name="Google Shape;657;p21">
                <a:extLst>
                  <a:ext uri="{FF2B5EF4-FFF2-40B4-BE49-F238E27FC236}">
                    <a16:creationId xmlns:a16="http://schemas.microsoft.com/office/drawing/2014/main" id="{BC4D2DBC-B25E-3348-5FA3-1338BC658DAF}"/>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88" name="Google Shape;658;p21">
                <a:extLst>
                  <a:ext uri="{FF2B5EF4-FFF2-40B4-BE49-F238E27FC236}">
                    <a16:creationId xmlns:a16="http://schemas.microsoft.com/office/drawing/2014/main" id="{6EF1726D-7D03-AAA1-3E24-DE3D3FC71BE0}"/>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89" name="Google Shape;659;p21">
                <a:extLst>
                  <a:ext uri="{FF2B5EF4-FFF2-40B4-BE49-F238E27FC236}">
                    <a16:creationId xmlns:a16="http://schemas.microsoft.com/office/drawing/2014/main" id="{5326F717-E1F4-BDBE-AC6F-6CE94E0B27B3}"/>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90" name="Google Shape;660;p21">
                <a:extLst>
                  <a:ext uri="{FF2B5EF4-FFF2-40B4-BE49-F238E27FC236}">
                    <a16:creationId xmlns:a16="http://schemas.microsoft.com/office/drawing/2014/main" id="{597D3CBE-03C4-17D1-33D4-442711100680}"/>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391" name="Google Shape;661;p21">
                <a:extLst>
                  <a:ext uri="{FF2B5EF4-FFF2-40B4-BE49-F238E27FC236}">
                    <a16:creationId xmlns:a16="http://schemas.microsoft.com/office/drawing/2014/main" id="{3048A926-D8B7-3FF0-1300-4A302A650B4F}"/>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411" name="Group 410">
            <a:extLst>
              <a:ext uri="{FF2B5EF4-FFF2-40B4-BE49-F238E27FC236}">
                <a16:creationId xmlns:a16="http://schemas.microsoft.com/office/drawing/2014/main" id="{E50A7873-A664-381B-EB51-E037CA23D193}"/>
              </a:ext>
            </a:extLst>
          </p:cNvPr>
          <p:cNvGrpSpPr/>
          <p:nvPr/>
        </p:nvGrpSpPr>
        <p:grpSpPr>
          <a:xfrm>
            <a:off x="5271149" y="3378397"/>
            <a:ext cx="468000" cy="449296"/>
            <a:chOff x="1093587" y="3111611"/>
            <a:chExt cx="468000" cy="468000"/>
          </a:xfrm>
        </p:grpSpPr>
        <p:grpSp>
          <p:nvGrpSpPr>
            <p:cNvPr id="412" name="Google Shape;634;p21">
              <a:extLst>
                <a:ext uri="{FF2B5EF4-FFF2-40B4-BE49-F238E27FC236}">
                  <a16:creationId xmlns:a16="http://schemas.microsoft.com/office/drawing/2014/main" id="{E492523C-AAF5-D888-9351-AAD1BA3A1A0B}"/>
                </a:ext>
              </a:extLst>
            </p:cNvPr>
            <p:cNvGrpSpPr/>
            <p:nvPr/>
          </p:nvGrpSpPr>
          <p:grpSpPr>
            <a:xfrm>
              <a:off x="1093587" y="3111611"/>
              <a:ext cx="468000" cy="468000"/>
              <a:chOff x="3260688" y="3293438"/>
              <a:chExt cx="1093485" cy="1049608"/>
            </a:xfrm>
          </p:grpSpPr>
          <p:sp>
            <p:nvSpPr>
              <p:cNvPr id="420" name="Google Shape;635;p21">
                <a:extLst>
                  <a:ext uri="{FF2B5EF4-FFF2-40B4-BE49-F238E27FC236}">
                    <a16:creationId xmlns:a16="http://schemas.microsoft.com/office/drawing/2014/main" id="{D5E91CB5-04EE-FA53-A97C-558EC906DF80}"/>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21" name="Google Shape;636;p21">
                <a:extLst>
                  <a:ext uri="{FF2B5EF4-FFF2-40B4-BE49-F238E27FC236}">
                    <a16:creationId xmlns:a16="http://schemas.microsoft.com/office/drawing/2014/main" id="{01F97117-21ED-C6CB-207B-B451C9270D2E}"/>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22" name="Google Shape;637;p21">
                <a:extLst>
                  <a:ext uri="{FF2B5EF4-FFF2-40B4-BE49-F238E27FC236}">
                    <a16:creationId xmlns:a16="http://schemas.microsoft.com/office/drawing/2014/main" id="{A89BE417-7772-CB1F-1A0A-D0BEF24B1319}"/>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23" name="Google Shape;638;p21">
                <a:extLst>
                  <a:ext uri="{FF2B5EF4-FFF2-40B4-BE49-F238E27FC236}">
                    <a16:creationId xmlns:a16="http://schemas.microsoft.com/office/drawing/2014/main" id="{FF9F0390-0300-DEAD-AC93-CED9E5B77AAE}"/>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24" name="Google Shape;639;p21">
                <a:extLst>
                  <a:ext uri="{FF2B5EF4-FFF2-40B4-BE49-F238E27FC236}">
                    <a16:creationId xmlns:a16="http://schemas.microsoft.com/office/drawing/2014/main" id="{C11CE736-1E7B-69AF-213D-5CB364E0E991}"/>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413" name="Google Shape;655;p21">
              <a:extLst>
                <a:ext uri="{FF2B5EF4-FFF2-40B4-BE49-F238E27FC236}">
                  <a16:creationId xmlns:a16="http://schemas.microsoft.com/office/drawing/2014/main" id="{EF5A5EAC-33E4-6E7B-FFEF-08E3CB68D72F}"/>
                </a:ext>
              </a:extLst>
            </p:cNvPr>
            <p:cNvGrpSpPr>
              <a:grpSpLocks noChangeAspect="1"/>
            </p:cNvGrpSpPr>
            <p:nvPr/>
          </p:nvGrpSpPr>
          <p:grpSpPr>
            <a:xfrm>
              <a:off x="1236035" y="3224462"/>
              <a:ext cx="183097" cy="252000"/>
              <a:chOff x="2315530" y="3576908"/>
              <a:chExt cx="394410" cy="542839"/>
            </a:xfrm>
          </p:grpSpPr>
          <p:sp>
            <p:nvSpPr>
              <p:cNvPr id="414" name="Google Shape;656;p21">
                <a:extLst>
                  <a:ext uri="{FF2B5EF4-FFF2-40B4-BE49-F238E27FC236}">
                    <a16:creationId xmlns:a16="http://schemas.microsoft.com/office/drawing/2014/main" id="{11CEB7FB-BE48-AE34-AB26-D71A7549E456}"/>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15" name="Google Shape;657;p21">
                <a:extLst>
                  <a:ext uri="{FF2B5EF4-FFF2-40B4-BE49-F238E27FC236}">
                    <a16:creationId xmlns:a16="http://schemas.microsoft.com/office/drawing/2014/main" id="{D0DA0A9A-631A-7FA8-F848-F7F1B47BF211}"/>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16" name="Google Shape;658;p21">
                <a:extLst>
                  <a:ext uri="{FF2B5EF4-FFF2-40B4-BE49-F238E27FC236}">
                    <a16:creationId xmlns:a16="http://schemas.microsoft.com/office/drawing/2014/main" id="{3103E025-E17A-7755-E8B2-AF0704477974}"/>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17" name="Google Shape;659;p21">
                <a:extLst>
                  <a:ext uri="{FF2B5EF4-FFF2-40B4-BE49-F238E27FC236}">
                    <a16:creationId xmlns:a16="http://schemas.microsoft.com/office/drawing/2014/main" id="{E95D444D-108B-730B-36C2-736F45F3513F}"/>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18" name="Google Shape;660;p21">
                <a:extLst>
                  <a:ext uri="{FF2B5EF4-FFF2-40B4-BE49-F238E27FC236}">
                    <a16:creationId xmlns:a16="http://schemas.microsoft.com/office/drawing/2014/main" id="{203BB8A2-80A1-5E6C-A8AF-5C0AA245B62F}"/>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19" name="Google Shape;661;p21">
                <a:extLst>
                  <a:ext uri="{FF2B5EF4-FFF2-40B4-BE49-F238E27FC236}">
                    <a16:creationId xmlns:a16="http://schemas.microsoft.com/office/drawing/2014/main" id="{64095004-E82E-E212-3279-C6B6EB8B9852}"/>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467" name="Group 466">
            <a:extLst>
              <a:ext uri="{FF2B5EF4-FFF2-40B4-BE49-F238E27FC236}">
                <a16:creationId xmlns:a16="http://schemas.microsoft.com/office/drawing/2014/main" id="{BBDF28BC-2399-0833-2C0D-0CDD42B07F46}"/>
              </a:ext>
            </a:extLst>
          </p:cNvPr>
          <p:cNvGrpSpPr/>
          <p:nvPr/>
        </p:nvGrpSpPr>
        <p:grpSpPr>
          <a:xfrm>
            <a:off x="3435745" y="3389632"/>
            <a:ext cx="468000" cy="444074"/>
            <a:chOff x="1093587" y="3111611"/>
            <a:chExt cx="468000" cy="468000"/>
          </a:xfrm>
        </p:grpSpPr>
        <p:grpSp>
          <p:nvGrpSpPr>
            <p:cNvPr id="468" name="Google Shape;634;p21">
              <a:extLst>
                <a:ext uri="{FF2B5EF4-FFF2-40B4-BE49-F238E27FC236}">
                  <a16:creationId xmlns:a16="http://schemas.microsoft.com/office/drawing/2014/main" id="{C1981010-9630-FB27-90A6-2F6F3EDCE212}"/>
                </a:ext>
              </a:extLst>
            </p:cNvPr>
            <p:cNvGrpSpPr/>
            <p:nvPr/>
          </p:nvGrpSpPr>
          <p:grpSpPr>
            <a:xfrm>
              <a:off x="1093587" y="3111611"/>
              <a:ext cx="468000" cy="468000"/>
              <a:chOff x="3260688" y="3293438"/>
              <a:chExt cx="1093485" cy="1049608"/>
            </a:xfrm>
          </p:grpSpPr>
          <p:sp>
            <p:nvSpPr>
              <p:cNvPr id="476" name="Google Shape;635;p21">
                <a:extLst>
                  <a:ext uri="{FF2B5EF4-FFF2-40B4-BE49-F238E27FC236}">
                    <a16:creationId xmlns:a16="http://schemas.microsoft.com/office/drawing/2014/main" id="{70923848-AD7E-B611-2245-AE90D6F748CA}"/>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77" name="Google Shape;636;p21">
                <a:extLst>
                  <a:ext uri="{FF2B5EF4-FFF2-40B4-BE49-F238E27FC236}">
                    <a16:creationId xmlns:a16="http://schemas.microsoft.com/office/drawing/2014/main" id="{8207E627-2BAE-6E8F-A72D-AC51F0AFFE6B}"/>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78" name="Google Shape;637;p21">
                <a:extLst>
                  <a:ext uri="{FF2B5EF4-FFF2-40B4-BE49-F238E27FC236}">
                    <a16:creationId xmlns:a16="http://schemas.microsoft.com/office/drawing/2014/main" id="{A7CCBF5E-A14F-1CDD-B067-048C8F87B2BC}"/>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79" name="Google Shape;638;p21">
                <a:extLst>
                  <a:ext uri="{FF2B5EF4-FFF2-40B4-BE49-F238E27FC236}">
                    <a16:creationId xmlns:a16="http://schemas.microsoft.com/office/drawing/2014/main" id="{95D80975-6D1F-8A02-5628-8D488796E929}"/>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80" name="Google Shape;639;p21">
                <a:extLst>
                  <a:ext uri="{FF2B5EF4-FFF2-40B4-BE49-F238E27FC236}">
                    <a16:creationId xmlns:a16="http://schemas.microsoft.com/office/drawing/2014/main" id="{0993B16C-7145-6689-6A6B-9B1BB43EE507}"/>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469" name="Google Shape;655;p21">
              <a:extLst>
                <a:ext uri="{FF2B5EF4-FFF2-40B4-BE49-F238E27FC236}">
                  <a16:creationId xmlns:a16="http://schemas.microsoft.com/office/drawing/2014/main" id="{0989899E-D354-7F52-79F1-E0E4F88D5331}"/>
                </a:ext>
              </a:extLst>
            </p:cNvPr>
            <p:cNvGrpSpPr>
              <a:grpSpLocks noChangeAspect="1"/>
            </p:cNvGrpSpPr>
            <p:nvPr/>
          </p:nvGrpSpPr>
          <p:grpSpPr>
            <a:xfrm>
              <a:off x="1236035" y="3224462"/>
              <a:ext cx="183097" cy="252000"/>
              <a:chOff x="2315530" y="3576908"/>
              <a:chExt cx="394410" cy="542839"/>
            </a:xfrm>
          </p:grpSpPr>
          <p:sp>
            <p:nvSpPr>
              <p:cNvPr id="470" name="Google Shape;656;p21">
                <a:extLst>
                  <a:ext uri="{FF2B5EF4-FFF2-40B4-BE49-F238E27FC236}">
                    <a16:creationId xmlns:a16="http://schemas.microsoft.com/office/drawing/2014/main" id="{2056FD80-CAB5-3BAE-6EFA-ABD975821B93}"/>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71" name="Google Shape;657;p21">
                <a:extLst>
                  <a:ext uri="{FF2B5EF4-FFF2-40B4-BE49-F238E27FC236}">
                    <a16:creationId xmlns:a16="http://schemas.microsoft.com/office/drawing/2014/main" id="{CE0A762C-5229-6C52-A05A-638AEF80BD74}"/>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72" name="Google Shape;658;p21">
                <a:extLst>
                  <a:ext uri="{FF2B5EF4-FFF2-40B4-BE49-F238E27FC236}">
                    <a16:creationId xmlns:a16="http://schemas.microsoft.com/office/drawing/2014/main" id="{B07421FE-D1E4-E7D9-9D42-A25A78AE9A14}"/>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73" name="Google Shape;659;p21">
                <a:extLst>
                  <a:ext uri="{FF2B5EF4-FFF2-40B4-BE49-F238E27FC236}">
                    <a16:creationId xmlns:a16="http://schemas.microsoft.com/office/drawing/2014/main" id="{F0E0B66F-1FF5-9F8B-318C-FEA90365443F}"/>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74" name="Google Shape;660;p21">
                <a:extLst>
                  <a:ext uri="{FF2B5EF4-FFF2-40B4-BE49-F238E27FC236}">
                    <a16:creationId xmlns:a16="http://schemas.microsoft.com/office/drawing/2014/main" id="{2230B2C3-E975-4D73-DEEB-6354232296B4}"/>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75" name="Google Shape;661;p21">
                <a:extLst>
                  <a:ext uri="{FF2B5EF4-FFF2-40B4-BE49-F238E27FC236}">
                    <a16:creationId xmlns:a16="http://schemas.microsoft.com/office/drawing/2014/main" id="{548ED95D-2CBD-043C-4A50-373087229F9C}"/>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481" name="Group 480">
            <a:extLst>
              <a:ext uri="{FF2B5EF4-FFF2-40B4-BE49-F238E27FC236}">
                <a16:creationId xmlns:a16="http://schemas.microsoft.com/office/drawing/2014/main" id="{D3BE6784-4964-A23B-FB2D-9C6BCF18334C}"/>
              </a:ext>
            </a:extLst>
          </p:cNvPr>
          <p:cNvGrpSpPr/>
          <p:nvPr/>
        </p:nvGrpSpPr>
        <p:grpSpPr>
          <a:xfrm>
            <a:off x="3899744" y="3385298"/>
            <a:ext cx="468000" cy="444074"/>
            <a:chOff x="1093587" y="3111611"/>
            <a:chExt cx="468000" cy="468000"/>
          </a:xfrm>
        </p:grpSpPr>
        <p:grpSp>
          <p:nvGrpSpPr>
            <p:cNvPr id="482" name="Google Shape;634;p21">
              <a:extLst>
                <a:ext uri="{FF2B5EF4-FFF2-40B4-BE49-F238E27FC236}">
                  <a16:creationId xmlns:a16="http://schemas.microsoft.com/office/drawing/2014/main" id="{38334334-B49F-E843-5313-B6E2090DC930}"/>
                </a:ext>
              </a:extLst>
            </p:cNvPr>
            <p:cNvGrpSpPr/>
            <p:nvPr/>
          </p:nvGrpSpPr>
          <p:grpSpPr>
            <a:xfrm>
              <a:off x="1093587" y="3111611"/>
              <a:ext cx="468000" cy="468000"/>
              <a:chOff x="3260688" y="3293438"/>
              <a:chExt cx="1093485" cy="1049608"/>
            </a:xfrm>
          </p:grpSpPr>
          <p:sp>
            <p:nvSpPr>
              <p:cNvPr id="490" name="Google Shape;635;p21">
                <a:extLst>
                  <a:ext uri="{FF2B5EF4-FFF2-40B4-BE49-F238E27FC236}">
                    <a16:creationId xmlns:a16="http://schemas.microsoft.com/office/drawing/2014/main" id="{343ED369-37C4-C892-DC00-1A92021C34CE}"/>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91" name="Google Shape;636;p21">
                <a:extLst>
                  <a:ext uri="{FF2B5EF4-FFF2-40B4-BE49-F238E27FC236}">
                    <a16:creationId xmlns:a16="http://schemas.microsoft.com/office/drawing/2014/main" id="{890F7EA6-D552-1480-92C4-E8A1407283B6}"/>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92" name="Google Shape;637;p21">
                <a:extLst>
                  <a:ext uri="{FF2B5EF4-FFF2-40B4-BE49-F238E27FC236}">
                    <a16:creationId xmlns:a16="http://schemas.microsoft.com/office/drawing/2014/main" id="{09FDCFCB-9905-6007-38DF-94D4F45DC6E0}"/>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93" name="Google Shape;638;p21">
                <a:extLst>
                  <a:ext uri="{FF2B5EF4-FFF2-40B4-BE49-F238E27FC236}">
                    <a16:creationId xmlns:a16="http://schemas.microsoft.com/office/drawing/2014/main" id="{C1FC9DFA-A825-A810-834E-03BBFFED7CE7}"/>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494" name="Google Shape;639;p21">
                <a:extLst>
                  <a:ext uri="{FF2B5EF4-FFF2-40B4-BE49-F238E27FC236}">
                    <a16:creationId xmlns:a16="http://schemas.microsoft.com/office/drawing/2014/main" id="{3A752CD0-B06B-B796-B56D-F5ECF5638CEC}"/>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483" name="Google Shape;655;p21">
              <a:extLst>
                <a:ext uri="{FF2B5EF4-FFF2-40B4-BE49-F238E27FC236}">
                  <a16:creationId xmlns:a16="http://schemas.microsoft.com/office/drawing/2014/main" id="{6AC544AD-7E2B-7523-6FC9-B5E51B24D6B1}"/>
                </a:ext>
              </a:extLst>
            </p:cNvPr>
            <p:cNvGrpSpPr>
              <a:grpSpLocks noChangeAspect="1"/>
            </p:cNvGrpSpPr>
            <p:nvPr/>
          </p:nvGrpSpPr>
          <p:grpSpPr>
            <a:xfrm>
              <a:off x="1236035" y="3224462"/>
              <a:ext cx="183097" cy="252000"/>
              <a:chOff x="2315530" y="3576908"/>
              <a:chExt cx="394410" cy="542839"/>
            </a:xfrm>
          </p:grpSpPr>
          <p:sp>
            <p:nvSpPr>
              <p:cNvPr id="484" name="Google Shape;656;p21">
                <a:extLst>
                  <a:ext uri="{FF2B5EF4-FFF2-40B4-BE49-F238E27FC236}">
                    <a16:creationId xmlns:a16="http://schemas.microsoft.com/office/drawing/2014/main" id="{57BD4E4F-2589-BA90-E5CC-D0676F976EC6}"/>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85" name="Google Shape;657;p21">
                <a:extLst>
                  <a:ext uri="{FF2B5EF4-FFF2-40B4-BE49-F238E27FC236}">
                    <a16:creationId xmlns:a16="http://schemas.microsoft.com/office/drawing/2014/main" id="{C9AED403-CC9D-E4FF-76D5-79284196F21E}"/>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86" name="Google Shape;658;p21">
                <a:extLst>
                  <a:ext uri="{FF2B5EF4-FFF2-40B4-BE49-F238E27FC236}">
                    <a16:creationId xmlns:a16="http://schemas.microsoft.com/office/drawing/2014/main" id="{95889E97-F0DA-7491-C593-8283E5B15C9E}"/>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87" name="Google Shape;659;p21">
                <a:extLst>
                  <a:ext uri="{FF2B5EF4-FFF2-40B4-BE49-F238E27FC236}">
                    <a16:creationId xmlns:a16="http://schemas.microsoft.com/office/drawing/2014/main" id="{5A1CD2F9-3819-E607-31C4-01E36DB373BE}"/>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88" name="Google Shape;660;p21">
                <a:extLst>
                  <a:ext uri="{FF2B5EF4-FFF2-40B4-BE49-F238E27FC236}">
                    <a16:creationId xmlns:a16="http://schemas.microsoft.com/office/drawing/2014/main" id="{3947048A-9792-DDD8-8804-37622A30B8B0}"/>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89" name="Google Shape;661;p21">
                <a:extLst>
                  <a:ext uri="{FF2B5EF4-FFF2-40B4-BE49-F238E27FC236}">
                    <a16:creationId xmlns:a16="http://schemas.microsoft.com/office/drawing/2014/main" id="{2BA279E6-B828-D186-97F7-81EAB4774A91}"/>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495" name="Group 494">
            <a:extLst>
              <a:ext uri="{FF2B5EF4-FFF2-40B4-BE49-F238E27FC236}">
                <a16:creationId xmlns:a16="http://schemas.microsoft.com/office/drawing/2014/main" id="{5AF5146B-D24D-EE9D-6D75-ED438F5748C9}"/>
              </a:ext>
            </a:extLst>
          </p:cNvPr>
          <p:cNvGrpSpPr/>
          <p:nvPr/>
        </p:nvGrpSpPr>
        <p:grpSpPr>
          <a:xfrm>
            <a:off x="4358828" y="3383966"/>
            <a:ext cx="468000" cy="449296"/>
            <a:chOff x="1093587" y="3111611"/>
            <a:chExt cx="468000" cy="468000"/>
          </a:xfrm>
        </p:grpSpPr>
        <p:grpSp>
          <p:nvGrpSpPr>
            <p:cNvPr id="496" name="Google Shape;634;p21">
              <a:extLst>
                <a:ext uri="{FF2B5EF4-FFF2-40B4-BE49-F238E27FC236}">
                  <a16:creationId xmlns:a16="http://schemas.microsoft.com/office/drawing/2014/main" id="{0C47846D-0C99-3C86-BB7E-39FFB8A74E45}"/>
                </a:ext>
              </a:extLst>
            </p:cNvPr>
            <p:cNvGrpSpPr/>
            <p:nvPr/>
          </p:nvGrpSpPr>
          <p:grpSpPr>
            <a:xfrm>
              <a:off x="1093587" y="3111611"/>
              <a:ext cx="468000" cy="468000"/>
              <a:chOff x="3260688" y="3293438"/>
              <a:chExt cx="1093485" cy="1049608"/>
            </a:xfrm>
          </p:grpSpPr>
          <p:sp>
            <p:nvSpPr>
              <p:cNvPr id="504" name="Google Shape;635;p21">
                <a:extLst>
                  <a:ext uri="{FF2B5EF4-FFF2-40B4-BE49-F238E27FC236}">
                    <a16:creationId xmlns:a16="http://schemas.microsoft.com/office/drawing/2014/main" id="{F51450E7-239F-8F36-14E0-7E97EF76DFD9}"/>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05" name="Google Shape;636;p21">
                <a:extLst>
                  <a:ext uri="{FF2B5EF4-FFF2-40B4-BE49-F238E27FC236}">
                    <a16:creationId xmlns:a16="http://schemas.microsoft.com/office/drawing/2014/main" id="{4757D9FD-F2AF-DF47-6248-029583BEE954}"/>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06" name="Google Shape;637;p21">
                <a:extLst>
                  <a:ext uri="{FF2B5EF4-FFF2-40B4-BE49-F238E27FC236}">
                    <a16:creationId xmlns:a16="http://schemas.microsoft.com/office/drawing/2014/main" id="{734DE908-F298-034A-E64C-087BE0083010}"/>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07" name="Google Shape;638;p21">
                <a:extLst>
                  <a:ext uri="{FF2B5EF4-FFF2-40B4-BE49-F238E27FC236}">
                    <a16:creationId xmlns:a16="http://schemas.microsoft.com/office/drawing/2014/main" id="{F8F6474D-8791-7D21-9442-20F41A2C5E59}"/>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08" name="Google Shape;639;p21">
                <a:extLst>
                  <a:ext uri="{FF2B5EF4-FFF2-40B4-BE49-F238E27FC236}">
                    <a16:creationId xmlns:a16="http://schemas.microsoft.com/office/drawing/2014/main" id="{EACD0B73-C9ED-27B2-E0BB-B80A7410F860}"/>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497" name="Google Shape;655;p21">
              <a:extLst>
                <a:ext uri="{FF2B5EF4-FFF2-40B4-BE49-F238E27FC236}">
                  <a16:creationId xmlns:a16="http://schemas.microsoft.com/office/drawing/2014/main" id="{D0A97963-64BF-921B-7DEB-E5972D0C2717}"/>
                </a:ext>
              </a:extLst>
            </p:cNvPr>
            <p:cNvGrpSpPr>
              <a:grpSpLocks noChangeAspect="1"/>
            </p:cNvGrpSpPr>
            <p:nvPr/>
          </p:nvGrpSpPr>
          <p:grpSpPr>
            <a:xfrm>
              <a:off x="1236035" y="3224462"/>
              <a:ext cx="183097" cy="252000"/>
              <a:chOff x="2315530" y="3576908"/>
              <a:chExt cx="394410" cy="542839"/>
            </a:xfrm>
          </p:grpSpPr>
          <p:sp>
            <p:nvSpPr>
              <p:cNvPr id="498" name="Google Shape;656;p21">
                <a:extLst>
                  <a:ext uri="{FF2B5EF4-FFF2-40B4-BE49-F238E27FC236}">
                    <a16:creationId xmlns:a16="http://schemas.microsoft.com/office/drawing/2014/main" id="{E987C3CE-73FD-7439-822D-2C2FEFEF24B5}"/>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99" name="Google Shape;657;p21">
                <a:extLst>
                  <a:ext uri="{FF2B5EF4-FFF2-40B4-BE49-F238E27FC236}">
                    <a16:creationId xmlns:a16="http://schemas.microsoft.com/office/drawing/2014/main" id="{EA5A8A37-6E05-4B95-38B1-B433FFD6C46C}"/>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00" name="Google Shape;658;p21">
                <a:extLst>
                  <a:ext uri="{FF2B5EF4-FFF2-40B4-BE49-F238E27FC236}">
                    <a16:creationId xmlns:a16="http://schemas.microsoft.com/office/drawing/2014/main" id="{EDE92ED3-A455-D239-D3A1-C8C738252D3E}"/>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01" name="Google Shape;659;p21">
                <a:extLst>
                  <a:ext uri="{FF2B5EF4-FFF2-40B4-BE49-F238E27FC236}">
                    <a16:creationId xmlns:a16="http://schemas.microsoft.com/office/drawing/2014/main" id="{17103E33-AC60-1AAF-8807-ADBDA2D66FF3}"/>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02" name="Google Shape;660;p21">
                <a:extLst>
                  <a:ext uri="{FF2B5EF4-FFF2-40B4-BE49-F238E27FC236}">
                    <a16:creationId xmlns:a16="http://schemas.microsoft.com/office/drawing/2014/main" id="{852B08D7-E32D-EB14-B472-279CA91EC3A2}"/>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03" name="Google Shape;661;p21">
                <a:extLst>
                  <a:ext uri="{FF2B5EF4-FFF2-40B4-BE49-F238E27FC236}">
                    <a16:creationId xmlns:a16="http://schemas.microsoft.com/office/drawing/2014/main" id="{D8E15398-CC49-3541-B9CC-CF83D63A0EB0}"/>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509" name="Group 508">
            <a:extLst>
              <a:ext uri="{FF2B5EF4-FFF2-40B4-BE49-F238E27FC236}">
                <a16:creationId xmlns:a16="http://schemas.microsoft.com/office/drawing/2014/main" id="{AE1A034F-7433-EF43-319B-7358CB138D51}"/>
              </a:ext>
            </a:extLst>
          </p:cNvPr>
          <p:cNvGrpSpPr/>
          <p:nvPr/>
        </p:nvGrpSpPr>
        <p:grpSpPr>
          <a:xfrm>
            <a:off x="2056727" y="3381747"/>
            <a:ext cx="468000" cy="444074"/>
            <a:chOff x="1093587" y="3111611"/>
            <a:chExt cx="468000" cy="468000"/>
          </a:xfrm>
        </p:grpSpPr>
        <p:grpSp>
          <p:nvGrpSpPr>
            <p:cNvPr id="510" name="Google Shape;634;p21">
              <a:extLst>
                <a:ext uri="{FF2B5EF4-FFF2-40B4-BE49-F238E27FC236}">
                  <a16:creationId xmlns:a16="http://schemas.microsoft.com/office/drawing/2014/main" id="{8B2AC327-3DF0-B97B-52B2-76B926BAF58D}"/>
                </a:ext>
              </a:extLst>
            </p:cNvPr>
            <p:cNvGrpSpPr/>
            <p:nvPr/>
          </p:nvGrpSpPr>
          <p:grpSpPr>
            <a:xfrm>
              <a:off x="1093587" y="3111611"/>
              <a:ext cx="468000" cy="468000"/>
              <a:chOff x="3260688" y="3293438"/>
              <a:chExt cx="1093485" cy="1049608"/>
            </a:xfrm>
          </p:grpSpPr>
          <p:sp>
            <p:nvSpPr>
              <p:cNvPr id="518" name="Google Shape;635;p21">
                <a:extLst>
                  <a:ext uri="{FF2B5EF4-FFF2-40B4-BE49-F238E27FC236}">
                    <a16:creationId xmlns:a16="http://schemas.microsoft.com/office/drawing/2014/main" id="{96987A40-883B-DF52-7C04-9E14F0CED815}"/>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19" name="Google Shape;636;p21">
                <a:extLst>
                  <a:ext uri="{FF2B5EF4-FFF2-40B4-BE49-F238E27FC236}">
                    <a16:creationId xmlns:a16="http://schemas.microsoft.com/office/drawing/2014/main" id="{431B37FB-9B17-E1F2-9850-629821FF134E}"/>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20" name="Google Shape;637;p21">
                <a:extLst>
                  <a:ext uri="{FF2B5EF4-FFF2-40B4-BE49-F238E27FC236}">
                    <a16:creationId xmlns:a16="http://schemas.microsoft.com/office/drawing/2014/main" id="{B057B314-7EFA-9ED2-08DA-E05C6315FEE8}"/>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21" name="Google Shape;638;p21">
                <a:extLst>
                  <a:ext uri="{FF2B5EF4-FFF2-40B4-BE49-F238E27FC236}">
                    <a16:creationId xmlns:a16="http://schemas.microsoft.com/office/drawing/2014/main" id="{1BF10356-5CB0-768C-5A73-F56A2DD98801}"/>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22" name="Google Shape;639;p21">
                <a:extLst>
                  <a:ext uri="{FF2B5EF4-FFF2-40B4-BE49-F238E27FC236}">
                    <a16:creationId xmlns:a16="http://schemas.microsoft.com/office/drawing/2014/main" id="{F0AC08EB-1631-0617-DD78-649784832DF0}"/>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511" name="Google Shape;655;p21">
              <a:extLst>
                <a:ext uri="{FF2B5EF4-FFF2-40B4-BE49-F238E27FC236}">
                  <a16:creationId xmlns:a16="http://schemas.microsoft.com/office/drawing/2014/main" id="{B6417B49-4521-D815-C31E-ED791698C118}"/>
                </a:ext>
              </a:extLst>
            </p:cNvPr>
            <p:cNvGrpSpPr>
              <a:grpSpLocks noChangeAspect="1"/>
            </p:cNvGrpSpPr>
            <p:nvPr/>
          </p:nvGrpSpPr>
          <p:grpSpPr>
            <a:xfrm>
              <a:off x="1236035" y="3224462"/>
              <a:ext cx="183097" cy="252000"/>
              <a:chOff x="2315530" y="3576908"/>
              <a:chExt cx="394410" cy="542839"/>
            </a:xfrm>
          </p:grpSpPr>
          <p:sp>
            <p:nvSpPr>
              <p:cNvPr id="512" name="Google Shape;656;p21">
                <a:extLst>
                  <a:ext uri="{FF2B5EF4-FFF2-40B4-BE49-F238E27FC236}">
                    <a16:creationId xmlns:a16="http://schemas.microsoft.com/office/drawing/2014/main" id="{CCFBE730-7082-6E79-5FCE-622C3334366C}"/>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13" name="Google Shape;657;p21">
                <a:extLst>
                  <a:ext uri="{FF2B5EF4-FFF2-40B4-BE49-F238E27FC236}">
                    <a16:creationId xmlns:a16="http://schemas.microsoft.com/office/drawing/2014/main" id="{2053C992-2913-5705-46B3-6323A17749BF}"/>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14" name="Google Shape;658;p21">
                <a:extLst>
                  <a:ext uri="{FF2B5EF4-FFF2-40B4-BE49-F238E27FC236}">
                    <a16:creationId xmlns:a16="http://schemas.microsoft.com/office/drawing/2014/main" id="{145E5C42-E28D-3E9A-83E9-BFF884D8AD12}"/>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15" name="Google Shape;659;p21">
                <a:extLst>
                  <a:ext uri="{FF2B5EF4-FFF2-40B4-BE49-F238E27FC236}">
                    <a16:creationId xmlns:a16="http://schemas.microsoft.com/office/drawing/2014/main" id="{AE2D5861-F33B-9181-A70D-806F99B2FCBE}"/>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16" name="Google Shape;660;p21">
                <a:extLst>
                  <a:ext uri="{FF2B5EF4-FFF2-40B4-BE49-F238E27FC236}">
                    <a16:creationId xmlns:a16="http://schemas.microsoft.com/office/drawing/2014/main" id="{3A87CE51-3667-B7F9-BF85-05270A32EDCD}"/>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17" name="Google Shape;661;p21">
                <a:extLst>
                  <a:ext uri="{FF2B5EF4-FFF2-40B4-BE49-F238E27FC236}">
                    <a16:creationId xmlns:a16="http://schemas.microsoft.com/office/drawing/2014/main" id="{2EC6B26D-C388-527E-401B-1E4ABFD3DFB6}"/>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523" name="Group 522">
            <a:extLst>
              <a:ext uri="{FF2B5EF4-FFF2-40B4-BE49-F238E27FC236}">
                <a16:creationId xmlns:a16="http://schemas.microsoft.com/office/drawing/2014/main" id="{8D17F438-2B69-967A-3E17-1D127722B4B1}"/>
              </a:ext>
            </a:extLst>
          </p:cNvPr>
          <p:cNvGrpSpPr/>
          <p:nvPr/>
        </p:nvGrpSpPr>
        <p:grpSpPr>
          <a:xfrm>
            <a:off x="2516392" y="3381747"/>
            <a:ext cx="468000" cy="444074"/>
            <a:chOff x="1093587" y="3111611"/>
            <a:chExt cx="468000" cy="468000"/>
          </a:xfrm>
        </p:grpSpPr>
        <p:grpSp>
          <p:nvGrpSpPr>
            <p:cNvPr id="524" name="Google Shape;634;p21">
              <a:extLst>
                <a:ext uri="{FF2B5EF4-FFF2-40B4-BE49-F238E27FC236}">
                  <a16:creationId xmlns:a16="http://schemas.microsoft.com/office/drawing/2014/main" id="{CD2CEC87-1201-3003-1C7E-1D015B2E962B}"/>
                </a:ext>
              </a:extLst>
            </p:cNvPr>
            <p:cNvGrpSpPr/>
            <p:nvPr/>
          </p:nvGrpSpPr>
          <p:grpSpPr>
            <a:xfrm>
              <a:off x="1093587" y="3111611"/>
              <a:ext cx="468000" cy="468000"/>
              <a:chOff x="3260688" y="3293438"/>
              <a:chExt cx="1093485" cy="1049608"/>
            </a:xfrm>
          </p:grpSpPr>
          <p:sp>
            <p:nvSpPr>
              <p:cNvPr id="532" name="Google Shape;635;p21">
                <a:extLst>
                  <a:ext uri="{FF2B5EF4-FFF2-40B4-BE49-F238E27FC236}">
                    <a16:creationId xmlns:a16="http://schemas.microsoft.com/office/drawing/2014/main" id="{0280543B-7473-ED88-7AFA-CBD737E22338}"/>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33" name="Google Shape;636;p21">
                <a:extLst>
                  <a:ext uri="{FF2B5EF4-FFF2-40B4-BE49-F238E27FC236}">
                    <a16:creationId xmlns:a16="http://schemas.microsoft.com/office/drawing/2014/main" id="{FD1177AD-32B8-9BB9-8B15-18F926D0F385}"/>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34" name="Google Shape;637;p21">
                <a:extLst>
                  <a:ext uri="{FF2B5EF4-FFF2-40B4-BE49-F238E27FC236}">
                    <a16:creationId xmlns:a16="http://schemas.microsoft.com/office/drawing/2014/main" id="{1C428DB9-7D97-4399-DB38-9CBFC6CC91E2}"/>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35" name="Google Shape;638;p21">
                <a:extLst>
                  <a:ext uri="{FF2B5EF4-FFF2-40B4-BE49-F238E27FC236}">
                    <a16:creationId xmlns:a16="http://schemas.microsoft.com/office/drawing/2014/main" id="{41FCD0C0-1857-911E-281B-613CCF3DDB57}"/>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36" name="Google Shape;639;p21">
                <a:extLst>
                  <a:ext uri="{FF2B5EF4-FFF2-40B4-BE49-F238E27FC236}">
                    <a16:creationId xmlns:a16="http://schemas.microsoft.com/office/drawing/2014/main" id="{B2CBCEC2-1265-4703-D067-F74620F04609}"/>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525" name="Google Shape;655;p21">
              <a:extLst>
                <a:ext uri="{FF2B5EF4-FFF2-40B4-BE49-F238E27FC236}">
                  <a16:creationId xmlns:a16="http://schemas.microsoft.com/office/drawing/2014/main" id="{6037D71A-74DF-A998-2CE6-5AAF6F6971D4}"/>
                </a:ext>
              </a:extLst>
            </p:cNvPr>
            <p:cNvGrpSpPr>
              <a:grpSpLocks noChangeAspect="1"/>
            </p:cNvGrpSpPr>
            <p:nvPr/>
          </p:nvGrpSpPr>
          <p:grpSpPr>
            <a:xfrm>
              <a:off x="1236035" y="3224462"/>
              <a:ext cx="183097" cy="252000"/>
              <a:chOff x="2315530" y="3576908"/>
              <a:chExt cx="394410" cy="542839"/>
            </a:xfrm>
          </p:grpSpPr>
          <p:sp>
            <p:nvSpPr>
              <p:cNvPr id="526" name="Google Shape;656;p21">
                <a:extLst>
                  <a:ext uri="{FF2B5EF4-FFF2-40B4-BE49-F238E27FC236}">
                    <a16:creationId xmlns:a16="http://schemas.microsoft.com/office/drawing/2014/main" id="{F9E05925-57E7-6572-CB59-4F7620886AB0}"/>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27" name="Google Shape;657;p21">
                <a:extLst>
                  <a:ext uri="{FF2B5EF4-FFF2-40B4-BE49-F238E27FC236}">
                    <a16:creationId xmlns:a16="http://schemas.microsoft.com/office/drawing/2014/main" id="{4A133251-E8F1-6C0B-D0B6-43B9C81C51B7}"/>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28" name="Google Shape;658;p21">
                <a:extLst>
                  <a:ext uri="{FF2B5EF4-FFF2-40B4-BE49-F238E27FC236}">
                    <a16:creationId xmlns:a16="http://schemas.microsoft.com/office/drawing/2014/main" id="{E77DCFC5-D303-1420-5548-45E51A9E5E4D}"/>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29" name="Google Shape;659;p21">
                <a:extLst>
                  <a:ext uri="{FF2B5EF4-FFF2-40B4-BE49-F238E27FC236}">
                    <a16:creationId xmlns:a16="http://schemas.microsoft.com/office/drawing/2014/main" id="{0CE65E84-ABDB-CAF9-C4C0-C55F7DE00CEB}"/>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0" name="Google Shape;660;p21">
                <a:extLst>
                  <a:ext uri="{FF2B5EF4-FFF2-40B4-BE49-F238E27FC236}">
                    <a16:creationId xmlns:a16="http://schemas.microsoft.com/office/drawing/2014/main" id="{91932F81-6071-F17C-FEE0-F487B23DC19A}"/>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1" name="Google Shape;661;p21">
                <a:extLst>
                  <a:ext uri="{FF2B5EF4-FFF2-40B4-BE49-F238E27FC236}">
                    <a16:creationId xmlns:a16="http://schemas.microsoft.com/office/drawing/2014/main" id="{4DC672EC-2267-3CC6-3A8F-04B1AB43FC7C}"/>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537" name="Group 536">
            <a:extLst>
              <a:ext uri="{FF2B5EF4-FFF2-40B4-BE49-F238E27FC236}">
                <a16:creationId xmlns:a16="http://schemas.microsoft.com/office/drawing/2014/main" id="{EF4C5790-C79F-9597-5326-70F00A577ED6}"/>
              </a:ext>
            </a:extLst>
          </p:cNvPr>
          <p:cNvGrpSpPr/>
          <p:nvPr/>
        </p:nvGrpSpPr>
        <p:grpSpPr>
          <a:xfrm>
            <a:off x="2971142" y="3389083"/>
            <a:ext cx="468000" cy="444074"/>
            <a:chOff x="1093587" y="3111611"/>
            <a:chExt cx="468000" cy="468000"/>
          </a:xfrm>
        </p:grpSpPr>
        <p:grpSp>
          <p:nvGrpSpPr>
            <p:cNvPr id="538" name="Google Shape;634;p21">
              <a:extLst>
                <a:ext uri="{FF2B5EF4-FFF2-40B4-BE49-F238E27FC236}">
                  <a16:creationId xmlns:a16="http://schemas.microsoft.com/office/drawing/2014/main" id="{0F61B7C3-93E2-ACC6-0F55-1295ADA2D772}"/>
                </a:ext>
              </a:extLst>
            </p:cNvPr>
            <p:cNvGrpSpPr/>
            <p:nvPr/>
          </p:nvGrpSpPr>
          <p:grpSpPr>
            <a:xfrm>
              <a:off x="1093587" y="3111611"/>
              <a:ext cx="468000" cy="468000"/>
              <a:chOff x="3260688" y="3293438"/>
              <a:chExt cx="1093485" cy="1049608"/>
            </a:xfrm>
          </p:grpSpPr>
          <p:sp>
            <p:nvSpPr>
              <p:cNvPr id="546" name="Google Shape;635;p21">
                <a:extLst>
                  <a:ext uri="{FF2B5EF4-FFF2-40B4-BE49-F238E27FC236}">
                    <a16:creationId xmlns:a16="http://schemas.microsoft.com/office/drawing/2014/main" id="{5538D0A6-6C41-2EA7-31DD-7F340946D8A8}"/>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47" name="Google Shape;636;p21">
                <a:extLst>
                  <a:ext uri="{FF2B5EF4-FFF2-40B4-BE49-F238E27FC236}">
                    <a16:creationId xmlns:a16="http://schemas.microsoft.com/office/drawing/2014/main" id="{E813F170-7B97-2241-68CE-3E2DA7B11684}"/>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48" name="Google Shape;637;p21">
                <a:extLst>
                  <a:ext uri="{FF2B5EF4-FFF2-40B4-BE49-F238E27FC236}">
                    <a16:creationId xmlns:a16="http://schemas.microsoft.com/office/drawing/2014/main" id="{EE716193-9679-632A-6D21-7C6A998413EB}"/>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49" name="Google Shape;638;p21">
                <a:extLst>
                  <a:ext uri="{FF2B5EF4-FFF2-40B4-BE49-F238E27FC236}">
                    <a16:creationId xmlns:a16="http://schemas.microsoft.com/office/drawing/2014/main" id="{97AC3CB1-7382-BAA0-5734-E8770E4F79BE}"/>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50" name="Google Shape;639;p21">
                <a:extLst>
                  <a:ext uri="{FF2B5EF4-FFF2-40B4-BE49-F238E27FC236}">
                    <a16:creationId xmlns:a16="http://schemas.microsoft.com/office/drawing/2014/main" id="{4EC5D6FF-E79B-7228-6E55-534F49EB048C}"/>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539" name="Google Shape;655;p21">
              <a:extLst>
                <a:ext uri="{FF2B5EF4-FFF2-40B4-BE49-F238E27FC236}">
                  <a16:creationId xmlns:a16="http://schemas.microsoft.com/office/drawing/2014/main" id="{64CBF677-5B3F-D545-2AD8-3511B046EC4B}"/>
                </a:ext>
              </a:extLst>
            </p:cNvPr>
            <p:cNvGrpSpPr>
              <a:grpSpLocks noChangeAspect="1"/>
            </p:cNvGrpSpPr>
            <p:nvPr/>
          </p:nvGrpSpPr>
          <p:grpSpPr>
            <a:xfrm>
              <a:off x="1236035" y="3224462"/>
              <a:ext cx="183097" cy="252000"/>
              <a:chOff x="2315530" y="3576908"/>
              <a:chExt cx="394410" cy="542839"/>
            </a:xfrm>
          </p:grpSpPr>
          <p:sp>
            <p:nvSpPr>
              <p:cNvPr id="540" name="Google Shape;656;p21">
                <a:extLst>
                  <a:ext uri="{FF2B5EF4-FFF2-40B4-BE49-F238E27FC236}">
                    <a16:creationId xmlns:a16="http://schemas.microsoft.com/office/drawing/2014/main" id="{EC940A57-D831-E5C4-1E92-59D1B4E87944}"/>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41" name="Google Shape;657;p21">
                <a:extLst>
                  <a:ext uri="{FF2B5EF4-FFF2-40B4-BE49-F238E27FC236}">
                    <a16:creationId xmlns:a16="http://schemas.microsoft.com/office/drawing/2014/main" id="{95049F4E-4CC3-D936-F5A6-14955D2E7C59}"/>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42" name="Google Shape;658;p21">
                <a:extLst>
                  <a:ext uri="{FF2B5EF4-FFF2-40B4-BE49-F238E27FC236}">
                    <a16:creationId xmlns:a16="http://schemas.microsoft.com/office/drawing/2014/main" id="{4D203535-DC8A-EA72-D109-F75C127ADC2A}"/>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43" name="Google Shape;659;p21">
                <a:extLst>
                  <a:ext uri="{FF2B5EF4-FFF2-40B4-BE49-F238E27FC236}">
                    <a16:creationId xmlns:a16="http://schemas.microsoft.com/office/drawing/2014/main" id="{FFBAB924-EAC4-0884-46E2-BCD0603FF1A3}"/>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44" name="Google Shape;660;p21">
                <a:extLst>
                  <a:ext uri="{FF2B5EF4-FFF2-40B4-BE49-F238E27FC236}">
                    <a16:creationId xmlns:a16="http://schemas.microsoft.com/office/drawing/2014/main" id="{A79E7725-9A24-8D8C-0C6C-3E198DF033B6}"/>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45" name="Google Shape;661;p21">
                <a:extLst>
                  <a:ext uri="{FF2B5EF4-FFF2-40B4-BE49-F238E27FC236}">
                    <a16:creationId xmlns:a16="http://schemas.microsoft.com/office/drawing/2014/main" id="{A4E2A8BA-B548-9452-ACD5-41C6E725EA97}"/>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grpSp>
        <p:nvGrpSpPr>
          <p:cNvPr id="551" name="Group 550">
            <a:extLst>
              <a:ext uri="{FF2B5EF4-FFF2-40B4-BE49-F238E27FC236}">
                <a16:creationId xmlns:a16="http://schemas.microsoft.com/office/drawing/2014/main" id="{B12ED156-4942-A79F-35E7-404F7B52A071}"/>
              </a:ext>
            </a:extLst>
          </p:cNvPr>
          <p:cNvGrpSpPr/>
          <p:nvPr/>
        </p:nvGrpSpPr>
        <p:grpSpPr>
          <a:xfrm>
            <a:off x="4817912" y="3379465"/>
            <a:ext cx="468000" cy="449296"/>
            <a:chOff x="1093587" y="3111611"/>
            <a:chExt cx="468000" cy="468000"/>
          </a:xfrm>
        </p:grpSpPr>
        <p:grpSp>
          <p:nvGrpSpPr>
            <p:cNvPr id="552" name="Google Shape;634;p21">
              <a:extLst>
                <a:ext uri="{FF2B5EF4-FFF2-40B4-BE49-F238E27FC236}">
                  <a16:creationId xmlns:a16="http://schemas.microsoft.com/office/drawing/2014/main" id="{1D2E9C39-A9EB-5BF7-3BE3-3DD7EBFD7BD7}"/>
                </a:ext>
              </a:extLst>
            </p:cNvPr>
            <p:cNvGrpSpPr/>
            <p:nvPr/>
          </p:nvGrpSpPr>
          <p:grpSpPr>
            <a:xfrm>
              <a:off x="1093587" y="3111611"/>
              <a:ext cx="468000" cy="468000"/>
              <a:chOff x="3260688" y="3293438"/>
              <a:chExt cx="1093485" cy="1049608"/>
            </a:xfrm>
          </p:grpSpPr>
          <p:sp>
            <p:nvSpPr>
              <p:cNvPr id="560" name="Google Shape;635;p21">
                <a:extLst>
                  <a:ext uri="{FF2B5EF4-FFF2-40B4-BE49-F238E27FC236}">
                    <a16:creationId xmlns:a16="http://schemas.microsoft.com/office/drawing/2014/main" id="{0BF36239-A78A-D949-7F1D-2A224DA0AEE4}"/>
                  </a:ext>
                </a:extLst>
              </p:cNvPr>
              <p:cNvSpPr/>
              <p:nvPr/>
            </p:nvSpPr>
            <p:spPr>
              <a:xfrm>
                <a:off x="3260688"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61" name="Google Shape;636;p21">
                <a:extLst>
                  <a:ext uri="{FF2B5EF4-FFF2-40B4-BE49-F238E27FC236}">
                    <a16:creationId xmlns:a16="http://schemas.microsoft.com/office/drawing/2014/main" id="{D9F8222C-8B8E-1097-F7B7-AA3C3F5E2CC3}"/>
                  </a:ext>
                </a:extLst>
              </p:cNvPr>
              <p:cNvSpPr/>
              <p:nvPr/>
            </p:nvSpPr>
            <p:spPr>
              <a:xfrm>
                <a:off x="3316374"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62" name="Google Shape;637;p21">
                <a:extLst>
                  <a:ext uri="{FF2B5EF4-FFF2-40B4-BE49-F238E27FC236}">
                    <a16:creationId xmlns:a16="http://schemas.microsoft.com/office/drawing/2014/main" id="{AB580038-992D-D3D0-247F-02BAAB66EE05}"/>
                  </a:ext>
                </a:extLst>
              </p:cNvPr>
              <p:cNvSpPr/>
              <p:nvPr/>
            </p:nvSpPr>
            <p:spPr>
              <a:xfrm>
                <a:off x="3372823"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63" name="Google Shape;638;p21">
                <a:extLst>
                  <a:ext uri="{FF2B5EF4-FFF2-40B4-BE49-F238E27FC236}">
                    <a16:creationId xmlns:a16="http://schemas.microsoft.com/office/drawing/2014/main" id="{B7590907-E640-93DF-7A26-12DA5A0088C0}"/>
                  </a:ext>
                </a:extLst>
              </p:cNvPr>
              <p:cNvSpPr/>
              <p:nvPr/>
            </p:nvSpPr>
            <p:spPr>
              <a:xfrm>
                <a:off x="3473634"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chemeClr val="accent2">
                  <a:lumMod val="25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64" name="Google Shape;639;p21">
                <a:extLst>
                  <a:ext uri="{FF2B5EF4-FFF2-40B4-BE49-F238E27FC236}">
                    <a16:creationId xmlns:a16="http://schemas.microsoft.com/office/drawing/2014/main" id="{9D1845FB-EB61-6ED1-3175-798008D10416}"/>
                  </a:ext>
                </a:extLst>
              </p:cNvPr>
              <p:cNvSpPr/>
              <p:nvPr/>
            </p:nvSpPr>
            <p:spPr>
              <a:xfrm>
                <a:off x="3505890"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grpSp>
          <p:nvGrpSpPr>
            <p:cNvPr id="553" name="Google Shape;655;p21">
              <a:extLst>
                <a:ext uri="{FF2B5EF4-FFF2-40B4-BE49-F238E27FC236}">
                  <a16:creationId xmlns:a16="http://schemas.microsoft.com/office/drawing/2014/main" id="{E7F8AE42-F33B-2C37-85DD-D318007DEF5C}"/>
                </a:ext>
              </a:extLst>
            </p:cNvPr>
            <p:cNvGrpSpPr>
              <a:grpSpLocks noChangeAspect="1"/>
            </p:cNvGrpSpPr>
            <p:nvPr/>
          </p:nvGrpSpPr>
          <p:grpSpPr>
            <a:xfrm>
              <a:off x="1236035" y="3224462"/>
              <a:ext cx="183097" cy="252000"/>
              <a:chOff x="2315530" y="3576908"/>
              <a:chExt cx="394410" cy="542839"/>
            </a:xfrm>
          </p:grpSpPr>
          <p:sp>
            <p:nvSpPr>
              <p:cNvPr id="554" name="Google Shape;656;p21">
                <a:extLst>
                  <a:ext uri="{FF2B5EF4-FFF2-40B4-BE49-F238E27FC236}">
                    <a16:creationId xmlns:a16="http://schemas.microsoft.com/office/drawing/2014/main" id="{8D2CFB20-F7FC-294B-DC6B-919BCCED36C7}"/>
                  </a:ext>
                </a:extLst>
              </p:cNvPr>
              <p:cNvSpPr/>
              <p:nvPr/>
            </p:nvSpPr>
            <p:spPr>
              <a:xfrm>
                <a:off x="2315530" y="3907282"/>
                <a:ext cx="394410" cy="212465"/>
              </a:xfrm>
              <a:custGeom>
                <a:avLst/>
                <a:gdLst/>
                <a:ahLst/>
                <a:cxnLst/>
                <a:rect l="l" t="t" r="r" b="b"/>
                <a:pathLst>
                  <a:path w="18634" h="10038" extrusionOk="0">
                    <a:moveTo>
                      <a:pt x="9323" y="10037"/>
                    </a:moveTo>
                    <a:cubicBezTo>
                      <a:pt x="12883" y="10037"/>
                      <a:pt x="16145" y="8728"/>
                      <a:pt x="18634" y="6573"/>
                    </a:cubicBezTo>
                    <a:cubicBezTo>
                      <a:pt x="17277" y="2739"/>
                      <a:pt x="13621" y="0"/>
                      <a:pt x="9323" y="0"/>
                    </a:cubicBezTo>
                    <a:cubicBezTo>
                      <a:pt x="5025" y="0"/>
                      <a:pt x="1370" y="2739"/>
                      <a:pt x="1" y="6573"/>
                    </a:cubicBezTo>
                    <a:cubicBezTo>
                      <a:pt x="2501" y="8728"/>
                      <a:pt x="5751" y="10037"/>
                      <a:pt x="9323" y="10037"/>
                    </a:cubicBezTo>
                    <a:close/>
                  </a:path>
                </a:pathLst>
              </a:custGeom>
              <a:solidFill>
                <a:srgbClr val="9FAFD2"/>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55" name="Google Shape;657;p21">
                <a:extLst>
                  <a:ext uri="{FF2B5EF4-FFF2-40B4-BE49-F238E27FC236}">
                    <a16:creationId xmlns:a16="http://schemas.microsoft.com/office/drawing/2014/main" id="{9D311CFB-7A3A-E6C9-3841-0EDACF87077D}"/>
                  </a:ext>
                </a:extLst>
              </p:cNvPr>
              <p:cNvSpPr/>
              <p:nvPr/>
            </p:nvSpPr>
            <p:spPr>
              <a:xfrm>
                <a:off x="2379026" y="3638140"/>
                <a:ext cx="253549" cy="309999"/>
              </a:xfrm>
              <a:custGeom>
                <a:avLst/>
                <a:gdLst/>
                <a:ahLst/>
                <a:cxnLst/>
                <a:rect l="l" t="t" r="r" b="b"/>
                <a:pathLst>
                  <a:path w="11979" h="14646" extrusionOk="0">
                    <a:moveTo>
                      <a:pt x="6085" y="14645"/>
                    </a:moveTo>
                    <a:lnTo>
                      <a:pt x="5895" y="14645"/>
                    </a:lnTo>
                    <a:cubicBezTo>
                      <a:pt x="2608" y="14645"/>
                      <a:pt x="1" y="11907"/>
                      <a:pt x="144" y="8633"/>
                    </a:cubicBezTo>
                    <a:lnTo>
                      <a:pt x="322" y="3572"/>
                    </a:lnTo>
                    <a:cubicBezTo>
                      <a:pt x="418" y="1572"/>
                      <a:pt x="2061" y="1"/>
                      <a:pt x="4061" y="1"/>
                    </a:cubicBezTo>
                    <a:lnTo>
                      <a:pt x="8002" y="1"/>
                    </a:lnTo>
                    <a:cubicBezTo>
                      <a:pt x="9955" y="1"/>
                      <a:pt x="11562" y="1537"/>
                      <a:pt x="11645" y="3489"/>
                    </a:cubicBezTo>
                    <a:lnTo>
                      <a:pt x="11836" y="8633"/>
                    </a:lnTo>
                    <a:cubicBezTo>
                      <a:pt x="11979" y="11907"/>
                      <a:pt x="9359" y="14645"/>
                      <a:pt x="6085" y="14645"/>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56" name="Google Shape;658;p21">
                <a:extLst>
                  <a:ext uri="{FF2B5EF4-FFF2-40B4-BE49-F238E27FC236}">
                    <a16:creationId xmlns:a16="http://schemas.microsoft.com/office/drawing/2014/main" id="{5597C438-1A3E-9696-4EAD-FA9DD58C5092}"/>
                  </a:ext>
                </a:extLst>
              </p:cNvPr>
              <p:cNvSpPr/>
              <p:nvPr/>
            </p:nvSpPr>
            <p:spPr>
              <a:xfrm>
                <a:off x="2366635" y="3758594"/>
                <a:ext cx="22182" cy="48407"/>
              </a:xfrm>
              <a:custGeom>
                <a:avLst/>
                <a:gdLst/>
                <a:ahLst/>
                <a:cxnLst/>
                <a:rect l="l" t="t" r="r" b="b"/>
                <a:pathLst>
                  <a:path w="1048" h="2287" extrusionOk="0">
                    <a:moveTo>
                      <a:pt x="1048" y="1"/>
                    </a:moveTo>
                    <a:lnTo>
                      <a:pt x="334" y="1"/>
                    </a:lnTo>
                    <a:cubicBezTo>
                      <a:pt x="143" y="1"/>
                      <a:pt x="0" y="144"/>
                      <a:pt x="0" y="322"/>
                    </a:cubicBezTo>
                    <a:lnTo>
                      <a:pt x="0" y="1965"/>
                    </a:lnTo>
                    <a:cubicBezTo>
                      <a:pt x="0" y="2144"/>
                      <a:pt x="143" y="2287"/>
                      <a:pt x="334" y="2287"/>
                    </a:cubicBezTo>
                    <a:lnTo>
                      <a:pt x="965" y="2287"/>
                    </a:ln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57" name="Google Shape;659;p21">
                <a:extLst>
                  <a:ext uri="{FF2B5EF4-FFF2-40B4-BE49-F238E27FC236}">
                    <a16:creationId xmlns:a16="http://schemas.microsoft.com/office/drawing/2014/main" id="{9D9FDA5A-B681-44CF-ED07-69A6D54F2F6E}"/>
                  </a:ext>
                </a:extLst>
              </p:cNvPr>
              <p:cNvSpPr/>
              <p:nvPr/>
            </p:nvSpPr>
            <p:spPr>
              <a:xfrm>
                <a:off x="2622519" y="3758594"/>
                <a:ext cx="22203" cy="48407"/>
              </a:xfrm>
              <a:custGeom>
                <a:avLst/>
                <a:gdLst/>
                <a:ahLst/>
                <a:cxnLst/>
                <a:rect l="l" t="t" r="r" b="b"/>
                <a:pathLst>
                  <a:path w="1049" h="2287" extrusionOk="0">
                    <a:moveTo>
                      <a:pt x="715" y="1"/>
                    </a:moveTo>
                    <a:lnTo>
                      <a:pt x="1" y="1"/>
                    </a:lnTo>
                    <a:lnTo>
                      <a:pt x="84" y="2287"/>
                    </a:lnTo>
                    <a:lnTo>
                      <a:pt x="715" y="2287"/>
                    </a:lnTo>
                    <a:cubicBezTo>
                      <a:pt x="894" y="2287"/>
                      <a:pt x="1048" y="2144"/>
                      <a:pt x="1048" y="1965"/>
                    </a:cubicBezTo>
                    <a:lnTo>
                      <a:pt x="1048" y="322"/>
                    </a:lnTo>
                    <a:cubicBezTo>
                      <a:pt x="1048" y="144"/>
                      <a:pt x="894" y="1"/>
                      <a:pt x="715" y="1"/>
                    </a:cubicBezTo>
                    <a:close/>
                  </a:path>
                </a:pathLst>
              </a:custGeom>
              <a:solidFill>
                <a:srgbClr val="BAC7E4"/>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58" name="Google Shape;660;p21">
                <a:extLst>
                  <a:ext uri="{FF2B5EF4-FFF2-40B4-BE49-F238E27FC236}">
                    <a16:creationId xmlns:a16="http://schemas.microsoft.com/office/drawing/2014/main" id="{2C85570D-BD26-1914-1D5C-A3391614D1EF}"/>
                  </a:ext>
                </a:extLst>
              </p:cNvPr>
              <p:cNvSpPr/>
              <p:nvPr/>
            </p:nvSpPr>
            <p:spPr>
              <a:xfrm>
                <a:off x="2374497" y="3576908"/>
                <a:ext cx="262608" cy="181711"/>
              </a:xfrm>
              <a:custGeom>
                <a:avLst/>
                <a:gdLst/>
                <a:ahLst/>
                <a:cxnLst/>
                <a:rect l="l" t="t" r="r" b="b"/>
                <a:pathLst>
                  <a:path w="12407" h="8585" extrusionOk="0">
                    <a:moveTo>
                      <a:pt x="12264" y="4049"/>
                    </a:moveTo>
                    <a:cubicBezTo>
                      <a:pt x="12169" y="1786"/>
                      <a:pt x="10228" y="0"/>
                      <a:pt x="6204" y="0"/>
                    </a:cubicBezTo>
                    <a:cubicBezTo>
                      <a:pt x="1918" y="0"/>
                      <a:pt x="239" y="1834"/>
                      <a:pt x="132" y="4156"/>
                    </a:cubicBezTo>
                    <a:lnTo>
                      <a:pt x="1" y="8585"/>
                    </a:lnTo>
                    <a:lnTo>
                      <a:pt x="465" y="8585"/>
                    </a:lnTo>
                    <a:lnTo>
                      <a:pt x="536" y="6465"/>
                    </a:lnTo>
                    <a:cubicBezTo>
                      <a:pt x="632" y="4465"/>
                      <a:pt x="2275" y="2894"/>
                      <a:pt x="4275" y="2894"/>
                    </a:cubicBezTo>
                    <a:lnTo>
                      <a:pt x="8216" y="2894"/>
                    </a:lnTo>
                    <a:cubicBezTo>
                      <a:pt x="10169" y="2894"/>
                      <a:pt x="11776" y="4430"/>
                      <a:pt x="11859" y="6382"/>
                    </a:cubicBezTo>
                    <a:lnTo>
                      <a:pt x="11943" y="8585"/>
                    </a:lnTo>
                    <a:lnTo>
                      <a:pt x="12407" y="8585"/>
                    </a:ln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59" name="Google Shape;661;p21">
                <a:extLst>
                  <a:ext uri="{FF2B5EF4-FFF2-40B4-BE49-F238E27FC236}">
                    <a16:creationId xmlns:a16="http://schemas.microsoft.com/office/drawing/2014/main" id="{43991BDD-5C23-2468-C1C2-CBDA3102E6B2}"/>
                  </a:ext>
                </a:extLst>
              </p:cNvPr>
              <p:cNvSpPr/>
              <p:nvPr/>
            </p:nvSpPr>
            <p:spPr>
              <a:xfrm>
                <a:off x="2473022" y="3842007"/>
                <a:ext cx="65552" cy="32786"/>
              </a:xfrm>
              <a:custGeom>
                <a:avLst/>
                <a:gdLst/>
                <a:ahLst/>
                <a:cxnLst/>
                <a:rect l="l" t="t" r="r" b="b"/>
                <a:pathLst>
                  <a:path w="3097" h="1549" extrusionOk="0">
                    <a:moveTo>
                      <a:pt x="2787" y="1"/>
                    </a:moveTo>
                    <a:lnTo>
                      <a:pt x="299" y="1"/>
                    </a:lnTo>
                    <a:cubicBezTo>
                      <a:pt x="120" y="1"/>
                      <a:pt x="1" y="167"/>
                      <a:pt x="37" y="346"/>
                    </a:cubicBezTo>
                    <a:cubicBezTo>
                      <a:pt x="191" y="1037"/>
                      <a:pt x="811" y="1549"/>
                      <a:pt x="1549" y="1549"/>
                    </a:cubicBezTo>
                    <a:cubicBezTo>
                      <a:pt x="2287" y="1549"/>
                      <a:pt x="2906" y="1037"/>
                      <a:pt x="3061" y="346"/>
                    </a:cubicBezTo>
                    <a:cubicBezTo>
                      <a:pt x="3097" y="167"/>
                      <a:pt x="2978" y="1"/>
                      <a:pt x="2787" y="1"/>
                    </a:cubicBezTo>
                    <a:close/>
                  </a:path>
                </a:pathLst>
              </a:custGeom>
              <a:solidFill>
                <a:srgbClr val="8F9DB8"/>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sp>
        <p:nvSpPr>
          <p:cNvPr id="565" name="Google Shape;612;p21">
            <a:extLst>
              <a:ext uri="{FF2B5EF4-FFF2-40B4-BE49-F238E27FC236}">
                <a16:creationId xmlns:a16="http://schemas.microsoft.com/office/drawing/2014/main" id="{9CECBF40-F8B5-CB65-0185-178CA3B2A449}"/>
              </a:ext>
            </a:extLst>
          </p:cNvPr>
          <p:cNvSpPr/>
          <p:nvPr/>
        </p:nvSpPr>
        <p:spPr>
          <a:xfrm>
            <a:off x="1265999" y="3875281"/>
            <a:ext cx="4824000" cy="215145"/>
          </a:xfrm>
          <a:prstGeom prst="roundRect">
            <a:avLst>
              <a:gd name="adj" fmla="val 50000"/>
            </a:avLst>
          </a:prstGeom>
          <a:solidFill>
            <a:schemeClr val="accent2">
              <a:lumMod val="90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22 People Living with Dementia (plus support from 9 volunteers)</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pic>
        <p:nvPicPr>
          <p:cNvPr id="567" name="Picture 566" descr="A person wearing glasses and smiling&#10;&#10;Description automatically generated">
            <a:extLst>
              <a:ext uri="{FF2B5EF4-FFF2-40B4-BE49-F238E27FC236}">
                <a16:creationId xmlns:a16="http://schemas.microsoft.com/office/drawing/2014/main" id="{1DF441A7-0EDA-83D9-5EAA-5079185E65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9531" y="360646"/>
            <a:ext cx="558000" cy="558000"/>
          </a:xfrm>
          <a:prstGeom prst="ellipse">
            <a:avLst/>
          </a:prstGeom>
        </p:spPr>
      </p:pic>
      <p:pic>
        <p:nvPicPr>
          <p:cNvPr id="570" name="Picture 569" descr="A person with blue hair and glasses&#10;&#10;Description automatically generated with medium confidence">
            <a:extLst>
              <a:ext uri="{FF2B5EF4-FFF2-40B4-BE49-F238E27FC236}">
                <a16:creationId xmlns:a16="http://schemas.microsoft.com/office/drawing/2014/main" id="{B603788B-C2D9-8A55-CDA7-8DF14AE568DD}"/>
              </a:ext>
            </a:extLst>
          </p:cNvPr>
          <p:cNvPicPr>
            <a:picLocks/>
          </p:cNvPicPr>
          <p:nvPr/>
        </p:nvPicPr>
        <p:blipFill rotWithShape="1">
          <a:blip r:embed="rId3">
            <a:extLst>
              <a:ext uri="{28A0092B-C50C-407E-A947-70E740481C1C}">
                <a14:useLocalDpi xmlns:a14="http://schemas.microsoft.com/office/drawing/2010/main" val="0"/>
              </a:ext>
            </a:extLst>
          </a:blip>
          <a:srcRect l="-860" t="5814" r="497" b="32087"/>
          <a:stretch/>
        </p:blipFill>
        <p:spPr>
          <a:xfrm rot="180000">
            <a:off x="3376484" y="360544"/>
            <a:ext cx="575081" cy="558000"/>
          </a:xfrm>
          <a:prstGeom prst="ellipse">
            <a:avLst/>
          </a:prstGeom>
        </p:spPr>
      </p:pic>
      <p:pic>
        <p:nvPicPr>
          <p:cNvPr id="573" name="Picture 572" descr="A person wearing glasses and smiling&#10;&#10;Description automatically generated">
            <a:extLst>
              <a:ext uri="{FF2B5EF4-FFF2-40B4-BE49-F238E27FC236}">
                <a16:creationId xmlns:a16="http://schemas.microsoft.com/office/drawing/2014/main" id="{63D3B837-FA23-B793-2BAD-05B5EA48FB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0920" y="1722426"/>
            <a:ext cx="558000" cy="558000"/>
          </a:xfrm>
          <a:prstGeom prst="ellipse">
            <a:avLst/>
          </a:prstGeom>
        </p:spPr>
      </p:pic>
      <p:pic>
        <p:nvPicPr>
          <p:cNvPr id="577" name="Picture 576" descr="A person sitting at a table&#10;&#10;Description automatically generated">
            <a:extLst>
              <a:ext uri="{FF2B5EF4-FFF2-40B4-BE49-F238E27FC236}">
                <a16:creationId xmlns:a16="http://schemas.microsoft.com/office/drawing/2014/main" id="{F506C6A2-0B95-AE63-3B69-31A3EC82877F}"/>
              </a:ext>
            </a:extLst>
          </p:cNvPr>
          <p:cNvPicPr>
            <a:picLocks noChangeAspect="1"/>
          </p:cNvPicPr>
          <p:nvPr/>
        </p:nvPicPr>
        <p:blipFill rotWithShape="1">
          <a:blip r:embed="rId4">
            <a:extLst>
              <a:ext uri="{28A0092B-C50C-407E-A947-70E740481C1C}">
                <a14:useLocalDpi xmlns:a14="http://schemas.microsoft.com/office/drawing/2010/main" val="0"/>
              </a:ext>
            </a:extLst>
          </a:blip>
          <a:srcRect l="25840" t="17614" r="25135" b="34870"/>
          <a:stretch/>
        </p:blipFill>
        <p:spPr>
          <a:xfrm>
            <a:off x="896102" y="1723682"/>
            <a:ext cx="569423" cy="558000"/>
          </a:xfrm>
          <a:prstGeom prst="ellipse">
            <a:avLst/>
          </a:prstGeom>
        </p:spPr>
      </p:pic>
      <p:pic>
        <p:nvPicPr>
          <p:cNvPr id="579" name="Picture 578" descr="A person wearing glasses and a suit&#10;&#10;Description automatically generated">
            <a:extLst>
              <a:ext uri="{FF2B5EF4-FFF2-40B4-BE49-F238E27FC236}">
                <a16:creationId xmlns:a16="http://schemas.microsoft.com/office/drawing/2014/main" id="{16581825-810D-3BE3-645F-FA98A44A24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8901" y="1726757"/>
            <a:ext cx="561600" cy="561600"/>
          </a:xfrm>
          <a:prstGeom prst="ellipse">
            <a:avLst/>
          </a:prstGeom>
        </p:spPr>
      </p:pic>
      <p:pic>
        <p:nvPicPr>
          <p:cNvPr id="581" name="Picture 580" descr="A person wearing glasses and a red jacket&#10;&#10;Description automatically generated">
            <a:extLst>
              <a:ext uri="{FF2B5EF4-FFF2-40B4-BE49-F238E27FC236}">
                <a16:creationId xmlns:a16="http://schemas.microsoft.com/office/drawing/2014/main" id="{26C74670-F1F8-02FA-02C9-909F48043395}"/>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l="14866" t="10093" r="11439" b="12283"/>
          <a:stretch/>
        </p:blipFill>
        <p:spPr>
          <a:xfrm>
            <a:off x="1923581" y="1717548"/>
            <a:ext cx="561889" cy="561600"/>
          </a:xfrm>
          <a:prstGeom prst="ellipse">
            <a:avLst/>
          </a:prstGeom>
        </p:spPr>
      </p:pic>
      <p:pic>
        <p:nvPicPr>
          <p:cNvPr id="582" name="Picture 581" descr="A person wearing glasses and smiling&#10;&#10;Description automatically generated">
            <a:extLst>
              <a:ext uri="{FF2B5EF4-FFF2-40B4-BE49-F238E27FC236}">
                <a16:creationId xmlns:a16="http://schemas.microsoft.com/office/drawing/2014/main" id="{9B354D70-E5BD-7160-2FBE-C42DC70835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8564" y="3469099"/>
            <a:ext cx="262800" cy="262800"/>
          </a:xfrm>
          <a:prstGeom prst="ellipse">
            <a:avLst/>
          </a:prstGeom>
        </p:spPr>
      </p:pic>
      <p:pic>
        <p:nvPicPr>
          <p:cNvPr id="583" name="Picture 582" descr="A person wearing glasses and a suit&#10;&#10;Description automatically generated">
            <a:extLst>
              <a:ext uri="{FF2B5EF4-FFF2-40B4-BE49-F238E27FC236}">
                <a16:creationId xmlns:a16="http://schemas.microsoft.com/office/drawing/2014/main" id="{8A28AF16-1541-F885-A846-055308F388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77694" y="3473235"/>
            <a:ext cx="262800" cy="262800"/>
          </a:xfrm>
          <a:prstGeom prst="ellipse">
            <a:avLst/>
          </a:prstGeom>
        </p:spPr>
      </p:pic>
      <p:pic>
        <p:nvPicPr>
          <p:cNvPr id="584" name="Picture 583" descr="A person wearing glasses and a red jacket&#10;&#10;Description automatically generated">
            <a:extLst>
              <a:ext uri="{FF2B5EF4-FFF2-40B4-BE49-F238E27FC236}">
                <a16:creationId xmlns:a16="http://schemas.microsoft.com/office/drawing/2014/main" id="{2ECB0566-C23A-6396-D548-001B1167F925}"/>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l="14866" t="10093" r="11439" b="12283"/>
          <a:stretch/>
        </p:blipFill>
        <p:spPr>
          <a:xfrm>
            <a:off x="4920081" y="3475641"/>
            <a:ext cx="262935" cy="262800"/>
          </a:xfrm>
          <a:prstGeom prst="ellipse">
            <a:avLst/>
          </a:prstGeom>
        </p:spPr>
      </p:pic>
      <p:pic>
        <p:nvPicPr>
          <p:cNvPr id="585" name="Picture 584" descr="A person sitting at a table&#10;&#10;Description automatically generated">
            <a:extLst>
              <a:ext uri="{FF2B5EF4-FFF2-40B4-BE49-F238E27FC236}">
                <a16:creationId xmlns:a16="http://schemas.microsoft.com/office/drawing/2014/main" id="{B3420182-04F3-43EE-ADD2-B546485BD6E1}"/>
              </a:ext>
            </a:extLst>
          </p:cNvPr>
          <p:cNvPicPr>
            <a:picLocks noChangeAspect="1"/>
          </p:cNvPicPr>
          <p:nvPr/>
        </p:nvPicPr>
        <p:blipFill rotWithShape="1">
          <a:blip r:embed="rId4">
            <a:extLst>
              <a:ext uri="{28A0092B-C50C-407E-A947-70E740481C1C}">
                <a14:useLocalDpi xmlns:a14="http://schemas.microsoft.com/office/drawing/2010/main" val="0"/>
              </a:ext>
            </a:extLst>
          </a:blip>
          <a:srcRect l="25840" t="17614" r="25135" b="34870"/>
          <a:stretch/>
        </p:blipFill>
        <p:spPr>
          <a:xfrm>
            <a:off x="4454837" y="3472701"/>
            <a:ext cx="268180" cy="262800"/>
          </a:xfrm>
          <a:prstGeom prst="ellipse">
            <a:avLst/>
          </a:prstGeom>
        </p:spPr>
      </p:pic>
      <p:grpSp>
        <p:nvGrpSpPr>
          <p:cNvPr id="586" name="Google Shape;606;p21">
            <a:extLst>
              <a:ext uri="{FF2B5EF4-FFF2-40B4-BE49-F238E27FC236}">
                <a16:creationId xmlns:a16="http://schemas.microsoft.com/office/drawing/2014/main" id="{40D46114-FD91-F65D-8AFC-B1315774CEDB}"/>
              </a:ext>
            </a:extLst>
          </p:cNvPr>
          <p:cNvGrpSpPr/>
          <p:nvPr/>
        </p:nvGrpSpPr>
        <p:grpSpPr>
          <a:xfrm>
            <a:off x="679712" y="4227396"/>
            <a:ext cx="997200" cy="1220400"/>
            <a:chOff x="1966257" y="3293438"/>
            <a:chExt cx="1093231" cy="1313417"/>
          </a:xfrm>
        </p:grpSpPr>
        <p:sp>
          <p:nvSpPr>
            <p:cNvPr id="587" name="Google Shape;607;p21">
              <a:extLst>
                <a:ext uri="{FF2B5EF4-FFF2-40B4-BE49-F238E27FC236}">
                  <a16:creationId xmlns:a16="http://schemas.microsoft.com/office/drawing/2014/main" id="{82756388-7C82-C883-49A2-2371DEEE7A18}"/>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88" name="Google Shape;608;p21">
              <a:extLst>
                <a:ext uri="{FF2B5EF4-FFF2-40B4-BE49-F238E27FC236}">
                  <a16:creationId xmlns:a16="http://schemas.microsoft.com/office/drawing/2014/main" id="{116499B8-FC45-89AC-2DF2-5280BD77326A}"/>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89" name="Google Shape;609;p21">
              <a:extLst>
                <a:ext uri="{FF2B5EF4-FFF2-40B4-BE49-F238E27FC236}">
                  <a16:creationId xmlns:a16="http://schemas.microsoft.com/office/drawing/2014/main" id="{6F2641B0-30A5-6D93-615F-CEF8BF08BF7E}"/>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0" name="Google Shape;610;p21">
              <a:extLst>
                <a:ext uri="{FF2B5EF4-FFF2-40B4-BE49-F238E27FC236}">
                  <a16:creationId xmlns:a16="http://schemas.microsoft.com/office/drawing/2014/main" id="{50CC0AB6-E69A-AD9C-7D99-B3A3F12061A8}"/>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1" name="Google Shape;611;p21">
              <a:extLst>
                <a:ext uri="{FF2B5EF4-FFF2-40B4-BE49-F238E27FC236}">
                  <a16:creationId xmlns:a16="http://schemas.microsoft.com/office/drawing/2014/main" id="{7A430466-6501-65E0-A697-4A67EB4F1A1C}"/>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2" name="Google Shape;612;p21">
              <a:extLst>
                <a:ext uri="{FF2B5EF4-FFF2-40B4-BE49-F238E27FC236}">
                  <a16:creationId xmlns:a16="http://schemas.microsoft.com/office/drawing/2014/main" id="{AD2F26A7-DE98-9CC8-3B29-A752CB177A7B}"/>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lang="en" sz="1050" kern="0">
                  <a:solidFill>
                    <a:srgbClr val="FFFFFF"/>
                  </a:solidFill>
                  <a:latin typeface="Fira Sans Extra Condensed Medium"/>
                  <a:ea typeface="Fira Sans Extra Condensed Medium"/>
                  <a:cs typeface="Fira Sans Extra Condensed Medium"/>
                  <a:sym typeface="Fira Sans Extra Condensed Medium"/>
                </a:rPr>
                <a:t>Ann-Marie</a:t>
              </a:r>
              <a:endParaRPr kumimoji="0" sz="105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593" name="Google Shape;606;p21">
            <a:extLst>
              <a:ext uri="{FF2B5EF4-FFF2-40B4-BE49-F238E27FC236}">
                <a16:creationId xmlns:a16="http://schemas.microsoft.com/office/drawing/2014/main" id="{694E756E-0735-DCF3-9C42-B3164A43958A}"/>
              </a:ext>
            </a:extLst>
          </p:cNvPr>
          <p:cNvGrpSpPr/>
          <p:nvPr/>
        </p:nvGrpSpPr>
        <p:grpSpPr>
          <a:xfrm>
            <a:off x="1706049" y="4220719"/>
            <a:ext cx="997200" cy="1220400"/>
            <a:chOff x="1966257" y="3293438"/>
            <a:chExt cx="1093231" cy="1313417"/>
          </a:xfrm>
        </p:grpSpPr>
        <p:sp>
          <p:nvSpPr>
            <p:cNvPr id="594" name="Google Shape;607;p21">
              <a:extLst>
                <a:ext uri="{FF2B5EF4-FFF2-40B4-BE49-F238E27FC236}">
                  <a16:creationId xmlns:a16="http://schemas.microsoft.com/office/drawing/2014/main" id="{1C4D54AD-31E9-A9E1-B116-9A99BD3040BE}"/>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5" name="Google Shape;608;p21">
              <a:extLst>
                <a:ext uri="{FF2B5EF4-FFF2-40B4-BE49-F238E27FC236}">
                  <a16:creationId xmlns:a16="http://schemas.microsoft.com/office/drawing/2014/main" id="{D6F81220-D93F-0EE7-4908-61FF5B1A1DED}"/>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6" name="Google Shape;609;p21">
              <a:extLst>
                <a:ext uri="{FF2B5EF4-FFF2-40B4-BE49-F238E27FC236}">
                  <a16:creationId xmlns:a16="http://schemas.microsoft.com/office/drawing/2014/main" id="{D9495026-339C-B55D-F4B3-16BAB5754EE0}"/>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7" name="Google Shape;610;p21">
              <a:extLst>
                <a:ext uri="{FF2B5EF4-FFF2-40B4-BE49-F238E27FC236}">
                  <a16:creationId xmlns:a16="http://schemas.microsoft.com/office/drawing/2014/main" id="{E4B9B470-0167-4647-50B2-C30894D86D8B}"/>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8" name="Google Shape;611;p21">
              <a:extLst>
                <a:ext uri="{FF2B5EF4-FFF2-40B4-BE49-F238E27FC236}">
                  <a16:creationId xmlns:a16="http://schemas.microsoft.com/office/drawing/2014/main" id="{1AAEEBE4-B78D-5013-FD7E-C25CC3393B33}"/>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599" name="Google Shape;612;p21">
              <a:extLst>
                <a:ext uri="{FF2B5EF4-FFF2-40B4-BE49-F238E27FC236}">
                  <a16:creationId xmlns:a16="http://schemas.microsoft.com/office/drawing/2014/main" id="{D7DC11BA-ED1B-8E25-4183-B5F6032C63E1}"/>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Dawn</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600" name="Google Shape;606;p21">
            <a:extLst>
              <a:ext uri="{FF2B5EF4-FFF2-40B4-BE49-F238E27FC236}">
                <a16:creationId xmlns:a16="http://schemas.microsoft.com/office/drawing/2014/main" id="{A6AD31E3-7007-4CD4-8826-63B2674DD8F2}"/>
              </a:ext>
            </a:extLst>
          </p:cNvPr>
          <p:cNvGrpSpPr/>
          <p:nvPr/>
        </p:nvGrpSpPr>
        <p:grpSpPr>
          <a:xfrm>
            <a:off x="2691224" y="4230570"/>
            <a:ext cx="997200" cy="1220400"/>
            <a:chOff x="1966257" y="3293438"/>
            <a:chExt cx="1093231" cy="1313417"/>
          </a:xfrm>
        </p:grpSpPr>
        <p:sp>
          <p:nvSpPr>
            <p:cNvPr id="601" name="Google Shape;607;p21">
              <a:extLst>
                <a:ext uri="{FF2B5EF4-FFF2-40B4-BE49-F238E27FC236}">
                  <a16:creationId xmlns:a16="http://schemas.microsoft.com/office/drawing/2014/main" id="{F7EBABF5-6E0F-A647-9974-B5213CA4A83B}"/>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02" name="Google Shape;608;p21">
              <a:extLst>
                <a:ext uri="{FF2B5EF4-FFF2-40B4-BE49-F238E27FC236}">
                  <a16:creationId xmlns:a16="http://schemas.microsoft.com/office/drawing/2014/main" id="{E03F7134-2953-7EF8-991D-6874E1598A9A}"/>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03" name="Google Shape;609;p21">
              <a:extLst>
                <a:ext uri="{FF2B5EF4-FFF2-40B4-BE49-F238E27FC236}">
                  <a16:creationId xmlns:a16="http://schemas.microsoft.com/office/drawing/2014/main" id="{EB6F5A82-9432-A9C7-8678-36264640E74F}"/>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04" name="Google Shape;610;p21">
              <a:extLst>
                <a:ext uri="{FF2B5EF4-FFF2-40B4-BE49-F238E27FC236}">
                  <a16:creationId xmlns:a16="http://schemas.microsoft.com/office/drawing/2014/main" id="{C02811AA-3DA8-E91A-477F-CC4DE0B4D1BA}"/>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05" name="Google Shape;611;p21">
              <a:extLst>
                <a:ext uri="{FF2B5EF4-FFF2-40B4-BE49-F238E27FC236}">
                  <a16:creationId xmlns:a16="http://schemas.microsoft.com/office/drawing/2014/main" id="{3C760787-5A60-13F4-65D3-790C04C1E0F8}"/>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06" name="Google Shape;612;p21">
              <a:extLst>
                <a:ext uri="{FF2B5EF4-FFF2-40B4-BE49-F238E27FC236}">
                  <a16:creationId xmlns:a16="http://schemas.microsoft.com/office/drawing/2014/main" id="{B5178D04-65F6-6D2A-8EF8-F45A1CC2A0C8}"/>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Chris</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607" name="Google Shape;606;p21">
            <a:extLst>
              <a:ext uri="{FF2B5EF4-FFF2-40B4-BE49-F238E27FC236}">
                <a16:creationId xmlns:a16="http://schemas.microsoft.com/office/drawing/2014/main" id="{BEBB6437-1D20-51D4-61FA-E5ED5F6EFB93}"/>
              </a:ext>
            </a:extLst>
          </p:cNvPr>
          <p:cNvGrpSpPr/>
          <p:nvPr/>
        </p:nvGrpSpPr>
        <p:grpSpPr>
          <a:xfrm>
            <a:off x="3671113" y="4221262"/>
            <a:ext cx="997200" cy="1220400"/>
            <a:chOff x="1966257" y="3293438"/>
            <a:chExt cx="1093231" cy="1313417"/>
          </a:xfrm>
        </p:grpSpPr>
        <p:sp>
          <p:nvSpPr>
            <p:cNvPr id="608" name="Google Shape;607;p21">
              <a:extLst>
                <a:ext uri="{FF2B5EF4-FFF2-40B4-BE49-F238E27FC236}">
                  <a16:creationId xmlns:a16="http://schemas.microsoft.com/office/drawing/2014/main" id="{68C02E9E-A603-814F-2B68-7BC3EB5F48A6}"/>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09" name="Google Shape;608;p21">
              <a:extLst>
                <a:ext uri="{FF2B5EF4-FFF2-40B4-BE49-F238E27FC236}">
                  <a16:creationId xmlns:a16="http://schemas.microsoft.com/office/drawing/2014/main" id="{ACB3CCCF-D23D-50FF-9DCA-054614C4895D}"/>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0" name="Google Shape;609;p21">
              <a:extLst>
                <a:ext uri="{FF2B5EF4-FFF2-40B4-BE49-F238E27FC236}">
                  <a16:creationId xmlns:a16="http://schemas.microsoft.com/office/drawing/2014/main" id="{FA33BF9F-0523-8FA4-DB3E-B428744627E4}"/>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1" name="Google Shape;610;p21">
              <a:extLst>
                <a:ext uri="{FF2B5EF4-FFF2-40B4-BE49-F238E27FC236}">
                  <a16:creationId xmlns:a16="http://schemas.microsoft.com/office/drawing/2014/main" id="{B276A8E3-A1E2-5427-D876-ABB14DF86476}"/>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2" name="Google Shape;611;p21">
              <a:extLst>
                <a:ext uri="{FF2B5EF4-FFF2-40B4-BE49-F238E27FC236}">
                  <a16:creationId xmlns:a16="http://schemas.microsoft.com/office/drawing/2014/main" id="{C0412F5E-B8DD-5C34-6C09-E39716E2F776}"/>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3" name="Google Shape;612;p21">
              <a:extLst>
                <a:ext uri="{FF2B5EF4-FFF2-40B4-BE49-F238E27FC236}">
                  <a16:creationId xmlns:a16="http://schemas.microsoft.com/office/drawing/2014/main" id="{86D68E36-C148-B1E9-2C15-A9C2F7DA6E1E}"/>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Keith</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614" name="Google Shape;606;p21">
            <a:extLst>
              <a:ext uri="{FF2B5EF4-FFF2-40B4-BE49-F238E27FC236}">
                <a16:creationId xmlns:a16="http://schemas.microsoft.com/office/drawing/2014/main" id="{DC6C4C86-5BFB-D0E2-C5F2-76B9412EB612}"/>
              </a:ext>
            </a:extLst>
          </p:cNvPr>
          <p:cNvGrpSpPr/>
          <p:nvPr/>
        </p:nvGrpSpPr>
        <p:grpSpPr>
          <a:xfrm>
            <a:off x="4654918" y="4214585"/>
            <a:ext cx="997200" cy="1220400"/>
            <a:chOff x="1966257" y="3293438"/>
            <a:chExt cx="1093231" cy="1313417"/>
          </a:xfrm>
        </p:grpSpPr>
        <p:sp>
          <p:nvSpPr>
            <p:cNvPr id="615" name="Google Shape;607;p21">
              <a:extLst>
                <a:ext uri="{FF2B5EF4-FFF2-40B4-BE49-F238E27FC236}">
                  <a16:creationId xmlns:a16="http://schemas.microsoft.com/office/drawing/2014/main" id="{87036669-9EE1-4265-D9EE-383A46037B4C}"/>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6" name="Google Shape;608;p21">
              <a:extLst>
                <a:ext uri="{FF2B5EF4-FFF2-40B4-BE49-F238E27FC236}">
                  <a16:creationId xmlns:a16="http://schemas.microsoft.com/office/drawing/2014/main" id="{04E90826-CA2B-9573-41EB-DC8405B101BB}"/>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7" name="Google Shape;609;p21">
              <a:extLst>
                <a:ext uri="{FF2B5EF4-FFF2-40B4-BE49-F238E27FC236}">
                  <a16:creationId xmlns:a16="http://schemas.microsoft.com/office/drawing/2014/main" id="{654F1091-1FA9-4DD8-ACBF-7C94425ED7CE}"/>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8" name="Google Shape;610;p21">
              <a:extLst>
                <a:ext uri="{FF2B5EF4-FFF2-40B4-BE49-F238E27FC236}">
                  <a16:creationId xmlns:a16="http://schemas.microsoft.com/office/drawing/2014/main" id="{66501621-EE65-1C9B-E78C-E7DA05FEE3A9}"/>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19" name="Google Shape;611;p21">
              <a:extLst>
                <a:ext uri="{FF2B5EF4-FFF2-40B4-BE49-F238E27FC236}">
                  <a16:creationId xmlns:a16="http://schemas.microsoft.com/office/drawing/2014/main" id="{BBC8FAEC-1A57-FEA3-10F5-789B65B87C88}"/>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20" name="Google Shape;612;p21">
              <a:extLst>
                <a:ext uri="{FF2B5EF4-FFF2-40B4-BE49-F238E27FC236}">
                  <a16:creationId xmlns:a16="http://schemas.microsoft.com/office/drawing/2014/main" id="{4D8B75C0-96E5-D30D-67AC-9978B8E360D7}"/>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GB"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Rasa</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grpSp>
        <p:nvGrpSpPr>
          <p:cNvPr id="621" name="Google Shape;606;p21">
            <a:extLst>
              <a:ext uri="{FF2B5EF4-FFF2-40B4-BE49-F238E27FC236}">
                <a16:creationId xmlns:a16="http://schemas.microsoft.com/office/drawing/2014/main" id="{EADEBAA8-9D02-31E5-0BEF-1763A5768102}"/>
              </a:ext>
            </a:extLst>
          </p:cNvPr>
          <p:cNvGrpSpPr/>
          <p:nvPr/>
        </p:nvGrpSpPr>
        <p:grpSpPr>
          <a:xfrm>
            <a:off x="5676047" y="4222477"/>
            <a:ext cx="997200" cy="1220400"/>
            <a:chOff x="1966257" y="3293438"/>
            <a:chExt cx="1093231" cy="1313417"/>
          </a:xfrm>
        </p:grpSpPr>
        <p:sp>
          <p:nvSpPr>
            <p:cNvPr id="622" name="Google Shape;607;p21">
              <a:extLst>
                <a:ext uri="{FF2B5EF4-FFF2-40B4-BE49-F238E27FC236}">
                  <a16:creationId xmlns:a16="http://schemas.microsoft.com/office/drawing/2014/main" id="{E55D6A7F-526B-6A79-3E04-85C38DD8326C}"/>
                </a:ext>
              </a:extLst>
            </p:cNvPr>
            <p:cNvSpPr/>
            <p:nvPr/>
          </p:nvSpPr>
          <p:spPr>
            <a:xfrm>
              <a:off x="1966257" y="3293438"/>
              <a:ext cx="1093231" cy="1049608"/>
            </a:xfrm>
            <a:custGeom>
              <a:avLst/>
              <a:gdLst/>
              <a:ahLst/>
              <a:cxnLst/>
              <a:rect l="l" t="t" r="r" b="b"/>
              <a:pathLst>
                <a:path w="51650" h="49589" extrusionOk="0">
                  <a:moveTo>
                    <a:pt x="31932" y="366"/>
                  </a:moveTo>
                  <a:cubicBezTo>
                    <a:pt x="35494" y="366"/>
                    <a:pt x="38854" y="2337"/>
                    <a:pt x="40565" y="5666"/>
                  </a:cubicBezTo>
                  <a:cubicBezTo>
                    <a:pt x="41529" y="7571"/>
                    <a:pt x="43053" y="9083"/>
                    <a:pt x="44947" y="10060"/>
                  </a:cubicBezTo>
                  <a:cubicBezTo>
                    <a:pt x="49221" y="12238"/>
                    <a:pt x="51245" y="17132"/>
                    <a:pt x="49769" y="21692"/>
                  </a:cubicBezTo>
                  <a:cubicBezTo>
                    <a:pt x="49114" y="23728"/>
                    <a:pt x="49114" y="25871"/>
                    <a:pt x="49769" y="27895"/>
                  </a:cubicBezTo>
                  <a:cubicBezTo>
                    <a:pt x="51245" y="32455"/>
                    <a:pt x="49221" y="37349"/>
                    <a:pt x="44947" y="39539"/>
                  </a:cubicBezTo>
                  <a:cubicBezTo>
                    <a:pt x="43053" y="40504"/>
                    <a:pt x="41529" y="42028"/>
                    <a:pt x="40565" y="43921"/>
                  </a:cubicBezTo>
                  <a:cubicBezTo>
                    <a:pt x="38855" y="47257"/>
                    <a:pt x="35506" y="49222"/>
                    <a:pt x="31944" y="49222"/>
                  </a:cubicBezTo>
                  <a:cubicBezTo>
                    <a:pt x="30943" y="49222"/>
                    <a:pt x="29924" y="49067"/>
                    <a:pt x="28921" y="48743"/>
                  </a:cubicBezTo>
                  <a:cubicBezTo>
                    <a:pt x="27909" y="48410"/>
                    <a:pt x="26861" y="48255"/>
                    <a:pt x="25825" y="48255"/>
                  </a:cubicBezTo>
                  <a:cubicBezTo>
                    <a:pt x="24777" y="48255"/>
                    <a:pt x="23730" y="48410"/>
                    <a:pt x="22718" y="48743"/>
                  </a:cubicBezTo>
                  <a:cubicBezTo>
                    <a:pt x="21717" y="49067"/>
                    <a:pt x="20700" y="49222"/>
                    <a:pt x="19699" y="49222"/>
                  </a:cubicBezTo>
                  <a:cubicBezTo>
                    <a:pt x="16140" y="49222"/>
                    <a:pt x="12786" y="47257"/>
                    <a:pt x="11085" y="43921"/>
                  </a:cubicBezTo>
                  <a:cubicBezTo>
                    <a:pt x="10109" y="42028"/>
                    <a:pt x="8597" y="40504"/>
                    <a:pt x="6692" y="39539"/>
                  </a:cubicBezTo>
                  <a:cubicBezTo>
                    <a:pt x="2429" y="37349"/>
                    <a:pt x="393" y="32455"/>
                    <a:pt x="1870" y="27895"/>
                  </a:cubicBezTo>
                  <a:cubicBezTo>
                    <a:pt x="2537" y="25871"/>
                    <a:pt x="2537" y="23728"/>
                    <a:pt x="1870" y="21692"/>
                  </a:cubicBezTo>
                  <a:cubicBezTo>
                    <a:pt x="405" y="17132"/>
                    <a:pt x="2429" y="12238"/>
                    <a:pt x="6692" y="10060"/>
                  </a:cubicBezTo>
                  <a:cubicBezTo>
                    <a:pt x="8597" y="9083"/>
                    <a:pt x="10109" y="7571"/>
                    <a:pt x="11085" y="5666"/>
                  </a:cubicBezTo>
                  <a:cubicBezTo>
                    <a:pt x="12787" y="2337"/>
                    <a:pt x="16145" y="366"/>
                    <a:pt x="19706" y="366"/>
                  </a:cubicBezTo>
                  <a:cubicBezTo>
                    <a:pt x="20705" y="366"/>
                    <a:pt x="21719" y="521"/>
                    <a:pt x="22718" y="844"/>
                  </a:cubicBezTo>
                  <a:cubicBezTo>
                    <a:pt x="23736" y="1178"/>
                    <a:pt x="24780" y="1344"/>
                    <a:pt x="25824" y="1344"/>
                  </a:cubicBezTo>
                  <a:cubicBezTo>
                    <a:pt x="26867" y="1344"/>
                    <a:pt x="27909" y="1178"/>
                    <a:pt x="28921" y="844"/>
                  </a:cubicBezTo>
                  <a:cubicBezTo>
                    <a:pt x="29919" y="521"/>
                    <a:pt x="30934" y="366"/>
                    <a:pt x="31932" y="366"/>
                  </a:cubicBezTo>
                  <a:close/>
                  <a:moveTo>
                    <a:pt x="19701" y="0"/>
                  </a:moveTo>
                  <a:cubicBezTo>
                    <a:pt x="16006" y="0"/>
                    <a:pt x="12527" y="2043"/>
                    <a:pt x="10752" y="5500"/>
                  </a:cubicBezTo>
                  <a:cubicBezTo>
                    <a:pt x="9823" y="7333"/>
                    <a:pt x="8359" y="8798"/>
                    <a:pt x="6525" y="9726"/>
                  </a:cubicBezTo>
                  <a:cubicBezTo>
                    <a:pt x="2096" y="11988"/>
                    <a:pt x="0" y="17072"/>
                    <a:pt x="1524" y="21811"/>
                  </a:cubicBezTo>
                  <a:cubicBezTo>
                    <a:pt x="2156" y="23764"/>
                    <a:pt x="2156" y="25835"/>
                    <a:pt x="1524" y="27788"/>
                  </a:cubicBezTo>
                  <a:cubicBezTo>
                    <a:pt x="0" y="32515"/>
                    <a:pt x="2096" y="37599"/>
                    <a:pt x="6525" y="39861"/>
                  </a:cubicBezTo>
                  <a:cubicBezTo>
                    <a:pt x="8359" y="40802"/>
                    <a:pt x="9823" y="42254"/>
                    <a:pt x="10752" y="44088"/>
                  </a:cubicBezTo>
                  <a:cubicBezTo>
                    <a:pt x="12527" y="47544"/>
                    <a:pt x="16006" y="49587"/>
                    <a:pt x="19701" y="49587"/>
                  </a:cubicBezTo>
                  <a:cubicBezTo>
                    <a:pt x="20740" y="49587"/>
                    <a:pt x="21796" y="49425"/>
                    <a:pt x="22837" y="49088"/>
                  </a:cubicBezTo>
                  <a:cubicBezTo>
                    <a:pt x="23813" y="48773"/>
                    <a:pt x="24819" y="48615"/>
                    <a:pt x="25825" y="48615"/>
                  </a:cubicBezTo>
                  <a:cubicBezTo>
                    <a:pt x="26831" y="48615"/>
                    <a:pt x="27837" y="48773"/>
                    <a:pt x="28814" y="49088"/>
                  </a:cubicBezTo>
                  <a:cubicBezTo>
                    <a:pt x="29849" y="49422"/>
                    <a:pt x="30909" y="49588"/>
                    <a:pt x="31945" y="49588"/>
                  </a:cubicBezTo>
                  <a:cubicBezTo>
                    <a:pt x="35636" y="49588"/>
                    <a:pt x="39124" y="47552"/>
                    <a:pt x="40887" y="44088"/>
                  </a:cubicBezTo>
                  <a:cubicBezTo>
                    <a:pt x="41827" y="42254"/>
                    <a:pt x="43280" y="40802"/>
                    <a:pt x="45113" y="39861"/>
                  </a:cubicBezTo>
                  <a:cubicBezTo>
                    <a:pt x="49542" y="37599"/>
                    <a:pt x="51650" y="32515"/>
                    <a:pt x="50114" y="27788"/>
                  </a:cubicBezTo>
                  <a:cubicBezTo>
                    <a:pt x="49483" y="25835"/>
                    <a:pt x="49483" y="23764"/>
                    <a:pt x="50114" y="21811"/>
                  </a:cubicBezTo>
                  <a:cubicBezTo>
                    <a:pt x="51650" y="17072"/>
                    <a:pt x="49542" y="11988"/>
                    <a:pt x="45113" y="9726"/>
                  </a:cubicBezTo>
                  <a:cubicBezTo>
                    <a:pt x="43280" y="8798"/>
                    <a:pt x="41827" y="7333"/>
                    <a:pt x="40887" y="5500"/>
                  </a:cubicBezTo>
                  <a:cubicBezTo>
                    <a:pt x="39121" y="2043"/>
                    <a:pt x="35644" y="0"/>
                    <a:pt x="31949" y="0"/>
                  </a:cubicBezTo>
                  <a:cubicBezTo>
                    <a:pt x="30910" y="0"/>
                    <a:pt x="29854" y="162"/>
                    <a:pt x="28814" y="499"/>
                  </a:cubicBezTo>
                  <a:cubicBezTo>
                    <a:pt x="27837" y="814"/>
                    <a:pt x="26831" y="972"/>
                    <a:pt x="25825" y="972"/>
                  </a:cubicBezTo>
                  <a:cubicBezTo>
                    <a:pt x="24819" y="972"/>
                    <a:pt x="23813" y="814"/>
                    <a:pt x="22837" y="499"/>
                  </a:cubicBezTo>
                  <a:cubicBezTo>
                    <a:pt x="21796" y="162"/>
                    <a:pt x="20740" y="0"/>
                    <a:pt x="19701" y="0"/>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23" name="Google Shape;608;p21">
              <a:extLst>
                <a:ext uri="{FF2B5EF4-FFF2-40B4-BE49-F238E27FC236}">
                  <a16:creationId xmlns:a16="http://schemas.microsoft.com/office/drawing/2014/main" id="{557750F3-385E-1AF7-B5B6-D13FB3AF2DAA}"/>
                </a:ext>
              </a:extLst>
            </p:cNvPr>
            <p:cNvSpPr/>
            <p:nvPr/>
          </p:nvSpPr>
          <p:spPr>
            <a:xfrm>
              <a:off x="2021943" y="3346902"/>
              <a:ext cx="981855" cy="942719"/>
            </a:xfrm>
            <a:custGeom>
              <a:avLst/>
              <a:gdLst/>
              <a:ahLst/>
              <a:cxnLst/>
              <a:rect l="l" t="t" r="r" b="b"/>
              <a:pathLst>
                <a:path w="46388" h="44539" extrusionOk="0">
                  <a:moveTo>
                    <a:pt x="28683" y="331"/>
                  </a:moveTo>
                  <a:cubicBezTo>
                    <a:pt x="31883" y="331"/>
                    <a:pt x="34899" y="2098"/>
                    <a:pt x="36434" y="5093"/>
                  </a:cubicBezTo>
                  <a:cubicBezTo>
                    <a:pt x="37303" y="6795"/>
                    <a:pt x="38660" y="8165"/>
                    <a:pt x="40375" y="9034"/>
                  </a:cubicBezTo>
                  <a:cubicBezTo>
                    <a:pt x="44209" y="10986"/>
                    <a:pt x="46018" y="15392"/>
                    <a:pt x="44697" y="19487"/>
                  </a:cubicBezTo>
                  <a:cubicBezTo>
                    <a:pt x="44113" y="21309"/>
                    <a:pt x="44113" y="23238"/>
                    <a:pt x="44697" y="25060"/>
                  </a:cubicBezTo>
                  <a:cubicBezTo>
                    <a:pt x="46018" y="29155"/>
                    <a:pt x="44209" y="33549"/>
                    <a:pt x="40375" y="35501"/>
                  </a:cubicBezTo>
                  <a:cubicBezTo>
                    <a:pt x="38660" y="36382"/>
                    <a:pt x="37303" y="37740"/>
                    <a:pt x="36434" y="39442"/>
                  </a:cubicBezTo>
                  <a:cubicBezTo>
                    <a:pt x="34899" y="42437"/>
                    <a:pt x="31883" y="44204"/>
                    <a:pt x="28683" y="44204"/>
                  </a:cubicBezTo>
                  <a:cubicBezTo>
                    <a:pt x="27787" y="44204"/>
                    <a:pt x="26877" y="44065"/>
                    <a:pt x="25980" y="43776"/>
                  </a:cubicBezTo>
                  <a:cubicBezTo>
                    <a:pt x="25063" y="43479"/>
                    <a:pt x="24135" y="43336"/>
                    <a:pt x="23194" y="43336"/>
                  </a:cubicBezTo>
                  <a:cubicBezTo>
                    <a:pt x="22254" y="43336"/>
                    <a:pt x="21313" y="43479"/>
                    <a:pt x="20408" y="43776"/>
                  </a:cubicBezTo>
                  <a:cubicBezTo>
                    <a:pt x="19512" y="44065"/>
                    <a:pt x="18601" y="44204"/>
                    <a:pt x="17705" y="44204"/>
                  </a:cubicBezTo>
                  <a:cubicBezTo>
                    <a:pt x="14506" y="44204"/>
                    <a:pt x="11489" y="42437"/>
                    <a:pt x="9954" y="39442"/>
                  </a:cubicBezTo>
                  <a:cubicBezTo>
                    <a:pt x="9085" y="37740"/>
                    <a:pt x="7716" y="36382"/>
                    <a:pt x="6013" y="35501"/>
                  </a:cubicBezTo>
                  <a:cubicBezTo>
                    <a:pt x="2180" y="33549"/>
                    <a:pt x="358" y="29155"/>
                    <a:pt x="1680" y="25060"/>
                  </a:cubicBezTo>
                  <a:cubicBezTo>
                    <a:pt x="2275" y="23238"/>
                    <a:pt x="2275" y="21309"/>
                    <a:pt x="1680" y="19487"/>
                  </a:cubicBezTo>
                  <a:cubicBezTo>
                    <a:pt x="358" y="15392"/>
                    <a:pt x="2180" y="10986"/>
                    <a:pt x="6013" y="9034"/>
                  </a:cubicBezTo>
                  <a:cubicBezTo>
                    <a:pt x="7716" y="8165"/>
                    <a:pt x="9085" y="6795"/>
                    <a:pt x="9954" y="5093"/>
                  </a:cubicBezTo>
                  <a:cubicBezTo>
                    <a:pt x="11489" y="2098"/>
                    <a:pt x="14506" y="331"/>
                    <a:pt x="17705" y="331"/>
                  </a:cubicBezTo>
                  <a:cubicBezTo>
                    <a:pt x="18601" y="331"/>
                    <a:pt x="19512" y="470"/>
                    <a:pt x="20408" y="759"/>
                  </a:cubicBezTo>
                  <a:cubicBezTo>
                    <a:pt x="21319" y="1057"/>
                    <a:pt x="22257" y="1205"/>
                    <a:pt x="23194" y="1205"/>
                  </a:cubicBezTo>
                  <a:cubicBezTo>
                    <a:pt x="24132" y="1205"/>
                    <a:pt x="25069" y="1057"/>
                    <a:pt x="25980" y="759"/>
                  </a:cubicBezTo>
                  <a:cubicBezTo>
                    <a:pt x="26877" y="470"/>
                    <a:pt x="27787" y="331"/>
                    <a:pt x="28683" y="331"/>
                  </a:cubicBezTo>
                  <a:close/>
                  <a:moveTo>
                    <a:pt x="17687" y="1"/>
                  </a:moveTo>
                  <a:cubicBezTo>
                    <a:pt x="14371" y="1"/>
                    <a:pt x="11245" y="1835"/>
                    <a:pt x="9657" y="4938"/>
                  </a:cubicBezTo>
                  <a:cubicBezTo>
                    <a:pt x="8823" y="6581"/>
                    <a:pt x="7514" y="7903"/>
                    <a:pt x="5859" y="8736"/>
                  </a:cubicBezTo>
                  <a:cubicBezTo>
                    <a:pt x="1882" y="10772"/>
                    <a:pt x="1" y="15332"/>
                    <a:pt x="1370" y="19583"/>
                  </a:cubicBezTo>
                  <a:cubicBezTo>
                    <a:pt x="1941" y="21345"/>
                    <a:pt x="1941" y="23202"/>
                    <a:pt x="1370" y="24952"/>
                  </a:cubicBezTo>
                  <a:cubicBezTo>
                    <a:pt x="1" y="29203"/>
                    <a:pt x="1882" y="33763"/>
                    <a:pt x="5859" y="35799"/>
                  </a:cubicBezTo>
                  <a:cubicBezTo>
                    <a:pt x="7514" y="36644"/>
                    <a:pt x="8823" y="37954"/>
                    <a:pt x="9657" y="39597"/>
                  </a:cubicBezTo>
                  <a:cubicBezTo>
                    <a:pt x="11245" y="42700"/>
                    <a:pt x="14371" y="44535"/>
                    <a:pt x="17687" y="44535"/>
                  </a:cubicBezTo>
                  <a:cubicBezTo>
                    <a:pt x="18621" y="44535"/>
                    <a:pt x="19570" y="44389"/>
                    <a:pt x="20503" y="44086"/>
                  </a:cubicBezTo>
                  <a:cubicBezTo>
                    <a:pt x="21384" y="43806"/>
                    <a:pt x="22289" y="43666"/>
                    <a:pt x="23193" y="43666"/>
                  </a:cubicBezTo>
                  <a:cubicBezTo>
                    <a:pt x="24096" y="43666"/>
                    <a:pt x="24998" y="43806"/>
                    <a:pt x="25873" y="44086"/>
                  </a:cubicBezTo>
                  <a:cubicBezTo>
                    <a:pt x="26814" y="44395"/>
                    <a:pt x="27754" y="44538"/>
                    <a:pt x="28695" y="44538"/>
                  </a:cubicBezTo>
                  <a:cubicBezTo>
                    <a:pt x="32005" y="44538"/>
                    <a:pt x="35136" y="42705"/>
                    <a:pt x="36720" y="39597"/>
                  </a:cubicBezTo>
                  <a:cubicBezTo>
                    <a:pt x="37565" y="37954"/>
                    <a:pt x="38875" y="36644"/>
                    <a:pt x="40518" y="35799"/>
                  </a:cubicBezTo>
                  <a:cubicBezTo>
                    <a:pt x="44494" y="33763"/>
                    <a:pt x="46388" y="29203"/>
                    <a:pt x="45006" y="24952"/>
                  </a:cubicBezTo>
                  <a:cubicBezTo>
                    <a:pt x="44447" y="23202"/>
                    <a:pt x="44447" y="21345"/>
                    <a:pt x="45006" y="19583"/>
                  </a:cubicBezTo>
                  <a:cubicBezTo>
                    <a:pt x="46388" y="15332"/>
                    <a:pt x="44494" y="10772"/>
                    <a:pt x="40518" y="8736"/>
                  </a:cubicBezTo>
                  <a:cubicBezTo>
                    <a:pt x="38875" y="7903"/>
                    <a:pt x="37565" y="6581"/>
                    <a:pt x="36720" y="4938"/>
                  </a:cubicBezTo>
                  <a:cubicBezTo>
                    <a:pt x="35130" y="1833"/>
                    <a:pt x="32001" y="5"/>
                    <a:pt x="28682" y="5"/>
                  </a:cubicBezTo>
                  <a:cubicBezTo>
                    <a:pt x="27751" y="5"/>
                    <a:pt x="26805" y="149"/>
                    <a:pt x="25873" y="449"/>
                  </a:cubicBezTo>
                  <a:cubicBezTo>
                    <a:pt x="24998" y="735"/>
                    <a:pt x="24096" y="878"/>
                    <a:pt x="23193" y="878"/>
                  </a:cubicBezTo>
                  <a:cubicBezTo>
                    <a:pt x="22289" y="878"/>
                    <a:pt x="21384" y="735"/>
                    <a:pt x="20503" y="449"/>
                  </a:cubicBezTo>
                  <a:cubicBezTo>
                    <a:pt x="19570" y="146"/>
                    <a:pt x="18621" y="1"/>
                    <a:pt x="17687" y="1"/>
                  </a:cubicBezTo>
                  <a:close/>
                </a:path>
              </a:pathLst>
            </a:custGeom>
            <a:solidFill>
              <a:srgbClr val="869FB2"/>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24" name="Google Shape;609;p21">
              <a:extLst>
                <a:ext uri="{FF2B5EF4-FFF2-40B4-BE49-F238E27FC236}">
                  <a16:creationId xmlns:a16="http://schemas.microsoft.com/office/drawing/2014/main" id="{9486C7A2-E4F4-8896-2E53-BDCA1C945CDA}"/>
                </a:ext>
              </a:extLst>
            </p:cNvPr>
            <p:cNvSpPr/>
            <p:nvPr/>
          </p:nvSpPr>
          <p:spPr>
            <a:xfrm>
              <a:off x="2078392" y="3400874"/>
              <a:ext cx="868955" cy="834708"/>
            </a:xfrm>
            <a:custGeom>
              <a:avLst/>
              <a:gdLst/>
              <a:ahLst/>
              <a:cxnLst/>
              <a:rect l="l" t="t" r="r" b="b"/>
              <a:pathLst>
                <a:path w="41054" h="39436" extrusionOk="0">
                  <a:moveTo>
                    <a:pt x="15649" y="1"/>
                  </a:moveTo>
                  <a:cubicBezTo>
                    <a:pt x="12738" y="1"/>
                    <a:pt x="9973" y="1618"/>
                    <a:pt x="8585" y="4329"/>
                  </a:cubicBezTo>
                  <a:cubicBezTo>
                    <a:pt x="7823" y="5805"/>
                    <a:pt x="6621" y="7020"/>
                    <a:pt x="5132" y="7782"/>
                  </a:cubicBezTo>
                  <a:cubicBezTo>
                    <a:pt x="1668" y="9544"/>
                    <a:pt x="1" y="13580"/>
                    <a:pt x="1191" y="17283"/>
                  </a:cubicBezTo>
                  <a:cubicBezTo>
                    <a:pt x="1703" y="18866"/>
                    <a:pt x="1703" y="20569"/>
                    <a:pt x="1191" y="22164"/>
                  </a:cubicBezTo>
                  <a:cubicBezTo>
                    <a:pt x="1" y="25867"/>
                    <a:pt x="1668" y="29891"/>
                    <a:pt x="5132" y="31665"/>
                  </a:cubicBezTo>
                  <a:cubicBezTo>
                    <a:pt x="6621" y="32416"/>
                    <a:pt x="7823" y="33630"/>
                    <a:pt x="8585" y="35118"/>
                  </a:cubicBezTo>
                  <a:cubicBezTo>
                    <a:pt x="9972" y="37826"/>
                    <a:pt x="12733" y="39436"/>
                    <a:pt x="15640" y="39436"/>
                  </a:cubicBezTo>
                  <a:cubicBezTo>
                    <a:pt x="16453" y="39436"/>
                    <a:pt x="17277" y="39310"/>
                    <a:pt x="18086" y="39047"/>
                  </a:cubicBezTo>
                  <a:cubicBezTo>
                    <a:pt x="18878" y="38791"/>
                    <a:pt x="19703" y="38663"/>
                    <a:pt x="20527" y="38663"/>
                  </a:cubicBezTo>
                  <a:cubicBezTo>
                    <a:pt x="21352" y="38663"/>
                    <a:pt x="22176" y="38791"/>
                    <a:pt x="22968" y="39047"/>
                  </a:cubicBezTo>
                  <a:cubicBezTo>
                    <a:pt x="23777" y="39310"/>
                    <a:pt x="24601" y="39436"/>
                    <a:pt x="25414" y="39436"/>
                  </a:cubicBezTo>
                  <a:cubicBezTo>
                    <a:pt x="28322" y="39436"/>
                    <a:pt x="31083" y="37826"/>
                    <a:pt x="32469" y="35118"/>
                  </a:cubicBezTo>
                  <a:cubicBezTo>
                    <a:pt x="33231" y="33630"/>
                    <a:pt x="34434" y="32416"/>
                    <a:pt x="35922" y="31665"/>
                  </a:cubicBezTo>
                  <a:cubicBezTo>
                    <a:pt x="39387" y="29891"/>
                    <a:pt x="41054" y="25867"/>
                    <a:pt x="39851" y="22164"/>
                  </a:cubicBezTo>
                  <a:cubicBezTo>
                    <a:pt x="39339" y="20569"/>
                    <a:pt x="39339" y="18866"/>
                    <a:pt x="39851" y="17283"/>
                  </a:cubicBezTo>
                  <a:cubicBezTo>
                    <a:pt x="41054" y="13580"/>
                    <a:pt x="39387" y="9544"/>
                    <a:pt x="35922" y="7782"/>
                  </a:cubicBezTo>
                  <a:cubicBezTo>
                    <a:pt x="34434" y="7020"/>
                    <a:pt x="33231" y="5805"/>
                    <a:pt x="32469" y="4329"/>
                  </a:cubicBezTo>
                  <a:cubicBezTo>
                    <a:pt x="31081" y="1618"/>
                    <a:pt x="28316" y="1"/>
                    <a:pt x="25405" y="1"/>
                  </a:cubicBezTo>
                  <a:cubicBezTo>
                    <a:pt x="24595" y="1"/>
                    <a:pt x="23774" y="126"/>
                    <a:pt x="22968" y="388"/>
                  </a:cubicBezTo>
                  <a:cubicBezTo>
                    <a:pt x="22176" y="644"/>
                    <a:pt x="21352" y="772"/>
                    <a:pt x="20527" y="772"/>
                  </a:cubicBezTo>
                  <a:cubicBezTo>
                    <a:pt x="19703" y="772"/>
                    <a:pt x="18878" y="644"/>
                    <a:pt x="18086" y="388"/>
                  </a:cubicBezTo>
                  <a:cubicBezTo>
                    <a:pt x="17280" y="126"/>
                    <a:pt x="16459" y="1"/>
                    <a:pt x="15649" y="1"/>
                  </a:cubicBezTo>
                  <a:close/>
                </a:path>
              </a:pathLst>
            </a:custGeom>
            <a:solidFill>
              <a:schemeClr val="bg2">
                <a:lumMod val="9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25" name="Google Shape;610;p21">
              <a:extLst>
                <a:ext uri="{FF2B5EF4-FFF2-40B4-BE49-F238E27FC236}">
                  <a16:creationId xmlns:a16="http://schemas.microsoft.com/office/drawing/2014/main" id="{9AB5B261-4F66-2942-3E85-E5CC057AB653}"/>
                </a:ext>
              </a:extLst>
            </p:cNvPr>
            <p:cNvSpPr/>
            <p:nvPr/>
          </p:nvSpPr>
          <p:spPr>
            <a:xfrm>
              <a:off x="2179203" y="3484669"/>
              <a:ext cx="667326" cy="667347"/>
            </a:xfrm>
            <a:custGeom>
              <a:avLst/>
              <a:gdLst/>
              <a:ahLst/>
              <a:cxnLst/>
              <a:rect l="l" t="t" r="r" b="b"/>
              <a:pathLst>
                <a:path w="31528" h="31529" extrusionOk="0">
                  <a:moveTo>
                    <a:pt x="15764" y="1"/>
                  </a:moveTo>
                  <a:cubicBezTo>
                    <a:pt x="7049" y="1"/>
                    <a:pt x="0" y="7049"/>
                    <a:pt x="0" y="15765"/>
                  </a:cubicBezTo>
                  <a:cubicBezTo>
                    <a:pt x="0" y="24468"/>
                    <a:pt x="7049" y="31528"/>
                    <a:pt x="15764" y="31528"/>
                  </a:cubicBezTo>
                  <a:cubicBezTo>
                    <a:pt x="24468" y="31528"/>
                    <a:pt x="31528" y="24468"/>
                    <a:pt x="31528" y="15765"/>
                  </a:cubicBezTo>
                  <a:cubicBezTo>
                    <a:pt x="31528" y="7049"/>
                    <a:pt x="24468" y="1"/>
                    <a:pt x="15764" y="1"/>
                  </a:cubicBezTo>
                  <a:close/>
                </a:path>
              </a:pathLst>
            </a:custGeom>
            <a:solidFill>
              <a:srgbClr val="2A8BD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26" name="Google Shape;611;p21">
              <a:extLst>
                <a:ext uri="{FF2B5EF4-FFF2-40B4-BE49-F238E27FC236}">
                  <a16:creationId xmlns:a16="http://schemas.microsoft.com/office/drawing/2014/main" id="{5DE640E3-6F24-CF98-2D4A-1F842D4928D5}"/>
                </a:ext>
              </a:extLst>
            </p:cNvPr>
            <p:cNvSpPr/>
            <p:nvPr/>
          </p:nvSpPr>
          <p:spPr>
            <a:xfrm>
              <a:off x="2211205"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22" y="28492"/>
                    <a:pt x="28492" y="22123"/>
                    <a:pt x="28492" y="14253"/>
                  </a:cubicBezTo>
                  <a:cubicBezTo>
                    <a:pt x="28492" y="6383"/>
                    <a:pt x="22122" y="1"/>
                    <a:pt x="14252"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627" name="Google Shape;612;p21">
              <a:extLst>
                <a:ext uri="{FF2B5EF4-FFF2-40B4-BE49-F238E27FC236}">
                  <a16:creationId xmlns:a16="http://schemas.microsoft.com/office/drawing/2014/main" id="{B892D689-698E-1848-7363-C5BE5E622C5F}"/>
                </a:ext>
              </a:extLst>
            </p:cNvPr>
            <p:cNvSpPr/>
            <p:nvPr/>
          </p:nvSpPr>
          <p:spPr>
            <a:xfrm>
              <a:off x="2020841" y="4375312"/>
              <a:ext cx="969779" cy="231543"/>
            </a:xfrm>
            <a:prstGeom prst="roundRect">
              <a:avLst>
                <a:gd name="adj" fmla="val 50000"/>
              </a:avLst>
            </a:prstGeom>
            <a:solidFill>
              <a:schemeClr val="bg2">
                <a:lumMod val="75000"/>
              </a:schemeClr>
            </a:solidFill>
            <a:ln>
              <a:noFill/>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rPr>
                <a:t>Lara</a:t>
              </a:r>
              <a:endParaRPr kumimoji="0" sz="1300" b="0" i="0" u="none" strike="noStrike" kern="0" cap="none" spc="0" normalizeH="0" baseline="0" noProof="0">
                <a:ln>
                  <a:noFill/>
                </a:ln>
                <a:solidFill>
                  <a:srgbClr val="FFFFFF"/>
                </a:solidFill>
                <a:effectLst/>
                <a:uLnTx/>
                <a:uFillTx/>
                <a:latin typeface="Fira Sans Extra Condensed Medium"/>
                <a:ea typeface="Fira Sans Extra Condensed Medium"/>
                <a:cs typeface="Fira Sans Extra Condensed Medium"/>
                <a:sym typeface="Fira Sans Extra Condensed Medium"/>
              </a:endParaRPr>
            </a:p>
          </p:txBody>
        </p:sp>
      </p:grpSp>
      <p:pic>
        <p:nvPicPr>
          <p:cNvPr id="628" name="Picture 627" descr="A person wearing glasses and smiling&#10;&#10;Description automatically generated">
            <a:extLst>
              <a:ext uri="{FF2B5EF4-FFF2-40B4-BE49-F238E27FC236}">
                <a16:creationId xmlns:a16="http://schemas.microsoft.com/office/drawing/2014/main" id="{755C1E0A-52BF-7410-BB78-1C52E69A9B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0920" y="4433564"/>
            <a:ext cx="558000" cy="558000"/>
          </a:xfrm>
          <a:prstGeom prst="ellipse">
            <a:avLst/>
          </a:prstGeom>
        </p:spPr>
      </p:pic>
      <p:pic>
        <p:nvPicPr>
          <p:cNvPr id="629" name="Picture 628" descr="A person with blue hair and glasses&#10;&#10;Description automatically generated with medium confidence">
            <a:extLst>
              <a:ext uri="{FF2B5EF4-FFF2-40B4-BE49-F238E27FC236}">
                <a16:creationId xmlns:a16="http://schemas.microsoft.com/office/drawing/2014/main" id="{7A0B0DA1-8A93-AED2-B9BC-D96A172464F4}"/>
              </a:ext>
            </a:extLst>
          </p:cNvPr>
          <p:cNvPicPr>
            <a:picLocks noChangeAspect="1"/>
          </p:cNvPicPr>
          <p:nvPr/>
        </p:nvPicPr>
        <p:blipFill rotWithShape="1">
          <a:blip r:embed="rId3">
            <a:extLst>
              <a:ext uri="{28A0092B-C50C-407E-A947-70E740481C1C}">
                <a14:useLocalDpi xmlns:a14="http://schemas.microsoft.com/office/drawing/2010/main" val="0"/>
              </a:ext>
            </a:extLst>
          </a:blip>
          <a:srcRect l="-921" t="6221" r="-6464" b="27336"/>
          <a:stretch/>
        </p:blipFill>
        <p:spPr>
          <a:xfrm rot="180000">
            <a:off x="4872122" y="4427711"/>
            <a:ext cx="575081" cy="558000"/>
          </a:xfrm>
          <a:prstGeom prst="ellipse">
            <a:avLst/>
          </a:prstGeom>
        </p:spPr>
      </p:pic>
      <p:pic>
        <p:nvPicPr>
          <p:cNvPr id="631" name="Picture 630" descr="A person sitting at a table&#10;&#10;Description automatically generated">
            <a:extLst>
              <a:ext uri="{FF2B5EF4-FFF2-40B4-BE49-F238E27FC236}">
                <a16:creationId xmlns:a16="http://schemas.microsoft.com/office/drawing/2014/main" id="{7D97592C-29F6-EAFB-119D-B79ACE96D5B2}"/>
              </a:ext>
            </a:extLst>
          </p:cNvPr>
          <p:cNvPicPr>
            <a:picLocks noChangeAspect="1"/>
          </p:cNvPicPr>
          <p:nvPr/>
        </p:nvPicPr>
        <p:blipFill rotWithShape="1">
          <a:blip r:embed="rId4">
            <a:extLst>
              <a:ext uri="{28A0092B-C50C-407E-A947-70E740481C1C}">
                <a14:useLocalDpi xmlns:a14="http://schemas.microsoft.com/office/drawing/2010/main" val="0"/>
              </a:ext>
            </a:extLst>
          </a:blip>
          <a:srcRect l="25840" t="17614" r="25135" b="34870"/>
          <a:stretch/>
        </p:blipFill>
        <p:spPr>
          <a:xfrm>
            <a:off x="896102" y="4434820"/>
            <a:ext cx="569423" cy="558000"/>
          </a:xfrm>
          <a:prstGeom prst="ellipse">
            <a:avLst/>
          </a:prstGeom>
        </p:spPr>
      </p:pic>
      <p:pic>
        <p:nvPicPr>
          <p:cNvPr id="632" name="Picture 631" descr="A person wearing glasses and a suit&#10;&#10;Description automatically generated">
            <a:extLst>
              <a:ext uri="{FF2B5EF4-FFF2-40B4-BE49-F238E27FC236}">
                <a16:creationId xmlns:a16="http://schemas.microsoft.com/office/drawing/2014/main" id="{354AA0C3-A020-C300-0C79-577046F3DE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8901" y="4437895"/>
            <a:ext cx="561600" cy="561600"/>
          </a:xfrm>
          <a:prstGeom prst="ellipse">
            <a:avLst/>
          </a:prstGeom>
        </p:spPr>
      </p:pic>
      <p:pic>
        <p:nvPicPr>
          <p:cNvPr id="633" name="Picture 632" descr="A person wearing glasses and a red jacket&#10;&#10;Description automatically generated">
            <a:extLst>
              <a:ext uri="{FF2B5EF4-FFF2-40B4-BE49-F238E27FC236}">
                <a16:creationId xmlns:a16="http://schemas.microsoft.com/office/drawing/2014/main" id="{6F97D70C-B42F-9515-06F2-734E126525D0}"/>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l="14866" t="10093" r="11439" b="12283"/>
          <a:stretch/>
        </p:blipFill>
        <p:spPr>
          <a:xfrm>
            <a:off x="1923581" y="4428686"/>
            <a:ext cx="561889" cy="561600"/>
          </a:xfrm>
          <a:prstGeom prst="ellipse">
            <a:avLst/>
          </a:prstGeom>
        </p:spPr>
      </p:pic>
      <p:grpSp>
        <p:nvGrpSpPr>
          <p:cNvPr id="634" name="Google Shape;627;p21">
            <a:extLst>
              <a:ext uri="{FF2B5EF4-FFF2-40B4-BE49-F238E27FC236}">
                <a16:creationId xmlns:a16="http://schemas.microsoft.com/office/drawing/2014/main" id="{C9ED2085-C3B0-A917-8B23-37D4A0F179DD}"/>
              </a:ext>
            </a:extLst>
          </p:cNvPr>
          <p:cNvGrpSpPr/>
          <p:nvPr/>
        </p:nvGrpSpPr>
        <p:grpSpPr>
          <a:xfrm>
            <a:off x="2171466" y="5532287"/>
            <a:ext cx="997180" cy="1219020"/>
            <a:chOff x="6084087" y="3293438"/>
            <a:chExt cx="1093485" cy="1313417"/>
          </a:xfrm>
        </p:grpSpPr>
        <p:sp>
          <p:nvSpPr>
            <p:cNvPr id="635" name="Google Shape;628;p21">
              <a:extLst>
                <a:ext uri="{FF2B5EF4-FFF2-40B4-BE49-F238E27FC236}">
                  <a16:creationId xmlns:a16="http://schemas.microsoft.com/office/drawing/2014/main" id="{515553E8-F506-ECAD-AC9E-6FF4C1F01F28}"/>
                </a:ext>
              </a:extLst>
            </p:cNvPr>
            <p:cNvSpPr/>
            <p:nvPr/>
          </p:nvSpPr>
          <p:spPr>
            <a:xfrm>
              <a:off x="6084087"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29;p21">
              <a:extLst>
                <a:ext uri="{FF2B5EF4-FFF2-40B4-BE49-F238E27FC236}">
                  <a16:creationId xmlns:a16="http://schemas.microsoft.com/office/drawing/2014/main" id="{CAB61777-7C8B-2C1F-F8C8-737E2E7275C9}"/>
                </a:ext>
              </a:extLst>
            </p:cNvPr>
            <p:cNvSpPr/>
            <p:nvPr/>
          </p:nvSpPr>
          <p:spPr>
            <a:xfrm>
              <a:off x="6139773"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0;p21">
              <a:extLst>
                <a:ext uri="{FF2B5EF4-FFF2-40B4-BE49-F238E27FC236}">
                  <a16:creationId xmlns:a16="http://schemas.microsoft.com/office/drawing/2014/main" id="{B6D66236-78E3-5938-FAE4-24ACF7F31AC5}"/>
                </a:ext>
              </a:extLst>
            </p:cNvPr>
            <p:cNvSpPr/>
            <p:nvPr/>
          </p:nvSpPr>
          <p:spPr>
            <a:xfrm>
              <a:off x="6196222"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1;p21">
              <a:extLst>
                <a:ext uri="{FF2B5EF4-FFF2-40B4-BE49-F238E27FC236}">
                  <a16:creationId xmlns:a16="http://schemas.microsoft.com/office/drawing/2014/main" id="{0B5613F7-614B-C85E-7D1A-1ECF255F0470}"/>
                </a:ext>
              </a:extLst>
            </p:cNvPr>
            <p:cNvSpPr/>
            <p:nvPr/>
          </p:nvSpPr>
          <p:spPr>
            <a:xfrm>
              <a:off x="6297033"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rgbClr val="E092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2;p21">
              <a:extLst>
                <a:ext uri="{FF2B5EF4-FFF2-40B4-BE49-F238E27FC236}">
                  <a16:creationId xmlns:a16="http://schemas.microsoft.com/office/drawing/2014/main" id="{4D592501-8808-31A2-BCE4-BB836079C424}"/>
                </a:ext>
              </a:extLst>
            </p:cNvPr>
            <p:cNvSpPr/>
            <p:nvPr/>
          </p:nvSpPr>
          <p:spPr>
            <a:xfrm>
              <a:off x="6329289"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33;p21">
              <a:extLst>
                <a:ext uri="{FF2B5EF4-FFF2-40B4-BE49-F238E27FC236}">
                  <a16:creationId xmlns:a16="http://schemas.microsoft.com/office/drawing/2014/main" id="{415D25F8-DE92-86E7-4E42-22F5F6C9E848}"/>
                </a:ext>
              </a:extLst>
            </p:cNvPr>
            <p:cNvSpPr/>
            <p:nvPr/>
          </p:nvSpPr>
          <p:spPr>
            <a:xfrm>
              <a:off x="6145876" y="4375312"/>
              <a:ext cx="969779" cy="231543"/>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solidFill>
                    <a:srgbClr val="FFFFFF"/>
                  </a:solidFill>
                  <a:latin typeface="Fira Sans Extra Condensed Medium"/>
                  <a:ea typeface="Fira Sans Extra Condensed Medium"/>
                  <a:cs typeface="Fira Sans Extra Condensed Medium"/>
                  <a:sym typeface="Fira Sans Extra Condensed Medium"/>
                </a:rPr>
                <a:t>Keith</a:t>
              </a:r>
              <a:endParaRPr sz="1300">
                <a:solidFill>
                  <a:srgbClr val="FFFFFF"/>
                </a:solidFill>
                <a:latin typeface="Fira Sans Extra Condensed Medium"/>
                <a:ea typeface="Fira Sans Extra Condensed Medium"/>
                <a:cs typeface="Fira Sans Extra Condensed Medium"/>
                <a:sym typeface="Fira Sans Extra Condensed Medium"/>
              </a:endParaRPr>
            </a:p>
          </p:txBody>
        </p:sp>
      </p:grpSp>
      <p:grpSp>
        <p:nvGrpSpPr>
          <p:cNvPr id="641" name="Google Shape;627;p21">
            <a:extLst>
              <a:ext uri="{FF2B5EF4-FFF2-40B4-BE49-F238E27FC236}">
                <a16:creationId xmlns:a16="http://schemas.microsoft.com/office/drawing/2014/main" id="{A9AAD84F-E90D-E92A-C773-E9BA8D779729}"/>
              </a:ext>
            </a:extLst>
          </p:cNvPr>
          <p:cNvGrpSpPr/>
          <p:nvPr/>
        </p:nvGrpSpPr>
        <p:grpSpPr>
          <a:xfrm>
            <a:off x="3168643" y="5528525"/>
            <a:ext cx="997180" cy="1219020"/>
            <a:chOff x="6084087" y="3293438"/>
            <a:chExt cx="1093485" cy="1313417"/>
          </a:xfrm>
        </p:grpSpPr>
        <p:sp>
          <p:nvSpPr>
            <p:cNvPr id="642" name="Google Shape;628;p21">
              <a:extLst>
                <a:ext uri="{FF2B5EF4-FFF2-40B4-BE49-F238E27FC236}">
                  <a16:creationId xmlns:a16="http://schemas.microsoft.com/office/drawing/2014/main" id="{B1CDB872-7A2F-47F7-6945-A38B1475EC6B}"/>
                </a:ext>
              </a:extLst>
            </p:cNvPr>
            <p:cNvSpPr/>
            <p:nvPr/>
          </p:nvSpPr>
          <p:spPr>
            <a:xfrm>
              <a:off x="6084087"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29;p21">
              <a:extLst>
                <a:ext uri="{FF2B5EF4-FFF2-40B4-BE49-F238E27FC236}">
                  <a16:creationId xmlns:a16="http://schemas.microsoft.com/office/drawing/2014/main" id="{EE8EA29E-D185-41C5-F5EA-2334227CC0A6}"/>
                </a:ext>
              </a:extLst>
            </p:cNvPr>
            <p:cNvSpPr/>
            <p:nvPr/>
          </p:nvSpPr>
          <p:spPr>
            <a:xfrm>
              <a:off x="6139773"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30;p21">
              <a:extLst>
                <a:ext uri="{FF2B5EF4-FFF2-40B4-BE49-F238E27FC236}">
                  <a16:creationId xmlns:a16="http://schemas.microsoft.com/office/drawing/2014/main" id="{F6F0F1AF-3E0A-4664-52C3-21812E2FC460}"/>
                </a:ext>
              </a:extLst>
            </p:cNvPr>
            <p:cNvSpPr/>
            <p:nvPr/>
          </p:nvSpPr>
          <p:spPr>
            <a:xfrm>
              <a:off x="6196222"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31;p21">
              <a:extLst>
                <a:ext uri="{FF2B5EF4-FFF2-40B4-BE49-F238E27FC236}">
                  <a16:creationId xmlns:a16="http://schemas.microsoft.com/office/drawing/2014/main" id="{542A0D1D-CC37-EA44-9451-13BDA93D5F7A}"/>
                </a:ext>
              </a:extLst>
            </p:cNvPr>
            <p:cNvSpPr/>
            <p:nvPr/>
          </p:nvSpPr>
          <p:spPr>
            <a:xfrm>
              <a:off x="6297033"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rgbClr val="E092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32;p21">
              <a:extLst>
                <a:ext uri="{FF2B5EF4-FFF2-40B4-BE49-F238E27FC236}">
                  <a16:creationId xmlns:a16="http://schemas.microsoft.com/office/drawing/2014/main" id="{E61FB99E-1D93-4E04-F856-EC8E90AD17E3}"/>
                </a:ext>
              </a:extLst>
            </p:cNvPr>
            <p:cNvSpPr/>
            <p:nvPr/>
          </p:nvSpPr>
          <p:spPr>
            <a:xfrm>
              <a:off x="6329289"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33;p21">
              <a:extLst>
                <a:ext uri="{FF2B5EF4-FFF2-40B4-BE49-F238E27FC236}">
                  <a16:creationId xmlns:a16="http://schemas.microsoft.com/office/drawing/2014/main" id="{AC28F607-D6B9-BA75-057F-99F772FB4B0B}"/>
                </a:ext>
              </a:extLst>
            </p:cNvPr>
            <p:cNvSpPr/>
            <p:nvPr/>
          </p:nvSpPr>
          <p:spPr>
            <a:xfrm>
              <a:off x="6145876" y="4375312"/>
              <a:ext cx="969779" cy="231543"/>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solidFill>
                    <a:srgbClr val="FFFFFF"/>
                  </a:solidFill>
                  <a:latin typeface="Fira Sans Extra Condensed Medium"/>
                  <a:ea typeface="Fira Sans Extra Condensed Medium"/>
                  <a:cs typeface="Fira Sans Extra Condensed Medium"/>
                  <a:sym typeface="Fira Sans Extra Condensed Medium"/>
                </a:rPr>
                <a:t>Rasa</a:t>
              </a:r>
              <a:endParaRPr sz="1300">
                <a:solidFill>
                  <a:srgbClr val="FFFFFF"/>
                </a:solidFill>
                <a:latin typeface="Fira Sans Extra Condensed Medium"/>
                <a:ea typeface="Fira Sans Extra Condensed Medium"/>
                <a:cs typeface="Fira Sans Extra Condensed Medium"/>
                <a:sym typeface="Fira Sans Extra Condensed Medium"/>
              </a:endParaRPr>
            </a:p>
          </p:txBody>
        </p:sp>
      </p:grpSp>
      <p:grpSp>
        <p:nvGrpSpPr>
          <p:cNvPr id="648" name="Google Shape;627;p21">
            <a:extLst>
              <a:ext uri="{FF2B5EF4-FFF2-40B4-BE49-F238E27FC236}">
                <a16:creationId xmlns:a16="http://schemas.microsoft.com/office/drawing/2014/main" id="{7224E5BF-E3C2-0FE2-FA00-16C44EDCD598}"/>
              </a:ext>
            </a:extLst>
          </p:cNvPr>
          <p:cNvGrpSpPr/>
          <p:nvPr/>
        </p:nvGrpSpPr>
        <p:grpSpPr>
          <a:xfrm>
            <a:off x="4151155" y="5528525"/>
            <a:ext cx="997180" cy="1219020"/>
            <a:chOff x="6084087" y="3293438"/>
            <a:chExt cx="1093485" cy="1313417"/>
          </a:xfrm>
        </p:grpSpPr>
        <p:sp>
          <p:nvSpPr>
            <p:cNvPr id="649" name="Google Shape;628;p21">
              <a:extLst>
                <a:ext uri="{FF2B5EF4-FFF2-40B4-BE49-F238E27FC236}">
                  <a16:creationId xmlns:a16="http://schemas.microsoft.com/office/drawing/2014/main" id="{CEA87FBD-A9A4-900C-BB24-241C3981517B}"/>
                </a:ext>
              </a:extLst>
            </p:cNvPr>
            <p:cNvSpPr/>
            <p:nvPr/>
          </p:nvSpPr>
          <p:spPr>
            <a:xfrm>
              <a:off x="6084087" y="3293438"/>
              <a:ext cx="1093485" cy="1049608"/>
            </a:xfrm>
            <a:custGeom>
              <a:avLst/>
              <a:gdLst/>
              <a:ahLst/>
              <a:cxnLst/>
              <a:rect l="l" t="t" r="r" b="b"/>
              <a:pathLst>
                <a:path w="51662" h="49589" extrusionOk="0">
                  <a:moveTo>
                    <a:pt x="31944" y="366"/>
                  </a:moveTo>
                  <a:cubicBezTo>
                    <a:pt x="35505" y="366"/>
                    <a:pt x="38863" y="2337"/>
                    <a:pt x="40565" y="5666"/>
                  </a:cubicBezTo>
                  <a:cubicBezTo>
                    <a:pt x="41541" y="7571"/>
                    <a:pt x="43053" y="9083"/>
                    <a:pt x="44958" y="10060"/>
                  </a:cubicBezTo>
                  <a:cubicBezTo>
                    <a:pt x="49233" y="12238"/>
                    <a:pt x="51257" y="17132"/>
                    <a:pt x="49781" y="21692"/>
                  </a:cubicBezTo>
                  <a:cubicBezTo>
                    <a:pt x="49126" y="23728"/>
                    <a:pt x="49126" y="25871"/>
                    <a:pt x="49781" y="27895"/>
                  </a:cubicBezTo>
                  <a:cubicBezTo>
                    <a:pt x="51257" y="32455"/>
                    <a:pt x="49233" y="37349"/>
                    <a:pt x="44958" y="39539"/>
                  </a:cubicBezTo>
                  <a:cubicBezTo>
                    <a:pt x="43053" y="40504"/>
                    <a:pt x="41541" y="42028"/>
                    <a:pt x="40565" y="43921"/>
                  </a:cubicBezTo>
                  <a:cubicBezTo>
                    <a:pt x="38864" y="47257"/>
                    <a:pt x="35510" y="49222"/>
                    <a:pt x="31951" y="49222"/>
                  </a:cubicBezTo>
                  <a:cubicBezTo>
                    <a:pt x="30950" y="49222"/>
                    <a:pt x="29934" y="49067"/>
                    <a:pt x="28933" y="48743"/>
                  </a:cubicBezTo>
                  <a:cubicBezTo>
                    <a:pt x="27921" y="48410"/>
                    <a:pt x="26873" y="48255"/>
                    <a:pt x="25837" y="48255"/>
                  </a:cubicBezTo>
                  <a:cubicBezTo>
                    <a:pt x="24789" y="48255"/>
                    <a:pt x="23742" y="48410"/>
                    <a:pt x="22730" y="48743"/>
                  </a:cubicBezTo>
                  <a:cubicBezTo>
                    <a:pt x="21729" y="49067"/>
                    <a:pt x="20712" y="49222"/>
                    <a:pt x="19711" y="49222"/>
                  </a:cubicBezTo>
                  <a:cubicBezTo>
                    <a:pt x="16152" y="49222"/>
                    <a:pt x="12798" y="47257"/>
                    <a:pt x="11097" y="43921"/>
                  </a:cubicBezTo>
                  <a:cubicBezTo>
                    <a:pt x="10121" y="42028"/>
                    <a:pt x="8609" y="40504"/>
                    <a:pt x="6704" y="39539"/>
                  </a:cubicBezTo>
                  <a:cubicBezTo>
                    <a:pt x="2429" y="37349"/>
                    <a:pt x="405" y="32455"/>
                    <a:pt x="1882" y="27895"/>
                  </a:cubicBezTo>
                  <a:cubicBezTo>
                    <a:pt x="2537" y="25871"/>
                    <a:pt x="2537" y="23728"/>
                    <a:pt x="1882" y="21692"/>
                  </a:cubicBezTo>
                  <a:cubicBezTo>
                    <a:pt x="405" y="17132"/>
                    <a:pt x="2441" y="12238"/>
                    <a:pt x="6704" y="10060"/>
                  </a:cubicBezTo>
                  <a:cubicBezTo>
                    <a:pt x="8609" y="9083"/>
                    <a:pt x="10121" y="7571"/>
                    <a:pt x="11097" y="5666"/>
                  </a:cubicBezTo>
                  <a:cubicBezTo>
                    <a:pt x="12799" y="2337"/>
                    <a:pt x="16157" y="366"/>
                    <a:pt x="19718" y="366"/>
                  </a:cubicBezTo>
                  <a:cubicBezTo>
                    <a:pt x="20717" y="366"/>
                    <a:pt x="21731" y="521"/>
                    <a:pt x="22730" y="844"/>
                  </a:cubicBezTo>
                  <a:cubicBezTo>
                    <a:pt x="23742" y="1178"/>
                    <a:pt x="24786" y="1344"/>
                    <a:pt x="25831" y="1344"/>
                  </a:cubicBezTo>
                  <a:cubicBezTo>
                    <a:pt x="26876" y="1344"/>
                    <a:pt x="27921" y="1178"/>
                    <a:pt x="28933" y="844"/>
                  </a:cubicBezTo>
                  <a:cubicBezTo>
                    <a:pt x="29931" y="521"/>
                    <a:pt x="30945" y="366"/>
                    <a:pt x="31944" y="366"/>
                  </a:cubicBezTo>
                  <a:close/>
                  <a:moveTo>
                    <a:pt x="19706" y="0"/>
                  </a:moveTo>
                  <a:cubicBezTo>
                    <a:pt x="16014" y="0"/>
                    <a:pt x="12529" y="2043"/>
                    <a:pt x="10764" y="5500"/>
                  </a:cubicBezTo>
                  <a:cubicBezTo>
                    <a:pt x="9835" y="7333"/>
                    <a:pt x="8371" y="8798"/>
                    <a:pt x="6537" y="9726"/>
                  </a:cubicBezTo>
                  <a:cubicBezTo>
                    <a:pt x="2108" y="11988"/>
                    <a:pt x="0" y="17072"/>
                    <a:pt x="1536" y="21811"/>
                  </a:cubicBezTo>
                  <a:cubicBezTo>
                    <a:pt x="2167" y="23764"/>
                    <a:pt x="2167" y="25835"/>
                    <a:pt x="1536" y="27788"/>
                  </a:cubicBezTo>
                  <a:cubicBezTo>
                    <a:pt x="0" y="32515"/>
                    <a:pt x="2108" y="37599"/>
                    <a:pt x="6537" y="39861"/>
                  </a:cubicBezTo>
                  <a:cubicBezTo>
                    <a:pt x="8371" y="40802"/>
                    <a:pt x="9835" y="42254"/>
                    <a:pt x="10764" y="44088"/>
                  </a:cubicBezTo>
                  <a:cubicBezTo>
                    <a:pt x="12529" y="47544"/>
                    <a:pt x="16014" y="49587"/>
                    <a:pt x="19706" y="49587"/>
                  </a:cubicBezTo>
                  <a:cubicBezTo>
                    <a:pt x="20744" y="49587"/>
                    <a:pt x="21799" y="49425"/>
                    <a:pt x="22837" y="49088"/>
                  </a:cubicBezTo>
                  <a:cubicBezTo>
                    <a:pt x="23819" y="48773"/>
                    <a:pt x="24825" y="48615"/>
                    <a:pt x="25831" y="48615"/>
                  </a:cubicBezTo>
                  <a:cubicBezTo>
                    <a:pt x="26837" y="48615"/>
                    <a:pt x="27843" y="48773"/>
                    <a:pt x="28826" y="49088"/>
                  </a:cubicBezTo>
                  <a:cubicBezTo>
                    <a:pt x="29861" y="49422"/>
                    <a:pt x="30909" y="49588"/>
                    <a:pt x="31957" y="49588"/>
                  </a:cubicBezTo>
                  <a:cubicBezTo>
                    <a:pt x="35648" y="49588"/>
                    <a:pt x="39124" y="47552"/>
                    <a:pt x="40898" y="44088"/>
                  </a:cubicBezTo>
                  <a:cubicBezTo>
                    <a:pt x="41827" y="42254"/>
                    <a:pt x="43292" y="40802"/>
                    <a:pt x="45125" y="39861"/>
                  </a:cubicBezTo>
                  <a:cubicBezTo>
                    <a:pt x="49554" y="37599"/>
                    <a:pt x="51662" y="32515"/>
                    <a:pt x="50126" y="27788"/>
                  </a:cubicBezTo>
                  <a:cubicBezTo>
                    <a:pt x="49495" y="25835"/>
                    <a:pt x="49495" y="23764"/>
                    <a:pt x="50126" y="21811"/>
                  </a:cubicBezTo>
                  <a:cubicBezTo>
                    <a:pt x="51662" y="17072"/>
                    <a:pt x="49554" y="11988"/>
                    <a:pt x="45125" y="9726"/>
                  </a:cubicBezTo>
                  <a:cubicBezTo>
                    <a:pt x="43292" y="8798"/>
                    <a:pt x="41827" y="7333"/>
                    <a:pt x="40898" y="5500"/>
                  </a:cubicBezTo>
                  <a:cubicBezTo>
                    <a:pt x="39133" y="2043"/>
                    <a:pt x="35648" y="0"/>
                    <a:pt x="31956" y="0"/>
                  </a:cubicBezTo>
                  <a:cubicBezTo>
                    <a:pt x="30918" y="0"/>
                    <a:pt x="29863" y="162"/>
                    <a:pt x="28826" y="499"/>
                  </a:cubicBezTo>
                  <a:cubicBezTo>
                    <a:pt x="27843" y="814"/>
                    <a:pt x="26837" y="972"/>
                    <a:pt x="25831" y="972"/>
                  </a:cubicBezTo>
                  <a:cubicBezTo>
                    <a:pt x="24825" y="972"/>
                    <a:pt x="23819" y="814"/>
                    <a:pt x="22837" y="499"/>
                  </a:cubicBezTo>
                  <a:cubicBezTo>
                    <a:pt x="21799" y="162"/>
                    <a:pt x="20744" y="0"/>
                    <a:pt x="19706"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29;p21">
              <a:extLst>
                <a:ext uri="{FF2B5EF4-FFF2-40B4-BE49-F238E27FC236}">
                  <a16:creationId xmlns:a16="http://schemas.microsoft.com/office/drawing/2014/main" id="{A8082978-78D1-F7A9-DEB3-EFBDD5152EF7}"/>
                </a:ext>
              </a:extLst>
            </p:cNvPr>
            <p:cNvSpPr/>
            <p:nvPr/>
          </p:nvSpPr>
          <p:spPr>
            <a:xfrm>
              <a:off x="6139773" y="3346902"/>
              <a:ext cx="982109" cy="942719"/>
            </a:xfrm>
            <a:custGeom>
              <a:avLst/>
              <a:gdLst/>
              <a:ahLst/>
              <a:cxnLst/>
              <a:rect l="l" t="t" r="r" b="b"/>
              <a:pathLst>
                <a:path w="46400" h="44539" extrusionOk="0">
                  <a:moveTo>
                    <a:pt x="28695" y="331"/>
                  </a:moveTo>
                  <a:cubicBezTo>
                    <a:pt x="31894" y="331"/>
                    <a:pt x="34909" y="2098"/>
                    <a:pt x="36434" y="5093"/>
                  </a:cubicBezTo>
                  <a:cubicBezTo>
                    <a:pt x="37315" y="6795"/>
                    <a:pt x="38672" y="8165"/>
                    <a:pt x="40375" y="9034"/>
                  </a:cubicBezTo>
                  <a:cubicBezTo>
                    <a:pt x="44209" y="10986"/>
                    <a:pt x="46030" y="15392"/>
                    <a:pt x="44709" y="19487"/>
                  </a:cubicBezTo>
                  <a:cubicBezTo>
                    <a:pt x="44113" y="21309"/>
                    <a:pt x="44113" y="23238"/>
                    <a:pt x="44709" y="25060"/>
                  </a:cubicBezTo>
                  <a:cubicBezTo>
                    <a:pt x="46030" y="29155"/>
                    <a:pt x="44209" y="33549"/>
                    <a:pt x="40375" y="35501"/>
                  </a:cubicBezTo>
                  <a:cubicBezTo>
                    <a:pt x="38672" y="36382"/>
                    <a:pt x="37315" y="37740"/>
                    <a:pt x="36434" y="39442"/>
                  </a:cubicBezTo>
                  <a:cubicBezTo>
                    <a:pt x="34909" y="42437"/>
                    <a:pt x="31894" y="44204"/>
                    <a:pt x="28695" y="44204"/>
                  </a:cubicBezTo>
                  <a:cubicBezTo>
                    <a:pt x="27799" y="44204"/>
                    <a:pt x="26888" y="44065"/>
                    <a:pt x="25992" y="43776"/>
                  </a:cubicBezTo>
                  <a:cubicBezTo>
                    <a:pt x="25075" y="43479"/>
                    <a:pt x="24135" y="43336"/>
                    <a:pt x="23206" y="43336"/>
                  </a:cubicBezTo>
                  <a:cubicBezTo>
                    <a:pt x="22265" y="43336"/>
                    <a:pt x="21325" y="43479"/>
                    <a:pt x="20408" y="43776"/>
                  </a:cubicBezTo>
                  <a:cubicBezTo>
                    <a:pt x="19512" y="44065"/>
                    <a:pt x="18601" y="44204"/>
                    <a:pt x="17705" y="44204"/>
                  </a:cubicBezTo>
                  <a:cubicBezTo>
                    <a:pt x="14506" y="44204"/>
                    <a:pt x="11492" y="42437"/>
                    <a:pt x="9966" y="39442"/>
                  </a:cubicBezTo>
                  <a:cubicBezTo>
                    <a:pt x="9097" y="37740"/>
                    <a:pt x="7728" y="36382"/>
                    <a:pt x="6025" y="35501"/>
                  </a:cubicBezTo>
                  <a:cubicBezTo>
                    <a:pt x="2192" y="33549"/>
                    <a:pt x="370" y="29155"/>
                    <a:pt x="1691" y="25060"/>
                  </a:cubicBezTo>
                  <a:cubicBezTo>
                    <a:pt x="2287" y="23238"/>
                    <a:pt x="2287" y="21309"/>
                    <a:pt x="1691" y="19487"/>
                  </a:cubicBezTo>
                  <a:cubicBezTo>
                    <a:pt x="370" y="15392"/>
                    <a:pt x="2192" y="10986"/>
                    <a:pt x="6025" y="9034"/>
                  </a:cubicBezTo>
                  <a:cubicBezTo>
                    <a:pt x="7728" y="8165"/>
                    <a:pt x="9097" y="6795"/>
                    <a:pt x="9966" y="5093"/>
                  </a:cubicBezTo>
                  <a:cubicBezTo>
                    <a:pt x="11492" y="2098"/>
                    <a:pt x="14506" y="331"/>
                    <a:pt x="17705" y="331"/>
                  </a:cubicBezTo>
                  <a:cubicBezTo>
                    <a:pt x="18601" y="331"/>
                    <a:pt x="19512" y="470"/>
                    <a:pt x="20408" y="759"/>
                  </a:cubicBezTo>
                  <a:cubicBezTo>
                    <a:pt x="21325" y="1057"/>
                    <a:pt x="22262" y="1205"/>
                    <a:pt x="23200" y="1205"/>
                  </a:cubicBezTo>
                  <a:cubicBezTo>
                    <a:pt x="24138" y="1205"/>
                    <a:pt x="25075" y="1057"/>
                    <a:pt x="25992" y="759"/>
                  </a:cubicBezTo>
                  <a:cubicBezTo>
                    <a:pt x="26888" y="470"/>
                    <a:pt x="27799" y="331"/>
                    <a:pt x="28695" y="331"/>
                  </a:cubicBezTo>
                  <a:close/>
                  <a:moveTo>
                    <a:pt x="17699" y="1"/>
                  </a:moveTo>
                  <a:cubicBezTo>
                    <a:pt x="14383" y="1"/>
                    <a:pt x="11257" y="1835"/>
                    <a:pt x="9669" y="4938"/>
                  </a:cubicBezTo>
                  <a:cubicBezTo>
                    <a:pt x="8835" y="6581"/>
                    <a:pt x="7514" y="7903"/>
                    <a:pt x="5871" y="8736"/>
                  </a:cubicBezTo>
                  <a:cubicBezTo>
                    <a:pt x="1894" y="10772"/>
                    <a:pt x="1" y="15332"/>
                    <a:pt x="1382" y="19583"/>
                  </a:cubicBezTo>
                  <a:cubicBezTo>
                    <a:pt x="1953" y="21345"/>
                    <a:pt x="1953" y="23202"/>
                    <a:pt x="1382" y="24952"/>
                  </a:cubicBezTo>
                  <a:cubicBezTo>
                    <a:pt x="1" y="29203"/>
                    <a:pt x="1894" y="33763"/>
                    <a:pt x="5871" y="35799"/>
                  </a:cubicBezTo>
                  <a:cubicBezTo>
                    <a:pt x="7514" y="36644"/>
                    <a:pt x="8835" y="37954"/>
                    <a:pt x="9669" y="39597"/>
                  </a:cubicBezTo>
                  <a:cubicBezTo>
                    <a:pt x="11257" y="42700"/>
                    <a:pt x="14383" y="44535"/>
                    <a:pt x="17699" y="44535"/>
                  </a:cubicBezTo>
                  <a:cubicBezTo>
                    <a:pt x="18633" y="44535"/>
                    <a:pt x="19581" y="44389"/>
                    <a:pt x="20515" y="44086"/>
                  </a:cubicBezTo>
                  <a:cubicBezTo>
                    <a:pt x="21396" y="43806"/>
                    <a:pt x="22298" y="43666"/>
                    <a:pt x="23200" y="43666"/>
                  </a:cubicBezTo>
                  <a:cubicBezTo>
                    <a:pt x="24102" y="43666"/>
                    <a:pt x="25004" y="43806"/>
                    <a:pt x="25885" y="44086"/>
                  </a:cubicBezTo>
                  <a:cubicBezTo>
                    <a:pt x="26814" y="44395"/>
                    <a:pt x="27766" y="44538"/>
                    <a:pt x="28695" y="44538"/>
                  </a:cubicBezTo>
                  <a:cubicBezTo>
                    <a:pt x="32017" y="44538"/>
                    <a:pt x="35148" y="42705"/>
                    <a:pt x="36732" y="39597"/>
                  </a:cubicBezTo>
                  <a:cubicBezTo>
                    <a:pt x="37565" y="37954"/>
                    <a:pt x="38887" y="36644"/>
                    <a:pt x="40530" y="35799"/>
                  </a:cubicBezTo>
                  <a:cubicBezTo>
                    <a:pt x="44506" y="33763"/>
                    <a:pt x="46399" y="29203"/>
                    <a:pt x="45018" y="24952"/>
                  </a:cubicBezTo>
                  <a:cubicBezTo>
                    <a:pt x="44447" y="23202"/>
                    <a:pt x="44447" y="21345"/>
                    <a:pt x="45018" y="19583"/>
                  </a:cubicBezTo>
                  <a:cubicBezTo>
                    <a:pt x="46399" y="15332"/>
                    <a:pt x="44506" y="10772"/>
                    <a:pt x="40530" y="8736"/>
                  </a:cubicBezTo>
                  <a:cubicBezTo>
                    <a:pt x="38887" y="7903"/>
                    <a:pt x="37565" y="6581"/>
                    <a:pt x="36732" y="4938"/>
                  </a:cubicBezTo>
                  <a:cubicBezTo>
                    <a:pt x="35142" y="1833"/>
                    <a:pt x="32013" y="5"/>
                    <a:pt x="28694" y="5"/>
                  </a:cubicBezTo>
                  <a:cubicBezTo>
                    <a:pt x="27763" y="5"/>
                    <a:pt x="26816" y="149"/>
                    <a:pt x="25885" y="449"/>
                  </a:cubicBezTo>
                  <a:cubicBezTo>
                    <a:pt x="25010" y="735"/>
                    <a:pt x="24108" y="878"/>
                    <a:pt x="23205" y="878"/>
                  </a:cubicBezTo>
                  <a:cubicBezTo>
                    <a:pt x="22301" y="878"/>
                    <a:pt x="21396" y="735"/>
                    <a:pt x="20515" y="449"/>
                  </a:cubicBezTo>
                  <a:cubicBezTo>
                    <a:pt x="19581" y="146"/>
                    <a:pt x="18633" y="1"/>
                    <a:pt x="17699" y="1"/>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30;p21">
              <a:extLst>
                <a:ext uri="{FF2B5EF4-FFF2-40B4-BE49-F238E27FC236}">
                  <a16:creationId xmlns:a16="http://schemas.microsoft.com/office/drawing/2014/main" id="{17B80F1E-E1C2-9EFC-3738-68FF373BC0F7}"/>
                </a:ext>
              </a:extLst>
            </p:cNvPr>
            <p:cNvSpPr/>
            <p:nvPr/>
          </p:nvSpPr>
          <p:spPr>
            <a:xfrm>
              <a:off x="6196222" y="3400874"/>
              <a:ext cx="869209" cy="834708"/>
            </a:xfrm>
            <a:custGeom>
              <a:avLst/>
              <a:gdLst/>
              <a:ahLst/>
              <a:cxnLst/>
              <a:rect l="l" t="t" r="r" b="b"/>
              <a:pathLst>
                <a:path w="41066" h="39436" extrusionOk="0">
                  <a:moveTo>
                    <a:pt x="15649" y="1"/>
                  </a:moveTo>
                  <a:cubicBezTo>
                    <a:pt x="12739" y="1"/>
                    <a:pt x="9976" y="1618"/>
                    <a:pt x="8597" y="4329"/>
                  </a:cubicBezTo>
                  <a:cubicBezTo>
                    <a:pt x="7835" y="5805"/>
                    <a:pt x="6621" y="7020"/>
                    <a:pt x="5144" y="7782"/>
                  </a:cubicBezTo>
                  <a:cubicBezTo>
                    <a:pt x="1668" y="9544"/>
                    <a:pt x="1" y="13580"/>
                    <a:pt x="1203" y="17283"/>
                  </a:cubicBezTo>
                  <a:cubicBezTo>
                    <a:pt x="1715" y="18866"/>
                    <a:pt x="1715" y="20569"/>
                    <a:pt x="1203" y="22164"/>
                  </a:cubicBezTo>
                  <a:cubicBezTo>
                    <a:pt x="1" y="25867"/>
                    <a:pt x="1668" y="29891"/>
                    <a:pt x="5144" y="31665"/>
                  </a:cubicBezTo>
                  <a:cubicBezTo>
                    <a:pt x="6621" y="32416"/>
                    <a:pt x="7835" y="33630"/>
                    <a:pt x="8597" y="35118"/>
                  </a:cubicBezTo>
                  <a:cubicBezTo>
                    <a:pt x="9974" y="37826"/>
                    <a:pt x="12733" y="39436"/>
                    <a:pt x="15641" y="39436"/>
                  </a:cubicBezTo>
                  <a:cubicBezTo>
                    <a:pt x="16453" y="39436"/>
                    <a:pt x="17277" y="39310"/>
                    <a:pt x="18086" y="39047"/>
                  </a:cubicBezTo>
                  <a:cubicBezTo>
                    <a:pt x="18884" y="38791"/>
                    <a:pt x="19709" y="38663"/>
                    <a:pt x="20533" y="38663"/>
                  </a:cubicBezTo>
                  <a:cubicBezTo>
                    <a:pt x="21358" y="38663"/>
                    <a:pt x="22182" y="38791"/>
                    <a:pt x="22980" y="39047"/>
                  </a:cubicBezTo>
                  <a:cubicBezTo>
                    <a:pt x="23789" y="39310"/>
                    <a:pt x="24613" y="39436"/>
                    <a:pt x="25426" y="39436"/>
                  </a:cubicBezTo>
                  <a:cubicBezTo>
                    <a:pt x="28334" y="39436"/>
                    <a:pt x="31095" y="37826"/>
                    <a:pt x="32481" y="35118"/>
                  </a:cubicBezTo>
                  <a:cubicBezTo>
                    <a:pt x="33231" y="33630"/>
                    <a:pt x="34446" y="32416"/>
                    <a:pt x="35934" y="31665"/>
                  </a:cubicBezTo>
                  <a:cubicBezTo>
                    <a:pt x="39399" y="29891"/>
                    <a:pt x="41065" y="25867"/>
                    <a:pt x="39863" y="22164"/>
                  </a:cubicBezTo>
                  <a:cubicBezTo>
                    <a:pt x="39351" y="20569"/>
                    <a:pt x="39351" y="18866"/>
                    <a:pt x="39863" y="17283"/>
                  </a:cubicBezTo>
                  <a:cubicBezTo>
                    <a:pt x="41065" y="13580"/>
                    <a:pt x="39399" y="9544"/>
                    <a:pt x="35934" y="7782"/>
                  </a:cubicBezTo>
                  <a:cubicBezTo>
                    <a:pt x="34446" y="7020"/>
                    <a:pt x="33231" y="5805"/>
                    <a:pt x="32481" y="4329"/>
                  </a:cubicBezTo>
                  <a:cubicBezTo>
                    <a:pt x="31093" y="1618"/>
                    <a:pt x="28328" y="1"/>
                    <a:pt x="25417" y="1"/>
                  </a:cubicBezTo>
                  <a:cubicBezTo>
                    <a:pt x="24607" y="1"/>
                    <a:pt x="23786" y="126"/>
                    <a:pt x="22980" y="388"/>
                  </a:cubicBezTo>
                  <a:cubicBezTo>
                    <a:pt x="22182" y="644"/>
                    <a:pt x="21358" y="772"/>
                    <a:pt x="20533" y="772"/>
                  </a:cubicBezTo>
                  <a:cubicBezTo>
                    <a:pt x="19709" y="772"/>
                    <a:pt x="18884" y="644"/>
                    <a:pt x="18086" y="388"/>
                  </a:cubicBezTo>
                  <a:cubicBezTo>
                    <a:pt x="17280" y="126"/>
                    <a:pt x="16459" y="1"/>
                    <a:pt x="156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31;p21">
              <a:extLst>
                <a:ext uri="{FF2B5EF4-FFF2-40B4-BE49-F238E27FC236}">
                  <a16:creationId xmlns:a16="http://schemas.microsoft.com/office/drawing/2014/main" id="{27171207-59CB-BCA2-96CF-3F06180F23F7}"/>
                </a:ext>
              </a:extLst>
            </p:cNvPr>
            <p:cNvSpPr/>
            <p:nvPr/>
          </p:nvSpPr>
          <p:spPr>
            <a:xfrm>
              <a:off x="6297033" y="3484669"/>
              <a:ext cx="667580" cy="667347"/>
            </a:xfrm>
            <a:custGeom>
              <a:avLst/>
              <a:gdLst/>
              <a:ahLst/>
              <a:cxnLst/>
              <a:rect l="l" t="t" r="r" b="b"/>
              <a:pathLst>
                <a:path w="31540" h="31529" extrusionOk="0">
                  <a:moveTo>
                    <a:pt x="15776" y="1"/>
                  </a:moveTo>
                  <a:cubicBezTo>
                    <a:pt x="7061" y="1"/>
                    <a:pt x="0" y="7049"/>
                    <a:pt x="0" y="15765"/>
                  </a:cubicBezTo>
                  <a:cubicBezTo>
                    <a:pt x="0" y="24468"/>
                    <a:pt x="7061" y="31528"/>
                    <a:pt x="15776" y="31528"/>
                  </a:cubicBezTo>
                  <a:cubicBezTo>
                    <a:pt x="24480" y="31528"/>
                    <a:pt x="31540" y="24468"/>
                    <a:pt x="31540" y="15765"/>
                  </a:cubicBezTo>
                  <a:cubicBezTo>
                    <a:pt x="31540" y="7049"/>
                    <a:pt x="24480" y="1"/>
                    <a:pt x="15776" y="1"/>
                  </a:cubicBezTo>
                  <a:close/>
                </a:path>
              </a:pathLst>
            </a:custGeom>
            <a:solidFill>
              <a:srgbClr val="E092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32;p21">
              <a:extLst>
                <a:ext uri="{FF2B5EF4-FFF2-40B4-BE49-F238E27FC236}">
                  <a16:creationId xmlns:a16="http://schemas.microsoft.com/office/drawing/2014/main" id="{4775915C-6F74-AF5E-EF1E-8C5C37591BA2}"/>
                </a:ext>
              </a:extLst>
            </p:cNvPr>
            <p:cNvSpPr/>
            <p:nvPr/>
          </p:nvSpPr>
          <p:spPr>
            <a:xfrm>
              <a:off x="6329289" y="3516671"/>
              <a:ext cx="603066" cy="603087"/>
            </a:xfrm>
            <a:custGeom>
              <a:avLst/>
              <a:gdLst/>
              <a:ahLst/>
              <a:cxnLst/>
              <a:rect l="l" t="t" r="r" b="b"/>
              <a:pathLst>
                <a:path w="28492" h="28493" extrusionOk="0">
                  <a:moveTo>
                    <a:pt x="14252" y="1"/>
                  </a:moveTo>
                  <a:cubicBezTo>
                    <a:pt x="6382" y="1"/>
                    <a:pt x="0" y="6383"/>
                    <a:pt x="0" y="14253"/>
                  </a:cubicBezTo>
                  <a:cubicBezTo>
                    <a:pt x="0" y="22123"/>
                    <a:pt x="6382" y="28492"/>
                    <a:pt x="14252" y="28492"/>
                  </a:cubicBezTo>
                  <a:cubicBezTo>
                    <a:pt x="22110" y="28492"/>
                    <a:pt x="28492" y="22123"/>
                    <a:pt x="28492" y="14253"/>
                  </a:cubicBezTo>
                  <a:cubicBezTo>
                    <a:pt x="28492" y="6383"/>
                    <a:pt x="22110" y="1"/>
                    <a:pt x="142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33;p21">
              <a:extLst>
                <a:ext uri="{FF2B5EF4-FFF2-40B4-BE49-F238E27FC236}">
                  <a16:creationId xmlns:a16="http://schemas.microsoft.com/office/drawing/2014/main" id="{C0824E44-0ACB-21B4-C2A4-AD801D51C5C2}"/>
                </a:ext>
              </a:extLst>
            </p:cNvPr>
            <p:cNvSpPr/>
            <p:nvPr/>
          </p:nvSpPr>
          <p:spPr>
            <a:xfrm>
              <a:off x="6145876" y="4375312"/>
              <a:ext cx="969779" cy="231543"/>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a:solidFill>
                    <a:srgbClr val="FFFFFF"/>
                  </a:solidFill>
                  <a:latin typeface="Fira Sans Extra Condensed Medium"/>
                  <a:ea typeface="Fira Sans Extra Condensed Medium"/>
                  <a:cs typeface="Fira Sans Extra Condensed Medium"/>
                  <a:sym typeface="Fira Sans Extra Condensed Medium"/>
                </a:rPr>
                <a:t>Lara</a:t>
              </a:r>
              <a:endParaRPr sz="1300">
                <a:solidFill>
                  <a:srgbClr val="FFFFFF"/>
                </a:solidFill>
                <a:latin typeface="Fira Sans Extra Condensed Medium"/>
                <a:ea typeface="Fira Sans Extra Condensed Medium"/>
                <a:cs typeface="Fira Sans Extra Condensed Medium"/>
                <a:sym typeface="Fira Sans Extra Condensed Medium"/>
              </a:endParaRPr>
            </a:p>
          </p:txBody>
        </p:sp>
      </p:grpSp>
      <p:pic>
        <p:nvPicPr>
          <p:cNvPr id="655" name="Picture 654" descr="A person wearing glasses and smiling&#10;&#10;Description automatically generated">
            <a:extLst>
              <a:ext uri="{FF2B5EF4-FFF2-40B4-BE49-F238E27FC236}">
                <a16:creationId xmlns:a16="http://schemas.microsoft.com/office/drawing/2014/main" id="{E15CC2EC-C810-E7F8-7CE6-5600FCB14D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9531" y="5742320"/>
            <a:ext cx="558000" cy="558000"/>
          </a:xfrm>
          <a:prstGeom prst="ellipse">
            <a:avLst/>
          </a:prstGeom>
        </p:spPr>
      </p:pic>
      <p:pic>
        <p:nvPicPr>
          <p:cNvPr id="656" name="Picture 655" descr="A person with blue hair and glasses&#10;&#10;Description automatically generated with medium confidence">
            <a:extLst>
              <a:ext uri="{FF2B5EF4-FFF2-40B4-BE49-F238E27FC236}">
                <a16:creationId xmlns:a16="http://schemas.microsoft.com/office/drawing/2014/main" id="{5C6971AE-18C1-86ED-943F-44728BB6C769}"/>
              </a:ext>
            </a:extLst>
          </p:cNvPr>
          <p:cNvPicPr>
            <a:picLocks noChangeAspect="1"/>
          </p:cNvPicPr>
          <p:nvPr/>
        </p:nvPicPr>
        <p:blipFill rotWithShape="1">
          <a:blip r:embed="rId3">
            <a:extLst>
              <a:ext uri="{28A0092B-C50C-407E-A947-70E740481C1C}">
                <a14:useLocalDpi xmlns:a14="http://schemas.microsoft.com/office/drawing/2010/main" val="0"/>
              </a:ext>
            </a:extLst>
          </a:blip>
          <a:srcRect l="-921" t="6221" r="-6464" b="27336"/>
          <a:stretch/>
        </p:blipFill>
        <p:spPr>
          <a:xfrm rot="180000">
            <a:off x="3376484" y="5742218"/>
            <a:ext cx="575081" cy="558000"/>
          </a:xfrm>
          <a:prstGeom prst="ellipse">
            <a:avLst/>
          </a:prstGeom>
        </p:spPr>
      </p:pic>
      <p:sp>
        <p:nvSpPr>
          <p:cNvPr id="659" name="Title 1">
            <a:extLst>
              <a:ext uri="{FF2B5EF4-FFF2-40B4-BE49-F238E27FC236}">
                <a16:creationId xmlns:a16="http://schemas.microsoft.com/office/drawing/2014/main" id="{34361BAE-9393-B8A9-20A8-60C88E27C2CF}"/>
              </a:ext>
            </a:extLst>
          </p:cNvPr>
          <p:cNvSpPr txBox="1">
            <a:spLocks/>
          </p:cNvSpPr>
          <p:nvPr/>
        </p:nvSpPr>
        <p:spPr>
          <a:xfrm>
            <a:off x="7674053" y="1539455"/>
            <a:ext cx="3683170" cy="720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Epilogue"/>
              <a:buNone/>
              <a:defRPr sz="3200" b="1" i="0" u="none" strike="noStrike" cap="none">
                <a:solidFill>
                  <a:schemeClr val="dk1"/>
                </a:solidFill>
                <a:latin typeface="Epilogue"/>
                <a:ea typeface="Epilogue"/>
                <a:cs typeface="Epilogue"/>
                <a:sym typeface="Epilogue"/>
              </a:defRPr>
            </a:lvl1pPr>
            <a:lvl2pPr marR="0" lvl="1"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2pPr>
            <a:lvl3pPr marR="0" lvl="2"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3pPr>
            <a:lvl4pPr marR="0" lvl="3"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4pPr>
            <a:lvl5pPr marR="0" lvl="4"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5pPr>
            <a:lvl6pPr marR="0" lvl="5"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6pPr>
            <a:lvl7pPr marR="0" lvl="6"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7pPr>
            <a:lvl8pPr marR="0" lvl="7"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8pPr>
            <a:lvl9pPr marR="0" lvl="8"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9pPr>
          </a:lstStyle>
          <a:p>
            <a:r>
              <a:rPr lang="en-GB" kern="0"/>
              <a:t>Working Group</a:t>
            </a:r>
            <a:br>
              <a:rPr lang="en-GB" kern="0"/>
            </a:br>
            <a:r>
              <a:rPr lang="en-GB" sz="2400" i="1" kern="0">
                <a:solidFill>
                  <a:schemeClr val="bg2">
                    <a:lumMod val="75000"/>
                  </a:schemeClr>
                </a:solidFill>
              </a:rPr>
              <a:t>Designing the Method</a:t>
            </a:r>
            <a:endParaRPr lang="en-GB" kern="0">
              <a:solidFill>
                <a:schemeClr val="bg2">
                  <a:lumMod val="75000"/>
                </a:schemeClr>
              </a:solidFill>
            </a:endParaRPr>
          </a:p>
        </p:txBody>
      </p:sp>
      <p:sp>
        <p:nvSpPr>
          <p:cNvPr id="667" name="Title 1">
            <a:extLst>
              <a:ext uri="{FF2B5EF4-FFF2-40B4-BE49-F238E27FC236}">
                <a16:creationId xmlns:a16="http://schemas.microsoft.com/office/drawing/2014/main" id="{CB04B50A-0015-AD00-9B7D-A23E0976FA65}"/>
              </a:ext>
            </a:extLst>
          </p:cNvPr>
          <p:cNvSpPr txBox="1">
            <a:spLocks/>
          </p:cNvSpPr>
          <p:nvPr/>
        </p:nvSpPr>
        <p:spPr>
          <a:xfrm>
            <a:off x="7674052" y="2882628"/>
            <a:ext cx="4330825" cy="720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Epilogue"/>
              <a:buNone/>
              <a:defRPr sz="3200" b="1" i="0" u="none" strike="noStrike" cap="none">
                <a:solidFill>
                  <a:schemeClr val="dk1"/>
                </a:solidFill>
                <a:latin typeface="Epilogue"/>
                <a:ea typeface="Epilogue"/>
                <a:cs typeface="Epilogue"/>
                <a:sym typeface="Epilogue"/>
              </a:defRPr>
            </a:lvl1pPr>
            <a:lvl2pPr marR="0" lvl="1"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2pPr>
            <a:lvl3pPr marR="0" lvl="2"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3pPr>
            <a:lvl4pPr marR="0" lvl="3"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4pPr>
            <a:lvl5pPr marR="0" lvl="4"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5pPr>
            <a:lvl6pPr marR="0" lvl="5"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6pPr>
            <a:lvl7pPr marR="0" lvl="6"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7pPr>
            <a:lvl8pPr marR="0" lvl="7"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8pPr>
            <a:lvl9pPr marR="0" lvl="8"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9pPr>
          </a:lstStyle>
          <a:p>
            <a:r>
              <a:rPr lang="en-GB" kern="0"/>
              <a:t>Full Group</a:t>
            </a:r>
            <a:br>
              <a:rPr lang="en-GB" kern="0"/>
            </a:br>
            <a:r>
              <a:rPr lang="en-GB" sz="2400" i="1" kern="0">
                <a:solidFill>
                  <a:schemeClr val="accent2">
                    <a:lumMod val="75000"/>
                  </a:schemeClr>
                </a:solidFill>
              </a:rPr>
              <a:t>Setting Research Priorities</a:t>
            </a:r>
            <a:endParaRPr lang="en-GB" kern="0">
              <a:solidFill>
                <a:schemeClr val="accent2">
                  <a:lumMod val="75000"/>
                </a:schemeClr>
              </a:solidFill>
            </a:endParaRPr>
          </a:p>
        </p:txBody>
      </p:sp>
      <p:sp>
        <p:nvSpPr>
          <p:cNvPr id="668" name="Title 1">
            <a:extLst>
              <a:ext uri="{FF2B5EF4-FFF2-40B4-BE49-F238E27FC236}">
                <a16:creationId xmlns:a16="http://schemas.microsoft.com/office/drawing/2014/main" id="{F8B32188-F8C3-E5BE-A561-10FC900BBEF2}"/>
              </a:ext>
            </a:extLst>
          </p:cNvPr>
          <p:cNvSpPr txBox="1">
            <a:spLocks/>
          </p:cNvSpPr>
          <p:nvPr/>
        </p:nvSpPr>
        <p:spPr>
          <a:xfrm>
            <a:off x="7693011" y="235577"/>
            <a:ext cx="3227245" cy="720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Epilogue"/>
              <a:buNone/>
              <a:defRPr sz="3200" b="1" i="0" u="none" strike="noStrike" cap="none">
                <a:solidFill>
                  <a:schemeClr val="dk1"/>
                </a:solidFill>
                <a:latin typeface="Epilogue"/>
                <a:ea typeface="Epilogue"/>
                <a:cs typeface="Epilogue"/>
                <a:sym typeface="Epilogue"/>
              </a:defRPr>
            </a:lvl1pPr>
            <a:lvl2pPr marR="0" lvl="1"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2pPr>
            <a:lvl3pPr marR="0" lvl="2"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3pPr>
            <a:lvl4pPr marR="0" lvl="3"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4pPr>
            <a:lvl5pPr marR="0" lvl="4"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5pPr>
            <a:lvl6pPr marR="0" lvl="5"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6pPr>
            <a:lvl7pPr marR="0" lvl="6"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7pPr>
            <a:lvl8pPr marR="0" lvl="7"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8pPr>
            <a:lvl9pPr marR="0" lvl="8"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9pPr>
          </a:lstStyle>
          <a:p>
            <a:r>
              <a:rPr lang="en-GB" kern="0"/>
              <a:t>Core Group</a:t>
            </a:r>
            <a:br>
              <a:rPr lang="en-GB" kern="0"/>
            </a:br>
            <a:r>
              <a:rPr lang="en-GB" sz="2400" i="1" kern="0">
                <a:solidFill>
                  <a:schemeClr val="accent5">
                    <a:lumMod val="75000"/>
                  </a:schemeClr>
                </a:solidFill>
              </a:rPr>
              <a:t>Planning the Project</a:t>
            </a:r>
            <a:endParaRPr lang="en-GB" kern="0">
              <a:solidFill>
                <a:schemeClr val="accent5">
                  <a:lumMod val="75000"/>
                </a:schemeClr>
              </a:solidFill>
            </a:endParaRPr>
          </a:p>
        </p:txBody>
      </p:sp>
      <p:sp>
        <p:nvSpPr>
          <p:cNvPr id="669" name="Title 1">
            <a:extLst>
              <a:ext uri="{FF2B5EF4-FFF2-40B4-BE49-F238E27FC236}">
                <a16:creationId xmlns:a16="http://schemas.microsoft.com/office/drawing/2014/main" id="{7D16184C-43AE-293A-1251-373BCDB6D139}"/>
              </a:ext>
            </a:extLst>
          </p:cNvPr>
          <p:cNvSpPr txBox="1">
            <a:spLocks/>
          </p:cNvSpPr>
          <p:nvPr/>
        </p:nvSpPr>
        <p:spPr>
          <a:xfrm>
            <a:off x="7674052" y="4235856"/>
            <a:ext cx="3838235" cy="720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Epilogue"/>
              <a:buNone/>
              <a:defRPr sz="3200" b="1" i="0" u="none" strike="noStrike" cap="none">
                <a:solidFill>
                  <a:schemeClr val="dk1"/>
                </a:solidFill>
                <a:latin typeface="Epilogue"/>
                <a:ea typeface="Epilogue"/>
                <a:cs typeface="Epilogue"/>
                <a:sym typeface="Epilogue"/>
              </a:defRPr>
            </a:lvl1pPr>
            <a:lvl2pPr marR="0" lvl="1"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2pPr>
            <a:lvl3pPr marR="0" lvl="2"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3pPr>
            <a:lvl4pPr marR="0" lvl="3"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4pPr>
            <a:lvl5pPr marR="0" lvl="4"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5pPr>
            <a:lvl6pPr marR="0" lvl="5"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6pPr>
            <a:lvl7pPr marR="0" lvl="6"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7pPr>
            <a:lvl8pPr marR="0" lvl="7"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8pPr>
            <a:lvl9pPr marR="0" lvl="8"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9pPr>
          </a:lstStyle>
          <a:p>
            <a:r>
              <a:rPr lang="en-GB" kern="0"/>
              <a:t>Working Group</a:t>
            </a:r>
            <a:br>
              <a:rPr lang="en-GB" kern="0"/>
            </a:br>
            <a:r>
              <a:rPr lang="en-GB" sz="2400" i="1" kern="0">
                <a:solidFill>
                  <a:schemeClr val="bg2">
                    <a:lumMod val="75000"/>
                  </a:schemeClr>
                </a:solidFill>
              </a:rPr>
              <a:t>Analysis and Summary </a:t>
            </a:r>
            <a:endParaRPr lang="en-GB" kern="0">
              <a:solidFill>
                <a:schemeClr val="bg2">
                  <a:lumMod val="75000"/>
                </a:schemeClr>
              </a:solidFill>
            </a:endParaRPr>
          </a:p>
        </p:txBody>
      </p:sp>
      <p:sp>
        <p:nvSpPr>
          <p:cNvPr id="670" name="Title 1">
            <a:extLst>
              <a:ext uri="{FF2B5EF4-FFF2-40B4-BE49-F238E27FC236}">
                <a16:creationId xmlns:a16="http://schemas.microsoft.com/office/drawing/2014/main" id="{BCB06459-9000-9D6E-799C-986863A94CF0}"/>
              </a:ext>
            </a:extLst>
          </p:cNvPr>
          <p:cNvSpPr txBox="1">
            <a:spLocks/>
          </p:cNvSpPr>
          <p:nvPr/>
        </p:nvSpPr>
        <p:spPr>
          <a:xfrm>
            <a:off x="7620618" y="5372880"/>
            <a:ext cx="3227245" cy="720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Epilogue"/>
              <a:buNone/>
              <a:defRPr sz="3200" b="1" i="0" u="none" strike="noStrike" cap="none">
                <a:solidFill>
                  <a:schemeClr val="dk1"/>
                </a:solidFill>
                <a:latin typeface="Epilogue"/>
                <a:ea typeface="Epilogue"/>
                <a:cs typeface="Epilogue"/>
                <a:sym typeface="Epilogue"/>
              </a:defRPr>
            </a:lvl1pPr>
            <a:lvl2pPr marR="0" lvl="1"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2pPr>
            <a:lvl3pPr marR="0" lvl="2"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3pPr>
            <a:lvl4pPr marR="0" lvl="3"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4pPr>
            <a:lvl5pPr marR="0" lvl="4"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5pPr>
            <a:lvl6pPr marR="0" lvl="5"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6pPr>
            <a:lvl7pPr marR="0" lvl="6"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7pPr>
            <a:lvl8pPr marR="0" lvl="7"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8pPr>
            <a:lvl9pPr marR="0" lvl="8" algn="l" rtl="0">
              <a:lnSpc>
                <a:spcPct val="100000"/>
              </a:lnSpc>
              <a:spcBef>
                <a:spcPts val="0"/>
              </a:spcBef>
              <a:spcAft>
                <a:spcPts val="0"/>
              </a:spcAft>
              <a:buClr>
                <a:schemeClr val="dk1"/>
              </a:buClr>
              <a:buSzPts val="3500"/>
              <a:buFont typeface="Epilogue"/>
              <a:buNone/>
              <a:defRPr sz="3500" b="0" i="0" u="none" strike="noStrike" cap="none">
                <a:solidFill>
                  <a:schemeClr val="dk1"/>
                </a:solidFill>
                <a:latin typeface="Epilogue"/>
                <a:ea typeface="Epilogue"/>
                <a:cs typeface="Epilogue"/>
                <a:sym typeface="Epilogue"/>
              </a:defRPr>
            </a:lvl9pPr>
          </a:lstStyle>
          <a:p>
            <a:r>
              <a:rPr lang="en-GB" kern="0"/>
              <a:t>Core Group</a:t>
            </a:r>
            <a:br>
              <a:rPr lang="en-GB" kern="0"/>
            </a:br>
            <a:r>
              <a:rPr lang="en-GB" sz="2400" i="1" kern="0">
                <a:solidFill>
                  <a:schemeClr val="accent5">
                    <a:lumMod val="75000"/>
                  </a:schemeClr>
                </a:solidFill>
              </a:rPr>
              <a:t>Dissemination</a:t>
            </a:r>
            <a:endParaRPr lang="en-GB" kern="0">
              <a:solidFill>
                <a:schemeClr val="accent5">
                  <a:lumMod val="75000"/>
                </a:schemeClr>
              </a:solidFill>
            </a:endParaRPr>
          </a:p>
        </p:txBody>
      </p:sp>
      <p:grpSp>
        <p:nvGrpSpPr>
          <p:cNvPr id="674" name="Google Shape;594;p21">
            <a:extLst>
              <a:ext uri="{FF2B5EF4-FFF2-40B4-BE49-F238E27FC236}">
                <a16:creationId xmlns:a16="http://schemas.microsoft.com/office/drawing/2014/main" id="{B6D40FE6-FC04-765B-19DF-3D6D112DD8E5}"/>
              </a:ext>
            </a:extLst>
          </p:cNvPr>
          <p:cNvGrpSpPr/>
          <p:nvPr/>
        </p:nvGrpSpPr>
        <p:grpSpPr>
          <a:xfrm>
            <a:off x="5112307" y="631849"/>
            <a:ext cx="1055826" cy="897184"/>
            <a:chOff x="4572436" y="1455311"/>
            <a:chExt cx="1419442" cy="1140296"/>
          </a:xfrm>
        </p:grpSpPr>
        <p:cxnSp>
          <p:nvCxnSpPr>
            <p:cNvPr id="675" name="Google Shape;595;p21">
              <a:extLst>
                <a:ext uri="{FF2B5EF4-FFF2-40B4-BE49-F238E27FC236}">
                  <a16:creationId xmlns:a16="http://schemas.microsoft.com/office/drawing/2014/main" id="{F464A937-DD75-4430-2CC6-1F74AC18A16D}"/>
                </a:ext>
              </a:extLst>
            </p:cNvPr>
            <p:cNvCxnSpPr>
              <a:cxnSpLocks/>
            </p:cNvCxnSpPr>
            <p:nvPr/>
          </p:nvCxnSpPr>
          <p:spPr>
            <a:xfrm>
              <a:off x="4572436" y="1455311"/>
              <a:ext cx="1419442" cy="178161"/>
            </a:xfrm>
            <a:prstGeom prst="straightConnector1">
              <a:avLst/>
            </a:prstGeom>
            <a:noFill/>
            <a:ln w="9525" cap="flat" cmpd="sng">
              <a:solidFill>
                <a:schemeClr val="dk1"/>
              </a:solidFill>
              <a:prstDash val="solid"/>
              <a:round/>
              <a:headEnd type="none" w="med" len="med"/>
              <a:tailEnd type="oval" w="med" len="med"/>
            </a:ln>
          </p:spPr>
        </p:cxnSp>
        <p:cxnSp>
          <p:nvCxnSpPr>
            <p:cNvPr id="676" name="Google Shape;596;p21">
              <a:extLst>
                <a:ext uri="{FF2B5EF4-FFF2-40B4-BE49-F238E27FC236}">
                  <a16:creationId xmlns:a16="http://schemas.microsoft.com/office/drawing/2014/main" id="{8EC00C7B-82D2-76AF-86EA-C9544FC9E81F}"/>
                </a:ext>
              </a:extLst>
            </p:cNvPr>
            <p:cNvCxnSpPr>
              <a:cxnSpLocks/>
            </p:cNvCxnSpPr>
            <p:nvPr/>
          </p:nvCxnSpPr>
          <p:spPr>
            <a:xfrm>
              <a:off x="5981809" y="1674195"/>
              <a:ext cx="0" cy="921412"/>
            </a:xfrm>
            <a:prstGeom prst="straightConnector1">
              <a:avLst/>
            </a:prstGeom>
            <a:noFill/>
            <a:ln w="9525" cap="flat" cmpd="sng">
              <a:solidFill>
                <a:schemeClr val="dk1"/>
              </a:solidFill>
              <a:prstDash val="solid"/>
              <a:round/>
              <a:headEnd type="none" w="med" len="med"/>
              <a:tailEnd type="arrow" w="med" len="med"/>
            </a:ln>
          </p:spPr>
        </p:cxnSp>
      </p:grpSp>
      <p:grpSp>
        <p:nvGrpSpPr>
          <p:cNvPr id="703" name="Google Shape;594;p21">
            <a:extLst>
              <a:ext uri="{FF2B5EF4-FFF2-40B4-BE49-F238E27FC236}">
                <a16:creationId xmlns:a16="http://schemas.microsoft.com/office/drawing/2014/main" id="{557B9DE0-FAA8-4575-AD95-5AAE49FF22DC}"/>
              </a:ext>
            </a:extLst>
          </p:cNvPr>
          <p:cNvGrpSpPr/>
          <p:nvPr/>
        </p:nvGrpSpPr>
        <p:grpSpPr>
          <a:xfrm flipV="1">
            <a:off x="6196712" y="2731780"/>
            <a:ext cx="267984" cy="412874"/>
            <a:chOff x="3864149" y="1488356"/>
            <a:chExt cx="2146778" cy="1107250"/>
          </a:xfrm>
        </p:grpSpPr>
        <p:cxnSp>
          <p:nvCxnSpPr>
            <p:cNvPr id="704" name="Google Shape;595;p21">
              <a:extLst>
                <a:ext uri="{FF2B5EF4-FFF2-40B4-BE49-F238E27FC236}">
                  <a16:creationId xmlns:a16="http://schemas.microsoft.com/office/drawing/2014/main" id="{EA5A6FB5-64EA-7E27-606D-307423C92957}"/>
                </a:ext>
              </a:extLst>
            </p:cNvPr>
            <p:cNvCxnSpPr>
              <a:cxnSpLocks/>
            </p:cNvCxnSpPr>
            <p:nvPr/>
          </p:nvCxnSpPr>
          <p:spPr>
            <a:xfrm>
              <a:off x="3864149" y="1488356"/>
              <a:ext cx="2146778" cy="256172"/>
            </a:xfrm>
            <a:prstGeom prst="straightConnector1">
              <a:avLst/>
            </a:prstGeom>
            <a:noFill/>
            <a:ln w="9525" cap="flat" cmpd="sng">
              <a:solidFill>
                <a:schemeClr val="dk1"/>
              </a:solidFill>
              <a:prstDash val="solid"/>
              <a:round/>
              <a:headEnd type="arrow" w="med" len="med"/>
              <a:tailEnd type="oval" w="med" len="med"/>
            </a:ln>
          </p:spPr>
        </p:cxnSp>
        <p:cxnSp>
          <p:nvCxnSpPr>
            <p:cNvPr id="705" name="Google Shape;596;p21">
              <a:extLst>
                <a:ext uri="{FF2B5EF4-FFF2-40B4-BE49-F238E27FC236}">
                  <a16:creationId xmlns:a16="http://schemas.microsoft.com/office/drawing/2014/main" id="{44DC8C64-42D4-7C21-3D36-C57254F94591}"/>
                </a:ext>
              </a:extLst>
            </p:cNvPr>
            <p:cNvCxnSpPr/>
            <p:nvPr/>
          </p:nvCxnSpPr>
          <p:spPr>
            <a:xfrm>
              <a:off x="5981808" y="1763402"/>
              <a:ext cx="0" cy="832204"/>
            </a:xfrm>
            <a:prstGeom prst="straightConnector1">
              <a:avLst/>
            </a:prstGeom>
            <a:noFill/>
            <a:ln w="9525" cap="flat" cmpd="sng">
              <a:solidFill>
                <a:schemeClr val="dk1"/>
              </a:solidFill>
              <a:prstDash val="solid"/>
              <a:round/>
              <a:headEnd type="none" w="med" len="med"/>
              <a:tailEnd type="none" w="med" len="med"/>
            </a:ln>
          </p:spPr>
        </p:cxnSp>
      </p:grpSp>
      <p:grpSp>
        <p:nvGrpSpPr>
          <p:cNvPr id="708" name="Google Shape;594;p21">
            <a:extLst>
              <a:ext uri="{FF2B5EF4-FFF2-40B4-BE49-F238E27FC236}">
                <a16:creationId xmlns:a16="http://schemas.microsoft.com/office/drawing/2014/main" id="{031B807A-2FCB-0BF3-2A26-5956556B81B0}"/>
              </a:ext>
            </a:extLst>
          </p:cNvPr>
          <p:cNvGrpSpPr/>
          <p:nvPr/>
        </p:nvGrpSpPr>
        <p:grpSpPr>
          <a:xfrm>
            <a:off x="6179671" y="3594854"/>
            <a:ext cx="221123" cy="635716"/>
            <a:chOff x="3510702" y="1572897"/>
            <a:chExt cx="1771383" cy="1704871"/>
          </a:xfrm>
        </p:grpSpPr>
        <p:cxnSp>
          <p:nvCxnSpPr>
            <p:cNvPr id="709" name="Google Shape;595;p21">
              <a:extLst>
                <a:ext uri="{FF2B5EF4-FFF2-40B4-BE49-F238E27FC236}">
                  <a16:creationId xmlns:a16="http://schemas.microsoft.com/office/drawing/2014/main" id="{A6E68DF6-EBC1-9C8A-509B-CE808349272E}"/>
                </a:ext>
              </a:extLst>
            </p:cNvPr>
            <p:cNvCxnSpPr>
              <a:cxnSpLocks/>
            </p:cNvCxnSpPr>
            <p:nvPr/>
          </p:nvCxnSpPr>
          <p:spPr>
            <a:xfrm>
              <a:off x="3510702" y="1572897"/>
              <a:ext cx="1771382" cy="549761"/>
            </a:xfrm>
            <a:prstGeom prst="straightConnector1">
              <a:avLst/>
            </a:prstGeom>
            <a:noFill/>
            <a:ln w="9525" cap="flat" cmpd="sng">
              <a:solidFill>
                <a:schemeClr val="dk1"/>
              </a:solidFill>
              <a:prstDash val="solid"/>
              <a:round/>
              <a:headEnd type="none" w="med" len="med"/>
              <a:tailEnd type="oval" w="med" len="med"/>
            </a:ln>
          </p:spPr>
        </p:cxnSp>
        <p:cxnSp>
          <p:nvCxnSpPr>
            <p:cNvPr id="710" name="Google Shape;596;p21">
              <a:extLst>
                <a:ext uri="{FF2B5EF4-FFF2-40B4-BE49-F238E27FC236}">
                  <a16:creationId xmlns:a16="http://schemas.microsoft.com/office/drawing/2014/main" id="{BD980C49-565C-F378-CDC2-5D9F358A4CEE}"/>
                </a:ext>
              </a:extLst>
            </p:cNvPr>
            <p:cNvCxnSpPr>
              <a:cxnSpLocks/>
            </p:cNvCxnSpPr>
            <p:nvPr/>
          </p:nvCxnSpPr>
          <p:spPr>
            <a:xfrm flipH="1">
              <a:off x="3686156" y="2147843"/>
              <a:ext cx="1595929" cy="1129925"/>
            </a:xfrm>
            <a:prstGeom prst="straightConnector1">
              <a:avLst/>
            </a:prstGeom>
            <a:noFill/>
            <a:ln w="9525" cap="flat" cmpd="sng">
              <a:solidFill>
                <a:schemeClr val="dk1"/>
              </a:solidFill>
              <a:prstDash val="solid"/>
              <a:round/>
              <a:headEnd type="none" w="med" len="med"/>
              <a:tailEnd type="arrow" w="med" len="med"/>
            </a:ln>
          </p:spPr>
        </p:cxnSp>
      </p:grpSp>
      <p:grpSp>
        <p:nvGrpSpPr>
          <p:cNvPr id="713" name="Google Shape;594;p21">
            <a:extLst>
              <a:ext uri="{FF2B5EF4-FFF2-40B4-BE49-F238E27FC236}">
                <a16:creationId xmlns:a16="http://schemas.microsoft.com/office/drawing/2014/main" id="{07A196ED-F3A8-F924-9B89-ADF1814C356F}"/>
              </a:ext>
            </a:extLst>
          </p:cNvPr>
          <p:cNvGrpSpPr/>
          <p:nvPr/>
        </p:nvGrpSpPr>
        <p:grpSpPr>
          <a:xfrm flipH="1" flipV="1">
            <a:off x="853341" y="2737738"/>
            <a:ext cx="267984" cy="412874"/>
            <a:chOff x="3864149" y="1488356"/>
            <a:chExt cx="2146778" cy="1107250"/>
          </a:xfrm>
        </p:grpSpPr>
        <p:cxnSp>
          <p:nvCxnSpPr>
            <p:cNvPr id="714" name="Google Shape;595;p21">
              <a:extLst>
                <a:ext uri="{FF2B5EF4-FFF2-40B4-BE49-F238E27FC236}">
                  <a16:creationId xmlns:a16="http://schemas.microsoft.com/office/drawing/2014/main" id="{6BBA3377-86E1-BA6F-273C-13328A163AE1}"/>
                </a:ext>
              </a:extLst>
            </p:cNvPr>
            <p:cNvCxnSpPr>
              <a:cxnSpLocks/>
            </p:cNvCxnSpPr>
            <p:nvPr/>
          </p:nvCxnSpPr>
          <p:spPr>
            <a:xfrm>
              <a:off x="3864149" y="1488356"/>
              <a:ext cx="2146778" cy="256172"/>
            </a:xfrm>
            <a:prstGeom prst="straightConnector1">
              <a:avLst/>
            </a:prstGeom>
            <a:noFill/>
            <a:ln w="9525" cap="flat" cmpd="sng">
              <a:solidFill>
                <a:schemeClr val="dk1"/>
              </a:solidFill>
              <a:prstDash val="solid"/>
              <a:round/>
              <a:headEnd type="arrow" w="med" len="med"/>
              <a:tailEnd type="oval" w="med" len="med"/>
            </a:ln>
          </p:spPr>
        </p:cxnSp>
        <p:cxnSp>
          <p:nvCxnSpPr>
            <p:cNvPr id="715" name="Google Shape;596;p21">
              <a:extLst>
                <a:ext uri="{FF2B5EF4-FFF2-40B4-BE49-F238E27FC236}">
                  <a16:creationId xmlns:a16="http://schemas.microsoft.com/office/drawing/2014/main" id="{0D954BB6-1AFE-EC39-B403-5CCCF74C4F45}"/>
                </a:ext>
              </a:extLst>
            </p:cNvPr>
            <p:cNvCxnSpPr/>
            <p:nvPr/>
          </p:nvCxnSpPr>
          <p:spPr>
            <a:xfrm>
              <a:off x="5981808" y="1763402"/>
              <a:ext cx="0" cy="832204"/>
            </a:xfrm>
            <a:prstGeom prst="straightConnector1">
              <a:avLst/>
            </a:prstGeom>
            <a:noFill/>
            <a:ln w="9525" cap="flat" cmpd="sng">
              <a:solidFill>
                <a:schemeClr val="dk1"/>
              </a:solidFill>
              <a:prstDash val="solid"/>
              <a:round/>
              <a:headEnd type="none" w="med" len="med"/>
              <a:tailEnd type="none" w="med" len="med"/>
            </a:ln>
          </p:spPr>
        </p:cxnSp>
      </p:grpSp>
      <p:grpSp>
        <p:nvGrpSpPr>
          <p:cNvPr id="724" name="Google Shape;594;p21">
            <a:extLst>
              <a:ext uri="{FF2B5EF4-FFF2-40B4-BE49-F238E27FC236}">
                <a16:creationId xmlns:a16="http://schemas.microsoft.com/office/drawing/2014/main" id="{512600D9-75CD-4950-F5BF-4B2021B3418B}"/>
              </a:ext>
            </a:extLst>
          </p:cNvPr>
          <p:cNvGrpSpPr/>
          <p:nvPr/>
        </p:nvGrpSpPr>
        <p:grpSpPr>
          <a:xfrm flipH="1">
            <a:off x="923510" y="3591680"/>
            <a:ext cx="221123" cy="635716"/>
            <a:chOff x="3510702" y="1572897"/>
            <a:chExt cx="1771383" cy="1704871"/>
          </a:xfrm>
        </p:grpSpPr>
        <p:cxnSp>
          <p:nvCxnSpPr>
            <p:cNvPr id="725" name="Google Shape;595;p21">
              <a:extLst>
                <a:ext uri="{FF2B5EF4-FFF2-40B4-BE49-F238E27FC236}">
                  <a16:creationId xmlns:a16="http://schemas.microsoft.com/office/drawing/2014/main" id="{C7DE75E8-BCB9-C959-3266-0207371DD8DB}"/>
                </a:ext>
              </a:extLst>
            </p:cNvPr>
            <p:cNvCxnSpPr>
              <a:cxnSpLocks/>
            </p:cNvCxnSpPr>
            <p:nvPr/>
          </p:nvCxnSpPr>
          <p:spPr>
            <a:xfrm>
              <a:off x="3510702" y="1572897"/>
              <a:ext cx="1771382" cy="549761"/>
            </a:xfrm>
            <a:prstGeom prst="straightConnector1">
              <a:avLst/>
            </a:prstGeom>
            <a:noFill/>
            <a:ln w="9525" cap="flat" cmpd="sng">
              <a:solidFill>
                <a:schemeClr val="dk1"/>
              </a:solidFill>
              <a:prstDash val="solid"/>
              <a:round/>
              <a:headEnd type="none" w="med" len="med"/>
              <a:tailEnd type="oval" w="med" len="med"/>
            </a:ln>
          </p:spPr>
        </p:cxnSp>
        <p:cxnSp>
          <p:nvCxnSpPr>
            <p:cNvPr id="726" name="Google Shape;596;p21">
              <a:extLst>
                <a:ext uri="{FF2B5EF4-FFF2-40B4-BE49-F238E27FC236}">
                  <a16:creationId xmlns:a16="http://schemas.microsoft.com/office/drawing/2014/main" id="{79386663-D78A-88F8-2C4F-395C6195F976}"/>
                </a:ext>
              </a:extLst>
            </p:cNvPr>
            <p:cNvCxnSpPr>
              <a:cxnSpLocks/>
            </p:cNvCxnSpPr>
            <p:nvPr/>
          </p:nvCxnSpPr>
          <p:spPr>
            <a:xfrm flipH="1">
              <a:off x="3686156" y="2147843"/>
              <a:ext cx="1595929" cy="1129925"/>
            </a:xfrm>
            <a:prstGeom prst="straightConnector1">
              <a:avLst/>
            </a:prstGeom>
            <a:noFill/>
            <a:ln w="9525" cap="flat" cmpd="sng">
              <a:solidFill>
                <a:schemeClr val="dk1"/>
              </a:solidFill>
              <a:prstDash val="solid"/>
              <a:round/>
              <a:headEnd type="none" w="med" len="med"/>
              <a:tailEnd type="arrow" w="med" len="med"/>
            </a:ln>
          </p:spPr>
        </p:cxnSp>
      </p:grpSp>
      <p:cxnSp>
        <p:nvCxnSpPr>
          <p:cNvPr id="727" name="Google Shape;595;p21">
            <a:extLst>
              <a:ext uri="{FF2B5EF4-FFF2-40B4-BE49-F238E27FC236}">
                <a16:creationId xmlns:a16="http://schemas.microsoft.com/office/drawing/2014/main" id="{D6B3CD83-1083-8D36-27FB-914A6C3DCDF0}"/>
              </a:ext>
            </a:extLst>
          </p:cNvPr>
          <p:cNvCxnSpPr>
            <a:cxnSpLocks/>
          </p:cNvCxnSpPr>
          <p:nvPr/>
        </p:nvCxnSpPr>
        <p:spPr>
          <a:xfrm>
            <a:off x="7689201" y="393129"/>
            <a:ext cx="0" cy="756000"/>
          </a:xfrm>
          <a:prstGeom prst="straightConnector1">
            <a:avLst/>
          </a:prstGeom>
          <a:noFill/>
          <a:ln w="9525" cap="flat" cmpd="sng">
            <a:solidFill>
              <a:schemeClr val="dk1"/>
            </a:solidFill>
            <a:prstDash val="solid"/>
            <a:round/>
            <a:headEnd type="oval" w="med" len="med"/>
            <a:tailEnd type="oval" w="med" len="med"/>
          </a:ln>
        </p:spPr>
      </p:cxnSp>
      <p:cxnSp>
        <p:nvCxnSpPr>
          <p:cNvPr id="732" name="Google Shape;595;p21">
            <a:extLst>
              <a:ext uri="{FF2B5EF4-FFF2-40B4-BE49-F238E27FC236}">
                <a16:creationId xmlns:a16="http://schemas.microsoft.com/office/drawing/2014/main" id="{9269E1B1-1727-4FD3-BC6F-3AFAF3E28938}"/>
              </a:ext>
            </a:extLst>
          </p:cNvPr>
          <p:cNvCxnSpPr>
            <a:cxnSpLocks/>
          </p:cNvCxnSpPr>
          <p:nvPr/>
        </p:nvCxnSpPr>
        <p:spPr>
          <a:xfrm>
            <a:off x="7689201" y="1673080"/>
            <a:ext cx="0" cy="756000"/>
          </a:xfrm>
          <a:prstGeom prst="straightConnector1">
            <a:avLst/>
          </a:prstGeom>
          <a:noFill/>
          <a:ln w="9525" cap="flat" cmpd="sng">
            <a:solidFill>
              <a:schemeClr val="dk1"/>
            </a:solidFill>
            <a:prstDash val="solid"/>
            <a:round/>
            <a:headEnd type="oval" w="med" len="med"/>
            <a:tailEnd type="oval" w="med" len="med"/>
          </a:ln>
        </p:spPr>
      </p:cxnSp>
      <p:cxnSp>
        <p:nvCxnSpPr>
          <p:cNvPr id="733" name="Google Shape;595;p21">
            <a:extLst>
              <a:ext uri="{FF2B5EF4-FFF2-40B4-BE49-F238E27FC236}">
                <a16:creationId xmlns:a16="http://schemas.microsoft.com/office/drawing/2014/main" id="{DAC5F81B-0E95-BD12-14C1-86F03B70B0D2}"/>
              </a:ext>
            </a:extLst>
          </p:cNvPr>
          <p:cNvCxnSpPr>
            <a:cxnSpLocks/>
          </p:cNvCxnSpPr>
          <p:nvPr/>
        </p:nvCxnSpPr>
        <p:spPr>
          <a:xfrm>
            <a:off x="7689201" y="3025814"/>
            <a:ext cx="0" cy="756000"/>
          </a:xfrm>
          <a:prstGeom prst="straightConnector1">
            <a:avLst/>
          </a:prstGeom>
          <a:noFill/>
          <a:ln w="9525" cap="flat" cmpd="sng">
            <a:solidFill>
              <a:schemeClr val="dk1"/>
            </a:solidFill>
            <a:prstDash val="solid"/>
            <a:round/>
            <a:headEnd type="oval" w="med" len="med"/>
            <a:tailEnd type="oval" w="med" len="med"/>
          </a:ln>
        </p:spPr>
      </p:cxnSp>
      <p:cxnSp>
        <p:nvCxnSpPr>
          <p:cNvPr id="734" name="Google Shape;595;p21">
            <a:extLst>
              <a:ext uri="{FF2B5EF4-FFF2-40B4-BE49-F238E27FC236}">
                <a16:creationId xmlns:a16="http://schemas.microsoft.com/office/drawing/2014/main" id="{3007B620-E304-E898-AC83-AC8118C6A916}"/>
              </a:ext>
            </a:extLst>
          </p:cNvPr>
          <p:cNvCxnSpPr>
            <a:cxnSpLocks/>
          </p:cNvCxnSpPr>
          <p:nvPr/>
        </p:nvCxnSpPr>
        <p:spPr>
          <a:xfrm>
            <a:off x="7671917" y="4372817"/>
            <a:ext cx="0" cy="756000"/>
          </a:xfrm>
          <a:prstGeom prst="straightConnector1">
            <a:avLst/>
          </a:prstGeom>
          <a:noFill/>
          <a:ln w="9525" cap="flat" cmpd="sng">
            <a:solidFill>
              <a:schemeClr val="dk1"/>
            </a:solidFill>
            <a:prstDash val="solid"/>
            <a:round/>
            <a:headEnd type="oval" w="med" len="med"/>
            <a:tailEnd type="oval" w="med" len="med"/>
          </a:ln>
        </p:spPr>
      </p:cxnSp>
      <p:cxnSp>
        <p:nvCxnSpPr>
          <p:cNvPr id="735" name="Google Shape;595;p21">
            <a:extLst>
              <a:ext uri="{FF2B5EF4-FFF2-40B4-BE49-F238E27FC236}">
                <a16:creationId xmlns:a16="http://schemas.microsoft.com/office/drawing/2014/main" id="{ED3B469D-C682-D6A4-86C9-9D96CB6FAF72}"/>
              </a:ext>
            </a:extLst>
          </p:cNvPr>
          <p:cNvCxnSpPr>
            <a:cxnSpLocks/>
          </p:cNvCxnSpPr>
          <p:nvPr/>
        </p:nvCxnSpPr>
        <p:spPr>
          <a:xfrm>
            <a:off x="7655215" y="5541466"/>
            <a:ext cx="0" cy="756000"/>
          </a:xfrm>
          <a:prstGeom prst="straightConnector1">
            <a:avLst/>
          </a:prstGeom>
          <a:noFill/>
          <a:ln w="9525" cap="flat" cmpd="sng">
            <a:solidFill>
              <a:schemeClr val="dk1"/>
            </a:solidFill>
            <a:prstDash val="solid"/>
            <a:round/>
            <a:headEnd type="oval" w="med" len="med"/>
            <a:tailEnd type="oval" w="med" len="med"/>
          </a:ln>
        </p:spPr>
      </p:cxnSp>
      <p:cxnSp>
        <p:nvCxnSpPr>
          <p:cNvPr id="736" name="Google Shape;596;p21">
            <a:extLst>
              <a:ext uri="{FF2B5EF4-FFF2-40B4-BE49-F238E27FC236}">
                <a16:creationId xmlns:a16="http://schemas.microsoft.com/office/drawing/2014/main" id="{717434BB-4F3C-4DAA-873A-9E97298DF86A}"/>
              </a:ext>
            </a:extLst>
          </p:cNvPr>
          <p:cNvCxnSpPr>
            <a:cxnSpLocks/>
          </p:cNvCxnSpPr>
          <p:nvPr/>
        </p:nvCxnSpPr>
        <p:spPr>
          <a:xfrm flipH="1">
            <a:off x="6182301" y="771129"/>
            <a:ext cx="1506900" cy="0"/>
          </a:xfrm>
          <a:prstGeom prst="straightConnector1">
            <a:avLst/>
          </a:prstGeom>
          <a:noFill/>
          <a:ln w="9525" cap="flat" cmpd="sng">
            <a:solidFill>
              <a:schemeClr val="dk1"/>
            </a:solidFill>
            <a:prstDash val="solid"/>
            <a:round/>
            <a:headEnd type="none" w="med" len="med"/>
            <a:tailEnd type="none" w="med" len="med"/>
          </a:ln>
        </p:spPr>
      </p:cxnSp>
      <p:cxnSp>
        <p:nvCxnSpPr>
          <p:cNvPr id="739" name="Google Shape;596;p21">
            <a:extLst>
              <a:ext uri="{FF2B5EF4-FFF2-40B4-BE49-F238E27FC236}">
                <a16:creationId xmlns:a16="http://schemas.microsoft.com/office/drawing/2014/main" id="{0D367E54-9F38-62CF-5661-AEEB01483399}"/>
              </a:ext>
            </a:extLst>
          </p:cNvPr>
          <p:cNvCxnSpPr>
            <a:cxnSpLocks/>
          </p:cNvCxnSpPr>
          <p:nvPr/>
        </p:nvCxnSpPr>
        <p:spPr>
          <a:xfrm flipH="1" flipV="1">
            <a:off x="6633528" y="1997193"/>
            <a:ext cx="1044000" cy="0"/>
          </a:xfrm>
          <a:prstGeom prst="straightConnector1">
            <a:avLst/>
          </a:prstGeom>
          <a:noFill/>
          <a:ln w="9525" cap="flat" cmpd="sng">
            <a:solidFill>
              <a:schemeClr val="dk1"/>
            </a:solidFill>
            <a:prstDash val="solid"/>
            <a:round/>
            <a:headEnd type="none" w="med" len="med"/>
            <a:tailEnd type="none" w="med" len="med"/>
          </a:ln>
        </p:spPr>
      </p:cxnSp>
      <p:cxnSp>
        <p:nvCxnSpPr>
          <p:cNvPr id="742" name="Google Shape;596;p21">
            <a:extLst>
              <a:ext uri="{FF2B5EF4-FFF2-40B4-BE49-F238E27FC236}">
                <a16:creationId xmlns:a16="http://schemas.microsoft.com/office/drawing/2014/main" id="{009CF4F6-5DDE-740F-9537-7AEB814C0117}"/>
              </a:ext>
            </a:extLst>
          </p:cNvPr>
          <p:cNvCxnSpPr>
            <a:cxnSpLocks/>
          </p:cNvCxnSpPr>
          <p:nvPr/>
        </p:nvCxnSpPr>
        <p:spPr>
          <a:xfrm flipH="1" flipV="1">
            <a:off x="6072645" y="3374495"/>
            <a:ext cx="1620000" cy="0"/>
          </a:xfrm>
          <a:prstGeom prst="straightConnector1">
            <a:avLst/>
          </a:prstGeom>
          <a:noFill/>
          <a:ln w="9525" cap="flat" cmpd="sng">
            <a:solidFill>
              <a:schemeClr val="dk1"/>
            </a:solidFill>
            <a:prstDash val="solid"/>
            <a:round/>
            <a:headEnd type="none" w="med" len="med"/>
            <a:tailEnd type="none" w="med" len="med"/>
          </a:ln>
        </p:spPr>
      </p:cxnSp>
      <p:grpSp>
        <p:nvGrpSpPr>
          <p:cNvPr id="746" name="Google Shape;594;p21">
            <a:extLst>
              <a:ext uri="{FF2B5EF4-FFF2-40B4-BE49-F238E27FC236}">
                <a16:creationId xmlns:a16="http://schemas.microsoft.com/office/drawing/2014/main" id="{241CFBFD-0152-0DBB-0188-E677E1C4958D}"/>
              </a:ext>
            </a:extLst>
          </p:cNvPr>
          <p:cNvGrpSpPr/>
          <p:nvPr/>
        </p:nvGrpSpPr>
        <p:grpSpPr>
          <a:xfrm flipH="1">
            <a:off x="1158938" y="638077"/>
            <a:ext cx="1055826" cy="897184"/>
            <a:chOff x="4572436" y="1455311"/>
            <a:chExt cx="1419442" cy="1140296"/>
          </a:xfrm>
        </p:grpSpPr>
        <p:cxnSp>
          <p:nvCxnSpPr>
            <p:cNvPr id="747" name="Google Shape;595;p21">
              <a:extLst>
                <a:ext uri="{FF2B5EF4-FFF2-40B4-BE49-F238E27FC236}">
                  <a16:creationId xmlns:a16="http://schemas.microsoft.com/office/drawing/2014/main" id="{A4AD193B-4F82-CE0F-0AD0-AA18A9DAA5A0}"/>
                </a:ext>
              </a:extLst>
            </p:cNvPr>
            <p:cNvCxnSpPr>
              <a:cxnSpLocks/>
            </p:cNvCxnSpPr>
            <p:nvPr/>
          </p:nvCxnSpPr>
          <p:spPr>
            <a:xfrm>
              <a:off x="4572436" y="1455311"/>
              <a:ext cx="1419442" cy="178161"/>
            </a:xfrm>
            <a:prstGeom prst="straightConnector1">
              <a:avLst/>
            </a:prstGeom>
            <a:noFill/>
            <a:ln w="9525" cap="flat" cmpd="sng">
              <a:solidFill>
                <a:schemeClr val="dk1"/>
              </a:solidFill>
              <a:prstDash val="solid"/>
              <a:round/>
              <a:headEnd type="none" w="med" len="med"/>
              <a:tailEnd type="oval" w="med" len="med"/>
            </a:ln>
          </p:spPr>
        </p:cxnSp>
        <p:cxnSp>
          <p:nvCxnSpPr>
            <p:cNvPr id="748" name="Google Shape;596;p21">
              <a:extLst>
                <a:ext uri="{FF2B5EF4-FFF2-40B4-BE49-F238E27FC236}">
                  <a16:creationId xmlns:a16="http://schemas.microsoft.com/office/drawing/2014/main" id="{46E08B72-E843-F56C-0CA8-05ACF807E89F}"/>
                </a:ext>
              </a:extLst>
            </p:cNvPr>
            <p:cNvCxnSpPr>
              <a:cxnSpLocks/>
            </p:cNvCxnSpPr>
            <p:nvPr/>
          </p:nvCxnSpPr>
          <p:spPr>
            <a:xfrm>
              <a:off x="5981809" y="1674195"/>
              <a:ext cx="0" cy="921412"/>
            </a:xfrm>
            <a:prstGeom prst="straightConnector1">
              <a:avLst/>
            </a:prstGeom>
            <a:noFill/>
            <a:ln w="9525" cap="flat" cmpd="sng">
              <a:solidFill>
                <a:schemeClr val="dk1"/>
              </a:solidFill>
              <a:prstDash val="solid"/>
              <a:round/>
              <a:headEnd type="none" w="med" len="med"/>
              <a:tailEnd type="arrow" w="med" len="med"/>
            </a:ln>
          </p:spPr>
        </p:cxnSp>
      </p:grpSp>
      <p:cxnSp>
        <p:nvCxnSpPr>
          <p:cNvPr id="749" name="Google Shape;596;p21">
            <a:extLst>
              <a:ext uri="{FF2B5EF4-FFF2-40B4-BE49-F238E27FC236}">
                <a16:creationId xmlns:a16="http://schemas.microsoft.com/office/drawing/2014/main" id="{50459595-8A59-421A-3E9B-277F58D15C1B}"/>
              </a:ext>
            </a:extLst>
          </p:cNvPr>
          <p:cNvCxnSpPr>
            <a:cxnSpLocks/>
          </p:cNvCxnSpPr>
          <p:nvPr/>
        </p:nvCxnSpPr>
        <p:spPr>
          <a:xfrm flipH="1" flipV="1">
            <a:off x="6622448" y="4718182"/>
            <a:ext cx="1044000" cy="0"/>
          </a:xfrm>
          <a:prstGeom prst="straightConnector1">
            <a:avLst/>
          </a:prstGeom>
          <a:noFill/>
          <a:ln w="9525" cap="flat" cmpd="sng">
            <a:solidFill>
              <a:schemeClr val="dk1"/>
            </a:solidFill>
            <a:prstDash val="solid"/>
            <a:round/>
            <a:headEnd type="none" w="med" len="med"/>
            <a:tailEnd type="none" w="med" len="med"/>
          </a:ln>
        </p:spPr>
      </p:cxnSp>
      <p:grpSp>
        <p:nvGrpSpPr>
          <p:cNvPr id="750" name="Google Shape;594;p21">
            <a:extLst>
              <a:ext uri="{FF2B5EF4-FFF2-40B4-BE49-F238E27FC236}">
                <a16:creationId xmlns:a16="http://schemas.microsoft.com/office/drawing/2014/main" id="{9C532346-C93D-CBC8-6660-E4E24B860744}"/>
              </a:ext>
            </a:extLst>
          </p:cNvPr>
          <p:cNvGrpSpPr/>
          <p:nvPr/>
        </p:nvGrpSpPr>
        <p:grpSpPr>
          <a:xfrm flipV="1">
            <a:off x="5091784" y="5444816"/>
            <a:ext cx="1055826" cy="557111"/>
            <a:chOff x="4572436" y="1455311"/>
            <a:chExt cx="1419442" cy="1140296"/>
          </a:xfrm>
        </p:grpSpPr>
        <p:cxnSp>
          <p:nvCxnSpPr>
            <p:cNvPr id="751" name="Google Shape;595;p21">
              <a:extLst>
                <a:ext uri="{FF2B5EF4-FFF2-40B4-BE49-F238E27FC236}">
                  <a16:creationId xmlns:a16="http://schemas.microsoft.com/office/drawing/2014/main" id="{EDDE3F1A-309A-FE7E-CF87-BC5C05A43FDB}"/>
                </a:ext>
              </a:extLst>
            </p:cNvPr>
            <p:cNvCxnSpPr>
              <a:cxnSpLocks/>
            </p:cNvCxnSpPr>
            <p:nvPr/>
          </p:nvCxnSpPr>
          <p:spPr>
            <a:xfrm>
              <a:off x="4572436" y="1455311"/>
              <a:ext cx="1419442" cy="178161"/>
            </a:xfrm>
            <a:prstGeom prst="straightConnector1">
              <a:avLst/>
            </a:prstGeom>
            <a:noFill/>
            <a:ln w="9525" cap="flat" cmpd="sng">
              <a:solidFill>
                <a:schemeClr val="dk1"/>
              </a:solidFill>
              <a:prstDash val="solid"/>
              <a:round/>
              <a:headEnd type="arrow" w="med" len="med"/>
              <a:tailEnd type="oval" w="med" len="med"/>
            </a:ln>
          </p:spPr>
        </p:cxnSp>
        <p:cxnSp>
          <p:nvCxnSpPr>
            <p:cNvPr id="752" name="Google Shape;596;p21">
              <a:extLst>
                <a:ext uri="{FF2B5EF4-FFF2-40B4-BE49-F238E27FC236}">
                  <a16:creationId xmlns:a16="http://schemas.microsoft.com/office/drawing/2014/main" id="{146C650A-207A-015B-6720-691D843605F7}"/>
                </a:ext>
              </a:extLst>
            </p:cNvPr>
            <p:cNvCxnSpPr>
              <a:cxnSpLocks/>
            </p:cNvCxnSpPr>
            <p:nvPr/>
          </p:nvCxnSpPr>
          <p:spPr>
            <a:xfrm>
              <a:off x="5981809" y="1674195"/>
              <a:ext cx="0" cy="921412"/>
            </a:xfrm>
            <a:prstGeom prst="straightConnector1">
              <a:avLst/>
            </a:prstGeom>
            <a:noFill/>
            <a:ln w="9525" cap="flat" cmpd="sng">
              <a:solidFill>
                <a:schemeClr val="dk1"/>
              </a:solidFill>
              <a:prstDash val="solid"/>
              <a:round/>
              <a:headEnd type="none" w="med" len="med"/>
              <a:tailEnd type="none" w="med" len="med"/>
            </a:ln>
          </p:spPr>
        </p:cxnSp>
      </p:grpSp>
      <p:cxnSp>
        <p:nvCxnSpPr>
          <p:cNvPr id="755" name="Google Shape;596;p21">
            <a:extLst>
              <a:ext uri="{FF2B5EF4-FFF2-40B4-BE49-F238E27FC236}">
                <a16:creationId xmlns:a16="http://schemas.microsoft.com/office/drawing/2014/main" id="{8DDF1CEA-40DC-BD6D-E7F4-38000AA7777C}"/>
              </a:ext>
            </a:extLst>
          </p:cNvPr>
          <p:cNvCxnSpPr>
            <a:cxnSpLocks/>
          </p:cNvCxnSpPr>
          <p:nvPr/>
        </p:nvCxnSpPr>
        <p:spPr>
          <a:xfrm flipH="1">
            <a:off x="6140120" y="5908310"/>
            <a:ext cx="1506900" cy="0"/>
          </a:xfrm>
          <a:prstGeom prst="straightConnector1">
            <a:avLst/>
          </a:prstGeom>
          <a:noFill/>
          <a:ln w="9525" cap="flat" cmpd="sng">
            <a:solidFill>
              <a:schemeClr val="dk1"/>
            </a:solidFill>
            <a:prstDash val="solid"/>
            <a:round/>
            <a:headEnd type="none" w="med" len="med"/>
            <a:tailEnd type="none" w="med" len="med"/>
          </a:ln>
        </p:spPr>
      </p:cxnSp>
      <p:grpSp>
        <p:nvGrpSpPr>
          <p:cNvPr id="756" name="Google Shape;594;p21">
            <a:extLst>
              <a:ext uri="{FF2B5EF4-FFF2-40B4-BE49-F238E27FC236}">
                <a16:creationId xmlns:a16="http://schemas.microsoft.com/office/drawing/2014/main" id="{5D2CE209-ED44-1723-16D3-98B57EA3DD10}"/>
              </a:ext>
            </a:extLst>
          </p:cNvPr>
          <p:cNvGrpSpPr/>
          <p:nvPr/>
        </p:nvGrpSpPr>
        <p:grpSpPr>
          <a:xfrm flipH="1" flipV="1">
            <a:off x="1136017" y="5466750"/>
            <a:ext cx="1055826" cy="538760"/>
            <a:chOff x="4572436" y="1455311"/>
            <a:chExt cx="1419442" cy="1140296"/>
          </a:xfrm>
        </p:grpSpPr>
        <p:cxnSp>
          <p:nvCxnSpPr>
            <p:cNvPr id="757" name="Google Shape;595;p21">
              <a:extLst>
                <a:ext uri="{FF2B5EF4-FFF2-40B4-BE49-F238E27FC236}">
                  <a16:creationId xmlns:a16="http://schemas.microsoft.com/office/drawing/2014/main" id="{0E9314F9-24E5-168F-C906-AFA37D1A217B}"/>
                </a:ext>
              </a:extLst>
            </p:cNvPr>
            <p:cNvCxnSpPr>
              <a:cxnSpLocks/>
            </p:cNvCxnSpPr>
            <p:nvPr/>
          </p:nvCxnSpPr>
          <p:spPr>
            <a:xfrm>
              <a:off x="4572436" y="1455311"/>
              <a:ext cx="1419442" cy="178161"/>
            </a:xfrm>
            <a:prstGeom prst="straightConnector1">
              <a:avLst/>
            </a:prstGeom>
            <a:noFill/>
            <a:ln w="9525" cap="flat" cmpd="sng">
              <a:solidFill>
                <a:schemeClr val="dk1"/>
              </a:solidFill>
              <a:prstDash val="solid"/>
              <a:round/>
              <a:headEnd type="arrow" w="med" len="med"/>
              <a:tailEnd type="oval" w="med" len="med"/>
            </a:ln>
          </p:spPr>
        </p:cxnSp>
        <p:cxnSp>
          <p:nvCxnSpPr>
            <p:cNvPr id="758" name="Google Shape;596;p21">
              <a:extLst>
                <a:ext uri="{FF2B5EF4-FFF2-40B4-BE49-F238E27FC236}">
                  <a16:creationId xmlns:a16="http://schemas.microsoft.com/office/drawing/2014/main" id="{5339D1E0-93F3-FD13-9215-E6354F78C89F}"/>
                </a:ext>
              </a:extLst>
            </p:cNvPr>
            <p:cNvCxnSpPr>
              <a:cxnSpLocks/>
            </p:cNvCxnSpPr>
            <p:nvPr/>
          </p:nvCxnSpPr>
          <p:spPr>
            <a:xfrm>
              <a:off x="5981809" y="1674195"/>
              <a:ext cx="0" cy="921412"/>
            </a:xfrm>
            <a:prstGeom prst="straightConnector1">
              <a:avLst/>
            </a:prstGeom>
            <a:noFill/>
            <a:ln w="9525" cap="flat" cmpd="sng">
              <a:solidFill>
                <a:schemeClr val="dk1"/>
              </a:solidFill>
              <a:prstDash val="solid"/>
              <a:round/>
              <a:headEnd type="none" w="med" len="med"/>
              <a:tailEnd type="none" w="med" len="med"/>
            </a:ln>
          </p:spPr>
        </p:cxnSp>
      </p:grpSp>
      <p:cxnSp>
        <p:nvCxnSpPr>
          <p:cNvPr id="2" name="Google Shape;596;p21">
            <a:extLst>
              <a:ext uri="{FF2B5EF4-FFF2-40B4-BE49-F238E27FC236}">
                <a16:creationId xmlns:a16="http://schemas.microsoft.com/office/drawing/2014/main" id="{FEEF62E4-F81C-9E15-2230-F9F14AF7DF3D}"/>
              </a:ext>
            </a:extLst>
          </p:cNvPr>
          <p:cNvCxnSpPr>
            <a:cxnSpLocks/>
          </p:cNvCxnSpPr>
          <p:nvPr/>
        </p:nvCxnSpPr>
        <p:spPr>
          <a:xfrm>
            <a:off x="8981293" y="1241080"/>
            <a:ext cx="0" cy="432000"/>
          </a:xfrm>
          <a:prstGeom prst="straightConnector1">
            <a:avLst/>
          </a:prstGeom>
          <a:noFill/>
          <a:ln w="9525" cap="flat" cmpd="sng">
            <a:solidFill>
              <a:schemeClr val="dk1"/>
            </a:solidFill>
            <a:prstDash val="solid"/>
            <a:round/>
            <a:headEnd type="none" w="med" len="med"/>
            <a:tailEnd type="arrow" w="med" len="med"/>
          </a:ln>
        </p:spPr>
      </p:cxnSp>
      <p:cxnSp>
        <p:nvCxnSpPr>
          <p:cNvPr id="3" name="Google Shape;596;p21">
            <a:extLst>
              <a:ext uri="{FF2B5EF4-FFF2-40B4-BE49-F238E27FC236}">
                <a16:creationId xmlns:a16="http://schemas.microsoft.com/office/drawing/2014/main" id="{0A9996B4-DC95-36C3-27F9-BA8ABA56C713}"/>
              </a:ext>
            </a:extLst>
          </p:cNvPr>
          <p:cNvCxnSpPr>
            <a:cxnSpLocks/>
          </p:cNvCxnSpPr>
          <p:nvPr/>
        </p:nvCxnSpPr>
        <p:spPr>
          <a:xfrm>
            <a:off x="8981293" y="2566518"/>
            <a:ext cx="0" cy="432000"/>
          </a:xfrm>
          <a:prstGeom prst="straightConnector1">
            <a:avLst/>
          </a:prstGeom>
          <a:noFill/>
          <a:ln w="9525" cap="flat" cmpd="sng">
            <a:solidFill>
              <a:schemeClr val="dk1"/>
            </a:solidFill>
            <a:prstDash val="solid"/>
            <a:round/>
            <a:headEnd type="none" w="med" len="med"/>
            <a:tailEnd type="arrow" w="med" len="med"/>
          </a:ln>
        </p:spPr>
      </p:cxnSp>
      <p:cxnSp>
        <p:nvCxnSpPr>
          <p:cNvPr id="11" name="Google Shape;596;p21">
            <a:extLst>
              <a:ext uri="{FF2B5EF4-FFF2-40B4-BE49-F238E27FC236}">
                <a16:creationId xmlns:a16="http://schemas.microsoft.com/office/drawing/2014/main" id="{87C2A08F-A35A-F5D1-DBCF-948F63D34E9B}"/>
              </a:ext>
            </a:extLst>
          </p:cNvPr>
          <p:cNvCxnSpPr>
            <a:cxnSpLocks/>
          </p:cNvCxnSpPr>
          <p:nvPr/>
        </p:nvCxnSpPr>
        <p:spPr>
          <a:xfrm>
            <a:off x="8981293" y="3909779"/>
            <a:ext cx="0" cy="432000"/>
          </a:xfrm>
          <a:prstGeom prst="straightConnector1">
            <a:avLst/>
          </a:prstGeom>
          <a:noFill/>
          <a:ln w="9525" cap="flat" cmpd="sng">
            <a:solidFill>
              <a:schemeClr val="dk1"/>
            </a:solidFill>
            <a:prstDash val="solid"/>
            <a:round/>
            <a:headEnd type="none" w="med" len="med"/>
            <a:tailEnd type="arrow" w="med" len="med"/>
          </a:ln>
        </p:spPr>
      </p:cxnSp>
      <p:cxnSp>
        <p:nvCxnSpPr>
          <p:cNvPr id="12" name="Google Shape;596;p21">
            <a:extLst>
              <a:ext uri="{FF2B5EF4-FFF2-40B4-BE49-F238E27FC236}">
                <a16:creationId xmlns:a16="http://schemas.microsoft.com/office/drawing/2014/main" id="{88F1CACD-AEFF-B105-98D6-A7F1DDC34D43}"/>
              </a:ext>
            </a:extLst>
          </p:cNvPr>
          <p:cNvCxnSpPr>
            <a:cxnSpLocks/>
          </p:cNvCxnSpPr>
          <p:nvPr/>
        </p:nvCxnSpPr>
        <p:spPr>
          <a:xfrm>
            <a:off x="8985976" y="5166341"/>
            <a:ext cx="0" cy="396000"/>
          </a:xfrm>
          <a:prstGeom prst="straightConnector1">
            <a:avLst/>
          </a:prstGeom>
          <a:noFill/>
          <a:ln w="9525" cap="flat" cmpd="sng">
            <a:solidFill>
              <a:schemeClr val="dk1"/>
            </a:solidFill>
            <a:prstDash val="solid"/>
            <a:round/>
            <a:headEnd type="none" w="med" len="med"/>
            <a:tailEnd type="arrow" w="med" len="med"/>
          </a:ln>
        </p:spPr>
      </p:cxnSp>
      <p:pic>
        <p:nvPicPr>
          <p:cNvPr id="14" name="Picture 13" descr="A person smiling at camera&#10;&#10;Description automatically generated">
            <a:extLst>
              <a:ext uri="{FF2B5EF4-FFF2-40B4-BE49-F238E27FC236}">
                <a16:creationId xmlns:a16="http://schemas.microsoft.com/office/drawing/2014/main" id="{717BA66B-4AE9-508F-4EA2-C1818AF56F18}"/>
              </a:ext>
            </a:extLst>
          </p:cNvPr>
          <p:cNvPicPr>
            <a:picLocks noChangeAspect="1"/>
          </p:cNvPicPr>
          <p:nvPr/>
        </p:nvPicPr>
        <p:blipFill rotWithShape="1">
          <a:blip r:embed="rId8">
            <a:extLst>
              <a:ext uri="{28A0092B-C50C-407E-A947-70E740481C1C}">
                <a14:useLocalDpi xmlns:a14="http://schemas.microsoft.com/office/drawing/2010/main" val="0"/>
              </a:ext>
            </a:extLst>
          </a:blip>
          <a:srcRect r="255"/>
          <a:stretch/>
        </p:blipFill>
        <p:spPr>
          <a:xfrm>
            <a:off x="4370688" y="348527"/>
            <a:ext cx="562119" cy="561600"/>
          </a:xfrm>
          <a:prstGeom prst="ellipse">
            <a:avLst/>
          </a:prstGeom>
        </p:spPr>
      </p:pic>
      <p:pic>
        <p:nvPicPr>
          <p:cNvPr id="15" name="Picture 14" descr="A person smiling at camera&#10;&#10;Description automatically generated">
            <a:extLst>
              <a:ext uri="{FF2B5EF4-FFF2-40B4-BE49-F238E27FC236}">
                <a16:creationId xmlns:a16="http://schemas.microsoft.com/office/drawing/2014/main" id="{85813615-1CEB-510E-C7C0-3EDE8F36A5E9}"/>
              </a:ext>
            </a:extLst>
          </p:cNvPr>
          <p:cNvPicPr>
            <a:picLocks noChangeAspect="1"/>
          </p:cNvPicPr>
          <p:nvPr/>
        </p:nvPicPr>
        <p:blipFill rotWithShape="1">
          <a:blip r:embed="rId8">
            <a:extLst>
              <a:ext uri="{28A0092B-C50C-407E-A947-70E740481C1C}">
                <a14:useLocalDpi xmlns:a14="http://schemas.microsoft.com/office/drawing/2010/main" val="0"/>
              </a:ext>
            </a:extLst>
          </a:blip>
          <a:srcRect r="255"/>
          <a:stretch/>
        </p:blipFill>
        <p:spPr>
          <a:xfrm>
            <a:off x="5898088" y="1713184"/>
            <a:ext cx="565722" cy="565200"/>
          </a:xfrm>
          <a:prstGeom prst="ellipse">
            <a:avLst/>
          </a:prstGeom>
        </p:spPr>
      </p:pic>
      <p:pic>
        <p:nvPicPr>
          <p:cNvPr id="16" name="Picture 15" descr="A person smiling at camera&#10;&#10;Description automatically generated">
            <a:extLst>
              <a:ext uri="{FF2B5EF4-FFF2-40B4-BE49-F238E27FC236}">
                <a16:creationId xmlns:a16="http://schemas.microsoft.com/office/drawing/2014/main" id="{6FA3FDC2-8071-5CA7-0BF3-B44383403911}"/>
              </a:ext>
            </a:extLst>
          </p:cNvPr>
          <p:cNvPicPr>
            <a:picLocks noChangeAspect="1"/>
          </p:cNvPicPr>
          <p:nvPr/>
        </p:nvPicPr>
        <p:blipFill rotWithShape="1">
          <a:blip r:embed="rId8">
            <a:extLst>
              <a:ext uri="{28A0092B-C50C-407E-A947-70E740481C1C}">
                <a14:useLocalDpi xmlns:a14="http://schemas.microsoft.com/office/drawing/2010/main" val="0"/>
              </a:ext>
            </a:extLst>
          </a:blip>
          <a:srcRect r="255"/>
          <a:stretch/>
        </p:blipFill>
        <p:spPr>
          <a:xfrm>
            <a:off x="5895655" y="4429996"/>
            <a:ext cx="576532" cy="576000"/>
          </a:xfrm>
          <a:prstGeom prst="ellipse">
            <a:avLst/>
          </a:prstGeom>
        </p:spPr>
      </p:pic>
      <p:pic>
        <p:nvPicPr>
          <p:cNvPr id="17" name="Picture 16" descr="A person smiling at camera&#10;&#10;Description automatically generated">
            <a:extLst>
              <a:ext uri="{FF2B5EF4-FFF2-40B4-BE49-F238E27FC236}">
                <a16:creationId xmlns:a16="http://schemas.microsoft.com/office/drawing/2014/main" id="{C42EF106-A261-C5CD-A79A-2B66ECC5FA48}"/>
              </a:ext>
            </a:extLst>
          </p:cNvPr>
          <p:cNvPicPr>
            <a:picLocks noChangeAspect="1"/>
          </p:cNvPicPr>
          <p:nvPr/>
        </p:nvPicPr>
        <p:blipFill rotWithShape="1">
          <a:blip r:embed="rId8">
            <a:extLst>
              <a:ext uri="{28A0092B-C50C-407E-A947-70E740481C1C}">
                <a14:useLocalDpi xmlns:a14="http://schemas.microsoft.com/office/drawing/2010/main" val="0"/>
              </a:ext>
            </a:extLst>
          </a:blip>
          <a:srcRect r="255"/>
          <a:stretch/>
        </p:blipFill>
        <p:spPr>
          <a:xfrm>
            <a:off x="4365597" y="5732985"/>
            <a:ext cx="565722" cy="565200"/>
          </a:xfrm>
          <a:prstGeom prst="ellipse">
            <a:avLst/>
          </a:prstGeom>
        </p:spPr>
      </p:pic>
      <p:pic>
        <p:nvPicPr>
          <p:cNvPr id="18" name="Picture 17" descr="A person with blue hair and glasses&#10;&#10;Description automatically generated with medium confidence">
            <a:extLst>
              <a:ext uri="{FF2B5EF4-FFF2-40B4-BE49-F238E27FC236}">
                <a16:creationId xmlns:a16="http://schemas.microsoft.com/office/drawing/2014/main" id="{F3241A67-DB92-4564-6FDD-0BD1DEBC580C}"/>
              </a:ext>
            </a:extLst>
          </p:cNvPr>
          <p:cNvPicPr>
            <a:picLocks/>
          </p:cNvPicPr>
          <p:nvPr/>
        </p:nvPicPr>
        <p:blipFill rotWithShape="1">
          <a:blip r:embed="rId3">
            <a:extLst>
              <a:ext uri="{28A0092B-C50C-407E-A947-70E740481C1C}">
                <a14:useLocalDpi xmlns:a14="http://schemas.microsoft.com/office/drawing/2010/main" val="0"/>
              </a:ext>
            </a:extLst>
          </a:blip>
          <a:srcRect l="-860" t="5814" r="497" b="32087"/>
          <a:stretch/>
        </p:blipFill>
        <p:spPr>
          <a:xfrm rot="180000">
            <a:off x="4860795" y="1713924"/>
            <a:ext cx="575081" cy="558000"/>
          </a:xfrm>
          <a:prstGeom prst="ellipse">
            <a:avLst/>
          </a:prstGeom>
        </p:spPr>
      </p:pic>
    </p:spTree>
    <p:extLst>
      <p:ext uri="{BB962C8B-B14F-4D97-AF65-F5344CB8AC3E}">
        <p14:creationId xmlns:p14="http://schemas.microsoft.com/office/powerpoint/2010/main" val="165394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38"/>
        <p:cNvGrpSpPr/>
        <p:nvPr/>
      </p:nvGrpSpPr>
      <p:grpSpPr>
        <a:xfrm>
          <a:off x="0" y="0"/>
          <a:ext cx="0" cy="0"/>
          <a:chOff x="0" y="0"/>
          <a:chExt cx="0" cy="0"/>
        </a:xfrm>
      </p:grpSpPr>
      <p:sp>
        <p:nvSpPr>
          <p:cNvPr id="3339" name="Google Shape;3339;p52"/>
          <p:cNvSpPr txBox="1">
            <a:spLocks noGrp="1"/>
          </p:cNvSpPr>
          <p:nvPr>
            <p:ph type="title"/>
          </p:nvPr>
        </p:nvSpPr>
        <p:spPr>
          <a:xfrm>
            <a:off x="1843846" y="298049"/>
            <a:ext cx="8492706" cy="763600"/>
          </a:xfrm>
          <a:prstGeom prst="rect">
            <a:avLst/>
          </a:prstGeom>
        </p:spPr>
        <p:txBody>
          <a:bodyPr spcFirstLastPara="1" wrap="square" lIns="121900" tIns="121900" rIns="121900" bIns="121900" anchor="t" anchorCtr="0">
            <a:noAutofit/>
          </a:bodyPr>
          <a:lstStyle/>
          <a:p>
            <a:r>
              <a:rPr lang="en" sz="4000" dirty="0"/>
              <a:t>Working Group Co-Design of the        Priority Setting Approach </a:t>
            </a:r>
            <a:endParaRPr sz="4000" dirty="0"/>
          </a:p>
        </p:txBody>
      </p:sp>
      <p:grpSp>
        <p:nvGrpSpPr>
          <p:cNvPr id="3363" name="Google Shape;2470;p43">
            <a:extLst>
              <a:ext uri="{FF2B5EF4-FFF2-40B4-BE49-F238E27FC236}">
                <a16:creationId xmlns:a16="http://schemas.microsoft.com/office/drawing/2014/main" id="{EDFD63E9-FC51-55A4-D3F6-A63A1EBB6BF2}"/>
              </a:ext>
            </a:extLst>
          </p:cNvPr>
          <p:cNvGrpSpPr>
            <a:grpSpLocks noChangeAspect="1"/>
          </p:cNvGrpSpPr>
          <p:nvPr/>
        </p:nvGrpSpPr>
        <p:grpSpPr>
          <a:xfrm>
            <a:off x="1529503" y="3169362"/>
            <a:ext cx="1102928" cy="941249"/>
            <a:chOff x="857043" y="22292"/>
            <a:chExt cx="326047" cy="301158"/>
          </a:xfrm>
        </p:grpSpPr>
        <p:sp>
          <p:nvSpPr>
            <p:cNvPr id="3364" name="Google Shape;2471;p43">
              <a:extLst>
                <a:ext uri="{FF2B5EF4-FFF2-40B4-BE49-F238E27FC236}">
                  <a16:creationId xmlns:a16="http://schemas.microsoft.com/office/drawing/2014/main" id="{14C2668E-40E7-43BB-D521-BE2FFCC64468}"/>
                </a:ext>
              </a:extLst>
            </p:cNvPr>
            <p:cNvSpPr/>
            <p:nvPr/>
          </p:nvSpPr>
          <p:spPr>
            <a:xfrm>
              <a:off x="876825" y="75761"/>
              <a:ext cx="165608" cy="210310"/>
            </a:xfrm>
            <a:custGeom>
              <a:avLst/>
              <a:gdLst/>
              <a:ahLst/>
              <a:cxnLst/>
              <a:rect l="l" t="t" r="r" b="b"/>
              <a:pathLst>
                <a:path w="5383" h="6836" extrusionOk="0">
                  <a:moveTo>
                    <a:pt x="0" y="1"/>
                  </a:moveTo>
                  <a:lnTo>
                    <a:pt x="0" y="6836"/>
                  </a:lnTo>
                  <a:lnTo>
                    <a:pt x="4668" y="6836"/>
                  </a:lnTo>
                  <a:lnTo>
                    <a:pt x="5382" y="3740"/>
                  </a:lnTo>
                  <a:lnTo>
                    <a:pt x="4668" y="1"/>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65" name="Google Shape;2472;p43">
              <a:extLst>
                <a:ext uri="{FF2B5EF4-FFF2-40B4-BE49-F238E27FC236}">
                  <a16:creationId xmlns:a16="http://schemas.microsoft.com/office/drawing/2014/main" id="{992A5D35-2A9B-D002-D7C5-C890E2318062}"/>
                </a:ext>
              </a:extLst>
            </p:cNvPr>
            <p:cNvSpPr/>
            <p:nvPr/>
          </p:nvSpPr>
          <p:spPr>
            <a:xfrm>
              <a:off x="1019697" y="75761"/>
              <a:ext cx="143611" cy="210310"/>
            </a:xfrm>
            <a:custGeom>
              <a:avLst/>
              <a:gdLst/>
              <a:ahLst/>
              <a:cxnLst/>
              <a:rect l="l" t="t" r="r" b="b"/>
              <a:pathLst>
                <a:path w="4668" h="6836" extrusionOk="0">
                  <a:moveTo>
                    <a:pt x="0" y="1"/>
                  </a:moveTo>
                  <a:lnTo>
                    <a:pt x="0" y="6836"/>
                  </a:lnTo>
                  <a:lnTo>
                    <a:pt x="4668" y="6836"/>
                  </a:lnTo>
                  <a:lnTo>
                    <a:pt x="4668" y="1"/>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66" name="Google Shape;2473;p43">
              <a:extLst>
                <a:ext uri="{FF2B5EF4-FFF2-40B4-BE49-F238E27FC236}">
                  <a16:creationId xmlns:a16="http://schemas.microsoft.com/office/drawing/2014/main" id="{9E99C95E-519F-0894-F40F-0425C399FC6D}"/>
                </a:ext>
              </a:extLst>
            </p:cNvPr>
            <p:cNvSpPr/>
            <p:nvPr/>
          </p:nvSpPr>
          <p:spPr>
            <a:xfrm>
              <a:off x="857043" y="266996"/>
              <a:ext cx="172930" cy="56454"/>
            </a:xfrm>
            <a:custGeom>
              <a:avLst/>
              <a:gdLst/>
              <a:ahLst/>
              <a:cxnLst/>
              <a:rect l="l" t="t" r="r" b="b"/>
              <a:pathLst>
                <a:path w="5621" h="1835" extrusionOk="0">
                  <a:moveTo>
                    <a:pt x="0" y="0"/>
                  </a:moveTo>
                  <a:lnTo>
                    <a:pt x="0" y="524"/>
                  </a:lnTo>
                  <a:cubicBezTo>
                    <a:pt x="0" y="1239"/>
                    <a:pt x="572" y="1834"/>
                    <a:pt x="1286" y="1834"/>
                  </a:cubicBezTo>
                  <a:lnTo>
                    <a:pt x="5287" y="1834"/>
                  </a:lnTo>
                  <a:lnTo>
                    <a:pt x="5621" y="905"/>
                  </a:lnTo>
                  <a:lnTo>
                    <a:pt x="5287" y="0"/>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67" name="Google Shape;2474;p43">
              <a:extLst>
                <a:ext uri="{FF2B5EF4-FFF2-40B4-BE49-F238E27FC236}">
                  <a16:creationId xmlns:a16="http://schemas.microsoft.com/office/drawing/2014/main" id="{42EEE385-AD0C-2E9F-F77C-98E61B258B21}"/>
                </a:ext>
              </a:extLst>
            </p:cNvPr>
            <p:cNvSpPr/>
            <p:nvPr/>
          </p:nvSpPr>
          <p:spPr>
            <a:xfrm>
              <a:off x="1019697" y="266996"/>
              <a:ext cx="163393" cy="56454"/>
            </a:xfrm>
            <a:custGeom>
              <a:avLst/>
              <a:gdLst/>
              <a:ahLst/>
              <a:cxnLst/>
              <a:rect l="l" t="t" r="r" b="b"/>
              <a:pathLst>
                <a:path w="5311" h="1835" extrusionOk="0">
                  <a:moveTo>
                    <a:pt x="0" y="0"/>
                  </a:moveTo>
                  <a:lnTo>
                    <a:pt x="0" y="1834"/>
                  </a:lnTo>
                  <a:lnTo>
                    <a:pt x="4025" y="1834"/>
                  </a:lnTo>
                  <a:cubicBezTo>
                    <a:pt x="4739" y="1834"/>
                    <a:pt x="5311" y="1239"/>
                    <a:pt x="5311" y="524"/>
                  </a:cubicBezTo>
                  <a:lnTo>
                    <a:pt x="5311" y="0"/>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68" name="Google Shape;2475;p43">
              <a:extLst>
                <a:ext uri="{FF2B5EF4-FFF2-40B4-BE49-F238E27FC236}">
                  <a16:creationId xmlns:a16="http://schemas.microsoft.com/office/drawing/2014/main" id="{5FB37E5F-85FC-FC18-1FD0-BA1F74FEDA33}"/>
                </a:ext>
              </a:extLst>
            </p:cNvPr>
            <p:cNvSpPr/>
            <p:nvPr/>
          </p:nvSpPr>
          <p:spPr>
            <a:xfrm>
              <a:off x="915650" y="113879"/>
              <a:ext cx="117984" cy="134105"/>
            </a:xfrm>
            <a:custGeom>
              <a:avLst/>
              <a:gdLst/>
              <a:ahLst/>
              <a:cxnLst/>
              <a:rect l="l" t="t" r="r" b="b"/>
              <a:pathLst>
                <a:path w="3835" h="4359" extrusionOk="0">
                  <a:moveTo>
                    <a:pt x="0" y="0"/>
                  </a:moveTo>
                  <a:lnTo>
                    <a:pt x="0" y="4358"/>
                  </a:lnTo>
                  <a:lnTo>
                    <a:pt x="3406" y="4358"/>
                  </a:lnTo>
                  <a:lnTo>
                    <a:pt x="3835" y="2144"/>
                  </a:lnTo>
                  <a:lnTo>
                    <a:pt x="3406" y="0"/>
                  </a:lnTo>
                  <a:close/>
                </a:path>
              </a:pathLst>
            </a:custGeom>
            <a:solidFill>
              <a:srgbClr val="CBDBF1"/>
            </a:solidFill>
            <a:ln>
              <a:noFill/>
            </a:ln>
          </p:spPr>
          <p:txBody>
            <a:bodyPr spcFirstLastPara="1" wrap="square" lIns="91425" tIns="91425" rIns="91425" bIns="91425" anchor="ctr" anchorCtr="0">
              <a:noAutofit/>
            </a:bodyPr>
            <a:lstStyle/>
            <a:p>
              <a:endParaRPr lang="en-GB"/>
            </a:p>
          </p:txBody>
        </p:sp>
        <p:sp>
          <p:nvSpPr>
            <p:cNvPr id="3369" name="Google Shape;2476;p43">
              <a:extLst>
                <a:ext uri="{FF2B5EF4-FFF2-40B4-BE49-F238E27FC236}">
                  <a16:creationId xmlns:a16="http://schemas.microsoft.com/office/drawing/2014/main" id="{986B666D-82F4-0668-8C22-85B4B1529436}"/>
                </a:ext>
              </a:extLst>
            </p:cNvPr>
            <p:cNvSpPr/>
            <p:nvPr/>
          </p:nvSpPr>
          <p:spPr>
            <a:xfrm>
              <a:off x="1019697" y="113879"/>
              <a:ext cx="104786" cy="134105"/>
            </a:xfrm>
            <a:custGeom>
              <a:avLst/>
              <a:gdLst/>
              <a:ahLst/>
              <a:cxnLst/>
              <a:rect l="l" t="t" r="r" b="b"/>
              <a:pathLst>
                <a:path w="3406" h="4359" extrusionOk="0">
                  <a:moveTo>
                    <a:pt x="0" y="0"/>
                  </a:moveTo>
                  <a:lnTo>
                    <a:pt x="0" y="4358"/>
                  </a:lnTo>
                  <a:lnTo>
                    <a:pt x="3406" y="4358"/>
                  </a:lnTo>
                  <a:lnTo>
                    <a:pt x="3406" y="0"/>
                  </a:lnTo>
                  <a:close/>
                </a:path>
              </a:pathLst>
            </a:custGeom>
            <a:solidFill>
              <a:srgbClr val="CBDBF1"/>
            </a:solidFill>
            <a:ln>
              <a:noFill/>
            </a:ln>
          </p:spPr>
          <p:txBody>
            <a:bodyPr spcFirstLastPara="1" wrap="square" lIns="91425" tIns="91425" rIns="91425" bIns="91425" anchor="ctr" anchorCtr="0">
              <a:noAutofit/>
            </a:bodyPr>
            <a:lstStyle/>
            <a:p>
              <a:endParaRPr lang="en-GB"/>
            </a:p>
          </p:txBody>
        </p:sp>
        <p:sp>
          <p:nvSpPr>
            <p:cNvPr id="3370" name="Google Shape;2477;p43">
              <a:extLst>
                <a:ext uri="{FF2B5EF4-FFF2-40B4-BE49-F238E27FC236}">
                  <a16:creationId xmlns:a16="http://schemas.microsoft.com/office/drawing/2014/main" id="{7D5AF954-E71C-24FD-5953-909F5BDB56B2}"/>
                </a:ext>
              </a:extLst>
            </p:cNvPr>
            <p:cNvSpPr/>
            <p:nvPr/>
          </p:nvSpPr>
          <p:spPr>
            <a:xfrm>
              <a:off x="947153" y="151966"/>
              <a:ext cx="19074" cy="19074"/>
            </a:xfrm>
            <a:custGeom>
              <a:avLst/>
              <a:gdLst/>
              <a:ahLst/>
              <a:cxnLst/>
              <a:rect l="l" t="t" r="r" b="b"/>
              <a:pathLst>
                <a:path w="620" h="620" extrusionOk="0">
                  <a:moveTo>
                    <a:pt x="0" y="1"/>
                  </a:moveTo>
                  <a:lnTo>
                    <a:pt x="0" y="620"/>
                  </a:lnTo>
                  <a:lnTo>
                    <a:pt x="620" y="620"/>
                  </a:lnTo>
                  <a:lnTo>
                    <a:pt x="620"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71" name="Google Shape;2478;p43">
              <a:extLst>
                <a:ext uri="{FF2B5EF4-FFF2-40B4-BE49-F238E27FC236}">
                  <a16:creationId xmlns:a16="http://schemas.microsoft.com/office/drawing/2014/main" id="{7990384E-8C70-E13F-B1E6-5BE67E9B1D6D}"/>
                </a:ext>
              </a:extLst>
            </p:cNvPr>
            <p:cNvSpPr/>
            <p:nvPr/>
          </p:nvSpPr>
          <p:spPr>
            <a:xfrm>
              <a:off x="947153" y="190053"/>
              <a:ext cx="19074" cy="19813"/>
            </a:xfrm>
            <a:custGeom>
              <a:avLst/>
              <a:gdLst/>
              <a:ahLst/>
              <a:cxnLst/>
              <a:rect l="l" t="t" r="r" b="b"/>
              <a:pathLst>
                <a:path w="620" h="644" extrusionOk="0">
                  <a:moveTo>
                    <a:pt x="0" y="1"/>
                  </a:moveTo>
                  <a:lnTo>
                    <a:pt x="0" y="644"/>
                  </a:lnTo>
                  <a:lnTo>
                    <a:pt x="620" y="644"/>
                  </a:lnTo>
                  <a:lnTo>
                    <a:pt x="620"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72" name="Google Shape;2479;p43">
              <a:extLst>
                <a:ext uri="{FF2B5EF4-FFF2-40B4-BE49-F238E27FC236}">
                  <a16:creationId xmlns:a16="http://schemas.microsoft.com/office/drawing/2014/main" id="{6622B0EA-1E77-3869-F803-660B2921D958}"/>
                </a:ext>
              </a:extLst>
            </p:cNvPr>
            <p:cNvSpPr/>
            <p:nvPr/>
          </p:nvSpPr>
          <p:spPr>
            <a:xfrm>
              <a:off x="1019697" y="23030"/>
              <a:ext cx="92326" cy="172192"/>
            </a:xfrm>
            <a:custGeom>
              <a:avLst/>
              <a:gdLst/>
              <a:ahLst/>
              <a:cxnLst/>
              <a:rect l="l" t="t" r="r" b="b"/>
              <a:pathLst>
                <a:path w="3001" h="5597" extrusionOk="0">
                  <a:moveTo>
                    <a:pt x="2667" y="0"/>
                  </a:moveTo>
                  <a:cubicBezTo>
                    <a:pt x="1191" y="0"/>
                    <a:pt x="0" y="1191"/>
                    <a:pt x="0" y="2644"/>
                  </a:cubicBezTo>
                  <a:cubicBezTo>
                    <a:pt x="0" y="3191"/>
                    <a:pt x="167" y="3715"/>
                    <a:pt x="476" y="4144"/>
                  </a:cubicBezTo>
                  <a:lnTo>
                    <a:pt x="0" y="5597"/>
                  </a:lnTo>
                  <a:lnTo>
                    <a:pt x="1619" y="5097"/>
                  </a:lnTo>
                  <a:cubicBezTo>
                    <a:pt x="1953" y="5239"/>
                    <a:pt x="2310" y="5311"/>
                    <a:pt x="2667" y="5311"/>
                  </a:cubicBezTo>
                  <a:lnTo>
                    <a:pt x="3001" y="2667"/>
                  </a:lnTo>
                  <a:lnTo>
                    <a:pt x="2667"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73" name="Google Shape;2480;p43">
              <a:extLst>
                <a:ext uri="{FF2B5EF4-FFF2-40B4-BE49-F238E27FC236}">
                  <a16:creationId xmlns:a16="http://schemas.microsoft.com/office/drawing/2014/main" id="{80C033F6-D51B-C0F0-807A-FD659959F528}"/>
                </a:ext>
              </a:extLst>
            </p:cNvPr>
            <p:cNvSpPr/>
            <p:nvPr/>
          </p:nvSpPr>
          <p:spPr>
            <a:xfrm>
              <a:off x="1101747" y="22292"/>
              <a:ext cx="81343" cy="164131"/>
            </a:xfrm>
            <a:custGeom>
              <a:avLst/>
              <a:gdLst/>
              <a:ahLst/>
              <a:cxnLst/>
              <a:rect l="l" t="t" r="r" b="b"/>
              <a:pathLst>
                <a:path w="2644" h="5335" extrusionOk="0">
                  <a:moveTo>
                    <a:pt x="0" y="0"/>
                  </a:moveTo>
                  <a:lnTo>
                    <a:pt x="0" y="24"/>
                  </a:lnTo>
                  <a:lnTo>
                    <a:pt x="0" y="5335"/>
                  </a:lnTo>
                  <a:cubicBezTo>
                    <a:pt x="1453" y="5335"/>
                    <a:pt x="2644" y="4144"/>
                    <a:pt x="2644" y="2668"/>
                  </a:cubicBezTo>
                  <a:cubicBezTo>
                    <a:pt x="2644" y="1191"/>
                    <a:pt x="1453" y="0"/>
                    <a:pt x="0" y="0"/>
                  </a:cubicBez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74" name="Google Shape;2481;p43">
              <a:extLst>
                <a:ext uri="{FF2B5EF4-FFF2-40B4-BE49-F238E27FC236}">
                  <a16:creationId xmlns:a16="http://schemas.microsoft.com/office/drawing/2014/main" id="{1DF33F53-DF8F-5874-299B-F4E7B03BC7C0}"/>
                </a:ext>
              </a:extLst>
            </p:cNvPr>
            <p:cNvSpPr/>
            <p:nvPr/>
          </p:nvSpPr>
          <p:spPr>
            <a:xfrm>
              <a:off x="1066583" y="94835"/>
              <a:ext cx="49101" cy="40302"/>
            </a:xfrm>
            <a:custGeom>
              <a:avLst/>
              <a:gdLst/>
              <a:ahLst/>
              <a:cxnLst/>
              <a:rect l="l" t="t" r="r" b="b"/>
              <a:pathLst>
                <a:path w="1596" h="1310" extrusionOk="0">
                  <a:moveTo>
                    <a:pt x="429" y="0"/>
                  </a:moveTo>
                  <a:lnTo>
                    <a:pt x="0" y="429"/>
                  </a:lnTo>
                  <a:lnTo>
                    <a:pt x="858" y="1310"/>
                  </a:lnTo>
                  <a:lnTo>
                    <a:pt x="1143" y="1048"/>
                  </a:lnTo>
                  <a:lnTo>
                    <a:pt x="1596" y="357"/>
                  </a:lnTo>
                  <a:lnTo>
                    <a:pt x="1143" y="191"/>
                  </a:lnTo>
                  <a:lnTo>
                    <a:pt x="881" y="453"/>
                  </a:lnTo>
                  <a:lnTo>
                    <a:pt x="429" y="0"/>
                  </a:lnTo>
                  <a:close/>
                </a:path>
              </a:pathLst>
            </a:custGeom>
            <a:solidFill>
              <a:srgbClr val="FFAAA3"/>
            </a:solidFill>
            <a:ln>
              <a:noFill/>
            </a:ln>
          </p:spPr>
          <p:txBody>
            <a:bodyPr spcFirstLastPara="1" wrap="square" lIns="91425" tIns="91425" rIns="91425" bIns="91425" anchor="ctr" anchorCtr="0">
              <a:noAutofit/>
            </a:bodyPr>
            <a:lstStyle/>
            <a:p>
              <a:endParaRPr lang="en-GB"/>
            </a:p>
          </p:txBody>
        </p:sp>
        <p:sp>
          <p:nvSpPr>
            <p:cNvPr id="3375" name="Google Shape;2482;p43">
              <a:extLst>
                <a:ext uri="{FF2B5EF4-FFF2-40B4-BE49-F238E27FC236}">
                  <a16:creationId xmlns:a16="http://schemas.microsoft.com/office/drawing/2014/main" id="{91DFA28D-088A-6B75-0B61-3A9661840A8D}"/>
                </a:ext>
              </a:extLst>
            </p:cNvPr>
            <p:cNvSpPr/>
            <p:nvPr/>
          </p:nvSpPr>
          <p:spPr>
            <a:xfrm>
              <a:off x="1101747" y="72838"/>
              <a:ext cx="43256" cy="54239"/>
            </a:xfrm>
            <a:custGeom>
              <a:avLst/>
              <a:gdLst/>
              <a:ahLst/>
              <a:cxnLst/>
              <a:rect l="l" t="t" r="r" b="b"/>
              <a:pathLst>
                <a:path w="1406" h="1763" extrusionOk="0">
                  <a:moveTo>
                    <a:pt x="1001" y="1"/>
                  </a:moveTo>
                  <a:lnTo>
                    <a:pt x="0" y="906"/>
                  </a:lnTo>
                  <a:lnTo>
                    <a:pt x="0" y="1763"/>
                  </a:lnTo>
                  <a:lnTo>
                    <a:pt x="1405" y="477"/>
                  </a:lnTo>
                  <a:lnTo>
                    <a:pt x="1001" y="1"/>
                  </a:lnTo>
                  <a:close/>
                </a:path>
              </a:pathLst>
            </a:custGeom>
            <a:solidFill>
              <a:srgbClr val="FFAAA3"/>
            </a:solidFill>
            <a:ln>
              <a:noFill/>
            </a:ln>
          </p:spPr>
          <p:txBody>
            <a:bodyPr spcFirstLastPara="1" wrap="square" lIns="91425" tIns="91425" rIns="91425" bIns="91425" anchor="ctr" anchorCtr="0">
              <a:noAutofit/>
            </a:bodyPr>
            <a:lstStyle/>
            <a:p>
              <a:endParaRPr lang="en-GB"/>
            </a:p>
          </p:txBody>
        </p:sp>
      </p:grpSp>
      <p:grpSp>
        <p:nvGrpSpPr>
          <p:cNvPr id="3376" name="Google Shape;2455;p43">
            <a:extLst>
              <a:ext uri="{FF2B5EF4-FFF2-40B4-BE49-F238E27FC236}">
                <a16:creationId xmlns:a16="http://schemas.microsoft.com/office/drawing/2014/main" id="{08BEB1AE-8EA7-3082-7F7D-CC4AE84E7AFC}"/>
              </a:ext>
            </a:extLst>
          </p:cNvPr>
          <p:cNvGrpSpPr>
            <a:grpSpLocks noChangeAspect="1"/>
          </p:cNvGrpSpPr>
          <p:nvPr/>
        </p:nvGrpSpPr>
        <p:grpSpPr>
          <a:xfrm>
            <a:off x="5645150" y="3192400"/>
            <a:ext cx="912492" cy="1023738"/>
            <a:chOff x="3293851" y="0"/>
            <a:chExt cx="290914" cy="326785"/>
          </a:xfrm>
        </p:grpSpPr>
        <p:sp>
          <p:nvSpPr>
            <p:cNvPr id="3377" name="Google Shape;2456;p43">
              <a:extLst>
                <a:ext uri="{FF2B5EF4-FFF2-40B4-BE49-F238E27FC236}">
                  <a16:creationId xmlns:a16="http://schemas.microsoft.com/office/drawing/2014/main" id="{4AF750DA-DAAD-89E7-E843-B62E2A451A1E}"/>
                </a:ext>
              </a:extLst>
            </p:cNvPr>
            <p:cNvSpPr/>
            <p:nvPr/>
          </p:nvSpPr>
          <p:spPr>
            <a:xfrm>
              <a:off x="3293851" y="19043"/>
              <a:ext cx="145119" cy="307742"/>
            </a:xfrm>
            <a:custGeom>
              <a:avLst/>
              <a:gdLst/>
              <a:ahLst/>
              <a:cxnLst/>
              <a:rect l="l" t="t" r="r" b="b"/>
              <a:pathLst>
                <a:path w="4717" h="10003" extrusionOk="0">
                  <a:moveTo>
                    <a:pt x="1" y="0"/>
                  </a:moveTo>
                  <a:lnTo>
                    <a:pt x="1" y="10002"/>
                  </a:lnTo>
                  <a:lnTo>
                    <a:pt x="4073" y="10002"/>
                  </a:lnTo>
                  <a:lnTo>
                    <a:pt x="4716" y="4978"/>
                  </a:lnTo>
                  <a:lnTo>
                    <a:pt x="4073" y="310"/>
                  </a:lnTo>
                  <a:lnTo>
                    <a:pt x="2454" y="0"/>
                  </a:lnTo>
                  <a:close/>
                </a:path>
              </a:pathLst>
            </a:custGeom>
            <a:solidFill>
              <a:srgbClr val="CBDBF1"/>
            </a:solidFill>
            <a:ln>
              <a:noFill/>
            </a:ln>
          </p:spPr>
          <p:txBody>
            <a:bodyPr spcFirstLastPara="1" wrap="square" lIns="91425" tIns="91425" rIns="91425" bIns="91425" anchor="ctr" anchorCtr="0">
              <a:noAutofit/>
            </a:bodyPr>
            <a:lstStyle/>
            <a:p>
              <a:endParaRPr lang="en-GB"/>
            </a:p>
          </p:txBody>
        </p:sp>
        <p:sp>
          <p:nvSpPr>
            <p:cNvPr id="3378" name="Google Shape;2457;p43">
              <a:extLst>
                <a:ext uri="{FF2B5EF4-FFF2-40B4-BE49-F238E27FC236}">
                  <a16:creationId xmlns:a16="http://schemas.microsoft.com/office/drawing/2014/main" id="{D84CEFE3-4A87-D13E-DB2D-1CC9FA689C69}"/>
                </a:ext>
              </a:extLst>
            </p:cNvPr>
            <p:cNvSpPr/>
            <p:nvPr/>
          </p:nvSpPr>
          <p:spPr>
            <a:xfrm>
              <a:off x="3419157" y="19043"/>
              <a:ext cx="124567" cy="307742"/>
            </a:xfrm>
            <a:custGeom>
              <a:avLst/>
              <a:gdLst/>
              <a:ahLst/>
              <a:cxnLst/>
              <a:rect l="l" t="t" r="r" b="b"/>
              <a:pathLst>
                <a:path w="4049" h="10003" extrusionOk="0">
                  <a:moveTo>
                    <a:pt x="1643" y="0"/>
                  </a:moveTo>
                  <a:lnTo>
                    <a:pt x="0" y="310"/>
                  </a:lnTo>
                  <a:lnTo>
                    <a:pt x="0" y="10002"/>
                  </a:lnTo>
                  <a:lnTo>
                    <a:pt x="4049" y="10002"/>
                  </a:lnTo>
                  <a:lnTo>
                    <a:pt x="4049" y="0"/>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79" name="Google Shape;2458;p43">
              <a:extLst>
                <a:ext uri="{FF2B5EF4-FFF2-40B4-BE49-F238E27FC236}">
                  <a16:creationId xmlns:a16="http://schemas.microsoft.com/office/drawing/2014/main" id="{0A0016AF-4F6C-1A27-A282-3C5E4CEA27A0}"/>
                </a:ext>
              </a:extLst>
            </p:cNvPr>
            <p:cNvSpPr/>
            <p:nvPr/>
          </p:nvSpPr>
          <p:spPr>
            <a:xfrm>
              <a:off x="3356858" y="0"/>
              <a:ext cx="74051" cy="78420"/>
            </a:xfrm>
            <a:custGeom>
              <a:avLst/>
              <a:gdLst/>
              <a:ahLst/>
              <a:cxnLst/>
              <a:rect l="l" t="t" r="r" b="b"/>
              <a:pathLst>
                <a:path w="2407" h="2549" extrusionOk="0">
                  <a:moveTo>
                    <a:pt x="1" y="0"/>
                  </a:moveTo>
                  <a:lnTo>
                    <a:pt x="1" y="1120"/>
                  </a:lnTo>
                  <a:cubicBezTo>
                    <a:pt x="1" y="1905"/>
                    <a:pt x="644" y="2548"/>
                    <a:pt x="1430" y="2548"/>
                  </a:cubicBezTo>
                  <a:lnTo>
                    <a:pt x="2025" y="2548"/>
                  </a:lnTo>
                  <a:lnTo>
                    <a:pt x="2406" y="1072"/>
                  </a:lnTo>
                  <a:lnTo>
                    <a:pt x="2025"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80" name="Google Shape;2459;p43">
              <a:extLst>
                <a:ext uri="{FF2B5EF4-FFF2-40B4-BE49-F238E27FC236}">
                  <a16:creationId xmlns:a16="http://schemas.microsoft.com/office/drawing/2014/main" id="{B1B43291-9F3D-500B-DE3C-35098105DC95}"/>
                </a:ext>
              </a:extLst>
            </p:cNvPr>
            <p:cNvSpPr/>
            <p:nvPr/>
          </p:nvSpPr>
          <p:spPr>
            <a:xfrm>
              <a:off x="3419157" y="0"/>
              <a:ext cx="61561" cy="78420"/>
            </a:xfrm>
            <a:custGeom>
              <a:avLst/>
              <a:gdLst/>
              <a:ahLst/>
              <a:cxnLst/>
              <a:rect l="l" t="t" r="r" b="b"/>
              <a:pathLst>
                <a:path w="2001" h="2549" extrusionOk="0">
                  <a:moveTo>
                    <a:pt x="0" y="0"/>
                  </a:moveTo>
                  <a:lnTo>
                    <a:pt x="0" y="2548"/>
                  </a:lnTo>
                  <a:lnTo>
                    <a:pt x="595" y="2548"/>
                  </a:lnTo>
                  <a:cubicBezTo>
                    <a:pt x="1381" y="2548"/>
                    <a:pt x="2000" y="1905"/>
                    <a:pt x="2000" y="1120"/>
                  </a:cubicBezTo>
                  <a:lnTo>
                    <a:pt x="2000"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81" name="Google Shape;2460;p43">
              <a:extLst>
                <a:ext uri="{FF2B5EF4-FFF2-40B4-BE49-F238E27FC236}">
                  <a16:creationId xmlns:a16="http://schemas.microsoft.com/office/drawing/2014/main" id="{BEF396FA-C691-BC1E-4EE1-9B341D08EAD7}"/>
                </a:ext>
              </a:extLst>
            </p:cNvPr>
            <p:cNvSpPr/>
            <p:nvPr/>
          </p:nvSpPr>
          <p:spPr>
            <a:xfrm>
              <a:off x="3331969" y="134812"/>
              <a:ext cx="68144" cy="68144"/>
            </a:xfrm>
            <a:custGeom>
              <a:avLst/>
              <a:gdLst/>
              <a:ahLst/>
              <a:cxnLst/>
              <a:rect l="l" t="t" r="r" b="b"/>
              <a:pathLst>
                <a:path w="2215" h="2215" extrusionOk="0">
                  <a:moveTo>
                    <a:pt x="1596" y="619"/>
                  </a:moveTo>
                  <a:lnTo>
                    <a:pt x="1596" y="1572"/>
                  </a:lnTo>
                  <a:lnTo>
                    <a:pt x="643" y="1572"/>
                  </a:lnTo>
                  <a:lnTo>
                    <a:pt x="643" y="619"/>
                  </a:lnTo>
                  <a:close/>
                  <a:moveTo>
                    <a:pt x="0" y="0"/>
                  </a:moveTo>
                  <a:lnTo>
                    <a:pt x="0" y="2215"/>
                  </a:lnTo>
                  <a:lnTo>
                    <a:pt x="2215" y="2215"/>
                  </a:lnTo>
                  <a:lnTo>
                    <a:pt x="2215"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82" name="Google Shape;2461;p43">
              <a:extLst>
                <a:ext uri="{FF2B5EF4-FFF2-40B4-BE49-F238E27FC236}">
                  <a16:creationId xmlns:a16="http://schemas.microsoft.com/office/drawing/2014/main" id="{97A04503-315F-C120-C00A-2B0306DF2600}"/>
                </a:ext>
              </a:extLst>
            </p:cNvPr>
            <p:cNvSpPr/>
            <p:nvPr/>
          </p:nvSpPr>
          <p:spPr>
            <a:xfrm>
              <a:off x="3333415" y="222708"/>
              <a:ext cx="69652" cy="57930"/>
            </a:xfrm>
            <a:custGeom>
              <a:avLst/>
              <a:gdLst/>
              <a:ahLst/>
              <a:cxnLst/>
              <a:rect l="l" t="t" r="r" b="b"/>
              <a:pathLst>
                <a:path w="2264" h="1883" extrusionOk="0">
                  <a:moveTo>
                    <a:pt x="1811" y="1"/>
                  </a:moveTo>
                  <a:lnTo>
                    <a:pt x="810" y="977"/>
                  </a:lnTo>
                  <a:lnTo>
                    <a:pt x="453" y="620"/>
                  </a:lnTo>
                  <a:lnTo>
                    <a:pt x="1" y="1049"/>
                  </a:lnTo>
                  <a:lnTo>
                    <a:pt x="810" y="1882"/>
                  </a:lnTo>
                  <a:lnTo>
                    <a:pt x="834" y="1858"/>
                  </a:lnTo>
                  <a:lnTo>
                    <a:pt x="2263" y="430"/>
                  </a:lnTo>
                  <a:lnTo>
                    <a:pt x="1811" y="1"/>
                  </a:lnTo>
                  <a:close/>
                </a:path>
              </a:pathLst>
            </a:custGeom>
            <a:solidFill>
              <a:srgbClr val="FC3A60"/>
            </a:solidFill>
            <a:ln>
              <a:noFill/>
            </a:ln>
          </p:spPr>
          <p:txBody>
            <a:bodyPr spcFirstLastPara="1" wrap="square" lIns="91425" tIns="91425" rIns="91425" bIns="91425" anchor="ctr" anchorCtr="0">
              <a:noAutofit/>
            </a:bodyPr>
            <a:lstStyle/>
            <a:p>
              <a:endParaRPr lang="en-GB"/>
            </a:p>
          </p:txBody>
        </p:sp>
        <p:sp>
          <p:nvSpPr>
            <p:cNvPr id="3383" name="Google Shape;2462;p43">
              <a:extLst>
                <a:ext uri="{FF2B5EF4-FFF2-40B4-BE49-F238E27FC236}">
                  <a16:creationId xmlns:a16="http://schemas.microsoft.com/office/drawing/2014/main" id="{7616603F-947A-12D3-84B3-E23F5D08D8CF}"/>
                </a:ext>
              </a:extLst>
            </p:cNvPr>
            <p:cNvSpPr/>
            <p:nvPr/>
          </p:nvSpPr>
          <p:spPr>
            <a:xfrm>
              <a:off x="3419157" y="158993"/>
              <a:ext cx="57161" cy="19074"/>
            </a:xfrm>
            <a:custGeom>
              <a:avLst/>
              <a:gdLst/>
              <a:ahLst/>
              <a:cxnLst/>
              <a:rect l="l" t="t" r="r" b="b"/>
              <a:pathLst>
                <a:path w="1858" h="620" extrusionOk="0">
                  <a:moveTo>
                    <a:pt x="0" y="0"/>
                  </a:moveTo>
                  <a:lnTo>
                    <a:pt x="0" y="619"/>
                  </a:lnTo>
                  <a:lnTo>
                    <a:pt x="1858" y="619"/>
                  </a:lnTo>
                  <a:lnTo>
                    <a:pt x="1858"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84" name="Google Shape;2463;p43">
              <a:extLst>
                <a:ext uri="{FF2B5EF4-FFF2-40B4-BE49-F238E27FC236}">
                  <a16:creationId xmlns:a16="http://schemas.microsoft.com/office/drawing/2014/main" id="{810D032D-BC2E-C6AF-D790-B6248775729E}"/>
                </a:ext>
              </a:extLst>
            </p:cNvPr>
            <p:cNvSpPr/>
            <p:nvPr/>
          </p:nvSpPr>
          <p:spPr>
            <a:xfrm>
              <a:off x="3463828" y="97433"/>
              <a:ext cx="41810" cy="19074"/>
            </a:xfrm>
            <a:custGeom>
              <a:avLst/>
              <a:gdLst/>
              <a:ahLst/>
              <a:cxnLst/>
              <a:rect l="l" t="t" r="r" b="b"/>
              <a:pathLst>
                <a:path w="1359" h="620" extrusionOk="0">
                  <a:moveTo>
                    <a:pt x="1" y="1"/>
                  </a:moveTo>
                  <a:lnTo>
                    <a:pt x="1" y="620"/>
                  </a:lnTo>
                  <a:lnTo>
                    <a:pt x="1358" y="620"/>
                  </a:lnTo>
                  <a:lnTo>
                    <a:pt x="1358"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85" name="Google Shape;2464;p43">
              <a:extLst>
                <a:ext uri="{FF2B5EF4-FFF2-40B4-BE49-F238E27FC236}">
                  <a16:creationId xmlns:a16="http://schemas.microsoft.com/office/drawing/2014/main" id="{A740FEEC-1731-4632-CCE1-10F60845BA9F}"/>
                </a:ext>
              </a:extLst>
            </p:cNvPr>
            <p:cNvSpPr/>
            <p:nvPr/>
          </p:nvSpPr>
          <p:spPr>
            <a:xfrm>
              <a:off x="3523173" y="136258"/>
              <a:ext cx="52054" cy="49132"/>
            </a:xfrm>
            <a:custGeom>
              <a:avLst/>
              <a:gdLst/>
              <a:ahLst/>
              <a:cxnLst/>
              <a:rect l="l" t="t" r="r" b="b"/>
              <a:pathLst>
                <a:path w="1692" h="1597" extrusionOk="0">
                  <a:moveTo>
                    <a:pt x="1168" y="1"/>
                  </a:moveTo>
                  <a:cubicBezTo>
                    <a:pt x="977" y="1"/>
                    <a:pt x="787" y="72"/>
                    <a:pt x="644" y="215"/>
                  </a:cubicBezTo>
                  <a:lnTo>
                    <a:pt x="1" y="858"/>
                  </a:lnTo>
                  <a:lnTo>
                    <a:pt x="334" y="1596"/>
                  </a:lnTo>
                  <a:lnTo>
                    <a:pt x="1096" y="1072"/>
                  </a:lnTo>
                  <a:lnTo>
                    <a:pt x="1692" y="215"/>
                  </a:lnTo>
                  <a:cubicBezTo>
                    <a:pt x="1549" y="72"/>
                    <a:pt x="1358" y="1"/>
                    <a:pt x="1168" y="1"/>
                  </a:cubicBezTo>
                  <a:close/>
                </a:path>
              </a:pathLst>
            </a:custGeom>
            <a:solidFill>
              <a:srgbClr val="FC3A60"/>
            </a:solidFill>
            <a:ln>
              <a:noFill/>
            </a:ln>
          </p:spPr>
          <p:txBody>
            <a:bodyPr spcFirstLastPara="1" wrap="square" lIns="91425" tIns="91425" rIns="91425" bIns="91425" anchor="ctr" anchorCtr="0">
              <a:noAutofit/>
            </a:bodyPr>
            <a:lstStyle/>
            <a:p>
              <a:endParaRPr lang="en-GB"/>
            </a:p>
          </p:txBody>
        </p:sp>
        <p:sp>
          <p:nvSpPr>
            <p:cNvPr id="3386" name="Google Shape;2465;p43">
              <a:extLst>
                <a:ext uri="{FF2B5EF4-FFF2-40B4-BE49-F238E27FC236}">
                  <a16:creationId xmlns:a16="http://schemas.microsoft.com/office/drawing/2014/main" id="{88FC7258-B4A5-D454-4BB1-F7A837ABEB81}"/>
                </a:ext>
              </a:extLst>
            </p:cNvPr>
            <p:cNvSpPr/>
            <p:nvPr/>
          </p:nvSpPr>
          <p:spPr>
            <a:xfrm>
              <a:off x="3533449" y="142873"/>
              <a:ext cx="51316" cy="52762"/>
            </a:xfrm>
            <a:custGeom>
              <a:avLst/>
              <a:gdLst/>
              <a:ahLst/>
              <a:cxnLst/>
              <a:rect l="l" t="t" r="r" b="b"/>
              <a:pathLst>
                <a:path w="1668" h="1715" extrusionOk="0">
                  <a:moveTo>
                    <a:pt x="1358" y="0"/>
                  </a:moveTo>
                  <a:lnTo>
                    <a:pt x="0" y="1381"/>
                  </a:lnTo>
                  <a:lnTo>
                    <a:pt x="738" y="1715"/>
                  </a:lnTo>
                  <a:lnTo>
                    <a:pt x="1358" y="1072"/>
                  </a:lnTo>
                  <a:cubicBezTo>
                    <a:pt x="1667" y="786"/>
                    <a:pt x="1667" y="310"/>
                    <a:pt x="1358" y="24"/>
                  </a:cubicBezTo>
                  <a:lnTo>
                    <a:pt x="1358" y="0"/>
                  </a:lnTo>
                  <a:close/>
                </a:path>
              </a:pathLst>
            </a:custGeom>
            <a:solidFill>
              <a:srgbClr val="FC3A60"/>
            </a:solidFill>
            <a:ln>
              <a:noFill/>
            </a:ln>
          </p:spPr>
          <p:txBody>
            <a:bodyPr spcFirstLastPara="1" wrap="square" lIns="91425" tIns="91425" rIns="91425" bIns="91425" anchor="ctr" anchorCtr="0">
              <a:noAutofit/>
            </a:bodyPr>
            <a:lstStyle/>
            <a:p>
              <a:endParaRPr lang="en-GB"/>
            </a:p>
          </p:txBody>
        </p:sp>
        <p:sp>
          <p:nvSpPr>
            <p:cNvPr id="3387" name="Google Shape;2466;p43">
              <a:extLst>
                <a:ext uri="{FF2B5EF4-FFF2-40B4-BE49-F238E27FC236}">
                  <a16:creationId xmlns:a16="http://schemas.microsoft.com/office/drawing/2014/main" id="{4DF2303B-2C32-F11B-E2E2-4B4A90BCFD5B}"/>
                </a:ext>
              </a:extLst>
            </p:cNvPr>
            <p:cNvSpPr/>
            <p:nvPr/>
          </p:nvSpPr>
          <p:spPr>
            <a:xfrm>
              <a:off x="3441861" y="162654"/>
              <a:ext cx="97464" cy="114323"/>
            </a:xfrm>
            <a:custGeom>
              <a:avLst/>
              <a:gdLst/>
              <a:ahLst/>
              <a:cxnLst/>
              <a:rect l="l" t="t" r="r" b="b"/>
              <a:pathLst>
                <a:path w="3168" h="3716" extrusionOk="0">
                  <a:moveTo>
                    <a:pt x="2644" y="0"/>
                  </a:moveTo>
                  <a:lnTo>
                    <a:pt x="0" y="2643"/>
                  </a:lnTo>
                  <a:lnTo>
                    <a:pt x="0" y="3715"/>
                  </a:lnTo>
                  <a:lnTo>
                    <a:pt x="2358" y="1500"/>
                  </a:lnTo>
                  <a:lnTo>
                    <a:pt x="3168" y="548"/>
                  </a:lnTo>
                  <a:lnTo>
                    <a:pt x="2644" y="0"/>
                  </a:lnTo>
                  <a:close/>
                </a:path>
              </a:pathLst>
            </a:custGeom>
            <a:solidFill>
              <a:srgbClr val="FCBD70"/>
            </a:solidFill>
            <a:ln>
              <a:noFill/>
            </a:ln>
          </p:spPr>
          <p:txBody>
            <a:bodyPr spcFirstLastPara="1" wrap="square" lIns="91425" tIns="91425" rIns="91425" bIns="91425" anchor="ctr" anchorCtr="0">
              <a:noAutofit/>
            </a:bodyPr>
            <a:lstStyle/>
            <a:p>
              <a:endParaRPr lang="en-GB"/>
            </a:p>
          </p:txBody>
        </p:sp>
        <p:sp>
          <p:nvSpPr>
            <p:cNvPr id="3388" name="Google Shape;2467;p43">
              <a:extLst>
                <a:ext uri="{FF2B5EF4-FFF2-40B4-BE49-F238E27FC236}">
                  <a16:creationId xmlns:a16="http://schemas.microsoft.com/office/drawing/2014/main" id="{E42F63F2-96E5-404A-DE67-36957A83CCF7}"/>
                </a:ext>
              </a:extLst>
            </p:cNvPr>
            <p:cNvSpPr/>
            <p:nvPr/>
          </p:nvSpPr>
          <p:spPr>
            <a:xfrm>
              <a:off x="3441861" y="179483"/>
              <a:ext cx="114323" cy="97494"/>
            </a:xfrm>
            <a:custGeom>
              <a:avLst/>
              <a:gdLst/>
              <a:ahLst/>
              <a:cxnLst/>
              <a:rect l="l" t="t" r="r" b="b"/>
              <a:pathLst>
                <a:path w="3716" h="3169" extrusionOk="0">
                  <a:moveTo>
                    <a:pt x="3168" y="1"/>
                  </a:moveTo>
                  <a:lnTo>
                    <a:pt x="0" y="3168"/>
                  </a:lnTo>
                  <a:lnTo>
                    <a:pt x="1072" y="3168"/>
                  </a:lnTo>
                  <a:lnTo>
                    <a:pt x="3715" y="525"/>
                  </a:lnTo>
                  <a:lnTo>
                    <a:pt x="3168" y="1"/>
                  </a:lnTo>
                  <a:close/>
                </a:path>
              </a:pathLst>
            </a:custGeom>
            <a:solidFill>
              <a:srgbClr val="FCBD70"/>
            </a:solidFill>
            <a:ln>
              <a:noFill/>
            </a:ln>
          </p:spPr>
          <p:txBody>
            <a:bodyPr spcFirstLastPara="1" wrap="square" lIns="91425" tIns="91425" rIns="91425" bIns="91425" anchor="ctr" anchorCtr="0">
              <a:noAutofit/>
            </a:bodyPr>
            <a:lstStyle/>
            <a:p>
              <a:endParaRPr lang="en-GB"/>
            </a:p>
          </p:txBody>
        </p:sp>
        <p:sp>
          <p:nvSpPr>
            <p:cNvPr id="3389" name="Google Shape;2468;p43">
              <a:extLst>
                <a:ext uri="{FF2B5EF4-FFF2-40B4-BE49-F238E27FC236}">
                  <a16:creationId xmlns:a16="http://schemas.microsoft.com/office/drawing/2014/main" id="{719D3A11-C5A7-1A08-F67A-6B46B1147653}"/>
                </a:ext>
              </a:extLst>
            </p:cNvPr>
            <p:cNvSpPr/>
            <p:nvPr/>
          </p:nvSpPr>
          <p:spPr>
            <a:xfrm>
              <a:off x="3331969" y="97433"/>
              <a:ext cx="90141" cy="19074"/>
            </a:xfrm>
            <a:custGeom>
              <a:avLst/>
              <a:gdLst/>
              <a:ahLst/>
              <a:cxnLst/>
              <a:rect l="l" t="t" r="r" b="b"/>
              <a:pathLst>
                <a:path w="2930" h="620" extrusionOk="0">
                  <a:moveTo>
                    <a:pt x="0" y="1"/>
                  </a:moveTo>
                  <a:lnTo>
                    <a:pt x="0" y="620"/>
                  </a:lnTo>
                  <a:lnTo>
                    <a:pt x="2834" y="620"/>
                  </a:lnTo>
                  <a:lnTo>
                    <a:pt x="2929" y="358"/>
                  </a:lnTo>
                  <a:lnTo>
                    <a:pt x="2834"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90" name="Google Shape;2469;p43">
              <a:extLst>
                <a:ext uri="{FF2B5EF4-FFF2-40B4-BE49-F238E27FC236}">
                  <a16:creationId xmlns:a16="http://schemas.microsoft.com/office/drawing/2014/main" id="{A6DAABE1-ACCC-961D-4163-94268140ACE3}"/>
                </a:ext>
              </a:extLst>
            </p:cNvPr>
            <p:cNvSpPr/>
            <p:nvPr/>
          </p:nvSpPr>
          <p:spPr>
            <a:xfrm>
              <a:off x="3419157" y="97433"/>
              <a:ext cx="26396" cy="19074"/>
            </a:xfrm>
            <a:custGeom>
              <a:avLst/>
              <a:gdLst/>
              <a:ahLst/>
              <a:cxnLst/>
              <a:rect l="l" t="t" r="r" b="b"/>
              <a:pathLst>
                <a:path w="858" h="620" extrusionOk="0">
                  <a:moveTo>
                    <a:pt x="0" y="1"/>
                  </a:moveTo>
                  <a:lnTo>
                    <a:pt x="0" y="620"/>
                  </a:lnTo>
                  <a:lnTo>
                    <a:pt x="857" y="620"/>
                  </a:lnTo>
                  <a:lnTo>
                    <a:pt x="857"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grpSp>
      <p:grpSp>
        <p:nvGrpSpPr>
          <p:cNvPr id="3391" name="Google Shape;2442;p43">
            <a:extLst>
              <a:ext uri="{FF2B5EF4-FFF2-40B4-BE49-F238E27FC236}">
                <a16:creationId xmlns:a16="http://schemas.microsoft.com/office/drawing/2014/main" id="{8C3E47D2-BF2C-02C9-B2E8-E4F20877795B}"/>
              </a:ext>
            </a:extLst>
          </p:cNvPr>
          <p:cNvGrpSpPr>
            <a:grpSpLocks noChangeAspect="1"/>
          </p:cNvGrpSpPr>
          <p:nvPr/>
        </p:nvGrpSpPr>
        <p:grpSpPr>
          <a:xfrm>
            <a:off x="9310685" y="3177779"/>
            <a:ext cx="876238" cy="1009125"/>
            <a:chOff x="6005343" y="10390"/>
            <a:chExt cx="284299" cy="327524"/>
          </a:xfrm>
        </p:grpSpPr>
        <p:sp>
          <p:nvSpPr>
            <p:cNvPr id="3392" name="Google Shape;2443;p43">
              <a:extLst>
                <a:ext uri="{FF2B5EF4-FFF2-40B4-BE49-F238E27FC236}">
                  <a16:creationId xmlns:a16="http://schemas.microsoft.com/office/drawing/2014/main" id="{D1AABC0D-AF3D-BF6B-5054-ED68D568C39F}"/>
                </a:ext>
              </a:extLst>
            </p:cNvPr>
            <p:cNvSpPr/>
            <p:nvPr/>
          </p:nvSpPr>
          <p:spPr>
            <a:xfrm>
              <a:off x="6005343" y="99762"/>
              <a:ext cx="139242" cy="164162"/>
            </a:xfrm>
            <a:custGeom>
              <a:avLst/>
              <a:gdLst/>
              <a:ahLst/>
              <a:cxnLst/>
              <a:rect l="l" t="t" r="r" b="b"/>
              <a:pathLst>
                <a:path w="4526" h="5336" extrusionOk="0">
                  <a:moveTo>
                    <a:pt x="2049" y="1"/>
                  </a:moveTo>
                  <a:lnTo>
                    <a:pt x="1" y="1454"/>
                  </a:lnTo>
                  <a:lnTo>
                    <a:pt x="4525" y="5335"/>
                  </a:lnTo>
                  <a:lnTo>
                    <a:pt x="4525" y="49"/>
                  </a:lnTo>
                  <a:lnTo>
                    <a:pt x="2049"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93" name="Google Shape;2444;p43">
              <a:extLst>
                <a:ext uri="{FF2B5EF4-FFF2-40B4-BE49-F238E27FC236}">
                  <a16:creationId xmlns:a16="http://schemas.microsoft.com/office/drawing/2014/main" id="{D9FE09E2-2E29-DD5F-9A1D-68AD78E7ED37}"/>
                </a:ext>
              </a:extLst>
            </p:cNvPr>
            <p:cNvSpPr/>
            <p:nvPr/>
          </p:nvSpPr>
          <p:spPr>
            <a:xfrm>
              <a:off x="6151138" y="101239"/>
              <a:ext cx="138504" cy="161947"/>
            </a:xfrm>
            <a:custGeom>
              <a:avLst/>
              <a:gdLst/>
              <a:ahLst/>
              <a:cxnLst/>
              <a:rect l="l" t="t" r="r" b="b"/>
              <a:pathLst>
                <a:path w="4502" h="5264" extrusionOk="0">
                  <a:moveTo>
                    <a:pt x="1" y="1"/>
                  </a:moveTo>
                  <a:lnTo>
                    <a:pt x="1" y="5263"/>
                  </a:lnTo>
                  <a:lnTo>
                    <a:pt x="4502" y="1406"/>
                  </a:lnTo>
                  <a:lnTo>
                    <a:pt x="2549" y="24"/>
                  </a:lnTo>
                  <a:lnTo>
                    <a:pt x="1"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94" name="Google Shape;2445;p43">
              <a:extLst>
                <a:ext uri="{FF2B5EF4-FFF2-40B4-BE49-F238E27FC236}">
                  <a16:creationId xmlns:a16="http://schemas.microsoft.com/office/drawing/2014/main" id="{35B6E931-A8D2-D87E-E12D-AA4592D533C2}"/>
                </a:ext>
              </a:extLst>
            </p:cNvPr>
            <p:cNvSpPr/>
            <p:nvPr/>
          </p:nvSpPr>
          <p:spPr>
            <a:xfrm>
              <a:off x="6063242" y="10390"/>
              <a:ext cx="96725" cy="234491"/>
            </a:xfrm>
            <a:custGeom>
              <a:avLst/>
              <a:gdLst/>
              <a:ahLst/>
              <a:cxnLst/>
              <a:rect l="l" t="t" r="r" b="b"/>
              <a:pathLst>
                <a:path w="3144" h="7622" extrusionOk="0">
                  <a:moveTo>
                    <a:pt x="0" y="1"/>
                  </a:moveTo>
                  <a:lnTo>
                    <a:pt x="0" y="24"/>
                  </a:lnTo>
                  <a:lnTo>
                    <a:pt x="0" y="5978"/>
                  </a:lnTo>
                  <a:lnTo>
                    <a:pt x="238" y="7597"/>
                  </a:lnTo>
                  <a:lnTo>
                    <a:pt x="2739" y="7621"/>
                  </a:lnTo>
                  <a:lnTo>
                    <a:pt x="3144" y="3716"/>
                  </a:lnTo>
                  <a:lnTo>
                    <a:pt x="2739" y="1"/>
                  </a:lnTo>
                  <a:close/>
                </a:path>
              </a:pathLst>
            </a:custGeom>
            <a:solidFill>
              <a:srgbClr val="CBDBF1"/>
            </a:solidFill>
            <a:ln>
              <a:noFill/>
            </a:ln>
          </p:spPr>
          <p:txBody>
            <a:bodyPr spcFirstLastPara="1" wrap="square" lIns="91425" tIns="91425" rIns="91425" bIns="91425" anchor="ctr" anchorCtr="0">
              <a:noAutofit/>
            </a:bodyPr>
            <a:lstStyle/>
            <a:p>
              <a:endParaRPr lang="en-GB"/>
            </a:p>
          </p:txBody>
        </p:sp>
        <p:sp>
          <p:nvSpPr>
            <p:cNvPr id="3395" name="Google Shape;2446;p43">
              <a:extLst>
                <a:ext uri="{FF2B5EF4-FFF2-40B4-BE49-F238E27FC236}">
                  <a16:creationId xmlns:a16="http://schemas.microsoft.com/office/drawing/2014/main" id="{EC0E6D54-C556-5538-3590-4E6EE575A977}"/>
                </a:ext>
              </a:extLst>
            </p:cNvPr>
            <p:cNvSpPr/>
            <p:nvPr/>
          </p:nvSpPr>
          <p:spPr>
            <a:xfrm>
              <a:off x="6147477" y="11128"/>
              <a:ext cx="84296" cy="234460"/>
            </a:xfrm>
            <a:custGeom>
              <a:avLst/>
              <a:gdLst/>
              <a:ahLst/>
              <a:cxnLst/>
              <a:rect l="l" t="t" r="r" b="b"/>
              <a:pathLst>
                <a:path w="2740" h="7621" extrusionOk="0">
                  <a:moveTo>
                    <a:pt x="1" y="0"/>
                  </a:moveTo>
                  <a:lnTo>
                    <a:pt x="1" y="7597"/>
                  </a:lnTo>
                  <a:lnTo>
                    <a:pt x="2430" y="7621"/>
                  </a:lnTo>
                  <a:lnTo>
                    <a:pt x="2739" y="5859"/>
                  </a:lnTo>
                  <a:lnTo>
                    <a:pt x="2739" y="0"/>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96" name="Google Shape;2447;p43">
              <a:extLst>
                <a:ext uri="{FF2B5EF4-FFF2-40B4-BE49-F238E27FC236}">
                  <a16:creationId xmlns:a16="http://schemas.microsoft.com/office/drawing/2014/main" id="{A1C8376A-8333-8E7E-915F-DD7763B09418}"/>
                </a:ext>
              </a:extLst>
            </p:cNvPr>
            <p:cNvSpPr/>
            <p:nvPr/>
          </p:nvSpPr>
          <p:spPr>
            <a:xfrm>
              <a:off x="6005343" y="144464"/>
              <a:ext cx="150964" cy="193450"/>
            </a:xfrm>
            <a:custGeom>
              <a:avLst/>
              <a:gdLst/>
              <a:ahLst/>
              <a:cxnLst/>
              <a:rect l="l" t="t" r="r" b="b"/>
              <a:pathLst>
                <a:path w="4907" h="6288" extrusionOk="0">
                  <a:moveTo>
                    <a:pt x="1" y="1"/>
                  </a:moveTo>
                  <a:lnTo>
                    <a:pt x="1" y="6288"/>
                  </a:lnTo>
                  <a:lnTo>
                    <a:pt x="4621" y="6288"/>
                  </a:lnTo>
                  <a:lnTo>
                    <a:pt x="4906" y="4763"/>
                  </a:lnTo>
                  <a:lnTo>
                    <a:pt x="4621" y="3215"/>
                  </a:lnTo>
                  <a:lnTo>
                    <a:pt x="1" y="1"/>
                  </a:lnTo>
                  <a:close/>
                </a:path>
              </a:pathLst>
            </a:custGeom>
            <a:solidFill>
              <a:srgbClr val="ABB6F6"/>
            </a:solidFill>
            <a:ln>
              <a:noFill/>
            </a:ln>
          </p:spPr>
          <p:txBody>
            <a:bodyPr spcFirstLastPara="1" wrap="square" lIns="91425" tIns="91425" rIns="91425" bIns="91425" anchor="ctr" anchorCtr="0">
              <a:noAutofit/>
            </a:bodyPr>
            <a:lstStyle/>
            <a:p>
              <a:endParaRPr lang="en-GB"/>
            </a:p>
          </p:txBody>
        </p:sp>
        <p:sp>
          <p:nvSpPr>
            <p:cNvPr id="3397" name="Google Shape;2448;p43">
              <a:extLst>
                <a:ext uri="{FF2B5EF4-FFF2-40B4-BE49-F238E27FC236}">
                  <a16:creationId xmlns:a16="http://schemas.microsoft.com/office/drawing/2014/main" id="{F15DFC27-DC42-4B0C-400D-1EE9F295649D}"/>
                </a:ext>
              </a:extLst>
            </p:cNvPr>
            <p:cNvSpPr/>
            <p:nvPr/>
          </p:nvSpPr>
          <p:spPr>
            <a:xfrm>
              <a:off x="6147477" y="144464"/>
              <a:ext cx="142165" cy="192712"/>
            </a:xfrm>
            <a:custGeom>
              <a:avLst/>
              <a:gdLst/>
              <a:ahLst/>
              <a:cxnLst/>
              <a:rect l="l" t="t" r="r" b="b"/>
              <a:pathLst>
                <a:path w="4621" h="6264" extrusionOk="0">
                  <a:moveTo>
                    <a:pt x="4621" y="1"/>
                  </a:moveTo>
                  <a:lnTo>
                    <a:pt x="1" y="3215"/>
                  </a:lnTo>
                  <a:lnTo>
                    <a:pt x="1" y="6264"/>
                  </a:lnTo>
                  <a:lnTo>
                    <a:pt x="4621" y="6264"/>
                  </a:lnTo>
                  <a:lnTo>
                    <a:pt x="4621" y="1"/>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98" name="Google Shape;2449;p43">
              <a:extLst>
                <a:ext uri="{FF2B5EF4-FFF2-40B4-BE49-F238E27FC236}">
                  <a16:creationId xmlns:a16="http://schemas.microsoft.com/office/drawing/2014/main" id="{0635AB59-4985-51A9-A18D-14183D679EC7}"/>
                </a:ext>
              </a:extLst>
            </p:cNvPr>
            <p:cNvSpPr/>
            <p:nvPr/>
          </p:nvSpPr>
          <p:spPr>
            <a:xfrm>
              <a:off x="6110128" y="82934"/>
              <a:ext cx="43994" cy="38856"/>
            </a:xfrm>
            <a:custGeom>
              <a:avLst/>
              <a:gdLst/>
              <a:ahLst/>
              <a:cxnLst/>
              <a:rect l="l" t="t" r="r" b="b"/>
              <a:pathLst>
                <a:path w="1430" h="1263" extrusionOk="0">
                  <a:moveTo>
                    <a:pt x="453" y="0"/>
                  </a:moveTo>
                  <a:lnTo>
                    <a:pt x="0" y="453"/>
                  </a:lnTo>
                  <a:lnTo>
                    <a:pt x="834" y="1262"/>
                  </a:lnTo>
                  <a:lnTo>
                    <a:pt x="1215" y="881"/>
                  </a:lnTo>
                  <a:lnTo>
                    <a:pt x="1429" y="262"/>
                  </a:lnTo>
                  <a:lnTo>
                    <a:pt x="1215" y="0"/>
                  </a:lnTo>
                  <a:lnTo>
                    <a:pt x="834" y="381"/>
                  </a:lnTo>
                  <a:lnTo>
                    <a:pt x="453"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399" name="Google Shape;2450;p43">
              <a:extLst>
                <a:ext uri="{FF2B5EF4-FFF2-40B4-BE49-F238E27FC236}">
                  <a16:creationId xmlns:a16="http://schemas.microsoft.com/office/drawing/2014/main" id="{B5CD39D0-C145-16D5-C717-3F0240D8102D}"/>
                </a:ext>
              </a:extLst>
            </p:cNvPr>
            <p:cNvSpPr/>
            <p:nvPr/>
          </p:nvSpPr>
          <p:spPr>
            <a:xfrm>
              <a:off x="6147477" y="59491"/>
              <a:ext cx="36672" cy="50578"/>
            </a:xfrm>
            <a:custGeom>
              <a:avLst/>
              <a:gdLst/>
              <a:ahLst/>
              <a:cxnLst/>
              <a:rect l="l" t="t" r="r" b="b"/>
              <a:pathLst>
                <a:path w="1192" h="1644" extrusionOk="0">
                  <a:moveTo>
                    <a:pt x="763" y="0"/>
                  </a:moveTo>
                  <a:lnTo>
                    <a:pt x="1" y="762"/>
                  </a:lnTo>
                  <a:lnTo>
                    <a:pt x="1" y="1643"/>
                  </a:lnTo>
                  <a:lnTo>
                    <a:pt x="1191" y="453"/>
                  </a:lnTo>
                  <a:lnTo>
                    <a:pt x="763" y="0"/>
                  </a:lnTo>
                  <a:close/>
                </a:path>
              </a:pathLst>
            </a:custGeom>
            <a:solidFill>
              <a:srgbClr val="1E195D"/>
            </a:solidFill>
            <a:ln>
              <a:noFill/>
            </a:ln>
          </p:spPr>
          <p:txBody>
            <a:bodyPr spcFirstLastPara="1" wrap="square" lIns="91425" tIns="91425" rIns="91425" bIns="91425" anchor="ctr" anchorCtr="0">
              <a:noAutofit/>
            </a:bodyPr>
            <a:lstStyle/>
            <a:p>
              <a:endParaRPr lang="en-GB"/>
            </a:p>
          </p:txBody>
        </p:sp>
        <p:sp>
          <p:nvSpPr>
            <p:cNvPr id="3400" name="Google Shape;2451;p43">
              <a:extLst>
                <a:ext uri="{FF2B5EF4-FFF2-40B4-BE49-F238E27FC236}">
                  <a16:creationId xmlns:a16="http://schemas.microsoft.com/office/drawing/2014/main" id="{1160ED29-FFF2-B61F-F4DC-8F13CFFBF247}"/>
                </a:ext>
              </a:extLst>
            </p:cNvPr>
            <p:cNvSpPr/>
            <p:nvPr/>
          </p:nvSpPr>
          <p:spPr>
            <a:xfrm>
              <a:off x="6119635" y="153263"/>
              <a:ext cx="34488" cy="19074"/>
            </a:xfrm>
            <a:custGeom>
              <a:avLst/>
              <a:gdLst/>
              <a:ahLst/>
              <a:cxnLst/>
              <a:rect l="l" t="t" r="r" b="b"/>
              <a:pathLst>
                <a:path w="1121" h="620" extrusionOk="0">
                  <a:moveTo>
                    <a:pt x="1" y="0"/>
                  </a:moveTo>
                  <a:lnTo>
                    <a:pt x="1" y="620"/>
                  </a:lnTo>
                  <a:lnTo>
                    <a:pt x="906" y="620"/>
                  </a:lnTo>
                  <a:lnTo>
                    <a:pt x="1120" y="286"/>
                  </a:lnTo>
                  <a:lnTo>
                    <a:pt x="906" y="0"/>
                  </a:lnTo>
                  <a:close/>
                </a:path>
              </a:pathLst>
            </a:custGeom>
            <a:solidFill>
              <a:srgbClr val="FFAAA3"/>
            </a:solidFill>
            <a:ln>
              <a:noFill/>
            </a:ln>
          </p:spPr>
          <p:txBody>
            <a:bodyPr spcFirstLastPara="1" wrap="square" lIns="91425" tIns="91425" rIns="91425" bIns="91425" anchor="ctr" anchorCtr="0">
              <a:noAutofit/>
            </a:bodyPr>
            <a:lstStyle/>
            <a:p>
              <a:endParaRPr lang="en-GB"/>
            </a:p>
          </p:txBody>
        </p:sp>
        <p:sp>
          <p:nvSpPr>
            <p:cNvPr id="3401" name="Google Shape;2452;p43">
              <a:extLst>
                <a:ext uri="{FF2B5EF4-FFF2-40B4-BE49-F238E27FC236}">
                  <a16:creationId xmlns:a16="http://schemas.microsoft.com/office/drawing/2014/main" id="{092AF2DB-7488-91C2-D10E-60D91E42D77F}"/>
                </a:ext>
              </a:extLst>
            </p:cNvPr>
            <p:cNvSpPr/>
            <p:nvPr/>
          </p:nvSpPr>
          <p:spPr>
            <a:xfrm>
              <a:off x="6147477" y="153263"/>
              <a:ext cx="27873" cy="19074"/>
            </a:xfrm>
            <a:custGeom>
              <a:avLst/>
              <a:gdLst/>
              <a:ahLst/>
              <a:cxnLst/>
              <a:rect l="l" t="t" r="r" b="b"/>
              <a:pathLst>
                <a:path w="906" h="620" extrusionOk="0">
                  <a:moveTo>
                    <a:pt x="1" y="0"/>
                  </a:moveTo>
                  <a:lnTo>
                    <a:pt x="1" y="620"/>
                  </a:lnTo>
                  <a:lnTo>
                    <a:pt x="906" y="620"/>
                  </a:lnTo>
                  <a:lnTo>
                    <a:pt x="906" y="0"/>
                  </a:lnTo>
                  <a:close/>
                </a:path>
              </a:pathLst>
            </a:custGeom>
            <a:solidFill>
              <a:srgbClr val="FFAAA3"/>
            </a:solidFill>
            <a:ln>
              <a:noFill/>
            </a:ln>
          </p:spPr>
          <p:txBody>
            <a:bodyPr spcFirstLastPara="1" wrap="square" lIns="91425" tIns="91425" rIns="91425" bIns="91425" anchor="ctr" anchorCtr="0">
              <a:noAutofit/>
            </a:bodyPr>
            <a:lstStyle/>
            <a:p>
              <a:endParaRPr lang="en-GB"/>
            </a:p>
          </p:txBody>
        </p:sp>
        <p:sp>
          <p:nvSpPr>
            <p:cNvPr id="3402" name="Google Shape;2453;p43">
              <a:extLst>
                <a:ext uri="{FF2B5EF4-FFF2-40B4-BE49-F238E27FC236}">
                  <a16:creationId xmlns:a16="http://schemas.microsoft.com/office/drawing/2014/main" id="{5F106F76-81F5-ED40-349F-C75A405A61E9}"/>
                </a:ext>
              </a:extLst>
            </p:cNvPr>
            <p:cNvSpPr/>
            <p:nvPr/>
          </p:nvSpPr>
          <p:spPr>
            <a:xfrm>
              <a:off x="6030262" y="292474"/>
              <a:ext cx="19813" cy="19813"/>
            </a:xfrm>
            <a:custGeom>
              <a:avLst/>
              <a:gdLst/>
              <a:ahLst/>
              <a:cxnLst/>
              <a:rect l="l" t="t" r="r" b="b"/>
              <a:pathLst>
                <a:path w="644" h="644" extrusionOk="0">
                  <a:moveTo>
                    <a:pt x="0" y="0"/>
                  </a:moveTo>
                  <a:lnTo>
                    <a:pt x="0" y="643"/>
                  </a:lnTo>
                  <a:lnTo>
                    <a:pt x="643" y="643"/>
                  </a:lnTo>
                  <a:lnTo>
                    <a:pt x="643" y="0"/>
                  </a:lnTo>
                  <a:close/>
                </a:path>
              </a:pathLst>
            </a:custGeom>
            <a:solidFill>
              <a:srgbClr val="CBDBF1"/>
            </a:solidFill>
            <a:ln>
              <a:noFill/>
            </a:ln>
          </p:spPr>
          <p:txBody>
            <a:bodyPr spcFirstLastPara="1" wrap="square" lIns="91425" tIns="91425" rIns="91425" bIns="91425" anchor="ctr" anchorCtr="0">
              <a:noAutofit/>
            </a:bodyPr>
            <a:lstStyle/>
            <a:p>
              <a:endParaRPr lang="en-GB"/>
            </a:p>
          </p:txBody>
        </p:sp>
        <p:sp>
          <p:nvSpPr>
            <p:cNvPr id="3403" name="Google Shape;2454;p43">
              <a:extLst>
                <a:ext uri="{FF2B5EF4-FFF2-40B4-BE49-F238E27FC236}">
                  <a16:creationId xmlns:a16="http://schemas.microsoft.com/office/drawing/2014/main" id="{8A7F6122-B8D2-65A4-7AFB-A4447BD3AE97}"/>
                </a:ext>
              </a:extLst>
            </p:cNvPr>
            <p:cNvSpPr/>
            <p:nvPr/>
          </p:nvSpPr>
          <p:spPr>
            <a:xfrm>
              <a:off x="6069088" y="292474"/>
              <a:ext cx="46917" cy="19813"/>
            </a:xfrm>
            <a:custGeom>
              <a:avLst/>
              <a:gdLst/>
              <a:ahLst/>
              <a:cxnLst/>
              <a:rect l="l" t="t" r="r" b="b"/>
              <a:pathLst>
                <a:path w="1525" h="644" extrusionOk="0">
                  <a:moveTo>
                    <a:pt x="1" y="0"/>
                  </a:moveTo>
                  <a:lnTo>
                    <a:pt x="1" y="643"/>
                  </a:lnTo>
                  <a:lnTo>
                    <a:pt x="1525" y="643"/>
                  </a:lnTo>
                  <a:lnTo>
                    <a:pt x="1525" y="0"/>
                  </a:lnTo>
                  <a:close/>
                </a:path>
              </a:pathLst>
            </a:custGeom>
            <a:solidFill>
              <a:srgbClr val="CBDBF1"/>
            </a:solidFill>
            <a:ln>
              <a:noFill/>
            </a:ln>
          </p:spPr>
          <p:txBody>
            <a:bodyPr spcFirstLastPara="1" wrap="square" lIns="91425" tIns="91425" rIns="91425" bIns="91425" anchor="ctr" anchorCtr="0">
              <a:noAutofit/>
            </a:bodyPr>
            <a:lstStyle/>
            <a:p>
              <a:endParaRPr lang="en-GB"/>
            </a:p>
          </p:txBody>
        </p:sp>
      </p:grpSp>
      <p:sp>
        <p:nvSpPr>
          <p:cNvPr id="3404" name="Google Shape;3343;p52">
            <a:extLst>
              <a:ext uri="{FF2B5EF4-FFF2-40B4-BE49-F238E27FC236}">
                <a16:creationId xmlns:a16="http://schemas.microsoft.com/office/drawing/2014/main" id="{19520993-CC22-50EF-D7E4-7E5A5DB05116}"/>
              </a:ext>
            </a:extLst>
          </p:cNvPr>
          <p:cNvSpPr txBox="1"/>
          <p:nvPr/>
        </p:nvSpPr>
        <p:spPr>
          <a:xfrm>
            <a:off x="954828" y="2501339"/>
            <a:ext cx="2319300" cy="440400"/>
          </a:xfrm>
          <a:prstGeom prst="rect">
            <a:avLst/>
          </a:prstGeom>
          <a:noFill/>
          <a:ln>
            <a:noFill/>
          </a:ln>
        </p:spPr>
        <p:txBody>
          <a:bodyPr spcFirstLastPara="1" wrap="square" lIns="91425" tIns="91425" rIns="91425" bIns="91425" anchor="b" anchorCtr="0">
            <a:noAutofit/>
          </a:bodyPr>
          <a:lstStyle/>
          <a:p>
            <a:pPr marL="0" marR="0" lvl="0" indent="0" algn="ctr" rtl="0">
              <a:lnSpc>
                <a:spcPct val="100000"/>
              </a:lnSpc>
              <a:spcBef>
                <a:spcPts val="0"/>
              </a:spcBef>
              <a:spcAft>
                <a:spcPts val="0"/>
              </a:spcAft>
              <a:buNone/>
            </a:pPr>
            <a:r>
              <a:rPr lang="en" sz="2000">
                <a:solidFill>
                  <a:schemeClr val="dk1"/>
                </a:solidFill>
                <a:latin typeface="Epilogue"/>
                <a:ea typeface="Epilogue"/>
                <a:cs typeface="Epilogue"/>
                <a:sym typeface="Epilogue"/>
              </a:rPr>
              <a:t>What </a:t>
            </a:r>
            <a:r>
              <a:rPr lang="en" sz="2000" b="1">
                <a:solidFill>
                  <a:schemeClr val="accent3"/>
                </a:solidFill>
                <a:latin typeface="Epilogue"/>
                <a:ea typeface="Epilogue"/>
                <a:cs typeface="Epilogue"/>
                <a:sym typeface="Epilogue"/>
              </a:rPr>
              <a:t>CONCEPT </a:t>
            </a:r>
            <a:r>
              <a:rPr lang="en" sz="2000">
                <a:solidFill>
                  <a:schemeClr val="dk1"/>
                </a:solidFill>
                <a:latin typeface="Epilogue"/>
                <a:ea typeface="Epilogue"/>
                <a:cs typeface="Epilogue"/>
                <a:sym typeface="Epilogue"/>
              </a:rPr>
              <a:t>are we capturing?</a:t>
            </a:r>
            <a:endParaRPr sz="2000">
              <a:solidFill>
                <a:schemeClr val="dk1"/>
              </a:solidFill>
              <a:latin typeface="Epilogue"/>
              <a:ea typeface="Epilogue"/>
              <a:cs typeface="Epilogue"/>
              <a:sym typeface="Epilogue"/>
            </a:endParaRPr>
          </a:p>
        </p:txBody>
      </p:sp>
      <p:sp>
        <p:nvSpPr>
          <p:cNvPr id="3405" name="Google Shape;3343;p52">
            <a:extLst>
              <a:ext uri="{FF2B5EF4-FFF2-40B4-BE49-F238E27FC236}">
                <a16:creationId xmlns:a16="http://schemas.microsoft.com/office/drawing/2014/main" id="{7354DAC7-AEAE-986B-A8BA-64A1FCB0EF8C}"/>
              </a:ext>
            </a:extLst>
          </p:cNvPr>
          <p:cNvSpPr txBox="1"/>
          <p:nvPr/>
        </p:nvSpPr>
        <p:spPr>
          <a:xfrm>
            <a:off x="4747795" y="2499339"/>
            <a:ext cx="2696409" cy="440400"/>
          </a:xfrm>
          <a:prstGeom prst="rect">
            <a:avLst/>
          </a:prstGeom>
          <a:noFill/>
          <a:ln>
            <a:noFill/>
          </a:ln>
        </p:spPr>
        <p:txBody>
          <a:bodyPr spcFirstLastPara="1" wrap="square" lIns="91425" tIns="91425" rIns="91425" bIns="91425" anchor="b" anchorCtr="0">
            <a:noAutofit/>
          </a:bodyPr>
          <a:lstStyle/>
          <a:p>
            <a:pPr marL="0" marR="0" lvl="0" indent="0" algn="ctr" rtl="0">
              <a:lnSpc>
                <a:spcPct val="100000"/>
              </a:lnSpc>
              <a:spcBef>
                <a:spcPts val="0"/>
              </a:spcBef>
              <a:spcAft>
                <a:spcPts val="0"/>
              </a:spcAft>
              <a:buNone/>
            </a:pPr>
            <a:r>
              <a:rPr lang="en" sz="2000" dirty="0">
                <a:solidFill>
                  <a:schemeClr val="dk1"/>
                </a:solidFill>
                <a:latin typeface="Epilogue"/>
                <a:ea typeface="Epilogue"/>
                <a:cs typeface="Epilogue"/>
                <a:sym typeface="Epilogue"/>
              </a:rPr>
              <a:t>What </a:t>
            </a:r>
            <a:r>
              <a:rPr lang="en" sz="2000" b="1" dirty="0">
                <a:solidFill>
                  <a:schemeClr val="accent5">
                    <a:lumMod val="50000"/>
                  </a:schemeClr>
                </a:solidFill>
                <a:latin typeface="Epilogue"/>
                <a:ea typeface="Epilogue"/>
                <a:cs typeface="Epilogue"/>
                <a:sym typeface="Epilogue"/>
              </a:rPr>
              <a:t>METHOD</a:t>
            </a:r>
            <a:r>
              <a:rPr lang="en" sz="2000" b="1" dirty="0">
                <a:solidFill>
                  <a:schemeClr val="accent3"/>
                </a:solidFill>
                <a:latin typeface="Epilogue"/>
                <a:ea typeface="Epilogue"/>
                <a:cs typeface="Epilogue"/>
                <a:sym typeface="Epilogue"/>
              </a:rPr>
              <a:t> </a:t>
            </a:r>
            <a:r>
              <a:rPr lang="en" sz="2000" dirty="0">
                <a:solidFill>
                  <a:schemeClr val="dk1"/>
                </a:solidFill>
                <a:latin typeface="Epilogue"/>
                <a:ea typeface="Epilogue"/>
                <a:cs typeface="Epilogue"/>
                <a:sym typeface="Epilogue"/>
              </a:rPr>
              <a:t>are we using to prioritise?</a:t>
            </a:r>
            <a:endParaRPr sz="2000" dirty="0">
              <a:solidFill>
                <a:schemeClr val="dk1"/>
              </a:solidFill>
              <a:latin typeface="Epilogue"/>
              <a:ea typeface="Epilogue"/>
              <a:cs typeface="Epilogue"/>
              <a:sym typeface="Epilogue"/>
            </a:endParaRPr>
          </a:p>
        </p:txBody>
      </p:sp>
      <p:sp>
        <p:nvSpPr>
          <p:cNvPr id="3406" name="Google Shape;3343;p52">
            <a:extLst>
              <a:ext uri="{FF2B5EF4-FFF2-40B4-BE49-F238E27FC236}">
                <a16:creationId xmlns:a16="http://schemas.microsoft.com/office/drawing/2014/main" id="{12AA8B9E-3D89-8B0C-D5EA-05CC09AE51AE}"/>
              </a:ext>
            </a:extLst>
          </p:cNvPr>
          <p:cNvSpPr txBox="1"/>
          <p:nvPr/>
        </p:nvSpPr>
        <p:spPr>
          <a:xfrm>
            <a:off x="8306787" y="2469523"/>
            <a:ext cx="2883937" cy="440400"/>
          </a:xfrm>
          <a:prstGeom prst="rect">
            <a:avLst/>
          </a:prstGeom>
          <a:noFill/>
          <a:ln>
            <a:noFill/>
          </a:ln>
        </p:spPr>
        <p:txBody>
          <a:bodyPr spcFirstLastPara="1" wrap="square" lIns="91425" tIns="91425" rIns="91425" bIns="91425" anchor="b" anchorCtr="0">
            <a:noAutofit/>
          </a:bodyPr>
          <a:lstStyle/>
          <a:p>
            <a:pPr marL="0" marR="0" lvl="0" indent="0" algn="ctr" rtl="0">
              <a:lnSpc>
                <a:spcPct val="100000"/>
              </a:lnSpc>
              <a:spcBef>
                <a:spcPts val="0"/>
              </a:spcBef>
              <a:spcAft>
                <a:spcPts val="0"/>
              </a:spcAft>
              <a:buNone/>
            </a:pPr>
            <a:r>
              <a:rPr lang="en" sz="2000">
                <a:solidFill>
                  <a:schemeClr val="dk1"/>
                </a:solidFill>
                <a:latin typeface="Epilogue"/>
                <a:ea typeface="Epilogue"/>
                <a:cs typeface="Epilogue"/>
                <a:sym typeface="Epilogue"/>
              </a:rPr>
              <a:t>What do we do about the </a:t>
            </a:r>
            <a:r>
              <a:rPr lang="en" sz="2000" b="1">
                <a:solidFill>
                  <a:schemeClr val="accent1"/>
                </a:solidFill>
                <a:latin typeface="Epilogue"/>
                <a:ea typeface="Epilogue"/>
                <a:cs typeface="Epilogue"/>
                <a:sym typeface="Epilogue"/>
              </a:rPr>
              <a:t>PRACTICALITIES</a:t>
            </a:r>
            <a:r>
              <a:rPr lang="en" sz="2000">
                <a:solidFill>
                  <a:schemeClr val="dk1"/>
                </a:solidFill>
                <a:latin typeface="Epilogue"/>
                <a:ea typeface="Epilogue"/>
                <a:cs typeface="Epilogue"/>
                <a:sym typeface="Epilogue"/>
              </a:rPr>
              <a:t>?</a:t>
            </a:r>
            <a:endParaRPr sz="2000">
              <a:solidFill>
                <a:schemeClr val="dk1"/>
              </a:solidFill>
              <a:latin typeface="Epilogue"/>
              <a:ea typeface="Epilogue"/>
              <a:cs typeface="Epilogue"/>
              <a:sym typeface="Epilogue"/>
            </a:endParaRPr>
          </a:p>
        </p:txBody>
      </p:sp>
      <p:sp>
        <p:nvSpPr>
          <p:cNvPr id="3408" name="TextBox 3407">
            <a:extLst>
              <a:ext uri="{FF2B5EF4-FFF2-40B4-BE49-F238E27FC236}">
                <a16:creationId xmlns:a16="http://schemas.microsoft.com/office/drawing/2014/main" id="{4085FC8E-9F8B-5C81-3C67-090D4ADD35CA}"/>
              </a:ext>
            </a:extLst>
          </p:cNvPr>
          <p:cNvSpPr txBox="1"/>
          <p:nvPr/>
        </p:nvSpPr>
        <p:spPr>
          <a:xfrm>
            <a:off x="627590" y="4382130"/>
            <a:ext cx="2973776" cy="1056379"/>
          </a:xfrm>
          <a:prstGeom prst="rect">
            <a:avLst/>
          </a:prstGeom>
          <a:noFill/>
        </p:spPr>
        <p:txBody>
          <a:bodyPr wrap="square">
            <a:spAutoFit/>
          </a:bodyPr>
          <a:lstStyle/>
          <a:p>
            <a:pPr algn="ctr">
              <a:lnSpc>
                <a:spcPct val="107000"/>
              </a:lnSpc>
              <a:spcAft>
                <a:spcPts val="800"/>
              </a:spcAft>
            </a:pPr>
            <a:r>
              <a:rPr lang="en-GB" sz="2000">
                <a:solidFill>
                  <a:schemeClr val="accent3"/>
                </a:solidFill>
                <a:effectLst/>
                <a:latin typeface="Epilogue" panose="020B0604020202020204" charset="0"/>
                <a:ea typeface="DengXian" panose="02010600030101010101" pitchFamily="2" charset="-122"/>
                <a:cs typeface="Times New Roman" panose="02020603050405020304" pitchFamily="18" charset="0"/>
              </a:rPr>
              <a:t>What are research priorities for </a:t>
            </a:r>
            <a:r>
              <a:rPr lang="en-GB" sz="2000" u="sng">
                <a:solidFill>
                  <a:schemeClr val="accent3"/>
                </a:solidFill>
                <a:effectLst/>
                <a:latin typeface="Epilogue" panose="020B0604020202020204" charset="0"/>
                <a:ea typeface="DengXian" panose="02010600030101010101" pitchFamily="2" charset="-122"/>
                <a:cs typeface="Times New Roman" panose="02020603050405020304" pitchFamily="18" charset="0"/>
              </a:rPr>
              <a:t>living with dementia</a:t>
            </a:r>
            <a:r>
              <a:rPr lang="en-GB" sz="2000">
                <a:solidFill>
                  <a:schemeClr val="accent3"/>
                </a:solidFill>
                <a:effectLst/>
                <a:latin typeface="Epilogue" panose="020B0604020202020204" charset="0"/>
                <a:ea typeface="DengXian" panose="02010600030101010101" pitchFamily="2" charset="-122"/>
                <a:cs typeface="Times New Roman" panose="02020603050405020304" pitchFamily="18" charset="0"/>
              </a:rPr>
              <a:t>?</a:t>
            </a:r>
            <a:endParaRPr lang="en-GB" sz="1600">
              <a:solidFill>
                <a:schemeClr val="accent3"/>
              </a:solidFill>
              <a:effectLst/>
              <a:latin typeface="Epilogue" panose="020B0604020202020204" charset="0"/>
              <a:ea typeface="DengXian" panose="02010600030101010101" pitchFamily="2" charset="-122"/>
              <a:cs typeface="Times New Roman" panose="02020603050405020304" pitchFamily="18" charset="0"/>
            </a:endParaRPr>
          </a:p>
        </p:txBody>
      </p:sp>
      <p:sp>
        <p:nvSpPr>
          <p:cNvPr id="3409" name="TextBox 3408">
            <a:extLst>
              <a:ext uri="{FF2B5EF4-FFF2-40B4-BE49-F238E27FC236}">
                <a16:creationId xmlns:a16="http://schemas.microsoft.com/office/drawing/2014/main" id="{9A34C030-404E-78D3-A7FA-6D82B5990821}"/>
              </a:ext>
            </a:extLst>
          </p:cNvPr>
          <p:cNvSpPr txBox="1"/>
          <p:nvPr/>
        </p:nvSpPr>
        <p:spPr>
          <a:xfrm>
            <a:off x="4325555" y="4420362"/>
            <a:ext cx="3618363" cy="2156744"/>
          </a:xfrm>
          <a:prstGeom prst="rect">
            <a:avLst/>
          </a:prstGeom>
          <a:noFill/>
        </p:spPr>
        <p:txBody>
          <a:bodyPr wrap="square">
            <a:spAutoFit/>
          </a:bodyPr>
          <a:lstStyle/>
          <a:p>
            <a:pPr marL="180000" indent="-180000">
              <a:lnSpc>
                <a:spcPct val="107000"/>
              </a:lnSpc>
              <a:spcAft>
                <a:spcPts val="800"/>
              </a:spcAft>
              <a:buFont typeface="Arial" panose="020B0604020202020204" pitchFamily="34" charset="0"/>
              <a:buChar char="•"/>
            </a:pPr>
            <a:r>
              <a:rPr lang="en-GB" dirty="0">
                <a:solidFill>
                  <a:schemeClr val="accent5">
                    <a:lumMod val="50000"/>
                  </a:schemeClr>
                </a:solidFill>
                <a:effectLst/>
                <a:latin typeface="Epilogue" panose="020B0604020202020204" charset="0"/>
                <a:ea typeface="DengXian" panose="02010600030101010101" pitchFamily="2" charset="-122"/>
                <a:cs typeface="Times New Roman" panose="02020603050405020304" pitchFamily="18" charset="0"/>
              </a:rPr>
              <a:t>Group-based</a:t>
            </a:r>
          </a:p>
          <a:p>
            <a:pPr marL="180000" indent="-180000">
              <a:lnSpc>
                <a:spcPct val="107000"/>
              </a:lnSpc>
              <a:spcAft>
                <a:spcPts val="800"/>
              </a:spcAft>
              <a:buFont typeface="Arial" panose="020B0604020202020204" pitchFamily="34" charset="0"/>
              <a:buChar char="•"/>
            </a:pPr>
            <a:r>
              <a:rPr lang="en-GB" dirty="0">
                <a:solidFill>
                  <a:schemeClr val="accent5">
                    <a:lumMod val="50000"/>
                  </a:schemeClr>
                </a:solidFill>
                <a:effectLst/>
                <a:latin typeface="Epilogue" panose="020B0604020202020204" charset="0"/>
                <a:ea typeface="DengXian" panose="02010600030101010101" pitchFamily="2" charset="-122"/>
                <a:cs typeface="Times New Roman" panose="02020603050405020304" pitchFamily="18" charset="0"/>
              </a:rPr>
              <a:t>Using an initial list of priorities</a:t>
            </a:r>
          </a:p>
          <a:p>
            <a:pPr marL="180000" indent="-180000">
              <a:lnSpc>
                <a:spcPct val="107000"/>
              </a:lnSpc>
              <a:spcAft>
                <a:spcPts val="800"/>
              </a:spcAft>
              <a:buFont typeface="Arial" panose="020B0604020202020204" pitchFamily="34" charset="0"/>
              <a:buChar char="•"/>
            </a:pPr>
            <a:r>
              <a:rPr lang="en-GB" dirty="0">
                <a:solidFill>
                  <a:schemeClr val="accent5">
                    <a:lumMod val="50000"/>
                  </a:schemeClr>
                </a:solidFill>
                <a:latin typeface="Epilogue" panose="020B0604020202020204" charset="0"/>
                <a:ea typeface="DengXian" panose="02010600030101010101" pitchFamily="2" charset="-122"/>
                <a:cs typeface="Times New Roman" panose="02020603050405020304" pitchFamily="18" charset="0"/>
              </a:rPr>
              <a:t>Adding to these and voting anonymously</a:t>
            </a:r>
          </a:p>
          <a:p>
            <a:pPr marL="180000" indent="-180000">
              <a:lnSpc>
                <a:spcPct val="107000"/>
              </a:lnSpc>
              <a:spcAft>
                <a:spcPts val="800"/>
              </a:spcAft>
              <a:buFont typeface="Arial" panose="020B0604020202020204" pitchFamily="34" charset="0"/>
              <a:buChar char="•"/>
            </a:pPr>
            <a:r>
              <a:rPr lang="en-GB" dirty="0">
                <a:solidFill>
                  <a:schemeClr val="accent5">
                    <a:lumMod val="50000"/>
                  </a:schemeClr>
                </a:solidFill>
                <a:effectLst/>
                <a:latin typeface="Epilogue" panose="020B0604020202020204" charset="0"/>
                <a:ea typeface="DengXian" panose="02010600030101010101" pitchFamily="2" charset="-122"/>
                <a:cs typeface="Times New Roman" panose="02020603050405020304" pitchFamily="18" charset="0"/>
              </a:rPr>
              <a:t>Discussing top </a:t>
            </a:r>
            <a:r>
              <a:rPr lang="en-GB" dirty="0">
                <a:solidFill>
                  <a:schemeClr val="accent5">
                    <a:lumMod val="50000"/>
                  </a:schemeClr>
                </a:solidFill>
                <a:latin typeface="Epilogue" panose="020B0604020202020204" charset="0"/>
                <a:ea typeface="DengXian" panose="02010600030101010101" pitchFamily="2" charset="-122"/>
                <a:cs typeface="Times New Roman" panose="02020603050405020304" pitchFamily="18" charset="0"/>
              </a:rPr>
              <a:t>3 areas to discern research questions</a:t>
            </a:r>
            <a:endParaRPr lang="en-GB" sz="1400" dirty="0">
              <a:solidFill>
                <a:schemeClr val="accent5">
                  <a:lumMod val="50000"/>
                </a:schemeClr>
              </a:solidFill>
              <a:effectLst/>
              <a:latin typeface="Epilogue" panose="020B0604020202020204" charset="0"/>
              <a:ea typeface="DengXian" panose="02010600030101010101" pitchFamily="2" charset="-122"/>
              <a:cs typeface="Times New Roman" panose="02020603050405020304" pitchFamily="18" charset="0"/>
            </a:endParaRPr>
          </a:p>
        </p:txBody>
      </p:sp>
      <p:sp>
        <p:nvSpPr>
          <p:cNvPr id="3410" name="TextBox 3409">
            <a:extLst>
              <a:ext uri="{FF2B5EF4-FFF2-40B4-BE49-F238E27FC236}">
                <a16:creationId xmlns:a16="http://schemas.microsoft.com/office/drawing/2014/main" id="{52B53F8F-CFF2-75BE-958E-4542C7B7EF6A}"/>
              </a:ext>
            </a:extLst>
          </p:cNvPr>
          <p:cNvSpPr txBox="1"/>
          <p:nvPr/>
        </p:nvSpPr>
        <p:spPr>
          <a:xfrm>
            <a:off x="8363968" y="4420362"/>
            <a:ext cx="3289193" cy="1757789"/>
          </a:xfrm>
          <a:prstGeom prst="rect">
            <a:avLst/>
          </a:prstGeom>
          <a:noFill/>
        </p:spPr>
        <p:txBody>
          <a:bodyPr wrap="square">
            <a:spAutoFit/>
          </a:bodyPr>
          <a:lstStyle/>
          <a:p>
            <a:pPr marL="180000" indent="-180000">
              <a:lnSpc>
                <a:spcPct val="107000"/>
              </a:lnSpc>
              <a:spcAft>
                <a:spcPts val="800"/>
              </a:spcAft>
              <a:buFont typeface="Arial" panose="020B0604020202020204" pitchFamily="34" charset="0"/>
              <a:buChar char="•"/>
            </a:pPr>
            <a:r>
              <a:rPr lang="en-GB">
                <a:solidFill>
                  <a:schemeClr val="accent1"/>
                </a:solidFill>
                <a:effectLst/>
                <a:latin typeface="Epilogue" panose="020B0604020202020204" charset="0"/>
                <a:ea typeface="DengXian" panose="02010600030101010101" pitchFamily="2" charset="-122"/>
                <a:cs typeface="Times New Roman" panose="02020603050405020304" pitchFamily="18" charset="0"/>
              </a:rPr>
              <a:t>Kent-based dementia groups</a:t>
            </a:r>
          </a:p>
          <a:p>
            <a:pPr marL="180000" indent="-180000">
              <a:lnSpc>
                <a:spcPct val="107000"/>
              </a:lnSpc>
              <a:spcAft>
                <a:spcPts val="800"/>
              </a:spcAft>
              <a:buFont typeface="Arial" panose="020B0604020202020204" pitchFamily="34" charset="0"/>
              <a:buChar char="•"/>
            </a:pPr>
            <a:r>
              <a:rPr lang="en-GB">
                <a:solidFill>
                  <a:schemeClr val="accent1"/>
                </a:solidFill>
                <a:latin typeface="Epilogue" panose="020B0604020202020204" charset="0"/>
                <a:ea typeface="DengXian" panose="02010600030101010101" pitchFamily="2" charset="-122"/>
                <a:cs typeface="Times New Roman" panose="02020603050405020304" pitchFamily="18" charset="0"/>
              </a:rPr>
              <a:t>One-off meeting, in-person</a:t>
            </a:r>
          </a:p>
          <a:p>
            <a:pPr marL="180000" indent="-180000">
              <a:lnSpc>
                <a:spcPct val="107000"/>
              </a:lnSpc>
              <a:spcAft>
                <a:spcPts val="800"/>
              </a:spcAft>
              <a:buFont typeface="Arial" panose="020B0604020202020204" pitchFamily="34" charset="0"/>
              <a:buChar char="•"/>
            </a:pPr>
            <a:r>
              <a:rPr lang="en-GB">
                <a:solidFill>
                  <a:schemeClr val="accent1"/>
                </a:solidFill>
                <a:latin typeface="Epilogue" panose="020B0604020202020204" charset="0"/>
                <a:ea typeface="DengXian" panose="02010600030101010101" pitchFamily="2" charset="-122"/>
                <a:cs typeface="Times New Roman" panose="02020603050405020304" pitchFamily="18" charset="0"/>
              </a:rPr>
              <a:t>Time to socialise after; catered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group of people sitting at tables in a room&#10;&#10;Description automatically generated">
            <a:extLst>
              <a:ext uri="{FF2B5EF4-FFF2-40B4-BE49-F238E27FC236}">
                <a16:creationId xmlns:a16="http://schemas.microsoft.com/office/drawing/2014/main" id="{959E1F3E-3BC7-EF68-E9CF-4069B353CF09}"/>
              </a:ext>
            </a:extLst>
          </p:cNvPr>
          <p:cNvPicPr>
            <a:picLocks noChangeAspect="1"/>
          </p:cNvPicPr>
          <p:nvPr/>
        </p:nvPicPr>
        <p:blipFill rotWithShape="1">
          <a:blip r:embed="rId5">
            <a:extLst>
              <a:ext uri="{28A0092B-C50C-407E-A947-70E740481C1C}">
                <a14:useLocalDpi xmlns:a14="http://schemas.microsoft.com/office/drawing/2010/main" val="0"/>
              </a:ext>
            </a:extLst>
          </a:blip>
          <a:srcRect t="33363" b="17197"/>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9" name="Picture 8" descr="A group of people sitting at tables in a room&#10;&#10;Description automatically generated">
            <a:extLst>
              <a:ext uri="{FF2B5EF4-FFF2-40B4-BE49-F238E27FC236}">
                <a16:creationId xmlns:a16="http://schemas.microsoft.com/office/drawing/2014/main" id="{BB400CCB-08FD-0347-639F-EB2FC65F5083}"/>
              </a:ext>
            </a:extLst>
          </p:cNvPr>
          <p:cNvPicPr>
            <a:picLocks noChangeAspect="1"/>
          </p:cNvPicPr>
          <p:nvPr/>
        </p:nvPicPr>
        <p:blipFill rotWithShape="1">
          <a:blip r:embed="rId6">
            <a:extLst>
              <a:ext uri="{28A0092B-C50C-407E-A947-70E740481C1C}">
                <a14:useLocalDpi xmlns:a14="http://schemas.microsoft.com/office/drawing/2010/main" val="0"/>
              </a:ext>
            </a:extLst>
          </a:blip>
          <a:srcRect t="40736" r="-3" b="4393"/>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sp>
        <p:nvSpPr>
          <p:cNvPr id="8" name="Google Shape;1871;p38">
            <a:extLst>
              <a:ext uri="{FF2B5EF4-FFF2-40B4-BE49-F238E27FC236}">
                <a16:creationId xmlns:a16="http://schemas.microsoft.com/office/drawing/2014/main" id="{7061E07E-A6DF-0CDD-9FF0-BFB3BBBCD2CC}"/>
              </a:ext>
            </a:extLst>
          </p:cNvPr>
          <p:cNvSpPr/>
          <p:nvPr/>
        </p:nvSpPr>
        <p:spPr>
          <a:xfrm>
            <a:off x="4695210" y="6553304"/>
            <a:ext cx="239091" cy="53025"/>
          </a:xfrm>
          <a:custGeom>
            <a:avLst/>
            <a:gdLst/>
            <a:ahLst/>
            <a:cxnLst/>
            <a:rect l="l" t="t" r="r" b="b"/>
            <a:pathLst>
              <a:path w="4730" h="1049" extrusionOk="0">
                <a:moveTo>
                  <a:pt x="4658" y="0"/>
                </a:moveTo>
                <a:cubicBezTo>
                  <a:pt x="4656" y="0"/>
                  <a:pt x="4654" y="0"/>
                  <a:pt x="4651" y="1"/>
                </a:cubicBezTo>
                <a:cubicBezTo>
                  <a:pt x="3910" y="104"/>
                  <a:pt x="3169" y="181"/>
                  <a:pt x="2481" y="496"/>
                </a:cubicBezTo>
                <a:cubicBezTo>
                  <a:pt x="2110" y="666"/>
                  <a:pt x="1715" y="742"/>
                  <a:pt x="1314" y="801"/>
                </a:cubicBezTo>
                <a:cubicBezTo>
                  <a:pt x="1080" y="835"/>
                  <a:pt x="855" y="877"/>
                  <a:pt x="618" y="888"/>
                </a:cubicBezTo>
                <a:cubicBezTo>
                  <a:pt x="427" y="896"/>
                  <a:pt x="242" y="909"/>
                  <a:pt x="55" y="953"/>
                </a:cubicBezTo>
                <a:cubicBezTo>
                  <a:pt x="0" y="966"/>
                  <a:pt x="13" y="1049"/>
                  <a:pt x="63" y="1049"/>
                </a:cubicBezTo>
                <a:cubicBezTo>
                  <a:pt x="67" y="1049"/>
                  <a:pt x="71" y="1048"/>
                  <a:pt x="75" y="1047"/>
                </a:cubicBezTo>
                <a:cubicBezTo>
                  <a:pt x="454" y="957"/>
                  <a:pt x="868" y="960"/>
                  <a:pt x="1255" y="906"/>
                </a:cubicBezTo>
                <a:cubicBezTo>
                  <a:pt x="1607" y="856"/>
                  <a:pt x="1960" y="799"/>
                  <a:pt x="2296" y="676"/>
                </a:cubicBezTo>
                <a:cubicBezTo>
                  <a:pt x="2683" y="533"/>
                  <a:pt x="3044" y="367"/>
                  <a:pt x="3450" y="278"/>
                </a:cubicBezTo>
                <a:cubicBezTo>
                  <a:pt x="3853" y="192"/>
                  <a:pt x="4263" y="150"/>
                  <a:pt x="4670" y="94"/>
                </a:cubicBezTo>
                <a:cubicBezTo>
                  <a:pt x="4729" y="86"/>
                  <a:pt x="4713" y="0"/>
                  <a:pt x="46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903;p38">
            <a:extLst>
              <a:ext uri="{FF2B5EF4-FFF2-40B4-BE49-F238E27FC236}">
                <a16:creationId xmlns:a16="http://schemas.microsoft.com/office/drawing/2014/main" id="{957B49E5-9F0F-C136-43AA-F3D39AC692F9}"/>
              </a:ext>
            </a:extLst>
          </p:cNvPr>
          <p:cNvSpPr/>
          <p:nvPr/>
        </p:nvSpPr>
        <p:spPr>
          <a:xfrm rot="2315450">
            <a:off x="6410656" y="3644938"/>
            <a:ext cx="1015253" cy="1105228"/>
          </a:xfrm>
          <a:custGeom>
            <a:avLst/>
            <a:gdLst/>
            <a:ahLst/>
            <a:cxnLst/>
            <a:rect l="l" t="t" r="r" b="b"/>
            <a:pathLst>
              <a:path w="20085" h="21865" extrusionOk="0">
                <a:moveTo>
                  <a:pt x="17428" y="1"/>
                </a:moveTo>
                <a:cubicBezTo>
                  <a:pt x="17089" y="1"/>
                  <a:pt x="16734" y="240"/>
                  <a:pt x="16427" y="791"/>
                </a:cubicBezTo>
                <a:cubicBezTo>
                  <a:pt x="14771" y="3767"/>
                  <a:pt x="15742" y="5800"/>
                  <a:pt x="9393" y="6436"/>
                </a:cubicBezTo>
                <a:cubicBezTo>
                  <a:pt x="3045" y="7072"/>
                  <a:pt x="4649" y="10257"/>
                  <a:pt x="1" y="17498"/>
                </a:cubicBezTo>
                <a:lnTo>
                  <a:pt x="18" y="21441"/>
                </a:lnTo>
                <a:cubicBezTo>
                  <a:pt x="1249" y="21736"/>
                  <a:pt x="2722" y="21864"/>
                  <a:pt x="4054" y="21864"/>
                </a:cubicBezTo>
                <a:cubicBezTo>
                  <a:pt x="7077" y="21864"/>
                  <a:pt x="9371" y="21205"/>
                  <a:pt x="6438" y="20343"/>
                </a:cubicBezTo>
                <a:cubicBezTo>
                  <a:pt x="2531" y="19195"/>
                  <a:pt x="3346" y="15909"/>
                  <a:pt x="7419" y="15909"/>
                </a:cubicBezTo>
                <a:cubicBezTo>
                  <a:pt x="7753" y="15909"/>
                  <a:pt x="8108" y="15931"/>
                  <a:pt x="8485" y="15978"/>
                </a:cubicBezTo>
                <a:cubicBezTo>
                  <a:pt x="8827" y="16021"/>
                  <a:pt x="9166" y="16041"/>
                  <a:pt x="9499" y="16041"/>
                </a:cubicBezTo>
                <a:cubicBezTo>
                  <a:pt x="13628" y="16041"/>
                  <a:pt x="16930" y="13016"/>
                  <a:pt x="14692" y="13016"/>
                </a:cubicBezTo>
                <a:cubicBezTo>
                  <a:pt x="14481" y="13016"/>
                  <a:pt x="14219" y="13043"/>
                  <a:pt x="13904" y="13103"/>
                </a:cubicBezTo>
                <a:cubicBezTo>
                  <a:pt x="13384" y="13201"/>
                  <a:pt x="12926" y="13249"/>
                  <a:pt x="12535" y="13249"/>
                </a:cubicBezTo>
                <a:cubicBezTo>
                  <a:pt x="9991" y="13249"/>
                  <a:pt x="10344" y="11215"/>
                  <a:pt x="15366" y="7827"/>
                </a:cubicBezTo>
                <a:cubicBezTo>
                  <a:pt x="20085" y="4643"/>
                  <a:pt x="18918" y="1"/>
                  <a:pt x="174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904;p38">
            <a:extLst>
              <a:ext uri="{FF2B5EF4-FFF2-40B4-BE49-F238E27FC236}">
                <a16:creationId xmlns:a16="http://schemas.microsoft.com/office/drawing/2014/main" id="{574213AC-4B53-5AED-783A-6EF308644317}"/>
              </a:ext>
            </a:extLst>
          </p:cNvPr>
          <p:cNvSpPr/>
          <p:nvPr/>
        </p:nvSpPr>
        <p:spPr>
          <a:xfrm rot="3055437">
            <a:off x="6366915" y="3608449"/>
            <a:ext cx="884081" cy="969608"/>
          </a:xfrm>
          <a:custGeom>
            <a:avLst/>
            <a:gdLst/>
            <a:ahLst/>
            <a:cxnLst/>
            <a:rect l="l" t="t" r="r" b="b"/>
            <a:pathLst>
              <a:path w="17490" h="19182" extrusionOk="0">
                <a:moveTo>
                  <a:pt x="17147" y="0"/>
                </a:moveTo>
                <a:cubicBezTo>
                  <a:pt x="16575" y="1046"/>
                  <a:pt x="15499" y="2878"/>
                  <a:pt x="15499" y="2878"/>
                </a:cubicBezTo>
                <a:cubicBezTo>
                  <a:pt x="14513" y="4434"/>
                  <a:pt x="13439" y="5707"/>
                  <a:pt x="11648" y="7027"/>
                </a:cubicBezTo>
                <a:cubicBezTo>
                  <a:pt x="11630" y="7001"/>
                  <a:pt x="11612" y="6971"/>
                  <a:pt x="11602" y="6938"/>
                </a:cubicBezTo>
                <a:cubicBezTo>
                  <a:pt x="11479" y="6513"/>
                  <a:pt x="12116" y="5627"/>
                  <a:pt x="12372" y="5321"/>
                </a:cubicBezTo>
                <a:lnTo>
                  <a:pt x="12244" y="5214"/>
                </a:lnTo>
                <a:cubicBezTo>
                  <a:pt x="12205" y="5262"/>
                  <a:pt x="11269" y="6387"/>
                  <a:pt x="11442" y="6984"/>
                </a:cubicBezTo>
                <a:cubicBezTo>
                  <a:pt x="11457" y="7038"/>
                  <a:pt x="11482" y="7085"/>
                  <a:pt x="11513" y="7127"/>
                </a:cubicBezTo>
                <a:cubicBezTo>
                  <a:pt x="10998" y="7500"/>
                  <a:pt x="10424" y="7879"/>
                  <a:pt x="9780" y="8268"/>
                </a:cubicBezTo>
                <a:cubicBezTo>
                  <a:pt x="9777" y="8264"/>
                  <a:pt x="9773" y="8262"/>
                  <a:pt x="9769" y="8258"/>
                </a:cubicBezTo>
                <a:cubicBezTo>
                  <a:pt x="9036" y="7391"/>
                  <a:pt x="10609" y="5530"/>
                  <a:pt x="10626" y="5511"/>
                </a:cubicBezTo>
                <a:lnTo>
                  <a:pt x="10499" y="5403"/>
                </a:lnTo>
                <a:cubicBezTo>
                  <a:pt x="10430" y="5483"/>
                  <a:pt x="8830" y="7378"/>
                  <a:pt x="9634" y="8354"/>
                </a:cubicBezTo>
                <a:cubicBezTo>
                  <a:pt x="9113" y="8665"/>
                  <a:pt x="8548" y="8984"/>
                  <a:pt x="7927" y="9315"/>
                </a:cubicBezTo>
                <a:cubicBezTo>
                  <a:pt x="6992" y="9813"/>
                  <a:pt x="5636" y="10818"/>
                  <a:pt x="5636" y="10818"/>
                </a:cubicBezTo>
                <a:cubicBezTo>
                  <a:pt x="5470" y="10745"/>
                  <a:pt x="5374" y="10627"/>
                  <a:pt x="5341" y="10459"/>
                </a:cubicBezTo>
                <a:cubicBezTo>
                  <a:pt x="5119" y="9321"/>
                  <a:pt x="7794" y="6523"/>
                  <a:pt x="7820" y="6495"/>
                </a:cubicBezTo>
                <a:lnTo>
                  <a:pt x="7701" y="6379"/>
                </a:lnTo>
                <a:cubicBezTo>
                  <a:pt x="7588" y="6497"/>
                  <a:pt x="4939" y="9269"/>
                  <a:pt x="5177" y="10491"/>
                </a:cubicBezTo>
                <a:cubicBezTo>
                  <a:pt x="5219" y="10701"/>
                  <a:pt x="5340" y="10856"/>
                  <a:pt x="5536" y="10953"/>
                </a:cubicBezTo>
                <a:cubicBezTo>
                  <a:pt x="5082" y="11356"/>
                  <a:pt x="4050" y="12573"/>
                  <a:pt x="3933" y="12739"/>
                </a:cubicBezTo>
                <a:cubicBezTo>
                  <a:pt x="2807" y="11787"/>
                  <a:pt x="4609" y="8441"/>
                  <a:pt x="4627" y="8407"/>
                </a:cubicBezTo>
                <a:lnTo>
                  <a:pt x="4481" y="8327"/>
                </a:lnTo>
                <a:cubicBezTo>
                  <a:pt x="4404" y="8471"/>
                  <a:pt x="2590" y="11840"/>
                  <a:pt x="3831" y="12872"/>
                </a:cubicBezTo>
                <a:lnTo>
                  <a:pt x="3884" y="12806"/>
                </a:lnTo>
                <a:lnTo>
                  <a:pt x="3884" y="12806"/>
                </a:lnTo>
                <a:cubicBezTo>
                  <a:pt x="3353" y="13566"/>
                  <a:pt x="2967" y="14312"/>
                  <a:pt x="2615" y="14993"/>
                </a:cubicBezTo>
                <a:cubicBezTo>
                  <a:pt x="2489" y="15236"/>
                  <a:pt x="2368" y="15470"/>
                  <a:pt x="2246" y="15693"/>
                </a:cubicBezTo>
                <a:cubicBezTo>
                  <a:pt x="1857" y="15264"/>
                  <a:pt x="1943" y="13865"/>
                  <a:pt x="2022" y="13290"/>
                </a:cubicBezTo>
                <a:lnTo>
                  <a:pt x="1857" y="13268"/>
                </a:lnTo>
                <a:lnTo>
                  <a:pt x="1857" y="13268"/>
                </a:lnTo>
                <a:cubicBezTo>
                  <a:pt x="1826" y="13497"/>
                  <a:pt x="1598" y="15315"/>
                  <a:pt x="2163" y="15843"/>
                </a:cubicBezTo>
                <a:cubicBezTo>
                  <a:pt x="1776" y="16534"/>
                  <a:pt x="1007" y="17658"/>
                  <a:pt x="0" y="17846"/>
                </a:cubicBezTo>
                <a:lnTo>
                  <a:pt x="71" y="18085"/>
                </a:lnTo>
                <a:cubicBezTo>
                  <a:pt x="317" y="18012"/>
                  <a:pt x="538" y="17916"/>
                  <a:pt x="741" y="17803"/>
                </a:cubicBezTo>
                <a:cubicBezTo>
                  <a:pt x="776" y="17899"/>
                  <a:pt x="831" y="17993"/>
                  <a:pt x="908" y="18081"/>
                </a:cubicBezTo>
                <a:cubicBezTo>
                  <a:pt x="1404" y="18655"/>
                  <a:pt x="2678" y="18942"/>
                  <a:pt x="3566" y="19075"/>
                </a:cubicBezTo>
                <a:cubicBezTo>
                  <a:pt x="4070" y="19152"/>
                  <a:pt x="4450" y="19178"/>
                  <a:pt x="4492" y="19182"/>
                </a:cubicBezTo>
                <a:lnTo>
                  <a:pt x="4502" y="19014"/>
                </a:lnTo>
                <a:cubicBezTo>
                  <a:pt x="4475" y="19013"/>
                  <a:pt x="1767" y="18820"/>
                  <a:pt x="1034" y="17972"/>
                </a:cubicBezTo>
                <a:cubicBezTo>
                  <a:pt x="962" y="17889"/>
                  <a:pt x="914" y="17804"/>
                  <a:pt x="886" y="17715"/>
                </a:cubicBezTo>
                <a:cubicBezTo>
                  <a:pt x="1537" y="17301"/>
                  <a:pt x="2698" y="15378"/>
                  <a:pt x="2837" y="15107"/>
                </a:cubicBezTo>
                <a:cubicBezTo>
                  <a:pt x="3263" y="14283"/>
                  <a:pt x="3739" y="13363"/>
                  <a:pt x="4474" y="12439"/>
                </a:cubicBezTo>
                <a:cubicBezTo>
                  <a:pt x="4767" y="12729"/>
                  <a:pt x="5202" y="12891"/>
                  <a:pt x="5698" y="12965"/>
                </a:cubicBezTo>
                <a:cubicBezTo>
                  <a:pt x="5945" y="13003"/>
                  <a:pt x="6207" y="13018"/>
                  <a:pt x="6476" y="13018"/>
                </a:cubicBezTo>
                <a:cubicBezTo>
                  <a:pt x="8053" y="13018"/>
                  <a:pt x="9845" y="12469"/>
                  <a:pt x="9963" y="12432"/>
                </a:cubicBezTo>
                <a:lnTo>
                  <a:pt x="9914" y="12273"/>
                </a:lnTo>
                <a:cubicBezTo>
                  <a:pt x="9885" y="12282"/>
                  <a:pt x="8037" y="12849"/>
                  <a:pt x="6458" y="12849"/>
                </a:cubicBezTo>
                <a:cubicBezTo>
                  <a:pt x="5685" y="12849"/>
                  <a:pt x="4976" y="12713"/>
                  <a:pt x="4578" y="12308"/>
                </a:cubicBezTo>
                <a:cubicBezTo>
                  <a:pt x="5224" y="11523"/>
                  <a:pt x="7169" y="10076"/>
                  <a:pt x="7169" y="10076"/>
                </a:cubicBezTo>
                <a:cubicBezTo>
                  <a:pt x="7455" y="10313"/>
                  <a:pt x="7801" y="10437"/>
                  <a:pt x="8160" y="10492"/>
                </a:cubicBezTo>
                <a:cubicBezTo>
                  <a:pt x="8316" y="10516"/>
                  <a:pt x="8475" y="10526"/>
                  <a:pt x="8631" y="10526"/>
                </a:cubicBezTo>
                <a:cubicBezTo>
                  <a:pt x="9474" y="10526"/>
                  <a:pt x="10251" y="10236"/>
                  <a:pt x="10302" y="10216"/>
                </a:cubicBezTo>
                <a:lnTo>
                  <a:pt x="10243" y="10060"/>
                </a:lnTo>
                <a:cubicBezTo>
                  <a:pt x="10231" y="10065"/>
                  <a:pt x="9454" y="10354"/>
                  <a:pt x="8628" y="10354"/>
                </a:cubicBezTo>
                <a:cubicBezTo>
                  <a:pt x="8156" y="10354"/>
                  <a:pt x="7669" y="10259"/>
                  <a:pt x="7298" y="9964"/>
                </a:cubicBezTo>
                <a:cubicBezTo>
                  <a:pt x="7534" y="9819"/>
                  <a:pt x="7781" y="9676"/>
                  <a:pt x="8045" y="9536"/>
                </a:cubicBezTo>
                <a:cubicBezTo>
                  <a:pt x="8711" y="9180"/>
                  <a:pt x="9316" y="8838"/>
                  <a:pt x="9869" y="8506"/>
                </a:cubicBezTo>
                <a:cubicBezTo>
                  <a:pt x="9938" y="8529"/>
                  <a:pt x="10014" y="8546"/>
                  <a:pt x="10097" y="8560"/>
                </a:cubicBezTo>
                <a:cubicBezTo>
                  <a:pt x="10220" y="8578"/>
                  <a:pt x="10357" y="8586"/>
                  <a:pt x="10499" y="8586"/>
                </a:cubicBezTo>
                <a:cubicBezTo>
                  <a:pt x="11082" y="8586"/>
                  <a:pt x="11744" y="8458"/>
                  <a:pt x="11860" y="8435"/>
                </a:cubicBezTo>
                <a:lnTo>
                  <a:pt x="11826" y="8271"/>
                </a:lnTo>
                <a:cubicBezTo>
                  <a:pt x="11448" y="8348"/>
                  <a:pt x="10920" y="8417"/>
                  <a:pt x="10488" y="8417"/>
                </a:cubicBezTo>
                <a:cubicBezTo>
                  <a:pt x="10330" y="8417"/>
                  <a:pt x="10186" y="8408"/>
                  <a:pt x="10066" y="8386"/>
                </a:cubicBezTo>
                <a:cubicBezTo>
                  <a:pt x="10680" y="8011"/>
                  <a:pt x="11227" y="7646"/>
                  <a:pt x="11722" y="7285"/>
                </a:cubicBezTo>
                <a:cubicBezTo>
                  <a:pt x="11723" y="7286"/>
                  <a:pt x="11724" y="7286"/>
                  <a:pt x="11725" y="7286"/>
                </a:cubicBezTo>
                <a:cubicBezTo>
                  <a:pt x="11747" y="7286"/>
                  <a:pt x="11803" y="7226"/>
                  <a:pt x="11803" y="7226"/>
                </a:cubicBezTo>
                <a:cubicBezTo>
                  <a:pt x="12411" y="6778"/>
                  <a:pt x="13410" y="5969"/>
                  <a:pt x="13410" y="5969"/>
                </a:cubicBezTo>
                <a:cubicBezTo>
                  <a:pt x="14580" y="5916"/>
                  <a:pt x="16146" y="4096"/>
                  <a:pt x="16211" y="4018"/>
                </a:cubicBezTo>
                <a:lnTo>
                  <a:pt x="16084" y="3909"/>
                </a:lnTo>
                <a:cubicBezTo>
                  <a:pt x="16070" y="3928"/>
                  <a:pt x="14592" y="5647"/>
                  <a:pt x="13501" y="5793"/>
                </a:cubicBezTo>
                <a:cubicBezTo>
                  <a:pt x="14409" y="4906"/>
                  <a:pt x="15099" y="3988"/>
                  <a:pt x="15757" y="2940"/>
                </a:cubicBezTo>
                <a:cubicBezTo>
                  <a:pt x="16754" y="2770"/>
                  <a:pt x="17458" y="1514"/>
                  <a:pt x="17490" y="1456"/>
                </a:cubicBezTo>
                <a:lnTo>
                  <a:pt x="17344" y="1377"/>
                </a:lnTo>
                <a:cubicBezTo>
                  <a:pt x="17337" y="1388"/>
                  <a:pt x="16723" y="2483"/>
                  <a:pt x="15880" y="2740"/>
                </a:cubicBezTo>
                <a:cubicBezTo>
                  <a:pt x="16364" y="1953"/>
                  <a:pt x="16835" y="1093"/>
                  <a:pt x="17366" y="120"/>
                </a:cubicBezTo>
                <a:lnTo>
                  <a:pt x="171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 name="Picture 14" descr="A group of people sitting at a table&#10;&#10;Description automatically generated">
            <a:extLst>
              <a:ext uri="{FF2B5EF4-FFF2-40B4-BE49-F238E27FC236}">
                <a16:creationId xmlns:a16="http://schemas.microsoft.com/office/drawing/2014/main" id="{36BC8FB5-D31B-C294-C116-DC3859BA6760}"/>
              </a:ext>
            </a:extLst>
          </p:cNvPr>
          <p:cNvPicPr>
            <a:picLocks noChangeAspect="1"/>
          </p:cNvPicPr>
          <p:nvPr/>
        </p:nvPicPr>
        <p:blipFill rotWithShape="1">
          <a:blip r:embed="rId7">
            <a:extLst>
              <a:ext uri="{28A0092B-C50C-407E-A947-70E740481C1C}">
                <a14:useLocalDpi xmlns:a14="http://schemas.microsoft.com/office/drawing/2010/main" val="0"/>
              </a:ext>
            </a:extLst>
          </a:blip>
          <a:srcRect t="19446" r="1" b="1"/>
          <a:stretch/>
        </p:blipFill>
        <p:spPr>
          <a:xfrm>
            <a:off x="1" y="3106464"/>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
        <p:nvSpPr>
          <p:cNvPr id="17" name="Google Shape;1901;p38">
            <a:extLst>
              <a:ext uri="{FF2B5EF4-FFF2-40B4-BE49-F238E27FC236}">
                <a16:creationId xmlns:a16="http://schemas.microsoft.com/office/drawing/2014/main" id="{CA4C125B-5394-E27F-07A8-756443CBAD48}"/>
              </a:ext>
            </a:extLst>
          </p:cNvPr>
          <p:cNvSpPr/>
          <p:nvPr/>
        </p:nvSpPr>
        <p:spPr>
          <a:xfrm>
            <a:off x="4070075" y="1969091"/>
            <a:ext cx="1132625" cy="1184436"/>
          </a:xfrm>
          <a:custGeom>
            <a:avLst/>
            <a:gdLst/>
            <a:ahLst/>
            <a:cxnLst/>
            <a:rect l="l" t="t" r="r" b="b"/>
            <a:pathLst>
              <a:path w="22407" h="23432" extrusionOk="0">
                <a:moveTo>
                  <a:pt x="2274" y="0"/>
                </a:moveTo>
                <a:cubicBezTo>
                  <a:pt x="0" y="0"/>
                  <a:pt x="4916" y="5363"/>
                  <a:pt x="12151" y="11218"/>
                </a:cubicBezTo>
                <a:cubicBezTo>
                  <a:pt x="19955" y="17533"/>
                  <a:pt x="19839" y="17571"/>
                  <a:pt x="21359" y="22291"/>
                </a:cubicBezTo>
                <a:cubicBezTo>
                  <a:pt x="21619" y="23097"/>
                  <a:pt x="21791" y="23432"/>
                  <a:pt x="21896" y="23432"/>
                </a:cubicBezTo>
                <a:cubicBezTo>
                  <a:pt x="22406" y="23432"/>
                  <a:pt x="21359" y="15551"/>
                  <a:pt x="21359" y="15551"/>
                </a:cubicBezTo>
                <a:cubicBezTo>
                  <a:pt x="17732" y="9928"/>
                  <a:pt x="10046" y="1906"/>
                  <a:pt x="2943" y="102"/>
                </a:cubicBezTo>
                <a:cubicBezTo>
                  <a:pt x="2674" y="33"/>
                  <a:pt x="2452" y="0"/>
                  <a:pt x="22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902;p38">
            <a:extLst>
              <a:ext uri="{FF2B5EF4-FFF2-40B4-BE49-F238E27FC236}">
                <a16:creationId xmlns:a16="http://schemas.microsoft.com/office/drawing/2014/main" id="{DA4A7BB4-47A7-122D-A32E-5B34FA750AA9}"/>
              </a:ext>
            </a:extLst>
          </p:cNvPr>
          <p:cNvSpPr/>
          <p:nvPr/>
        </p:nvSpPr>
        <p:spPr>
          <a:xfrm>
            <a:off x="4226874" y="2038935"/>
            <a:ext cx="944890" cy="878875"/>
          </a:xfrm>
          <a:custGeom>
            <a:avLst/>
            <a:gdLst/>
            <a:ahLst/>
            <a:cxnLst/>
            <a:rect l="l" t="t" r="r" b="b"/>
            <a:pathLst>
              <a:path w="18693" h="17387" extrusionOk="0">
                <a:moveTo>
                  <a:pt x="139" y="1"/>
                </a:moveTo>
                <a:cubicBezTo>
                  <a:pt x="99" y="1"/>
                  <a:pt x="61" y="20"/>
                  <a:pt x="38" y="55"/>
                </a:cubicBezTo>
                <a:cubicBezTo>
                  <a:pt x="1" y="111"/>
                  <a:pt x="16" y="186"/>
                  <a:pt x="72" y="222"/>
                </a:cubicBezTo>
                <a:cubicBezTo>
                  <a:pt x="109" y="246"/>
                  <a:pt x="1050" y="869"/>
                  <a:pt x="2499" y="1908"/>
                </a:cubicBezTo>
                <a:cubicBezTo>
                  <a:pt x="2420" y="1878"/>
                  <a:pt x="2340" y="1850"/>
                  <a:pt x="2262" y="1825"/>
                </a:cubicBezTo>
                <a:cubicBezTo>
                  <a:pt x="2013" y="1747"/>
                  <a:pt x="1734" y="1739"/>
                  <a:pt x="1466" y="1739"/>
                </a:cubicBezTo>
                <a:cubicBezTo>
                  <a:pt x="1395" y="1739"/>
                  <a:pt x="1325" y="1740"/>
                  <a:pt x="1257" y="1740"/>
                </a:cubicBezTo>
                <a:cubicBezTo>
                  <a:pt x="1245" y="1740"/>
                  <a:pt x="1233" y="1740"/>
                  <a:pt x="1220" y="1740"/>
                </a:cubicBezTo>
                <a:cubicBezTo>
                  <a:pt x="1065" y="1740"/>
                  <a:pt x="1065" y="1982"/>
                  <a:pt x="1220" y="1982"/>
                </a:cubicBezTo>
                <a:cubicBezTo>
                  <a:pt x="1235" y="1982"/>
                  <a:pt x="1250" y="1982"/>
                  <a:pt x="1266" y="1982"/>
                </a:cubicBezTo>
                <a:cubicBezTo>
                  <a:pt x="1612" y="1982"/>
                  <a:pt x="1963" y="1984"/>
                  <a:pt x="2295" y="2088"/>
                </a:cubicBezTo>
                <a:cubicBezTo>
                  <a:pt x="2547" y="2168"/>
                  <a:pt x="2783" y="2275"/>
                  <a:pt x="3041" y="2300"/>
                </a:cubicBezTo>
                <a:cubicBezTo>
                  <a:pt x="3403" y="2562"/>
                  <a:pt x="3789" y="2845"/>
                  <a:pt x="4194" y="3147"/>
                </a:cubicBezTo>
                <a:cubicBezTo>
                  <a:pt x="4003" y="3116"/>
                  <a:pt x="3809" y="3105"/>
                  <a:pt x="3614" y="3105"/>
                </a:cubicBezTo>
                <a:cubicBezTo>
                  <a:pt x="3327" y="3105"/>
                  <a:pt x="3038" y="3129"/>
                  <a:pt x="2754" y="3153"/>
                </a:cubicBezTo>
                <a:cubicBezTo>
                  <a:pt x="2604" y="3164"/>
                  <a:pt x="2599" y="3394"/>
                  <a:pt x="2742" y="3394"/>
                </a:cubicBezTo>
                <a:cubicBezTo>
                  <a:pt x="2746" y="3394"/>
                  <a:pt x="2750" y="3394"/>
                  <a:pt x="2754" y="3393"/>
                </a:cubicBezTo>
                <a:cubicBezTo>
                  <a:pt x="3051" y="3370"/>
                  <a:pt x="3345" y="3353"/>
                  <a:pt x="3642" y="3353"/>
                </a:cubicBezTo>
                <a:cubicBezTo>
                  <a:pt x="3892" y="3353"/>
                  <a:pt x="4124" y="3363"/>
                  <a:pt x="4368" y="3428"/>
                </a:cubicBezTo>
                <a:cubicBezTo>
                  <a:pt x="4451" y="3450"/>
                  <a:pt x="4543" y="3476"/>
                  <a:pt x="4633" y="3476"/>
                </a:cubicBezTo>
                <a:cubicBezTo>
                  <a:pt x="5081" y="3812"/>
                  <a:pt x="5548" y="4169"/>
                  <a:pt x="6030" y="4543"/>
                </a:cubicBezTo>
                <a:cubicBezTo>
                  <a:pt x="5764" y="4523"/>
                  <a:pt x="5485" y="4506"/>
                  <a:pt x="5206" y="4506"/>
                </a:cubicBezTo>
                <a:cubicBezTo>
                  <a:pt x="4765" y="4506"/>
                  <a:pt x="4324" y="4548"/>
                  <a:pt x="3932" y="4690"/>
                </a:cubicBezTo>
                <a:cubicBezTo>
                  <a:pt x="3802" y="4737"/>
                  <a:pt x="3840" y="4930"/>
                  <a:pt x="3955" y="4930"/>
                </a:cubicBezTo>
                <a:cubicBezTo>
                  <a:pt x="3968" y="4930"/>
                  <a:pt x="3982" y="4928"/>
                  <a:pt x="3996" y="4923"/>
                </a:cubicBezTo>
                <a:cubicBezTo>
                  <a:pt x="4399" y="4777"/>
                  <a:pt x="4854" y="4765"/>
                  <a:pt x="5288" y="4765"/>
                </a:cubicBezTo>
                <a:cubicBezTo>
                  <a:pt x="5371" y="4765"/>
                  <a:pt x="5454" y="4766"/>
                  <a:pt x="5535" y="4766"/>
                </a:cubicBezTo>
                <a:cubicBezTo>
                  <a:pt x="5696" y="4766"/>
                  <a:pt x="5922" y="4815"/>
                  <a:pt x="6127" y="4815"/>
                </a:cubicBezTo>
                <a:cubicBezTo>
                  <a:pt x="6204" y="4815"/>
                  <a:pt x="6278" y="4808"/>
                  <a:pt x="6344" y="4788"/>
                </a:cubicBezTo>
                <a:cubicBezTo>
                  <a:pt x="6759" y="5115"/>
                  <a:pt x="7185" y="5453"/>
                  <a:pt x="7616" y="5802"/>
                </a:cubicBezTo>
                <a:cubicBezTo>
                  <a:pt x="7480" y="5792"/>
                  <a:pt x="7348" y="5782"/>
                  <a:pt x="7214" y="5782"/>
                </a:cubicBezTo>
                <a:cubicBezTo>
                  <a:pt x="7140" y="5782"/>
                  <a:pt x="7066" y="5785"/>
                  <a:pt x="6991" y="5792"/>
                </a:cubicBezTo>
                <a:cubicBezTo>
                  <a:pt x="6470" y="5843"/>
                  <a:pt x="5939" y="5958"/>
                  <a:pt x="5417" y="5977"/>
                </a:cubicBezTo>
                <a:cubicBezTo>
                  <a:pt x="5264" y="5982"/>
                  <a:pt x="5261" y="6218"/>
                  <a:pt x="5412" y="6218"/>
                </a:cubicBezTo>
                <a:cubicBezTo>
                  <a:pt x="5414" y="6218"/>
                  <a:pt x="5416" y="6218"/>
                  <a:pt x="5417" y="6218"/>
                </a:cubicBezTo>
                <a:cubicBezTo>
                  <a:pt x="6024" y="6197"/>
                  <a:pt x="6625" y="6039"/>
                  <a:pt x="7233" y="6017"/>
                </a:cubicBezTo>
                <a:cubicBezTo>
                  <a:pt x="7240" y="6017"/>
                  <a:pt x="7248" y="6017"/>
                  <a:pt x="7256" y="6017"/>
                </a:cubicBezTo>
                <a:cubicBezTo>
                  <a:pt x="7398" y="6017"/>
                  <a:pt x="7574" y="6058"/>
                  <a:pt x="7733" y="6058"/>
                </a:cubicBezTo>
                <a:cubicBezTo>
                  <a:pt x="7793" y="6058"/>
                  <a:pt x="7851" y="6052"/>
                  <a:pt x="7904" y="6035"/>
                </a:cubicBezTo>
                <a:cubicBezTo>
                  <a:pt x="8459" y="6487"/>
                  <a:pt x="9021" y="6956"/>
                  <a:pt x="9585" y="7439"/>
                </a:cubicBezTo>
                <a:cubicBezTo>
                  <a:pt x="9490" y="7453"/>
                  <a:pt x="9380" y="7458"/>
                  <a:pt x="9269" y="7458"/>
                </a:cubicBezTo>
                <a:cubicBezTo>
                  <a:pt x="9002" y="7458"/>
                  <a:pt x="8727" y="7429"/>
                  <a:pt x="8638" y="7429"/>
                </a:cubicBezTo>
                <a:lnTo>
                  <a:pt x="7918" y="7429"/>
                </a:lnTo>
                <a:cubicBezTo>
                  <a:pt x="7681" y="7429"/>
                  <a:pt x="7432" y="7536"/>
                  <a:pt x="7192" y="7550"/>
                </a:cubicBezTo>
                <a:cubicBezTo>
                  <a:pt x="7041" y="7559"/>
                  <a:pt x="7037" y="7792"/>
                  <a:pt x="7184" y="7792"/>
                </a:cubicBezTo>
                <a:cubicBezTo>
                  <a:pt x="7187" y="7792"/>
                  <a:pt x="7190" y="7792"/>
                  <a:pt x="7192" y="7792"/>
                </a:cubicBezTo>
                <a:cubicBezTo>
                  <a:pt x="7401" y="7779"/>
                  <a:pt x="7600" y="7740"/>
                  <a:pt x="7805" y="7695"/>
                </a:cubicBezTo>
                <a:cubicBezTo>
                  <a:pt x="7939" y="7665"/>
                  <a:pt x="8083" y="7657"/>
                  <a:pt x="8229" y="7657"/>
                </a:cubicBezTo>
                <a:cubicBezTo>
                  <a:pt x="8420" y="7657"/>
                  <a:pt x="8615" y="7671"/>
                  <a:pt x="8794" y="7671"/>
                </a:cubicBezTo>
                <a:lnTo>
                  <a:pt x="9533" y="7671"/>
                </a:lnTo>
                <a:cubicBezTo>
                  <a:pt x="9605" y="7671"/>
                  <a:pt x="9684" y="7684"/>
                  <a:pt x="9762" y="7684"/>
                </a:cubicBezTo>
                <a:cubicBezTo>
                  <a:pt x="9795" y="7684"/>
                  <a:pt x="9828" y="7682"/>
                  <a:pt x="9860" y="7675"/>
                </a:cubicBezTo>
                <a:cubicBezTo>
                  <a:pt x="10377" y="8121"/>
                  <a:pt x="10893" y="8579"/>
                  <a:pt x="11405" y="9044"/>
                </a:cubicBezTo>
                <a:cubicBezTo>
                  <a:pt x="11389" y="9044"/>
                  <a:pt x="11374" y="9044"/>
                  <a:pt x="11358" y="9044"/>
                </a:cubicBezTo>
                <a:cubicBezTo>
                  <a:pt x="11183" y="9044"/>
                  <a:pt x="11006" y="9027"/>
                  <a:pt x="10832" y="9026"/>
                </a:cubicBezTo>
                <a:cubicBezTo>
                  <a:pt x="10827" y="9026"/>
                  <a:pt x="10822" y="9026"/>
                  <a:pt x="10817" y="9026"/>
                </a:cubicBezTo>
                <a:cubicBezTo>
                  <a:pt x="10439" y="9026"/>
                  <a:pt x="10062" y="9116"/>
                  <a:pt x="9683" y="9128"/>
                </a:cubicBezTo>
                <a:cubicBezTo>
                  <a:pt x="9486" y="9133"/>
                  <a:pt x="9234" y="9134"/>
                  <a:pt x="9104" y="9305"/>
                </a:cubicBezTo>
                <a:cubicBezTo>
                  <a:pt x="9038" y="9392"/>
                  <a:pt x="9123" y="9478"/>
                  <a:pt x="9211" y="9478"/>
                </a:cubicBezTo>
                <a:cubicBezTo>
                  <a:pt x="9248" y="9478"/>
                  <a:pt x="9286" y="9463"/>
                  <a:pt x="9313" y="9427"/>
                </a:cubicBezTo>
                <a:cubicBezTo>
                  <a:pt x="9353" y="9373"/>
                  <a:pt x="9490" y="9365"/>
                  <a:pt x="9608" y="9365"/>
                </a:cubicBezTo>
                <a:cubicBezTo>
                  <a:pt x="9663" y="9365"/>
                  <a:pt x="9715" y="9367"/>
                  <a:pt x="9750" y="9367"/>
                </a:cubicBezTo>
                <a:cubicBezTo>
                  <a:pt x="9755" y="9367"/>
                  <a:pt x="9760" y="9366"/>
                  <a:pt x="9765" y="9366"/>
                </a:cubicBezTo>
                <a:cubicBezTo>
                  <a:pt x="9991" y="9360"/>
                  <a:pt x="10212" y="9327"/>
                  <a:pt x="10435" y="9305"/>
                </a:cubicBezTo>
                <a:cubicBezTo>
                  <a:pt x="10530" y="9295"/>
                  <a:pt x="10627" y="9292"/>
                  <a:pt x="10725" y="9292"/>
                </a:cubicBezTo>
                <a:cubicBezTo>
                  <a:pt x="10880" y="9292"/>
                  <a:pt x="11038" y="9300"/>
                  <a:pt x="11194" y="9300"/>
                </a:cubicBezTo>
                <a:cubicBezTo>
                  <a:pt x="11347" y="9300"/>
                  <a:pt x="11499" y="9293"/>
                  <a:pt x="11644" y="9264"/>
                </a:cubicBezTo>
                <a:cubicBezTo>
                  <a:pt x="12133" y="9714"/>
                  <a:pt x="12614" y="10171"/>
                  <a:pt x="13083" y="10631"/>
                </a:cubicBezTo>
                <a:cubicBezTo>
                  <a:pt x="13067" y="10633"/>
                  <a:pt x="13051" y="10635"/>
                  <a:pt x="13033" y="10636"/>
                </a:cubicBezTo>
                <a:cubicBezTo>
                  <a:pt x="12349" y="10667"/>
                  <a:pt x="11672" y="10772"/>
                  <a:pt x="10985" y="10778"/>
                </a:cubicBezTo>
                <a:cubicBezTo>
                  <a:pt x="10830" y="10779"/>
                  <a:pt x="10829" y="11020"/>
                  <a:pt x="10984" y="11020"/>
                </a:cubicBezTo>
                <a:cubicBezTo>
                  <a:pt x="10984" y="11020"/>
                  <a:pt x="10984" y="11020"/>
                  <a:pt x="10985" y="11020"/>
                </a:cubicBezTo>
                <a:cubicBezTo>
                  <a:pt x="11425" y="11016"/>
                  <a:pt x="11859" y="10983"/>
                  <a:pt x="12294" y="10917"/>
                </a:cubicBezTo>
                <a:cubicBezTo>
                  <a:pt x="12361" y="10907"/>
                  <a:pt x="12435" y="10904"/>
                  <a:pt x="12513" y="10904"/>
                </a:cubicBezTo>
                <a:cubicBezTo>
                  <a:pt x="12641" y="10904"/>
                  <a:pt x="12780" y="10912"/>
                  <a:pt x="12916" y="10912"/>
                </a:cubicBezTo>
                <a:cubicBezTo>
                  <a:pt x="13061" y="10912"/>
                  <a:pt x="13202" y="10903"/>
                  <a:pt x="13321" y="10866"/>
                </a:cubicBezTo>
                <a:cubicBezTo>
                  <a:pt x="13888" y="11429"/>
                  <a:pt x="14434" y="11998"/>
                  <a:pt x="14953" y="12569"/>
                </a:cubicBezTo>
                <a:cubicBezTo>
                  <a:pt x="14929" y="12577"/>
                  <a:pt x="14902" y="12581"/>
                  <a:pt x="14872" y="12581"/>
                </a:cubicBezTo>
                <a:cubicBezTo>
                  <a:pt x="14862" y="12581"/>
                  <a:pt x="14852" y="12581"/>
                  <a:pt x="14841" y="12580"/>
                </a:cubicBezTo>
                <a:cubicBezTo>
                  <a:pt x="14252" y="12518"/>
                  <a:pt x="13657" y="12513"/>
                  <a:pt x="13063" y="12513"/>
                </a:cubicBezTo>
                <a:cubicBezTo>
                  <a:pt x="12949" y="12513"/>
                  <a:pt x="12834" y="12514"/>
                  <a:pt x="12719" y="12514"/>
                </a:cubicBezTo>
                <a:cubicBezTo>
                  <a:pt x="12564" y="12514"/>
                  <a:pt x="12564" y="12754"/>
                  <a:pt x="12719" y="12754"/>
                </a:cubicBezTo>
                <a:cubicBezTo>
                  <a:pt x="13191" y="12754"/>
                  <a:pt x="13663" y="12757"/>
                  <a:pt x="14137" y="12775"/>
                </a:cubicBezTo>
                <a:cubicBezTo>
                  <a:pt x="14352" y="12783"/>
                  <a:pt x="14610" y="12840"/>
                  <a:pt x="14849" y="12840"/>
                </a:cubicBezTo>
                <a:cubicBezTo>
                  <a:pt x="14957" y="12840"/>
                  <a:pt x="15062" y="12828"/>
                  <a:pt x="15157" y="12795"/>
                </a:cubicBezTo>
                <a:cubicBezTo>
                  <a:pt x="15663" y="13361"/>
                  <a:pt x="16140" y="13926"/>
                  <a:pt x="16579" y="14491"/>
                </a:cubicBezTo>
                <a:cubicBezTo>
                  <a:pt x="16142" y="14384"/>
                  <a:pt x="15656" y="14338"/>
                  <a:pt x="15221" y="14329"/>
                </a:cubicBezTo>
                <a:cubicBezTo>
                  <a:pt x="15220" y="14329"/>
                  <a:pt x="15219" y="14329"/>
                  <a:pt x="15218" y="14329"/>
                </a:cubicBezTo>
                <a:cubicBezTo>
                  <a:pt x="15064" y="14329"/>
                  <a:pt x="15067" y="14567"/>
                  <a:pt x="15221" y="14571"/>
                </a:cubicBezTo>
                <a:cubicBezTo>
                  <a:pt x="15624" y="14579"/>
                  <a:pt x="16018" y="14649"/>
                  <a:pt x="16414" y="14720"/>
                </a:cubicBezTo>
                <a:cubicBezTo>
                  <a:pt x="16538" y="14743"/>
                  <a:pt x="16687" y="14798"/>
                  <a:pt x="16826" y="14813"/>
                </a:cubicBezTo>
                <a:cubicBezTo>
                  <a:pt x="17467" y="15662"/>
                  <a:pt x="18017" y="16503"/>
                  <a:pt x="18448" y="17322"/>
                </a:cubicBezTo>
                <a:cubicBezTo>
                  <a:pt x="18469" y="17363"/>
                  <a:pt x="18511" y="17387"/>
                  <a:pt x="18554" y="17387"/>
                </a:cubicBezTo>
                <a:cubicBezTo>
                  <a:pt x="18573" y="17387"/>
                  <a:pt x="18592" y="17382"/>
                  <a:pt x="18610" y="17373"/>
                </a:cubicBezTo>
                <a:cubicBezTo>
                  <a:pt x="18670" y="17342"/>
                  <a:pt x="18692" y="17269"/>
                  <a:pt x="18661" y="17210"/>
                </a:cubicBezTo>
                <a:cubicBezTo>
                  <a:pt x="18239" y="16406"/>
                  <a:pt x="17702" y="15583"/>
                  <a:pt x="17083" y="14756"/>
                </a:cubicBezTo>
                <a:cubicBezTo>
                  <a:pt x="17372" y="14509"/>
                  <a:pt x="17214" y="13552"/>
                  <a:pt x="17274" y="13312"/>
                </a:cubicBezTo>
                <a:cubicBezTo>
                  <a:pt x="17297" y="13220"/>
                  <a:pt x="17222" y="13161"/>
                  <a:pt x="17150" y="13161"/>
                </a:cubicBezTo>
                <a:cubicBezTo>
                  <a:pt x="17103" y="13161"/>
                  <a:pt x="17057" y="13187"/>
                  <a:pt x="17042" y="13247"/>
                </a:cubicBezTo>
                <a:cubicBezTo>
                  <a:pt x="17003" y="13402"/>
                  <a:pt x="17029" y="14300"/>
                  <a:pt x="16901" y="14514"/>
                </a:cubicBezTo>
                <a:cubicBezTo>
                  <a:pt x="16420" y="13887"/>
                  <a:pt x="15896" y="13259"/>
                  <a:pt x="15340" y="12636"/>
                </a:cubicBezTo>
                <a:cubicBezTo>
                  <a:pt x="15427" y="12440"/>
                  <a:pt x="15394" y="12111"/>
                  <a:pt x="15413" y="11974"/>
                </a:cubicBezTo>
                <a:cubicBezTo>
                  <a:pt x="15469" y="11559"/>
                  <a:pt x="15503" y="11158"/>
                  <a:pt x="15503" y="10738"/>
                </a:cubicBezTo>
                <a:cubicBezTo>
                  <a:pt x="15503" y="10659"/>
                  <a:pt x="15443" y="10620"/>
                  <a:pt x="15383" y="10620"/>
                </a:cubicBezTo>
                <a:cubicBezTo>
                  <a:pt x="15322" y="10620"/>
                  <a:pt x="15262" y="10659"/>
                  <a:pt x="15261" y="10738"/>
                </a:cubicBezTo>
                <a:cubicBezTo>
                  <a:pt x="15261" y="11085"/>
                  <a:pt x="15260" y="11431"/>
                  <a:pt x="15202" y="11775"/>
                </a:cubicBezTo>
                <a:cubicBezTo>
                  <a:pt x="15175" y="11935"/>
                  <a:pt x="15183" y="12205"/>
                  <a:pt x="15115" y="12388"/>
                </a:cubicBezTo>
                <a:cubicBezTo>
                  <a:pt x="14609" y="11830"/>
                  <a:pt x="14077" y="11277"/>
                  <a:pt x="13534" y="10735"/>
                </a:cubicBezTo>
                <a:cubicBezTo>
                  <a:pt x="13641" y="10599"/>
                  <a:pt x="13596" y="10409"/>
                  <a:pt x="13627" y="10220"/>
                </a:cubicBezTo>
                <a:cubicBezTo>
                  <a:pt x="13707" y="9731"/>
                  <a:pt x="13648" y="9255"/>
                  <a:pt x="13647" y="8760"/>
                </a:cubicBezTo>
                <a:cubicBezTo>
                  <a:pt x="13647" y="8682"/>
                  <a:pt x="13587" y="8644"/>
                  <a:pt x="13526" y="8644"/>
                </a:cubicBezTo>
                <a:cubicBezTo>
                  <a:pt x="13466" y="8644"/>
                  <a:pt x="13406" y="8682"/>
                  <a:pt x="13406" y="8760"/>
                </a:cubicBezTo>
                <a:cubicBezTo>
                  <a:pt x="13406" y="9091"/>
                  <a:pt x="13452" y="9424"/>
                  <a:pt x="13442" y="9753"/>
                </a:cubicBezTo>
                <a:cubicBezTo>
                  <a:pt x="13436" y="9946"/>
                  <a:pt x="13362" y="10142"/>
                  <a:pt x="13366" y="10334"/>
                </a:cubicBezTo>
                <a:cubicBezTo>
                  <a:pt x="13367" y="10420"/>
                  <a:pt x="13354" y="10481"/>
                  <a:pt x="13325" y="10527"/>
                </a:cubicBezTo>
                <a:cubicBezTo>
                  <a:pt x="12838" y="10045"/>
                  <a:pt x="12341" y="9573"/>
                  <a:pt x="11841" y="9111"/>
                </a:cubicBezTo>
                <a:cubicBezTo>
                  <a:pt x="11888" y="8988"/>
                  <a:pt x="11872" y="8819"/>
                  <a:pt x="11872" y="8715"/>
                </a:cubicBezTo>
                <a:lnTo>
                  <a:pt x="11872" y="6945"/>
                </a:lnTo>
                <a:cubicBezTo>
                  <a:pt x="11872" y="6867"/>
                  <a:pt x="11812" y="6828"/>
                  <a:pt x="11751" y="6828"/>
                </a:cubicBezTo>
                <a:cubicBezTo>
                  <a:pt x="11691" y="6828"/>
                  <a:pt x="11630" y="6867"/>
                  <a:pt x="11630" y="6945"/>
                </a:cubicBezTo>
                <a:lnTo>
                  <a:pt x="11630" y="8443"/>
                </a:lnTo>
                <a:cubicBezTo>
                  <a:pt x="11630" y="8544"/>
                  <a:pt x="11670" y="8767"/>
                  <a:pt x="11624" y="8912"/>
                </a:cubicBezTo>
                <a:cubicBezTo>
                  <a:pt x="11102" y="8434"/>
                  <a:pt x="10579" y="7969"/>
                  <a:pt x="10062" y="7522"/>
                </a:cubicBezTo>
                <a:cubicBezTo>
                  <a:pt x="10177" y="7308"/>
                  <a:pt x="10091" y="6946"/>
                  <a:pt x="10071" y="6751"/>
                </a:cubicBezTo>
                <a:cubicBezTo>
                  <a:pt x="10044" y="6491"/>
                  <a:pt x="10026" y="6227"/>
                  <a:pt x="10005" y="5966"/>
                </a:cubicBezTo>
                <a:cubicBezTo>
                  <a:pt x="9987" y="5728"/>
                  <a:pt x="9900" y="5434"/>
                  <a:pt x="9972" y="5201"/>
                </a:cubicBezTo>
                <a:cubicBezTo>
                  <a:pt x="9999" y="5112"/>
                  <a:pt x="9925" y="5053"/>
                  <a:pt x="9852" y="5053"/>
                </a:cubicBezTo>
                <a:cubicBezTo>
                  <a:pt x="9804" y="5053"/>
                  <a:pt x="9756" y="5078"/>
                  <a:pt x="9738" y="5137"/>
                </a:cubicBezTo>
                <a:cubicBezTo>
                  <a:pt x="9645" y="5440"/>
                  <a:pt x="9750" y="5789"/>
                  <a:pt x="9775" y="6097"/>
                </a:cubicBezTo>
                <a:cubicBezTo>
                  <a:pt x="9806" y="6486"/>
                  <a:pt x="9863" y="6875"/>
                  <a:pt x="9866" y="7265"/>
                </a:cubicBezTo>
                <a:cubicBezTo>
                  <a:pt x="9866" y="7292"/>
                  <a:pt x="9858" y="7313"/>
                  <a:pt x="9844" y="7333"/>
                </a:cubicBezTo>
                <a:cubicBezTo>
                  <a:pt x="9244" y="6818"/>
                  <a:pt x="8656" y="6327"/>
                  <a:pt x="8093" y="5868"/>
                </a:cubicBezTo>
                <a:cubicBezTo>
                  <a:pt x="8097" y="5857"/>
                  <a:pt x="8103" y="5849"/>
                  <a:pt x="8107" y="5837"/>
                </a:cubicBezTo>
                <a:cubicBezTo>
                  <a:pt x="8221" y="5543"/>
                  <a:pt x="8164" y="5192"/>
                  <a:pt x="8131" y="4888"/>
                </a:cubicBezTo>
                <a:cubicBezTo>
                  <a:pt x="8096" y="4573"/>
                  <a:pt x="7966" y="4140"/>
                  <a:pt x="8075" y="3830"/>
                </a:cubicBezTo>
                <a:cubicBezTo>
                  <a:pt x="8106" y="3741"/>
                  <a:pt x="8034" y="3683"/>
                  <a:pt x="7960" y="3683"/>
                </a:cubicBezTo>
                <a:cubicBezTo>
                  <a:pt x="7911" y="3683"/>
                  <a:pt x="7862" y="3708"/>
                  <a:pt x="7842" y="3766"/>
                </a:cubicBezTo>
                <a:cubicBezTo>
                  <a:pt x="7765" y="3984"/>
                  <a:pt x="7814" y="4245"/>
                  <a:pt x="7840" y="4468"/>
                </a:cubicBezTo>
                <a:cubicBezTo>
                  <a:pt x="7875" y="4796"/>
                  <a:pt x="7925" y="5121"/>
                  <a:pt x="7928" y="5450"/>
                </a:cubicBezTo>
                <a:cubicBezTo>
                  <a:pt x="7928" y="5532"/>
                  <a:pt x="7931" y="5635"/>
                  <a:pt x="7900" y="5710"/>
                </a:cubicBezTo>
                <a:cubicBezTo>
                  <a:pt x="7442" y="5339"/>
                  <a:pt x="6991" y="4981"/>
                  <a:pt x="6549" y="4635"/>
                </a:cubicBezTo>
                <a:cubicBezTo>
                  <a:pt x="6651" y="4450"/>
                  <a:pt x="6592" y="4137"/>
                  <a:pt x="6587" y="3959"/>
                </a:cubicBezTo>
                <a:cubicBezTo>
                  <a:pt x="6580" y="3696"/>
                  <a:pt x="6537" y="3453"/>
                  <a:pt x="6461" y="3200"/>
                </a:cubicBezTo>
                <a:cubicBezTo>
                  <a:pt x="6389" y="2960"/>
                  <a:pt x="6244" y="2766"/>
                  <a:pt x="6223" y="2506"/>
                </a:cubicBezTo>
                <a:cubicBezTo>
                  <a:pt x="6217" y="2429"/>
                  <a:pt x="6153" y="2390"/>
                  <a:pt x="6093" y="2390"/>
                </a:cubicBezTo>
                <a:cubicBezTo>
                  <a:pt x="6033" y="2390"/>
                  <a:pt x="5976" y="2428"/>
                  <a:pt x="5982" y="2506"/>
                </a:cubicBezTo>
                <a:cubicBezTo>
                  <a:pt x="6008" y="2835"/>
                  <a:pt x="6179" y="3099"/>
                  <a:pt x="6272" y="3410"/>
                </a:cubicBezTo>
                <a:cubicBezTo>
                  <a:pt x="6288" y="3465"/>
                  <a:pt x="6422" y="4198"/>
                  <a:pt x="6331" y="4463"/>
                </a:cubicBezTo>
                <a:cubicBezTo>
                  <a:pt x="5828" y="4072"/>
                  <a:pt x="5338" y="3698"/>
                  <a:pt x="4871" y="3346"/>
                </a:cubicBezTo>
                <a:cubicBezTo>
                  <a:pt x="4926" y="3212"/>
                  <a:pt x="4850" y="3007"/>
                  <a:pt x="4796" y="2892"/>
                </a:cubicBezTo>
                <a:cubicBezTo>
                  <a:pt x="4675" y="2634"/>
                  <a:pt x="4574" y="2383"/>
                  <a:pt x="4489" y="2111"/>
                </a:cubicBezTo>
                <a:cubicBezTo>
                  <a:pt x="4390" y="1801"/>
                  <a:pt x="4231" y="1502"/>
                  <a:pt x="4206" y="1175"/>
                </a:cubicBezTo>
                <a:cubicBezTo>
                  <a:pt x="4200" y="1098"/>
                  <a:pt x="4137" y="1059"/>
                  <a:pt x="4076" y="1059"/>
                </a:cubicBezTo>
                <a:cubicBezTo>
                  <a:pt x="4016" y="1059"/>
                  <a:pt x="3958" y="1097"/>
                  <a:pt x="3964" y="1175"/>
                </a:cubicBezTo>
                <a:cubicBezTo>
                  <a:pt x="3994" y="1567"/>
                  <a:pt x="4177" y="1926"/>
                  <a:pt x="4294" y="2296"/>
                </a:cubicBezTo>
                <a:cubicBezTo>
                  <a:pt x="4347" y="2467"/>
                  <a:pt x="4395" y="2631"/>
                  <a:pt x="4477" y="2790"/>
                </a:cubicBezTo>
                <a:cubicBezTo>
                  <a:pt x="4533" y="2892"/>
                  <a:pt x="4581" y="2996"/>
                  <a:pt x="4621" y="3104"/>
                </a:cubicBezTo>
                <a:cubicBezTo>
                  <a:pt x="4633" y="3134"/>
                  <a:pt x="4640" y="3156"/>
                  <a:pt x="4643" y="3175"/>
                </a:cubicBezTo>
                <a:cubicBezTo>
                  <a:pt x="4177" y="2826"/>
                  <a:pt x="3733" y="2499"/>
                  <a:pt x="3319" y="2199"/>
                </a:cubicBezTo>
                <a:cubicBezTo>
                  <a:pt x="3321" y="2183"/>
                  <a:pt x="3320" y="2168"/>
                  <a:pt x="3314" y="2151"/>
                </a:cubicBezTo>
                <a:cubicBezTo>
                  <a:pt x="3217" y="1894"/>
                  <a:pt x="3079" y="1661"/>
                  <a:pt x="2920" y="1437"/>
                </a:cubicBezTo>
                <a:cubicBezTo>
                  <a:pt x="2669" y="1084"/>
                  <a:pt x="2487" y="705"/>
                  <a:pt x="2346" y="296"/>
                </a:cubicBezTo>
                <a:cubicBezTo>
                  <a:pt x="2326" y="238"/>
                  <a:pt x="2277" y="212"/>
                  <a:pt x="2228" y="212"/>
                </a:cubicBezTo>
                <a:cubicBezTo>
                  <a:pt x="2154" y="212"/>
                  <a:pt x="2082" y="271"/>
                  <a:pt x="2112" y="360"/>
                </a:cubicBezTo>
                <a:cubicBezTo>
                  <a:pt x="2218" y="664"/>
                  <a:pt x="2344" y="953"/>
                  <a:pt x="2499" y="1236"/>
                </a:cubicBezTo>
                <a:cubicBezTo>
                  <a:pt x="2633" y="1478"/>
                  <a:pt x="2803" y="1689"/>
                  <a:pt x="2939" y="1924"/>
                </a:cubicBezTo>
                <a:cubicBezTo>
                  <a:pt x="1305" y="746"/>
                  <a:pt x="225" y="34"/>
                  <a:pt x="205" y="21"/>
                </a:cubicBezTo>
                <a:cubicBezTo>
                  <a:pt x="184" y="7"/>
                  <a:pt x="161" y="1"/>
                  <a:pt x="1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931;p38">
            <a:extLst>
              <a:ext uri="{FF2B5EF4-FFF2-40B4-BE49-F238E27FC236}">
                <a16:creationId xmlns:a16="http://schemas.microsoft.com/office/drawing/2014/main" id="{1A7098A2-6B71-A847-6921-C05E0D329135}"/>
              </a:ext>
            </a:extLst>
          </p:cNvPr>
          <p:cNvSpPr/>
          <p:nvPr/>
        </p:nvSpPr>
        <p:spPr>
          <a:xfrm rot="18185721">
            <a:off x="3879042" y="2227999"/>
            <a:ext cx="722177" cy="1346290"/>
          </a:xfrm>
          <a:custGeom>
            <a:avLst/>
            <a:gdLst/>
            <a:ahLst/>
            <a:cxnLst/>
            <a:rect l="l" t="t" r="r" b="b"/>
            <a:pathLst>
              <a:path w="14287" h="26634" extrusionOk="0">
                <a:moveTo>
                  <a:pt x="5481" y="4019"/>
                </a:moveTo>
                <a:cubicBezTo>
                  <a:pt x="5842" y="4019"/>
                  <a:pt x="7507" y="7936"/>
                  <a:pt x="6795" y="7936"/>
                </a:cubicBezTo>
                <a:cubicBezTo>
                  <a:pt x="6766" y="7936"/>
                  <a:pt x="6732" y="7929"/>
                  <a:pt x="6695" y="7915"/>
                </a:cubicBezTo>
                <a:cubicBezTo>
                  <a:pt x="5604" y="7510"/>
                  <a:pt x="5588" y="6391"/>
                  <a:pt x="5418" y="4305"/>
                </a:cubicBezTo>
                <a:cubicBezTo>
                  <a:pt x="5402" y="4105"/>
                  <a:pt x="5427" y="4019"/>
                  <a:pt x="5481" y="4019"/>
                </a:cubicBezTo>
                <a:close/>
                <a:moveTo>
                  <a:pt x="10962" y="11018"/>
                </a:moveTo>
                <a:cubicBezTo>
                  <a:pt x="11414" y="11018"/>
                  <a:pt x="11705" y="13157"/>
                  <a:pt x="10549" y="13763"/>
                </a:cubicBezTo>
                <a:cubicBezTo>
                  <a:pt x="10385" y="13849"/>
                  <a:pt x="10256" y="13888"/>
                  <a:pt x="10157" y="13888"/>
                </a:cubicBezTo>
                <a:cubicBezTo>
                  <a:pt x="9452" y="13888"/>
                  <a:pt x="10275" y="11922"/>
                  <a:pt x="10747" y="11182"/>
                </a:cubicBezTo>
                <a:cubicBezTo>
                  <a:pt x="10819" y="11068"/>
                  <a:pt x="10892" y="11018"/>
                  <a:pt x="10962" y="11018"/>
                </a:cubicBezTo>
                <a:close/>
                <a:moveTo>
                  <a:pt x="2095" y="12302"/>
                </a:moveTo>
                <a:cubicBezTo>
                  <a:pt x="2127" y="12302"/>
                  <a:pt x="2163" y="12305"/>
                  <a:pt x="2203" y="12311"/>
                </a:cubicBezTo>
                <a:cubicBezTo>
                  <a:pt x="4845" y="12708"/>
                  <a:pt x="5647" y="15250"/>
                  <a:pt x="5647" y="15250"/>
                </a:cubicBezTo>
                <a:cubicBezTo>
                  <a:pt x="5620" y="15251"/>
                  <a:pt x="5593" y="15252"/>
                  <a:pt x="5565" y="15252"/>
                </a:cubicBezTo>
                <a:cubicBezTo>
                  <a:pt x="3926" y="15252"/>
                  <a:pt x="1071" y="12302"/>
                  <a:pt x="2095" y="12302"/>
                </a:cubicBezTo>
                <a:close/>
                <a:moveTo>
                  <a:pt x="3460" y="18879"/>
                </a:moveTo>
                <a:cubicBezTo>
                  <a:pt x="3460" y="18879"/>
                  <a:pt x="8226" y="20681"/>
                  <a:pt x="5874" y="20806"/>
                </a:cubicBezTo>
                <a:cubicBezTo>
                  <a:pt x="5797" y="20810"/>
                  <a:pt x="5721" y="20812"/>
                  <a:pt x="5646" y="20812"/>
                </a:cubicBezTo>
                <a:cubicBezTo>
                  <a:pt x="3452" y="20812"/>
                  <a:pt x="2454" y="19075"/>
                  <a:pt x="3460" y="18879"/>
                </a:cubicBezTo>
                <a:close/>
                <a:moveTo>
                  <a:pt x="5117" y="0"/>
                </a:moveTo>
                <a:cubicBezTo>
                  <a:pt x="4133" y="0"/>
                  <a:pt x="3049" y="1456"/>
                  <a:pt x="3938" y="4408"/>
                </a:cubicBezTo>
                <a:cubicBezTo>
                  <a:pt x="5220" y="8664"/>
                  <a:pt x="5789" y="12746"/>
                  <a:pt x="4639" y="12746"/>
                </a:cubicBezTo>
                <a:cubicBezTo>
                  <a:pt x="4553" y="12746"/>
                  <a:pt x="4457" y="12723"/>
                  <a:pt x="4350" y="12675"/>
                </a:cubicBezTo>
                <a:cubicBezTo>
                  <a:pt x="2569" y="11062"/>
                  <a:pt x="1878" y="8442"/>
                  <a:pt x="1216" y="8442"/>
                </a:cubicBezTo>
                <a:cubicBezTo>
                  <a:pt x="1087" y="8442"/>
                  <a:pt x="960" y="8540"/>
                  <a:pt x="826" y="8763"/>
                </a:cubicBezTo>
                <a:cubicBezTo>
                  <a:pt x="0" y="10137"/>
                  <a:pt x="263" y="13884"/>
                  <a:pt x="5555" y="17123"/>
                </a:cubicBezTo>
                <a:cubicBezTo>
                  <a:pt x="7328" y="18315"/>
                  <a:pt x="8568" y="18620"/>
                  <a:pt x="6929" y="19824"/>
                </a:cubicBezTo>
                <a:cubicBezTo>
                  <a:pt x="6857" y="19877"/>
                  <a:pt x="6775" y="19902"/>
                  <a:pt x="6684" y="19902"/>
                </a:cubicBezTo>
                <a:cubicBezTo>
                  <a:pt x="5661" y="19902"/>
                  <a:pt x="3549" y="16797"/>
                  <a:pt x="2229" y="16797"/>
                </a:cubicBezTo>
                <a:cubicBezTo>
                  <a:pt x="1920" y="16797"/>
                  <a:pt x="1654" y="16967"/>
                  <a:pt x="1456" y="17386"/>
                </a:cubicBezTo>
                <a:cubicBezTo>
                  <a:pt x="337" y="19756"/>
                  <a:pt x="2284" y="21644"/>
                  <a:pt x="7542" y="22429"/>
                </a:cubicBezTo>
                <a:cubicBezTo>
                  <a:pt x="10716" y="22904"/>
                  <a:pt x="9606" y="25253"/>
                  <a:pt x="9913" y="26428"/>
                </a:cubicBezTo>
                <a:cubicBezTo>
                  <a:pt x="9950" y="26571"/>
                  <a:pt x="10043" y="26634"/>
                  <a:pt x="10177" y="26634"/>
                </a:cubicBezTo>
                <a:cubicBezTo>
                  <a:pt x="11147" y="26634"/>
                  <a:pt x="14287" y="23345"/>
                  <a:pt x="14287" y="23345"/>
                </a:cubicBezTo>
                <a:lnTo>
                  <a:pt x="12975" y="18603"/>
                </a:lnTo>
                <a:cubicBezTo>
                  <a:pt x="11009" y="11116"/>
                  <a:pt x="12071" y="13553"/>
                  <a:pt x="13015" y="10896"/>
                </a:cubicBezTo>
                <a:cubicBezTo>
                  <a:pt x="13603" y="9240"/>
                  <a:pt x="13590" y="8454"/>
                  <a:pt x="13078" y="8454"/>
                </a:cubicBezTo>
                <a:cubicBezTo>
                  <a:pt x="12768" y="8454"/>
                  <a:pt x="12276" y="8742"/>
                  <a:pt x="11624" y="9298"/>
                </a:cubicBezTo>
                <a:cubicBezTo>
                  <a:pt x="11195" y="9664"/>
                  <a:pt x="10866" y="9835"/>
                  <a:pt x="10640" y="9835"/>
                </a:cubicBezTo>
                <a:cubicBezTo>
                  <a:pt x="9952" y="9835"/>
                  <a:pt x="10206" y="8258"/>
                  <a:pt x="11469" y="5765"/>
                </a:cubicBezTo>
                <a:cubicBezTo>
                  <a:pt x="12551" y="3635"/>
                  <a:pt x="11704" y="2189"/>
                  <a:pt x="10762" y="2189"/>
                </a:cubicBezTo>
                <a:cubicBezTo>
                  <a:pt x="10238" y="2189"/>
                  <a:pt x="9684" y="2636"/>
                  <a:pt x="9415" y="3661"/>
                </a:cubicBezTo>
                <a:cubicBezTo>
                  <a:pt x="8822" y="5916"/>
                  <a:pt x="8330" y="6742"/>
                  <a:pt x="7922" y="6742"/>
                </a:cubicBezTo>
                <a:cubicBezTo>
                  <a:pt x="7051" y="6742"/>
                  <a:pt x="6563" y="2984"/>
                  <a:pt x="6302" y="1311"/>
                </a:cubicBezTo>
                <a:cubicBezTo>
                  <a:pt x="6166" y="439"/>
                  <a:pt x="5657" y="0"/>
                  <a:pt x="511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933;p38">
            <a:extLst>
              <a:ext uri="{FF2B5EF4-FFF2-40B4-BE49-F238E27FC236}">
                <a16:creationId xmlns:a16="http://schemas.microsoft.com/office/drawing/2014/main" id="{54CA6E60-3525-3A5E-E766-C7F0C892F05E}"/>
              </a:ext>
            </a:extLst>
          </p:cNvPr>
          <p:cNvSpPr/>
          <p:nvPr/>
        </p:nvSpPr>
        <p:spPr>
          <a:xfrm rot="18185721">
            <a:off x="4117026" y="2336291"/>
            <a:ext cx="355756" cy="989170"/>
          </a:xfrm>
          <a:custGeom>
            <a:avLst/>
            <a:gdLst/>
            <a:ahLst/>
            <a:cxnLst/>
            <a:rect l="l" t="t" r="r" b="b"/>
            <a:pathLst>
              <a:path w="7038" h="19569" extrusionOk="0">
                <a:moveTo>
                  <a:pt x="4920" y="0"/>
                </a:moveTo>
                <a:cubicBezTo>
                  <a:pt x="4914" y="40"/>
                  <a:pt x="4416" y="3096"/>
                  <a:pt x="3369" y="5271"/>
                </a:cubicBezTo>
                <a:cubicBezTo>
                  <a:pt x="2816" y="4482"/>
                  <a:pt x="3281" y="2796"/>
                  <a:pt x="3286" y="2778"/>
                </a:cubicBezTo>
                <a:lnTo>
                  <a:pt x="3157" y="2743"/>
                </a:lnTo>
                <a:lnTo>
                  <a:pt x="3157" y="2743"/>
                </a:lnTo>
                <a:cubicBezTo>
                  <a:pt x="3136" y="2819"/>
                  <a:pt x="2650" y="4585"/>
                  <a:pt x="3303" y="5404"/>
                </a:cubicBezTo>
                <a:cubicBezTo>
                  <a:pt x="3032" y="5946"/>
                  <a:pt x="2726" y="6426"/>
                  <a:pt x="2383" y="6781"/>
                </a:cubicBezTo>
                <a:cubicBezTo>
                  <a:pt x="1988" y="5773"/>
                  <a:pt x="1660" y="4909"/>
                  <a:pt x="1487" y="4300"/>
                </a:cubicBezTo>
                <a:cubicBezTo>
                  <a:pt x="1474" y="4257"/>
                  <a:pt x="1435" y="4229"/>
                  <a:pt x="1392" y="4229"/>
                </a:cubicBezTo>
                <a:cubicBezTo>
                  <a:pt x="1382" y="4229"/>
                  <a:pt x="1373" y="4230"/>
                  <a:pt x="1364" y="4233"/>
                </a:cubicBezTo>
                <a:cubicBezTo>
                  <a:pt x="1312" y="4247"/>
                  <a:pt x="1281" y="4303"/>
                  <a:pt x="1296" y="4355"/>
                </a:cubicBezTo>
                <a:cubicBezTo>
                  <a:pt x="1476" y="4987"/>
                  <a:pt x="1817" y="5884"/>
                  <a:pt x="2227" y="6930"/>
                </a:cubicBezTo>
                <a:cubicBezTo>
                  <a:pt x="2221" y="6935"/>
                  <a:pt x="2216" y="6941"/>
                  <a:pt x="2210" y="6946"/>
                </a:cubicBezTo>
                <a:lnTo>
                  <a:pt x="2252" y="6996"/>
                </a:lnTo>
                <a:cubicBezTo>
                  <a:pt x="2339" y="7214"/>
                  <a:pt x="2427" y="7437"/>
                  <a:pt x="2517" y="7667"/>
                </a:cubicBezTo>
                <a:cubicBezTo>
                  <a:pt x="2595" y="7866"/>
                  <a:pt x="2676" y="8072"/>
                  <a:pt x="2758" y="8280"/>
                </a:cubicBezTo>
                <a:cubicBezTo>
                  <a:pt x="475" y="6703"/>
                  <a:pt x="517" y="5299"/>
                  <a:pt x="518" y="5285"/>
                </a:cubicBezTo>
                <a:lnTo>
                  <a:pt x="451" y="5282"/>
                </a:lnTo>
                <a:lnTo>
                  <a:pt x="386" y="5278"/>
                </a:lnTo>
                <a:lnTo>
                  <a:pt x="386" y="5278"/>
                </a:lnTo>
                <a:cubicBezTo>
                  <a:pt x="383" y="5338"/>
                  <a:pt x="329" y="6799"/>
                  <a:pt x="2765" y="8447"/>
                </a:cubicBezTo>
                <a:lnTo>
                  <a:pt x="2802" y="8391"/>
                </a:lnTo>
                <a:cubicBezTo>
                  <a:pt x="3244" y="9517"/>
                  <a:pt x="3723" y="10757"/>
                  <a:pt x="4179" y="12055"/>
                </a:cubicBezTo>
                <a:cubicBezTo>
                  <a:pt x="3579" y="11976"/>
                  <a:pt x="3058" y="11785"/>
                  <a:pt x="2607" y="11533"/>
                </a:cubicBezTo>
                <a:cubicBezTo>
                  <a:pt x="2798" y="10337"/>
                  <a:pt x="1939" y="8778"/>
                  <a:pt x="1902" y="8711"/>
                </a:cubicBezTo>
                <a:lnTo>
                  <a:pt x="1786" y="8775"/>
                </a:lnTo>
                <a:cubicBezTo>
                  <a:pt x="1794" y="8791"/>
                  <a:pt x="2634" y="10317"/>
                  <a:pt x="2484" y="11462"/>
                </a:cubicBezTo>
                <a:cubicBezTo>
                  <a:pt x="1341" y="10778"/>
                  <a:pt x="672" y="9712"/>
                  <a:pt x="321" y="9155"/>
                </a:cubicBezTo>
                <a:cubicBezTo>
                  <a:pt x="169" y="8913"/>
                  <a:pt x="113" y="8827"/>
                  <a:pt x="56" y="8801"/>
                </a:cubicBezTo>
                <a:lnTo>
                  <a:pt x="1" y="8921"/>
                </a:lnTo>
                <a:cubicBezTo>
                  <a:pt x="30" y="8941"/>
                  <a:pt x="122" y="9086"/>
                  <a:pt x="209" y="9225"/>
                </a:cubicBezTo>
                <a:cubicBezTo>
                  <a:pt x="597" y="9843"/>
                  <a:pt x="1503" y="11284"/>
                  <a:pt x="3124" y="11919"/>
                </a:cubicBezTo>
                <a:cubicBezTo>
                  <a:pt x="3460" y="12050"/>
                  <a:pt x="3828" y="12148"/>
                  <a:pt x="4227" y="12195"/>
                </a:cubicBezTo>
                <a:cubicBezTo>
                  <a:pt x="4571" y="13182"/>
                  <a:pt x="4901" y="14200"/>
                  <a:pt x="5188" y="15224"/>
                </a:cubicBezTo>
                <a:cubicBezTo>
                  <a:pt x="2962" y="14784"/>
                  <a:pt x="1321" y="12349"/>
                  <a:pt x="1304" y="12323"/>
                </a:cubicBezTo>
                <a:lnTo>
                  <a:pt x="1194" y="12397"/>
                </a:lnTo>
                <a:cubicBezTo>
                  <a:pt x="1210" y="12421"/>
                  <a:pt x="2539" y="14397"/>
                  <a:pt x="4447" y="15143"/>
                </a:cubicBezTo>
                <a:cubicBezTo>
                  <a:pt x="4697" y="15242"/>
                  <a:pt x="4958" y="15318"/>
                  <a:pt x="5228" y="15366"/>
                </a:cubicBezTo>
                <a:cubicBezTo>
                  <a:pt x="5485" y="16293"/>
                  <a:pt x="5706" y="17223"/>
                  <a:pt x="5873" y="18137"/>
                </a:cubicBezTo>
                <a:cubicBezTo>
                  <a:pt x="5861" y="18155"/>
                  <a:pt x="5848" y="18175"/>
                  <a:pt x="5836" y="18193"/>
                </a:cubicBezTo>
                <a:lnTo>
                  <a:pt x="5891" y="18231"/>
                </a:lnTo>
                <a:cubicBezTo>
                  <a:pt x="5921" y="18405"/>
                  <a:pt x="5951" y="18581"/>
                  <a:pt x="5978" y="18755"/>
                </a:cubicBezTo>
                <a:cubicBezTo>
                  <a:pt x="5604" y="18701"/>
                  <a:pt x="5163" y="18544"/>
                  <a:pt x="4711" y="18338"/>
                </a:cubicBezTo>
                <a:cubicBezTo>
                  <a:pt x="4715" y="17379"/>
                  <a:pt x="3210" y="15577"/>
                  <a:pt x="3144" y="15500"/>
                </a:cubicBezTo>
                <a:lnTo>
                  <a:pt x="3042" y="15586"/>
                </a:lnTo>
                <a:cubicBezTo>
                  <a:pt x="3058" y="15603"/>
                  <a:pt x="4517" y="17350"/>
                  <a:pt x="4577" y="18276"/>
                </a:cubicBezTo>
                <a:cubicBezTo>
                  <a:pt x="3197" y="17620"/>
                  <a:pt x="1753" y="16550"/>
                  <a:pt x="1732" y="16535"/>
                </a:cubicBezTo>
                <a:lnTo>
                  <a:pt x="1653" y="16641"/>
                </a:lnTo>
                <a:cubicBezTo>
                  <a:pt x="1748" y="16713"/>
                  <a:pt x="3532" y="18034"/>
                  <a:pt x="5046" y="18626"/>
                </a:cubicBezTo>
                <a:cubicBezTo>
                  <a:pt x="5384" y="18759"/>
                  <a:pt x="5709" y="18854"/>
                  <a:pt x="5999" y="18891"/>
                </a:cubicBezTo>
                <a:cubicBezTo>
                  <a:pt x="6028" y="19089"/>
                  <a:pt x="6056" y="19286"/>
                  <a:pt x="6079" y="19481"/>
                </a:cubicBezTo>
                <a:cubicBezTo>
                  <a:pt x="6084" y="19519"/>
                  <a:pt x="6109" y="19549"/>
                  <a:pt x="6142" y="19562"/>
                </a:cubicBezTo>
                <a:cubicBezTo>
                  <a:pt x="6153" y="19566"/>
                  <a:pt x="6165" y="19569"/>
                  <a:pt x="6177" y="19569"/>
                </a:cubicBezTo>
                <a:cubicBezTo>
                  <a:pt x="6181" y="19569"/>
                  <a:pt x="6185" y="19569"/>
                  <a:pt x="6190" y="19568"/>
                </a:cubicBezTo>
                <a:cubicBezTo>
                  <a:pt x="6245" y="19561"/>
                  <a:pt x="6283" y="19512"/>
                  <a:pt x="6277" y="19458"/>
                </a:cubicBezTo>
                <a:cubicBezTo>
                  <a:pt x="6252" y="19254"/>
                  <a:pt x="6224" y="19048"/>
                  <a:pt x="6193" y="18842"/>
                </a:cubicBezTo>
                <a:lnTo>
                  <a:pt x="6196" y="18776"/>
                </a:lnTo>
                <a:lnTo>
                  <a:pt x="6182" y="18776"/>
                </a:lnTo>
                <a:cubicBezTo>
                  <a:pt x="6147" y="18545"/>
                  <a:pt x="6108" y="18314"/>
                  <a:pt x="6065" y="18082"/>
                </a:cubicBezTo>
                <a:cubicBezTo>
                  <a:pt x="6706" y="17027"/>
                  <a:pt x="7034" y="15497"/>
                  <a:pt x="7038" y="15480"/>
                </a:cubicBezTo>
                <a:lnTo>
                  <a:pt x="6907" y="15453"/>
                </a:lnTo>
                <a:cubicBezTo>
                  <a:pt x="6904" y="15468"/>
                  <a:pt x="6606" y="16857"/>
                  <a:pt x="6028" y="17882"/>
                </a:cubicBezTo>
                <a:cubicBezTo>
                  <a:pt x="5867" y="17038"/>
                  <a:pt x="5661" y="16182"/>
                  <a:pt x="5424" y="15329"/>
                </a:cubicBezTo>
                <a:lnTo>
                  <a:pt x="5433" y="15264"/>
                </a:lnTo>
                <a:cubicBezTo>
                  <a:pt x="5423" y="15263"/>
                  <a:pt x="5414" y="15261"/>
                  <a:pt x="5404" y="15259"/>
                </a:cubicBezTo>
                <a:cubicBezTo>
                  <a:pt x="5270" y="14778"/>
                  <a:pt x="5127" y="14296"/>
                  <a:pt x="4976" y="13819"/>
                </a:cubicBezTo>
                <a:lnTo>
                  <a:pt x="4976" y="13819"/>
                </a:lnTo>
                <a:lnTo>
                  <a:pt x="5023" y="13866"/>
                </a:lnTo>
                <a:cubicBezTo>
                  <a:pt x="6299" y="12565"/>
                  <a:pt x="5704" y="10462"/>
                  <a:pt x="5698" y="10441"/>
                </a:cubicBezTo>
                <a:lnTo>
                  <a:pt x="5698" y="10441"/>
                </a:lnTo>
                <a:lnTo>
                  <a:pt x="5572" y="10479"/>
                </a:lnTo>
                <a:cubicBezTo>
                  <a:pt x="5577" y="10499"/>
                  <a:pt x="6141" y="12499"/>
                  <a:pt x="4953" y="13746"/>
                </a:cubicBezTo>
                <a:cubicBezTo>
                  <a:pt x="4783" y="13207"/>
                  <a:pt x="4605" y="12673"/>
                  <a:pt x="4422" y="12148"/>
                </a:cubicBezTo>
                <a:lnTo>
                  <a:pt x="4427" y="12081"/>
                </a:lnTo>
                <a:cubicBezTo>
                  <a:pt x="4417" y="12081"/>
                  <a:pt x="4408" y="12080"/>
                  <a:pt x="4397" y="12079"/>
                </a:cubicBezTo>
                <a:cubicBezTo>
                  <a:pt x="4101" y="11231"/>
                  <a:pt x="3794" y="10406"/>
                  <a:pt x="3493" y="9622"/>
                </a:cubicBezTo>
                <a:lnTo>
                  <a:pt x="3493" y="9622"/>
                </a:lnTo>
                <a:lnTo>
                  <a:pt x="3549" y="9659"/>
                </a:lnTo>
                <a:cubicBezTo>
                  <a:pt x="4668" y="7991"/>
                  <a:pt x="4407" y="6138"/>
                  <a:pt x="4404" y="6120"/>
                </a:cubicBezTo>
                <a:lnTo>
                  <a:pt x="4404" y="6120"/>
                </a:lnTo>
                <a:lnTo>
                  <a:pt x="4274" y="6139"/>
                </a:lnTo>
                <a:cubicBezTo>
                  <a:pt x="4276" y="6157"/>
                  <a:pt x="4524" y="7929"/>
                  <a:pt x="3463" y="9545"/>
                </a:cubicBezTo>
                <a:cubicBezTo>
                  <a:pt x="3201" y="8859"/>
                  <a:pt x="2943" y="8206"/>
                  <a:pt x="2702" y="7594"/>
                </a:cubicBezTo>
                <a:cubicBezTo>
                  <a:pt x="2611" y="7362"/>
                  <a:pt x="2522" y="7136"/>
                  <a:pt x="2435" y="6916"/>
                </a:cubicBezTo>
                <a:cubicBezTo>
                  <a:pt x="4217" y="5143"/>
                  <a:pt x="5018" y="234"/>
                  <a:pt x="5052" y="22"/>
                </a:cubicBezTo>
                <a:lnTo>
                  <a:pt x="492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934;p38">
            <a:extLst>
              <a:ext uri="{FF2B5EF4-FFF2-40B4-BE49-F238E27FC236}">
                <a16:creationId xmlns:a16="http://schemas.microsoft.com/office/drawing/2014/main" id="{B185915F-2359-3271-09D6-53130C9D6A60}"/>
              </a:ext>
            </a:extLst>
          </p:cNvPr>
          <p:cNvSpPr/>
          <p:nvPr/>
        </p:nvSpPr>
        <p:spPr>
          <a:xfrm rot="18185721">
            <a:off x="4908056" y="3133986"/>
            <a:ext cx="59646" cy="112368"/>
          </a:xfrm>
          <a:custGeom>
            <a:avLst/>
            <a:gdLst/>
            <a:ahLst/>
            <a:cxnLst/>
            <a:rect l="l" t="t" r="r" b="b"/>
            <a:pathLst>
              <a:path w="1180" h="2223" extrusionOk="0">
                <a:moveTo>
                  <a:pt x="271" y="1"/>
                </a:moveTo>
                <a:cubicBezTo>
                  <a:pt x="268" y="15"/>
                  <a:pt x="0" y="1411"/>
                  <a:pt x="1101" y="2223"/>
                </a:cubicBezTo>
                <a:lnTo>
                  <a:pt x="1179" y="2116"/>
                </a:lnTo>
                <a:cubicBezTo>
                  <a:pt x="148" y="1356"/>
                  <a:pt x="398" y="40"/>
                  <a:pt x="401" y="27"/>
                </a:cubicBezTo>
                <a:lnTo>
                  <a:pt x="27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082;p38">
            <a:extLst>
              <a:ext uri="{FF2B5EF4-FFF2-40B4-BE49-F238E27FC236}">
                <a16:creationId xmlns:a16="http://schemas.microsoft.com/office/drawing/2014/main" id="{74F7E095-5BBB-944E-BDA4-860DE2DF9438}"/>
              </a:ext>
            </a:extLst>
          </p:cNvPr>
          <p:cNvSpPr/>
          <p:nvPr/>
        </p:nvSpPr>
        <p:spPr>
          <a:xfrm>
            <a:off x="4074439" y="2393112"/>
            <a:ext cx="926794" cy="658436"/>
          </a:xfrm>
          <a:custGeom>
            <a:avLst/>
            <a:gdLst/>
            <a:ahLst/>
            <a:cxnLst/>
            <a:rect l="l" t="t" r="r" b="b"/>
            <a:pathLst>
              <a:path w="18335" h="13026" extrusionOk="0">
                <a:moveTo>
                  <a:pt x="0" y="1856"/>
                </a:moveTo>
                <a:lnTo>
                  <a:pt x="0" y="1857"/>
                </a:lnTo>
                <a:cubicBezTo>
                  <a:pt x="0" y="1857"/>
                  <a:pt x="0" y="1857"/>
                  <a:pt x="1" y="1857"/>
                </a:cubicBezTo>
                <a:lnTo>
                  <a:pt x="1" y="1857"/>
                </a:lnTo>
                <a:cubicBezTo>
                  <a:pt x="1" y="1857"/>
                  <a:pt x="0" y="1856"/>
                  <a:pt x="0" y="1856"/>
                </a:cubicBezTo>
                <a:close/>
                <a:moveTo>
                  <a:pt x="3670" y="1"/>
                </a:moveTo>
                <a:lnTo>
                  <a:pt x="3670" y="1"/>
                </a:lnTo>
                <a:cubicBezTo>
                  <a:pt x="3819" y="1291"/>
                  <a:pt x="5296" y="2357"/>
                  <a:pt x="5962" y="2777"/>
                </a:cubicBezTo>
                <a:cubicBezTo>
                  <a:pt x="5573" y="2654"/>
                  <a:pt x="5176" y="2549"/>
                  <a:pt x="4774" y="2462"/>
                </a:cubicBezTo>
                <a:cubicBezTo>
                  <a:pt x="3864" y="1781"/>
                  <a:pt x="2789" y="1596"/>
                  <a:pt x="1889" y="1596"/>
                </a:cubicBezTo>
                <a:cubicBezTo>
                  <a:pt x="841" y="1596"/>
                  <a:pt x="31" y="1847"/>
                  <a:pt x="1" y="1857"/>
                </a:cubicBezTo>
                <a:lnTo>
                  <a:pt x="1" y="1857"/>
                </a:lnTo>
                <a:cubicBezTo>
                  <a:pt x="819" y="2691"/>
                  <a:pt x="2138" y="2894"/>
                  <a:pt x="3226" y="2894"/>
                </a:cubicBezTo>
                <a:cubicBezTo>
                  <a:pt x="3838" y="2894"/>
                  <a:pt x="4378" y="2830"/>
                  <a:pt x="4713" y="2778"/>
                </a:cubicBezTo>
                <a:cubicBezTo>
                  <a:pt x="5208" y="2886"/>
                  <a:pt x="5693" y="3021"/>
                  <a:pt x="6168" y="3181"/>
                </a:cubicBezTo>
                <a:cubicBezTo>
                  <a:pt x="6075" y="3174"/>
                  <a:pt x="5983" y="3171"/>
                  <a:pt x="5892" y="3171"/>
                </a:cubicBezTo>
                <a:cubicBezTo>
                  <a:pt x="4524" y="3171"/>
                  <a:pt x="3329" y="3907"/>
                  <a:pt x="3329" y="3907"/>
                </a:cubicBezTo>
                <a:cubicBezTo>
                  <a:pt x="3693" y="4105"/>
                  <a:pt x="4115" y="4179"/>
                  <a:pt x="4545" y="4179"/>
                </a:cubicBezTo>
                <a:cubicBezTo>
                  <a:pt x="5612" y="4179"/>
                  <a:pt x="6728" y="3721"/>
                  <a:pt x="7126" y="3541"/>
                </a:cubicBezTo>
                <a:cubicBezTo>
                  <a:pt x="7731" y="3791"/>
                  <a:pt x="8316" y="4077"/>
                  <a:pt x="8879" y="4388"/>
                </a:cubicBezTo>
                <a:cubicBezTo>
                  <a:pt x="8769" y="4376"/>
                  <a:pt x="8658" y="4371"/>
                  <a:pt x="8549" y="4371"/>
                </a:cubicBezTo>
                <a:cubicBezTo>
                  <a:pt x="6939" y="4371"/>
                  <a:pt x="5569" y="5561"/>
                  <a:pt x="5569" y="5561"/>
                </a:cubicBezTo>
                <a:cubicBezTo>
                  <a:pt x="5801" y="5642"/>
                  <a:pt x="6047" y="5676"/>
                  <a:pt x="6298" y="5676"/>
                </a:cubicBezTo>
                <a:cubicBezTo>
                  <a:pt x="7499" y="5676"/>
                  <a:pt x="8804" y="4885"/>
                  <a:pt x="9242" y="4594"/>
                </a:cubicBezTo>
                <a:cubicBezTo>
                  <a:pt x="9774" y="4903"/>
                  <a:pt x="10284" y="5232"/>
                  <a:pt x="10770" y="5573"/>
                </a:cubicBezTo>
                <a:cubicBezTo>
                  <a:pt x="10694" y="5568"/>
                  <a:pt x="10618" y="5565"/>
                  <a:pt x="10542" y="5565"/>
                </a:cubicBezTo>
                <a:cubicBezTo>
                  <a:pt x="8521" y="5565"/>
                  <a:pt x="6883" y="7276"/>
                  <a:pt x="6883" y="7276"/>
                </a:cubicBezTo>
                <a:cubicBezTo>
                  <a:pt x="7074" y="7324"/>
                  <a:pt x="7270" y="7345"/>
                  <a:pt x="7469" y="7345"/>
                </a:cubicBezTo>
                <a:cubicBezTo>
                  <a:pt x="8944" y="7345"/>
                  <a:pt x="10534" y="6166"/>
                  <a:pt x="11037" y="5763"/>
                </a:cubicBezTo>
                <a:cubicBezTo>
                  <a:pt x="11727" y="6260"/>
                  <a:pt x="12365" y="6777"/>
                  <a:pt x="12945" y="7283"/>
                </a:cubicBezTo>
                <a:cubicBezTo>
                  <a:pt x="12543" y="7167"/>
                  <a:pt x="12135" y="7121"/>
                  <a:pt x="11743" y="7121"/>
                </a:cubicBezTo>
                <a:cubicBezTo>
                  <a:pt x="10359" y="7121"/>
                  <a:pt x="9178" y="7689"/>
                  <a:pt x="9178" y="7689"/>
                </a:cubicBezTo>
                <a:cubicBezTo>
                  <a:pt x="9709" y="8052"/>
                  <a:pt x="10386" y="8175"/>
                  <a:pt x="11058" y="8175"/>
                </a:cubicBezTo>
                <a:cubicBezTo>
                  <a:pt x="12034" y="8175"/>
                  <a:pt x="12997" y="7917"/>
                  <a:pt x="13480" y="7765"/>
                </a:cubicBezTo>
                <a:cubicBezTo>
                  <a:pt x="13548" y="7827"/>
                  <a:pt x="13614" y="7890"/>
                  <a:pt x="13678" y="7950"/>
                </a:cubicBezTo>
                <a:cubicBezTo>
                  <a:pt x="16380" y="10489"/>
                  <a:pt x="18048" y="12999"/>
                  <a:pt x="18065" y="13025"/>
                </a:cubicBezTo>
                <a:lnTo>
                  <a:pt x="18334" y="12847"/>
                </a:lnTo>
                <a:cubicBezTo>
                  <a:pt x="18318" y="12823"/>
                  <a:pt x="16810" y="10554"/>
                  <a:pt x="14340" y="8139"/>
                </a:cubicBezTo>
                <a:cubicBezTo>
                  <a:pt x="14907" y="5899"/>
                  <a:pt x="13023" y="3780"/>
                  <a:pt x="13023" y="3780"/>
                </a:cubicBezTo>
                <a:lnTo>
                  <a:pt x="13023" y="3780"/>
                </a:lnTo>
                <a:cubicBezTo>
                  <a:pt x="12524" y="5273"/>
                  <a:pt x="13655" y="7217"/>
                  <a:pt x="14128" y="7932"/>
                </a:cubicBezTo>
                <a:cubicBezTo>
                  <a:pt x="14054" y="7862"/>
                  <a:pt x="13979" y="7791"/>
                  <a:pt x="13905" y="7721"/>
                </a:cubicBezTo>
                <a:cubicBezTo>
                  <a:pt x="13372" y="7221"/>
                  <a:pt x="12775" y="6697"/>
                  <a:pt x="12124" y="6181"/>
                </a:cubicBezTo>
                <a:cubicBezTo>
                  <a:pt x="12861" y="4028"/>
                  <a:pt x="11231" y="1774"/>
                  <a:pt x="11231" y="1774"/>
                </a:cubicBezTo>
                <a:lnTo>
                  <a:pt x="11231" y="1774"/>
                </a:lnTo>
                <a:cubicBezTo>
                  <a:pt x="10584" y="3208"/>
                  <a:pt x="11514" y="5255"/>
                  <a:pt x="11912" y="6015"/>
                </a:cubicBezTo>
                <a:cubicBezTo>
                  <a:pt x="11550" y="5734"/>
                  <a:pt x="11171" y="5457"/>
                  <a:pt x="10779" y="5187"/>
                </a:cubicBezTo>
                <a:cubicBezTo>
                  <a:pt x="10887" y="2959"/>
                  <a:pt x="8795" y="1235"/>
                  <a:pt x="8795" y="1234"/>
                </a:cubicBezTo>
                <a:lnTo>
                  <a:pt x="8795" y="1234"/>
                </a:lnTo>
                <a:cubicBezTo>
                  <a:pt x="8571" y="2555"/>
                  <a:pt x="9564" y="4018"/>
                  <a:pt x="10220" y="4815"/>
                </a:cubicBezTo>
                <a:cubicBezTo>
                  <a:pt x="9646" y="4446"/>
                  <a:pt x="9043" y="4096"/>
                  <a:pt x="8414" y="3778"/>
                </a:cubicBezTo>
                <a:cubicBezTo>
                  <a:pt x="8537" y="1850"/>
                  <a:pt x="6719" y="351"/>
                  <a:pt x="6719" y="351"/>
                </a:cubicBezTo>
                <a:lnTo>
                  <a:pt x="6719" y="351"/>
                </a:lnTo>
                <a:cubicBezTo>
                  <a:pt x="6503" y="1616"/>
                  <a:pt x="7595" y="3034"/>
                  <a:pt x="8125" y="3636"/>
                </a:cubicBezTo>
                <a:cubicBezTo>
                  <a:pt x="7527" y="3347"/>
                  <a:pt x="6907" y="3091"/>
                  <a:pt x="6268" y="2875"/>
                </a:cubicBezTo>
                <a:cubicBezTo>
                  <a:pt x="5879" y="951"/>
                  <a:pt x="3671" y="1"/>
                  <a:pt x="36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 name="Picture 10" descr="A group of people sitting at tables&#10;&#10;Description automatically generated">
            <a:extLst>
              <a:ext uri="{FF2B5EF4-FFF2-40B4-BE49-F238E27FC236}">
                <a16:creationId xmlns:a16="http://schemas.microsoft.com/office/drawing/2014/main" id="{4E9BBCB2-1153-C76B-74F4-FDA12969C8C6}"/>
              </a:ext>
            </a:extLst>
          </p:cNvPr>
          <p:cNvPicPr>
            <a:picLocks noChangeAspect="1"/>
          </p:cNvPicPr>
          <p:nvPr/>
        </p:nvPicPr>
        <p:blipFill rotWithShape="1">
          <a:blip r:embed="rId8">
            <a:extLst>
              <a:ext uri="{28A0092B-C50C-407E-A947-70E740481C1C}">
                <a14:useLocalDpi xmlns:a14="http://schemas.microsoft.com/office/drawing/2010/main" val="0"/>
              </a:ext>
            </a:extLst>
          </a:blip>
          <a:srcRect t="23880"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sp>
        <p:nvSpPr>
          <p:cNvPr id="14" name="Google Shape;1926;p38">
            <a:extLst>
              <a:ext uri="{FF2B5EF4-FFF2-40B4-BE49-F238E27FC236}">
                <a16:creationId xmlns:a16="http://schemas.microsoft.com/office/drawing/2014/main" id="{F9FAD0FB-7BA3-8A48-8BDA-51486694CD0C}"/>
              </a:ext>
            </a:extLst>
          </p:cNvPr>
          <p:cNvSpPr/>
          <p:nvPr/>
        </p:nvSpPr>
        <p:spPr>
          <a:xfrm rot="962175">
            <a:off x="6512864" y="2922910"/>
            <a:ext cx="1388498" cy="1287908"/>
          </a:xfrm>
          <a:custGeom>
            <a:avLst/>
            <a:gdLst/>
            <a:ahLst/>
            <a:cxnLst/>
            <a:rect l="l" t="t" r="r" b="b"/>
            <a:pathLst>
              <a:path w="27469" h="25479" extrusionOk="0">
                <a:moveTo>
                  <a:pt x="21016" y="3663"/>
                </a:moveTo>
                <a:cubicBezTo>
                  <a:pt x="21531" y="3663"/>
                  <a:pt x="18861" y="7705"/>
                  <a:pt x="18070" y="7705"/>
                </a:cubicBezTo>
                <a:cubicBezTo>
                  <a:pt x="17972" y="7705"/>
                  <a:pt x="17903" y="7643"/>
                  <a:pt x="17872" y="7504"/>
                </a:cubicBezTo>
                <a:cubicBezTo>
                  <a:pt x="17567" y="6119"/>
                  <a:pt x="18705" y="5362"/>
                  <a:pt x="20732" y="3813"/>
                </a:cubicBezTo>
                <a:cubicBezTo>
                  <a:pt x="20868" y="3710"/>
                  <a:pt x="20960" y="3663"/>
                  <a:pt x="21016" y="3663"/>
                </a:cubicBezTo>
                <a:close/>
                <a:moveTo>
                  <a:pt x="10131" y="5536"/>
                </a:moveTo>
                <a:cubicBezTo>
                  <a:pt x="10225" y="5536"/>
                  <a:pt x="10315" y="5617"/>
                  <a:pt x="10397" y="5799"/>
                </a:cubicBezTo>
                <a:cubicBezTo>
                  <a:pt x="11734" y="8772"/>
                  <a:pt x="9657" y="11273"/>
                  <a:pt x="9657" y="11273"/>
                </a:cubicBezTo>
                <a:cubicBezTo>
                  <a:pt x="8590" y="9826"/>
                  <a:pt x="9449" y="5536"/>
                  <a:pt x="10131" y="5536"/>
                </a:cubicBezTo>
                <a:close/>
                <a:moveTo>
                  <a:pt x="17199" y="13817"/>
                </a:moveTo>
                <a:cubicBezTo>
                  <a:pt x="18234" y="13817"/>
                  <a:pt x="16687" y="15523"/>
                  <a:pt x="15219" y="15523"/>
                </a:cubicBezTo>
                <a:cubicBezTo>
                  <a:pt x="14943" y="15523"/>
                  <a:pt x="14669" y="15463"/>
                  <a:pt x="14416" y="15319"/>
                </a:cubicBezTo>
                <a:cubicBezTo>
                  <a:pt x="12817" y="14412"/>
                  <a:pt x="15975" y="13823"/>
                  <a:pt x="17196" y="13817"/>
                </a:cubicBezTo>
                <a:cubicBezTo>
                  <a:pt x="17197" y="13817"/>
                  <a:pt x="17198" y="13817"/>
                  <a:pt x="17199" y="13817"/>
                </a:cubicBezTo>
                <a:close/>
                <a:moveTo>
                  <a:pt x="4069" y="11214"/>
                </a:moveTo>
                <a:cubicBezTo>
                  <a:pt x="4208" y="11214"/>
                  <a:pt x="4352" y="11280"/>
                  <a:pt x="4489" y="11423"/>
                </a:cubicBezTo>
                <a:cubicBezTo>
                  <a:pt x="4489" y="11423"/>
                  <a:pt x="5403" y="15705"/>
                  <a:pt x="4703" y="15705"/>
                </a:cubicBezTo>
                <a:cubicBezTo>
                  <a:pt x="4569" y="15705"/>
                  <a:pt x="4376" y="15548"/>
                  <a:pt x="4105" y="15173"/>
                </a:cubicBezTo>
                <a:cubicBezTo>
                  <a:pt x="2683" y="13201"/>
                  <a:pt x="3303" y="11214"/>
                  <a:pt x="4069" y="11214"/>
                </a:cubicBezTo>
                <a:close/>
                <a:moveTo>
                  <a:pt x="23539" y="0"/>
                </a:moveTo>
                <a:cubicBezTo>
                  <a:pt x="22525" y="0"/>
                  <a:pt x="21130" y="627"/>
                  <a:pt x="19649" y="2362"/>
                </a:cubicBezTo>
                <a:cubicBezTo>
                  <a:pt x="16623" y="5908"/>
                  <a:pt x="13381" y="8829"/>
                  <a:pt x="12049" y="8829"/>
                </a:cubicBezTo>
                <a:cubicBezTo>
                  <a:pt x="11715" y="8829"/>
                  <a:pt x="11502" y="8645"/>
                  <a:pt x="11441" y="8243"/>
                </a:cubicBezTo>
                <a:cubicBezTo>
                  <a:pt x="12007" y="4827"/>
                  <a:pt x="15017" y="2043"/>
                  <a:pt x="13188" y="2043"/>
                </a:cubicBezTo>
                <a:cubicBezTo>
                  <a:pt x="13169" y="2043"/>
                  <a:pt x="13149" y="2044"/>
                  <a:pt x="13128" y="2044"/>
                </a:cubicBezTo>
                <a:cubicBezTo>
                  <a:pt x="11174" y="2104"/>
                  <a:pt x="7503" y="4846"/>
                  <a:pt x="7673" y="12413"/>
                </a:cubicBezTo>
                <a:cubicBezTo>
                  <a:pt x="7633" y="14503"/>
                  <a:pt x="7950" y="15865"/>
                  <a:pt x="6881" y="15865"/>
                </a:cubicBezTo>
                <a:cubicBezTo>
                  <a:pt x="6618" y="15865"/>
                  <a:pt x="6270" y="15782"/>
                  <a:pt x="5811" y="15606"/>
                </a:cubicBezTo>
                <a:cubicBezTo>
                  <a:pt x="4330" y="15040"/>
                  <a:pt x="7669" y="8365"/>
                  <a:pt x="4955" y="8365"/>
                </a:cubicBezTo>
                <a:cubicBezTo>
                  <a:pt x="4875" y="8365"/>
                  <a:pt x="4790" y="8371"/>
                  <a:pt x="4699" y="8383"/>
                </a:cubicBezTo>
                <a:cubicBezTo>
                  <a:pt x="1527" y="8799"/>
                  <a:pt x="877" y="12041"/>
                  <a:pt x="3542" y="17955"/>
                </a:cubicBezTo>
                <a:cubicBezTo>
                  <a:pt x="5150" y="21523"/>
                  <a:pt x="2008" y="21935"/>
                  <a:pt x="1004" y="23026"/>
                </a:cubicBezTo>
                <a:cubicBezTo>
                  <a:pt x="1" y="24118"/>
                  <a:pt x="7054" y="25478"/>
                  <a:pt x="7054" y="25478"/>
                </a:cubicBezTo>
                <a:lnTo>
                  <a:pt x="11053" y="21001"/>
                </a:lnTo>
                <a:lnTo>
                  <a:pt x="11052" y="21001"/>
                </a:lnTo>
                <a:cubicBezTo>
                  <a:pt x="15089" y="16602"/>
                  <a:pt x="15853" y="16062"/>
                  <a:pt x="16717" y="16062"/>
                </a:cubicBezTo>
                <a:cubicBezTo>
                  <a:pt x="16997" y="16062"/>
                  <a:pt x="17287" y="16119"/>
                  <a:pt x="17704" y="16119"/>
                </a:cubicBezTo>
                <a:cubicBezTo>
                  <a:pt x="18033" y="16119"/>
                  <a:pt x="18442" y="16084"/>
                  <a:pt x="18986" y="15956"/>
                </a:cubicBezTo>
                <a:cubicBezTo>
                  <a:pt x="22335" y="15170"/>
                  <a:pt x="22364" y="14274"/>
                  <a:pt x="19707" y="13474"/>
                </a:cubicBezTo>
                <a:cubicBezTo>
                  <a:pt x="17050" y="12675"/>
                  <a:pt x="18719" y="11448"/>
                  <a:pt x="23229" y="10984"/>
                </a:cubicBezTo>
                <a:cubicBezTo>
                  <a:pt x="27207" y="10576"/>
                  <a:pt x="27468" y="7295"/>
                  <a:pt x="25114" y="7295"/>
                </a:cubicBezTo>
                <a:cubicBezTo>
                  <a:pt x="24800" y="7295"/>
                  <a:pt x="24438" y="7354"/>
                  <a:pt x="24032" y="7486"/>
                </a:cubicBezTo>
                <a:cubicBezTo>
                  <a:pt x="22388" y="8022"/>
                  <a:pt x="21310" y="8247"/>
                  <a:pt x="20657" y="8247"/>
                </a:cubicBezTo>
                <a:cubicBezTo>
                  <a:pt x="17944" y="8247"/>
                  <a:pt x="22559" y="4367"/>
                  <a:pt x="24388" y="2743"/>
                </a:cubicBezTo>
                <a:cubicBezTo>
                  <a:pt x="25769" y="1517"/>
                  <a:pt x="25115" y="0"/>
                  <a:pt x="235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928;p38">
            <a:extLst>
              <a:ext uri="{FF2B5EF4-FFF2-40B4-BE49-F238E27FC236}">
                <a16:creationId xmlns:a16="http://schemas.microsoft.com/office/drawing/2014/main" id="{9BF8D293-DC3D-BB0C-0390-E8BC7D53344E}"/>
              </a:ext>
            </a:extLst>
          </p:cNvPr>
          <p:cNvSpPr/>
          <p:nvPr/>
        </p:nvSpPr>
        <p:spPr>
          <a:xfrm rot="997445">
            <a:off x="6716930" y="3307191"/>
            <a:ext cx="984722" cy="780003"/>
          </a:xfrm>
          <a:custGeom>
            <a:avLst/>
            <a:gdLst/>
            <a:ahLst/>
            <a:cxnLst/>
            <a:rect l="l" t="t" r="r" b="b"/>
            <a:pathLst>
              <a:path w="19481" h="15431" extrusionOk="0">
                <a:moveTo>
                  <a:pt x="11008" y="0"/>
                </a:moveTo>
                <a:cubicBezTo>
                  <a:pt x="10943" y="37"/>
                  <a:pt x="9410" y="946"/>
                  <a:pt x="9328" y="4532"/>
                </a:cubicBezTo>
                <a:lnTo>
                  <a:pt x="9409" y="4534"/>
                </a:lnTo>
                <a:cubicBezTo>
                  <a:pt x="8546" y="5730"/>
                  <a:pt x="7590" y="7040"/>
                  <a:pt x="6559" y="8365"/>
                </a:cubicBezTo>
                <a:cubicBezTo>
                  <a:pt x="6245" y="7696"/>
                  <a:pt x="6097" y="7036"/>
                  <a:pt x="6058" y="6407"/>
                </a:cubicBezTo>
                <a:cubicBezTo>
                  <a:pt x="7410" y="5815"/>
                  <a:pt x="8444" y="3903"/>
                  <a:pt x="8488" y="3821"/>
                </a:cubicBezTo>
                <a:lnTo>
                  <a:pt x="8345" y="3745"/>
                </a:lnTo>
                <a:cubicBezTo>
                  <a:pt x="8335" y="3764"/>
                  <a:pt x="7323" y="5634"/>
                  <a:pt x="6049" y="6234"/>
                </a:cubicBezTo>
                <a:cubicBezTo>
                  <a:pt x="5997" y="4611"/>
                  <a:pt x="6648" y="3220"/>
                  <a:pt x="6989" y="2493"/>
                </a:cubicBezTo>
                <a:cubicBezTo>
                  <a:pt x="7137" y="2177"/>
                  <a:pt x="7188" y="2063"/>
                  <a:pt x="7176" y="1988"/>
                </a:cubicBezTo>
                <a:lnTo>
                  <a:pt x="7176" y="1988"/>
                </a:lnTo>
                <a:lnTo>
                  <a:pt x="7016" y="2010"/>
                </a:lnTo>
                <a:cubicBezTo>
                  <a:pt x="7016" y="2054"/>
                  <a:pt x="6927" y="2242"/>
                  <a:pt x="6843" y="2424"/>
                </a:cubicBezTo>
                <a:cubicBezTo>
                  <a:pt x="6464" y="3229"/>
                  <a:pt x="5583" y="5111"/>
                  <a:pt x="6003" y="7193"/>
                </a:cubicBezTo>
                <a:cubicBezTo>
                  <a:pt x="6090" y="7624"/>
                  <a:pt x="6233" y="8066"/>
                  <a:pt x="6448" y="8507"/>
                </a:cubicBezTo>
                <a:cubicBezTo>
                  <a:pt x="5664" y="9511"/>
                  <a:pt x="4837" y="10521"/>
                  <a:pt x="3976" y="11492"/>
                </a:cubicBezTo>
                <a:cubicBezTo>
                  <a:pt x="2957" y="8918"/>
                  <a:pt x="4372" y="5627"/>
                  <a:pt x="4387" y="5594"/>
                </a:cubicBezTo>
                <a:lnTo>
                  <a:pt x="4239" y="5528"/>
                </a:lnTo>
                <a:cubicBezTo>
                  <a:pt x="4225" y="5559"/>
                  <a:pt x="3075" y="8228"/>
                  <a:pt x="3569" y="10678"/>
                </a:cubicBezTo>
                <a:cubicBezTo>
                  <a:pt x="3634" y="10999"/>
                  <a:pt x="3728" y="11317"/>
                  <a:pt x="3856" y="11626"/>
                </a:cubicBezTo>
                <a:cubicBezTo>
                  <a:pt x="3075" y="12501"/>
                  <a:pt x="2267" y="13341"/>
                  <a:pt x="1439" y="14117"/>
                </a:cubicBezTo>
                <a:cubicBezTo>
                  <a:pt x="1426" y="14116"/>
                  <a:pt x="1412" y="14116"/>
                  <a:pt x="1398" y="14116"/>
                </a:cubicBezTo>
                <a:cubicBezTo>
                  <a:pt x="1385" y="14116"/>
                  <a:pt x="1371" y="14116"/>
                  <a:pt x="1357" y="14116"/>
                </a:cubicBezTo>
                <a:lnTo>
                  <a:pt x="1355" y="14197"/>
                </a:lnTo>
                <a:cubicBezTo>
                  <a:pt x="1195" y="14345"/>
                  <a:pt x="1036" y="14491"/>
                  <a:pt x="875" y="14633"/>
                </a:cubicBezTo>
                <a:cubicBezTo>
                  <a:pt x="684" y="14212"/>
                  <a:pt x="553" y="13658"/>
                  <a:pt x="467" y="13058"/>
                </a:cubicBezTo>
                <a:cubicBezTo>
                  <a:pt x="1452" y="12428"/>
                  <a:pt x="2306" y="9695"/>
                  <a:pt x="2343" y="9577"/>
                </a:cubicBezTo>
                <a:lnTo>
                  <a:pt x="2189" y="9530"/>
                </a:lnTo>
                <a:cubicBezTo>
                  <a:pt x="2181" y="9557"/>
                  <a:pt x="1353" y="12206"/>
                  <a:pt x="442" y="12880"/>
                </a:cubicBezTo>
                <a:cubicBezTo>
                  <a:pt x="203" y="11029"/>
                  <a:pt x="347" y="8843"/>
                  <a:pt x="349" y="8812"/>
                </a:cubicBezTo>
                <a:lnTo>
                  <a:pt x="188" y="8800"/>
                </a:lnTo>
                <a:lnTo>
                  <a:pt x="188" y="8800"/>
                </a:lnTo>
                <a:cubicBezTo>
                  <a:pt x="178" y="8945"/>
                  <a:pt x="0" y="11647"/>
                  <a:pt x="392" y="13592"/>
                </a:cubicBezTo>
                <a:cubicBezTo>
                  <a:pt x="478" y="14026"/>
                  <a:pt x="596" y="14422"/>
                  <a:pt x="749" y="14743"/>
                </a:cubicBezTo>
                <a:cubicBezTo>
                  <a:pt x="565" y="14905"/>
                  <a:pt x="382" y="15063"/>
                  <a:pt x="197" y="15217"/>
                </a:cubicBezTo>
                <a:cubicBezTo>
                  <a:pt x="162" y="15246"/>
                  <a:pt x="146" y="15291"/>
                  <a:pt x="156" y="15334"/>
                </a:cubicBezTo>
                <a:cubicBezTo>
                  <a:pt x="159" y="15353"/>
                  <a:pt x="168" y="15371"/>
                  <a:pt x="181" y="15386"/>
                </a:cubicBezTo>
                <a:cubicBezTo>
                  <a:pt x="205" y="15416"/>
                  <a:pt x="240" y="15431"/>
                  <a:pt x="275" y="15431"/>
                </a:cubicBezTo>
                <a:cubicBezTo>
                  <a:pt x="302" y="15431"/>
                  <a:pt x="329" y="15422"/>
                  <a:pt x="351" y="15403"/>
                </a:cubicBezTo>
                <a:cubicBezTo>
                  <a:pt x="545" y="15243"/>
                  <a:pt x="736" y="15078"/>
                  <a:pt x="927" y="14911"/>
                </a:cubicBezTo>
                <a:lnTo>
                  <a:pt x="997" y="14869"/>
                </a:lnTo>
                <a:cubicBezTo>
                  <a:pt x="994" y="14864"/>
                  <a:pt x="992" y="14860"/>
                  <a:pt x="989" y="14856"/>
                </a:cubicBezTo>
                <a:cubicBezTo>
                  <a:pt x="1202" y="14667"/>
                  <a:pt x="1413" y="14475"/>
                  <a:pt x="1623" y="14278"/>
                </a:cubicBezTo>
                <a:cubicBezTo>
                  <a:pt x="3126" y="14238"/>
                  <a:pt x="4914" y="13564"/>
                  <a:pt x="4933" y="13557"/>
                </a:cubicBezTo>
                <a:lnTo>
                  <a:pt x="4876" y="13406"/>
                </a:lnTo>
                <a:cubicBezTo>
                  <a:pt x="4858" y="13414"/>
                  <a:pt x="3237" y="14025"/>
                  <a:pt x="1802" y="14109"/>
                </a:cubicBezTo>
                <a:cubicBezTo>
                  <a:pt x="2563" y="13385"/>
                  <a:pt x="3304" y="12608"/>
                  <a:pt x="4023" y="11804"/>
                </a:cubicBezTo>
                <a:lnTo>
                  <a:pt x="4095" y="11769"/>
                </a:lnTo>
                <a:cubicBezTo>
                  <a:pt x="4091" y="11759"/>
                  <a:pt x="4087" y="11748"/>
                  <a:pt x="4082" y="11737"/>
                </a:cubicBezTo>
                <a:cubicBezTo>
                  <a:pt x="4488" y="11282"/>
                  <a:pt x="4887" y="10817"/>
                  <a:pt x="5277" y="10347"/>
                </a:cubicBezTo>
                <a:lnTo>
                  <a:pt x="5277" y="10347"/>
                </a:lnTo>
                <a:lnTo>
                  <a:pt x="5260" y="10426"/>
                </a:lnTo>
                <a:cubicBezTo>
                  <a:pt x="5480" y="10472"/>
                  <a:pt x="5696" y="10492"/>
                  <a:pt x="5906" y="10492"/>
                </a:cubicBezTo>
                <a:cubicBezTo>
                  <a:pt x="7775" y="10492"/>
                  <a:pt x="9203" y="8876"/>
                  <a:pt x="9219" y="8858"/>
                </a:cubicBezTo>
                <a:lnTo>
                  <a:pt x="9097" y="8753"/>
                </a:lnTo>
                <a:cubicBezTo>
                  <a:pt x="9082" y="8771"/>
                  <a:pt x="7702" y="10330"/>
                  <a:pt x="5909" y="10330"/>
                </a:cubicBezTo>
                <a:cubicBezTo>
                  <a:pt x="5723" y="10330"/>
                  <a:pt x="5532" y="10313"/>
                  <a:pt x="5337" y="10276"/>
                </a:cubicBezTo>
                <a:cubicBezTo>
                  <a:pt x="5778" y="9746"/>
                  <a:pt x="6207" y="9209"/>
                  <a:pt x="6625" y="8676"/>
                </a:cubicBezTo>
                <a:lnTo>
                  <a:pt x="6696" y="8636"/>
                </a:lnTo>
                <a:cubicBezTo>
                  <a:pt x="6691" y="8626"/>
                  <a:pt x="6686" y="8615"/>
                  <a:pt x="6680" y="8604"/>
                </a:cubicBezTo>
                <a:cubicBezTo>
                  <a:pt x="7354" y="7741"/>
                  <a:pt x="7997" y="6882"/>
                  <a:pt x="8605" y="6055"/>
                </a:cubicBezTo>
                <a:lnTo>
                  <a:pt x="8605" y="6055"/>
                </a:lnTo>
                <a:lnTo>
                  <a:pt x="8602" y="6136"/>
                </a:lnTo>
                <a:cubicBezTo>
                  <a:pt x="8641" y="6136"/>
                  <a:pt x="8679" y="6137"/>
                  <a:pt x="8717" y="6137"/>
                </a:cubicBezTo>
                <a:cubicBezTo>
                  <a:pt x="11106" y="6137"/>
                  <a:pt x="12781" y="4693"/>
                  <a:pt x="12798" y="4678"/>
                </a:cubicBezTo>
                <a:lnTo>
                  <a:pt x="12691" y="4557"/>
                </a:lnTo>
                <a:cubicBezTo>
                  <a:pt x="12675" y="4571"/>
                  <a:pt x="11044" y="5975"/>
                  <a:pt x="8716" y="5975"/>
                </a:cubicBezTo>
                <a:cubicBezTo>
                  <a:pt x="8699" y="5975"/>
                  <a:pt x="8681" y="5974"/>
                  <a:pt x="8664" y="5974"/>
                </a:cubicBezTo>
                <a:cubicBezTo>
                  <a:pt x="9192" y="5253"/>
                  <a:pt x="9692" y="4557"/>
                  <a:pt x="10161" y="3905"/>
                </a:cubicBezTo>
                <a:cubicBezTo>
                  <a:pt x="10339" y="3658"/>
                  <a:pt x="10512" y="3418"/>
                  <a:pt x="10681" y="3183"/>
                </a:cubicBezTo>
                <a:cubicBezTo>
                  <a:pt x="11038" y="3261"/>
                  <a:pt x="11432" y="3296"/>
                  <a:pt x="11849" y="3296"/>
                </a:cubicBezTo>
                <a:cubicBezTo>
                  <a:pt x="14928" y="3296"/>
                  <a:pt x="19268" y="1410"/>
                  <a:pt x="19480" y="1316"/>
                </a:cubicBezTo>
                <a:lnTo>
                  <a:pt x="19416" y="1167"/>
                </a:lnTo>
                <a:cubicBezTo>
                  <a:pt x="19370" y="1188"/>
                  <a:pt x="15907" y="2694"/>
                  <a:pt x="12984" y="3055"/>
                </a:cubicBezTo>
                <a:cubicBezTo>
                  <a:pt x="13429" y="1967"/>
                  <a:pt x="15465" y="1331"/>
                  <a:pt x="15486" y="1324"/>
                </a:cubicBezTo>
                <a:lnTo>
                  <a:pt x="15439" y="1170"/>
                </a:lnTo>
                <a:cubicBezTo>
                  <a:pt x="15347" y="1198"/>
                  <a:pt x="13212" y="1865"/>
                  <a:pt x="12805" y="3076"/>
                </a:cubicBezTo>
                <a:cubicBezTo>
                  <a:pt x="12468" y="3112"/>
                  <a:pt x="12139" y="3132"/>
                  <a:pt x="11825" y="3132"/>
                </a:cubicBezTo>
                <a:cubicBezTo>
                  <a:pt x="11454" y="3132"/>
                  <a:pt x="11104" y="3104"/>
                  <a:pt x="10784" y="3041"/>
                </a:cubicBezTo>
                <a:cubicBezTo>
                  <a:pt x="11558" y="1969"/>
                  <a:pt x="12227" y="1064"/>
                  <a:pt x="12738" y="484"/>
                </a:cubicBezTo>
                <a:cubicBezTo>
                  <a:pt x="12781" y="434"/>
                  <a:pt x="12777" y="357"/>
                  <a:pt x="12727" y="313"/>
                </a:cubicBezTo>
                <a:cubicBezTo>
                  <a:pt x="12703" y="293"/>
                  <a:pt x="12675" y="283"/>
                  <a:pt x="12646" y="283"/>
                </a:cubicBezTo>
                <a:cubicBezTo>
                  <a:pt x="12613" y="283"/>
                  <a:pt x="12580" y="297"/>
                  <a:pt x="12556" y="324"/>
                </a:cubicBezTo>
                <a:cubicBezTo>
                  <a:pt x="12026" y="927"/>
                  <a:pt x="11331" y="1867"/>
                  <a:pt x="10529" y="2979"/>
                </a:cubicBezTo>
                <a:cubicBezTo>
                  <a:pt x="10519" y="2977"/>
                  <a:pt x="10510" y="2974"/>
                  <a:pt x="10500" y="2972"/>
                </a:cubicBezTo>
                <a:lnTo>
                  <a:pt x="10478" y="3049"/>
                </a:lnTo>
                <a:cubicBezTo>
                  <a:pt x="10310" y="3281"/>
                  <a:pt x="10140" y="3519"/>
                  <a:pt x="9964" y="3763"/>
                </a:cubicBezTo>
                <a:cubicBezTo>
                  <a:pt x="9811" y="3975"/>
                  <a:pt x="9654" y="4194"/>
                  <a:pt x="9494" y="4416"/>
                </a:cubicBezTo>
                <a:cubicBezTo>
                  <a:pt x="9606" y="1032"/>
                  <a:pt x="11073" y="150"/>
                  <a:pt x="11089" y="140"/>
                </a:cubicBezTo>
                <a:lnTo>
                  <a:pt x="11048" y="70"/>
                </a:lnTo>
                <a:lnTo>
                  <a:pt x="110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Video 2">
            <a:hlinkClick r:id="" action="ppaction://media"/>
            <a:extLst>
              <a:ext uri="{FF2B5EF4-FFF2-40B4-BE49-F238E27FC236}">
                <a16:creationId xmlns:a16="http://schemas.microsoft.com/office/drawing/2014/main" id="{5D70FEA2-7F0F-25C5-F60E-3BD28B898A1E}"/>
              </a:ext>
            </a:extLst>
          </p:cNvPr>
          <p:cNvPicPr>
            <a:picLocks noChangeAspect="1"/>
          </p:cNvPicPr>
          <p:nvPr>
            <a:videoFile r:link="rId1"/>
            <p:extLst>
              <p:ext uri="{DAA4B4D4-6D71-4841-9C94-3DE7FCFB9230}">
                <p14:media xmlns:p14="http://schemas.microsoft.com/office/powerpoint/2010/main" r:embed="rId2">
                  <p14:trim st="685"/>
                </p14:media>
              </p:ext>
              <p:ext uri="{42D2F446-02D8-4167-A562-619A0277C38B}">
                <p15:isNarration xmlns:p15="http://schemas.microsoft.com/office/powerpoint/2012/main" val="1"/>
              </p:ext>
            </p:extLst>
          </p:nvPr>
        </p:nvPicPr>
        <p:blipFill>
          <a:blip r:embed="rId9"/>
          <a:srcRect l="12500" r="12500"/>
          <a:stretch>
            <a:fillRect/>
          </a:stretch>
        </p:blipFill>
        <p:spPr>
          <a:xfrm>
            <a:off x="4783168" y="2301976"/>
            <a:ext cx="2057400" cy="2057400"/>
          </a:xfrm>
          <a:prstGeom prst="ellipse">
            <a:avLst/>
          </a:prstGeom>
          <a:ln w="130175">
            <a:solidFill>
              <a:schemeClr val="bg1"/>
            </a:solidFill>
          </a:ln>
          <a:effectLst>
            <a:glow>
              <a:schemeClr val="bg1"/>
            </a:glow>
          </a:effectLst>
        </p:spPr>
      </p:pic>
    </p:spTree>
    <p:extLst>
      <p:ext uri="{BB962C8B-B14F-4D97-AF65-F5344CB8AC3E}">
        <p14:creationId xmlns:p14="http://schemas.microsoft.com/office/powerpoint/2010/main" val="1570079849"/>
      </p:ext>
    </p:extLst>
  </p:cSld>
  <p:clrMapOvr>
    <a:masterClrMapping/>
  </p:clrMapOvr>
  <mc:AlternateContent xmlns:mc="http://schemas.openxmlformats.org/markup-compatibility/2006" xmlns:p14="http://schemas.microsoft.com/office/powerpoint/2010/main">
    <mc:Choice Requires="p14">
      <p:transition spd="slow" p14:dur="2000" advTm="16003"/>
    </mc:Choice>
    <mc:Fallback xmlns="">
      <p:transition spd="slow" advTm="16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C7967B-F1C6-49A8-0EF0-07545CF7FE9F}"/>
              </a:ext>
            </a:extLst>
          </p:cNvPr>
          <p:cNvSpPr/>
          <p:nvPr/>
        </p:nvSpPr>
        <p:spPr>
          <a:xfrm>
            <a:off x="914399" y="144379"/>
            <a:ext cx="1852863" cy="78205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Diagram 4">
            <a:extLst>
              <a:ext uri="{FF2B5EF4-FFF2-40B4-BE49-F238E27FC236}">
                <a16:creationId xmlns:a16="http://schemas.microsoft.com/office/drawing/2014/main" id="{A09590B6-F73A-BF2F-36B0-3785D85C698E}"/>
              </a:ext>
            </a:extLst>
          </p:cNvPr>
          <p:cNvGraphicFramePr/>
          <p:nvPr>
            <p:extLst>
              <p:ext uri="{D42A27DB-BD31-4B8C-83A1-F6EECF244321}">
                <p14:modId xmlns:p14="http://schemas.microsoft.com/office/powerpoint/2010/main" val="2686165807"/>
              </p:ext>
            </p:extLst>
          </p:nvPr>
        </p:nvGraphicFramePr>
        <p:xfrm>
          <a:off x="168442" y="294773"/>
          <a:ext cx="6761747" cy="6268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Google Shape;2335;p41">
            <a:extLst>
              <a:ext uri="{FF2B5EF4-FFF2-40B4-BE49-F238E27FC236}">
                <a16:creationId xmlns:a16="http://schemas.microsoft.com/office/drawing/2014/main" id="{70B9A522-47B1-709D-5A80-383A6E6A837B}"/>
              </a:ext>
            </a:extLst>
          </p:cNvPr>
          <p:cNvSpPr txBox="1">
            <a:spLocks noGrp="1"/>
          </p:cNvSpPr>
          <p:nvPr>
            <p:ph type="subTitle" idx="1"/>
          </p:nvPr>
        </p:nvSpPr>
        <p:spPr>
          <a:xfrm>
            <a:off x="7315207" y="418130"/>
            <a:ext cx="4499810" cy="2302000"/>
          </a:xfrm>
          <a:prstGeom prst="rect">
            <a:avLst/>
          </a:prstGeom>
        </p:spPr>
        <p:txBody>
          <a:bodyPr spcFirstLastPara="1" wrap="square" lIns="121900" tIns="121900" rIns="121900" bIns="121900" anchor="t" anchorCtr="0">
            <a:noAutofit/>
          </a:bodyPr>
          <a:lstStyle/>
          <a:p>
            <a:pPr marL="0" indent="0">
              <a:spcAft>
                <a:spcPts val="700"/>
              </a:spcAft>
              <a:buSzPts val="1100"/>
            </a:pPr>
            <a:r>
              <a:rPr lang="en-GB" sz="1600" b="1" dirty="0"/>
              <a:t>Other suggested priorities:</a:t>
            </a:r>
          </a:p>
          <a:p>
            <a:pPr marL="285750" indent="-285750">
              <a:spcAft>
                <a:spcPts val="700"/>
              </a:spcAft>
              <a:buSzPts val="1100"/>
              <a:buBlip>
                <a:blip r:embed="rId8"/>
              </a:buBlip>
            </a:pPr>
            <a:r>
              <a:rPr lang="en-GB" sz="1600" dirty="0"/>
              <a:t>Creativity and/for dementia</a:t>
            </a:r>
          </a:p>
          <a:p>
            <a:pPr marL="285750" indent="-285750">
              <a:spcAft>
                <a:spcPts val="700"/>
              </a:spcAft>
              <a:buSzPts val="1100"/>
              <a:buBlip>
                <a:blip r:embed="rId8"/>
              </a:buBlip>
            </a:pPr>
            <a:r>
              <a:rPr lang="en-GB" sz="1600" dirty="0"/>
              <a:t>Living alone and dementia progression</a:t>
            </a:r>
          </a:p>
          <a:p>
            <a:pPr marL="285750" indent="-285750">
              <a:spcAft>
                <a:spcPts val="700"/>
              </a:spcAft>
              <a:buSzPts val="1100"/>
              <a:buBlip>
                <a:blip r:embed="rId8"/>
              </a:buBlip>
            </a:pPr>
            <a:r>
              <a:rPr lang="en-GB" sz="1600" dirty="0"/>
              <a:t>Living alone and/vs isolation</a:t>
            </a:r>
          </a:p>
          <a:p>
            <a:pPr marL="285750" indent="-285750">
              <a:spcAft>
                <a:spcPts val="700"/>
              </a:spcAft>
              <a:buSzPts val="1100"/>
              <a:buBlip>
                <a:blip r:embed="rId8"/>
              </a:buBlip>
            </a:pPr>
            <a:r>
              <a:rPr lang="en-GB" sz="1600" dirty="0"/>
              <a:t>Expanding participation in research</a:t>
            </a:r>
          </a:p>
          <a:p>
            <a:pPr marL="285750" indent="-285750">
              <a:spcAft>
                <a:spcPts val="700"/>
              </a:spcAft>
              <a:buSzPts val="1100"/>
              <a:buBlip>
                <a:blip r:embed="rId8"/>
              </a:buBlip>
            </a:pPr>
            <a:r>
              <a:rPr lang="en-GB" sz="1600" dirty="0"/>
              <a:t>Integrated care</a:t>
            </a:r>
          </a:p>
          <a:p>
            <a:pPr marL="285750" indent="-285750">
              <a:spcAft>
                <a:spcPts val="700"/>
              </a:spcAft>
              <a:buSzPts val="1100"/>
              <a:buBlip>
                <a:blip r:embed="rId8"/>
              </a:buBlip>
            </a:pPr>
            <a:r>
              <a:rPr lang="en-GB" sz="1600" dirty="0"/>
              <a:t>Social care</a:t>
            </a:r>
          </a:p>
          <a:p>
            <a:pPr marL="285750" indent="-285750">
              <a:spcAft>
                <a:spcPts val="700"/>
              </a:spcAft>
              <a:buSzPts val="1100"/>
              <a:buBlip>
                <a:blip r:embed="rId8"/>
              </a:buBlip>
            </a:pPr>
            <a:r>
              <a:rPr lang="en-GB" sz="1600" dirty="0"/>
              <a:t>Continuity of support</a:t>
            </a:r>
          </a:p>
          <a:p>
            <a:pPr marL="285750" indent="-285750">
              <a:spcAft>
                <a:spcPts val="700"/>
              </a:spcAft>
              <a:buSzPts val="1100"/>
              <a:buBlip>
                <a:blip r:embed="rId8"/>
              </a:buBlip>
            </a:pPr>
            <a:r>
              <a:rPr lang="en-GB" sz="1600" dirty="0"/>
              <a:t>Media representation</a:t>
            </a:r>
          </a:p>
          <a:p>
            <a:pPr marL="285750" indent="-285750">
              <a:spcAft>
                <a:spcPts val="700"/>
              </a:spcAft>
              <a:buSzPts val="1100"/>
              <a:buBlip>
                <a:blip r:embed="rId8"/>
              </a:buBlip>
            </a:pPr>
            <a:r>
              <a:rPr lang="en-GB" sz="1600" dirty="0"/>
              <a:t>Stereotypes and Stigma</a:t>
            </a:r>
          </a:p>
          <a:p>
            <a:pPr marL="285750" indent="-285750">
              <a:spcAft>
                <a:spcPts val="700"/>
              </a:spcAft>
              <a:buSzPts val="1100"/>
              <a:buBlip>
                <a:blip r:embed="rId8"/>
              </a:buBlip>
            </a:pPr>
            <a:r>
              <a:rPr lang="en-GB" sz="1600" dirty="0"/>
              <a:t>Learning environments/experiences</a:t>
            </a:r>
          </a:p>
          <a:p>
            <a:pPr marL="285750" indent="-285750">
              <a:spcAft>
                <a:spcPts val="700"/>
              </a:spcAft>
              <a:buSzPts val="1100"/>
              <a:buBlip>
                <a:blip r:embed="rId8"/>
              </a:buBlip>
            </a:pPr>
            <a:r>
              <a:rPr lang="en-GB" sz="1600" dirty="0"/>
              <a:t>Rare dementias</a:t>
            </a:r>
          </a:p>
          <a:p>
            <a:pPr marL="285750" indent="-285750">
              <a:spcAft>
                <a:spcPts val="700"/>
              </a:spcAft>
              <a:buSzPts val="1100"/>
              <a:buBlip>
                <a:blip r:embed="rId8"/>
              </a:buBlip>
            </a:pPr>
            <a:r>
              <a:rPr lang="en-GB" sz="1600" dirty="0"/>
              <a:t>Education of medical doctors</a:t>
            </a:r>
          </a:p>
          <a:p>
            <a:pPr marL="285750" indent="-285750">
              <a:spcAft>
                <a:spcPts val="700"/>
              </a:spcAft>
              <a:buSzPts val="1100"/>
              <a:buBlip>
                <a:blip r:embed="rId8"/>
              </a:buBlip>
            </a:pPr>
            <a:r>
              <a:rPr lang="en-GB" sz="1600" dirty="0"/>
              <a:t>Opportunities to inform professionals</a:t>
            </a:r>
          </a:p>
          <a:p>
            <a:pPr marL="285750" indent="-285750">
              <a:spcAft>
                <a:spcPts val="700"/>
              </a:spcAft>
              <a:buSzPts val="1100"/>
              <a:buBlip>
                <a:blip r:embed="rId8"/>
              </a:buBlip>
            </a:pPr>
            <a:r>
              <a:rPr lang="en-GB" sz="1600" dirty="0"/>
              <a:t>Accessibility</a:t>
            </a:r>
          </a:p>
          <a:p>
            <a:pPr marL="285750" indent="-285750">
              <a:spcAft>
                <a:spcPts val="700"/>
              </a:spcAft>
              <a:buSzPts val="1100"/>
              <a:buBlip>
                <a:blip r:embed="rId8"/>
              </a:buBlip>
            </a:pPr>
            <a:r>
              <a:rPr lang="en-GB" sz="1600" dirty="0"/>
              <a:t>Dementia and (other) disabilities</a:t>
            </a:r>
          </a:p>
          <a:p>
            <a:pPr marL="285750" indent="-285750">
              <a:spcAft>
                <a:spcPts val="700"/>
              </a:spcAft>
              <a:buSzPts val="1100"/>
              <a:buBlip>
                <a:blip r:embed="rId8"/>
              </a:buBlip>
            </a:pPr>
            <a:r>
              <a:rPr lang="en-GB" sz="1600" dirty="0"/>
              <a:t>Staying in employment with dementia</a:t>
            </a:r>
          </a:p>
          <a:p>
            <a:pPr marL="285750" indent="-285750">
              <a:spcAft>
                <a:spcPts val="700"/>
              </a:spcAft>
              <a:buSzPts val="1100"/>
              <a:buBlip>
                <a:blip r:embed="rId8"/>
              </a:buBlip>
            </a:pPr>
            <a:r>
              <a:rPr lang="en-GB" sz="1600" dirty="0"/>
              <a:t>Financial support</a:t>
            </a:r>
          </a:p>
        </p:txBody>
      </p:sp>
      <p:sp>
        <p:nvSpPr>
          <p:cNvPr id="7" name="Freeform: Shape 6">
            <a:extLst>
              <a:ext uri="{FF2B5EF4-FFF2-40B4-BE49-F238E27FC236}">
                <a16:creationId xmlns:a16="http://schemas.microsoft.com/office/drawing/2014/main" id="{4E8DD20C-AB8D-1D30-F308-2CED796B876E}"/>
              </a:ext>
            </a:extLst>
          </p:cNvPr>
          <p:cNvSpPr/>
          <p:nvPr/>
        </p:nvSpPr>
        <p:spPr>
          <a:xfrm>
            <a:off x="6497054" y="685800"/>
            <a:ext cx="914400" cy="4716379"/>
          </a:xfrm>
          <a:custGeom>
            <a:avLst/>
            <a:gdLst>
              <a:gd name="connsiteX0" fmla="*/ 0 w 733926"/>
              <a:gd name="connsiteY0" fmla="*/ 4680284 h 4680284"/>
              <a:gd name="connsiteX1" fmla="*/ 505326 w 733926"/>
              <a:gd name="connsiteY1" fmla="*/ 3031958 h 4680284"/>
              <a:gd name="connsiteX2" fmla="*/ 505326 w 733926"/>
              <a:gd name="connsiteY2" fmla="*/ 613610 h 4680284"/>
              <a:gd name="connsiteX3" fmla="*/ 733926 w 733926"/>
              <a:gd name="connsiteY3" fmla="*/ 0 h 4680284"/>
            </a:gdLst>
            <a:ahLst/>
            <a:cxnLst>
              <a:cxn ang="0">
                <a:pos x="connsiteX0" y="connsiteY0"/>
              </a:cxn>
              <a:cxn ang="0">
                <a:pos x="connsiteX1" y="connsiteY1"/>
              </a:cxn>
              <a:cxn ang="0">
                <a:pos x="connsiteX2" y="connsiteY2"/>
              </a:cxn>
              <a:cxn ang="0">
                <a:pos x="connsiteX3" y="connsiteY3"/>
              </a:cxn>
            </a:cxnLst>
            <a:rect l="l" t="t" r="r" b="b"/>
            <a:pathLst>
              <a:path w="733926" h="4680284">
                <a:moveTo>
                  <a:pt x="0" y="4680284"/>
                </a:moveTo>
                <a:cubicBezTo>
                  <a:pt x="210552" y="4195010"/>
                  <a:pt x="421105" y="3709737"/>
                  <a:pt x="505326" y="3031958"/>
                </a:cubicBezTo>
                <a:cubicBezTo>
                  <a:pt x="589547" y="2354179"/>
                  <a:pt x="467226" y="1118936"/>
                  <a:pt x="505326" y="613610"/>
                </a:cubicBezTo>
                <a:cubicBezTo>
                  <a:pt x="543426" y="108284"/>
                  <a:pt x="638676" y="54142"/>
                  <a:pt x="733926" y="0"/>
                </a:cubicBezTo>
              </a:path>
            </a:pathLst>
          </a:custGeom>
          <a:noFill/>
          <a:ln>
            <a:prstDash val="sysDash"/>
            <a:headEnd type="none" w="med" len="med"/>
            <a:tailEnd type="arrow"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82225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C7967B-F1C6-49A8-0EF0-07545CF7FE9F}"/>
              </a:ext>
            </a:extLst>
          </p:cNvPr>
          <p:cNvSpPr/>
          <p:nvPr/>
        </p:nvSpPr>
        <p:spPr>
          <a:xfrm>
            <a:off x="914399" y="144379"/>
            <a:ext cx="1852863" cy="78205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Diagram 4">
            <a:extLst>
              <a:ext uri="{FF2B5EF4-FFF2-40B4-BE49-F238E27FC236}">
                <a16:creationId xmlns:a16="http://schemas.microsoft.com/office/drawing/2014/main" id="{A09590B6-F73A-BF2F-36B0-3785D85C698E}"/>
              </a:ext>
            </a:extLst>
          </p:cNvPr>
          <p:cNvGraphicFramePr/>
          <p:nvPr>
            <p:extLst>
              <p:ext uri="{D42A27DB-BD31-4B8C-83A1-F6EECF244321}">
                <p14:modId xmlns:p14="http://schemas.microsoft.com/office/powerpoint/2010/main" val="4151155653"/>
              </p:ext>
            </p:extLst>
          </p:nvPr>
        </p:nvGraphicFramePr>
        <p:xfrm>
          <a:off x="168442" y="294773"/>
          <a:ext cx="6761747" cy="6268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Google Shape;2335;p41">
            <a:extLst>
              <a:ext uri="{FF2B5EF4-FFF2-40B4-BE49-F238E27FC236}">
                <a16:creationId xmlns:a16="http://schemas.microsoft.com/office/drawing/2014/main" id="{70B9A522-47B1-709D-5A80-383A6E6A837B}"/>
              </a:ext>
            </a:extLst>
          </p:cNvPr>
          <p:cNvSpPr txBox="1">
            <a:spLocks noGrp="1"/>
          </p:cNvSpPr>
          <p:nvPr>
            <p:ph type="subTitle" idx="1"/>
          </p:nvPr>
        </p:nvSpPr>
        <p:spPr>
          <a:xfrm>
            <a:off x="7315207" y="418130"/>
            <a:ext cx="4499810" cy="2302000"/>
          </a:xfrm>
          <a:prstGeom prst="rect">
            <a:avLst/>
          </a:prstGeom>
        </p:spPr>
        <p:txBody>
          <a:bodyPr spcFirstLastPara="1" wrap="square" lIns="121900" tIns="121900" rIns="121900" bIns="121900" anchor="t" anchorCtr="0">
            <a:noAutofit/>
          </a:bodyPr>
          <a:lstStyle/>
          <a:p>
            <a:pPr marL="0" indent="0">
              <a:spcAft>
                <a:spcPts val="700"/>
              </a:spcAft>
              <a:buSzPts val="1100"/>
            </a:pPr>
            <a:r>
              <a:rPr lang="en-GB" sz="1600" b="1" dirty="0"/>
              <a:t>Other suggested priorities:</a:t>
            </a:r>
          </a:p>
          <a:p>
            <a:pPr marL="285750" indent="-285750">
              <a:spcAft>
                <a:spcPts val="700"/>
              </a:spcAft>
              <a:buSzPts val="1100"/>
              <a:buBlip>
                <a:blip r:embed="rId8"/>
              </a:buBlip>
            </a:pPr>
            <a:r>
              <a:rPr lang="en-GB" sz="1600" dirty="0">
                <a:highlight>
                  <a:srgbClr val="C0C0C0"/>
                </a:highlight>
              </a:rPr>
              <a:t>Creativity and/for dementia</a:t>
            </a:r>
          </a:p>
          <a:p>
            <a:pPr marL="285750" indent="-285750">
              <a:spcAft>
                <a:spcPts val="700"/>
              </a:spcAft>
              <a:buSzPts val="1100"/>
              <a:buBlip>
                <a:blip r:embed="rId8"/>
              </a:buBlip>
            </a:pPr>
            <a:r>
              <a:rPr lang="en-GB" sz="1600" dirty="0"/>
              <a:t>Living alone and dementia progression (1)</a:t>
            </a:r>
          </a:p>
          <a:p>
            <a:pPr marL="285750" indent="-285750">
              <a:spcAft>
                <a:spcPts val="700"/>
              </a:spcAft>
              <a:buSzPts val="1100"/>
              <a:buBlip>
                <a:blip r:embed="rId8"/>
              </a:buBlip>
            </a:pPr>
            <a:r>
              <a:rPr lang="en-GB" sz="1600" dirty="0"/>
              <a:t>Living alone and/vs isolation (1)</a:t>
            </a:r>
          </a:p>
          <a:p>
            <a:pPr marL="285750" indent="-285750">
              <a:spcAft>
                <a:spcPts val="700"/>
              </a:spcAft>
              <a:buSzPts val="1100"/>
              <a:buBlip>
                <a:blip r:embed="rId8"/>
              </a:buBlip>
            </a:pPr>
            <a:r>
              <a:rPr lang="en-GB" sz="1600" dirty="0">
                <a:highlight>
                  <a:srgbClr val="C0C0C0"/>
                </a:highlight>
              </a:rPr>
              <a:t>Expanding participation in research</a:t>
            </a:r>
          </a:p>
          <a:p>
            <a:pPr marL="285750" indent="-285750">
              <a:spcAft>
                <a:spcPts val="700"/>
              </a:spcAft>
              <a:buSzPts val="1100"/>
              <a:buBlip>
                <a:blip r:embed="rId8"/>
              </a:buBlip>
            </a:pPr>
            <a:r>
              <a:rPr lang="en-GB" sz="1600" dirty="0"/>
              <a:t>Integrated care (4)</a:t>
            </a:r>
          </a:p>
          <a:p>
            <a:pPr marL="285750" indent="-285750">
              <a:spcAft>
                <a:spcPts val="700"/>
              </a:spcAft>
              <a:buSzPts val="1100"/>
              <a:buBlip>
                <a:blip r:embed="rId8"/>
              </a:buBlip>
            </a:pPr>
            <a:r>
              <a:rPr lang="en-GB" sz="1600" dirty="0"/>
              <a:t>Social care (4)</a:t>
            </a:r>
          </a:p>
          <a:p>
            <a:pPr marL="285750" indent="-285750">
              <a:spcAft>
                <a:spcPts val="700"/>
              </a:spcAft>
              <a:buSzPts val="1100"/>
              <a:buBlip>
                <a:blip r:embed="rId8"/>
              </a:buBlip>
            </a:pPr>
            <a:r>
              <a:rPr lang="en-GB" sz="1600" dirty="0"/>
              <a:t>Continuity of support (4)</a:t>
            </a:r>
          </a:p>
          <a:p>
            <a:pPr marL="285750" indent="-285750">
              <a:spcAft>
                <a:spcPts val="700"/>
              </a:spcAft>
              <a:buSzPts val="1100"/>
              <a:buBlip>
                <a:blip r:embed="rId8"/>
              </a:buBlip>
            </a:pPr>
            <a:r>
              <a:rPr lang="en-GB" sz="1600" dirty="0"/>
              <a:t>Media representation (3)</a:t>
            </a:r>
          </a:p>
          <a:p>
            <a:pPr marL="285750" indent="-285750">
              <a:spcAft>
                <a:spcPts val="700"/>
              </a:spcAft>
              <a:buSzPts val="1100"/>
              <a:buBlip>
                <a:blip r:embed="rId8"/>
              </a:buBlip>
            </a:pPr>
            <a:r>
              <a:rPr lang="en-GB" sz="1600" dirty="0">
                <a:highlight>
                  <a:srgbClr val="C0C0C0"/>
                </a:highlight>
              </a:rPr>
              <a:t>Stereotypes and Stigma</a:t>
            </a:r>
          </a:p>
          <a:p>
            <a:pPr marL="285750" indent="-285750">
              <a:spcAft>
                <a:spcPts val="700"/>
              </a:spcAft>
              <a:buSzPts val="1100"/>
              <a:buBlip>
                <a:blip r:embed="rId8"/>
              </a:buBlip>
            </a:pPr>
            <a:r>
              <a:rPr lang="en-GB" sz="1600" dirty="0"/>
              <a:t>Learning environments/experiences (5)</a:t>
            </a:r>
          </a:p>
          <a:p>
            <a:pPr marL="285750" indent="-285750">
              <a:spcAft>
                <a:spcPts val="700"/>
              </a:spcAft>
              <a:buSzPts val="1100"/>
              <a:buBlip>
                <a:blip r:embed="rId8"/>
              </a:buBlip>
            </a:pPr>
            <a:r>
              <a:rPr lang="en-GB" sz="1600" dirty="0"/>
              <a:t>Rare dementias (1)</a:t>
            </a:r>
          </a:p>
          <a:p>
            <a:pPr marL="285750" indent="-285750">
              <a:spcAft>
                <a:spcPts val="700"/>
              </a:spcAft>
              <a:buSzPts val="1100"/>
              <a:buBlip>
                <a:blip r:embed="rId8"/>
              </a:buBlip>
            </a:pPr>
            <a:r>
              <a:rPr lang="en-GB" sz="1600" dirty="0"/>
              <a:t>Education of medical doctors (5)</a:t>
            </a:r>
          </a:p>
          <a:p>
            <a:pPr marL="285750" indent="-285750">
              <a:spcAft>
                <a:spcPts val="700"/>
              </a:spcAft>
              <a:buSzPts val="1100"/>
              <a:buBlip>
                <a:blip r:embed="rId8"/>
              </a:buBlip>
            </a:pPr>
            <a:r>
              <a:rPr lang="en-GB" sz="1600" dirty="0"/>
              <a:t>Opportunities to inform professionals (5)</a:t>
            </a:r>
          </a:p>
          <a:p>
            <a:pPr marL="285750" indent="-285750">
              <a:spcAft>
                <a:spcPts val="700"/>
              </a:spcAft>
              <a:buSzPts val="1100"/>
              <a:buBlip>
                <a:blip r:embed="rId8"/>
              </a:buBlip>
            </a:pPr>
            <a:r>
              <a:rPr lang="en-GB" sz="1600" dirty="0">
                <a:highlight>
                  <a:srgbClr val="C0C0C0"/>
                </a:highlight>
              </a:rPr>
              <a:t>Accessibility</a:t>
            </a:r>
          </a:p>
          <a:p>
            <a:pPr marL="285750" indent="-285750">
              <a:spcAft>
                <a:spcPts val="700"/>
              </a:spcAft>
              <a:buSzPts val="1100"/>
              <a:buBlip>
                <a:blip r:embed="rId8"/>
              </a:buBlip>
            </a:pPr>
            <a:r>
              <a:rPr lang="en-GB" sz="1600" dirty="0"/>
              <a:t>Dementia and (other) disabilities (1)</a:t>
            </a:r>
          </a:p>
          <a:p>
            <a:pPr marL="285750" indent="-285750">
              <a:spcAft>
                <a:spcPts val="700"/>
              </a:spcAft>
              <a:buSzPts val="1100"/>
              <a:buBlip>
                <a:blip r:embed="rId8"/>
              </a:buBlip>
            </a:pPr>
            <a:r>
              <a:rPr lang="en-GB" sz="1600" dirty="0">
                <a:highlight>
                  <a:srgbClr val="C0C0C0"/>
                </a:highlight>
              </a:rPr>
              <a:t>Staying in employment with dementia</a:t>
            </a:r>
            <a:endParaRPr lang="en-GB" sz="1600" dirty="0"/>
          </a:p>
          <a:p>
            <a:pPr marL="285750" indent="-285750">
              <a:spcAft>
                <a:spcPts val="700"/>
              </a:spcAft>
              <a:buSzPts val="1100"/>
              <a:buBlip>
                <a:blip r:embed="rId8"/>
              </a:buBlip>
            </a:pPr>
            <a:r>
              <a:rPr lang="en-GB" sz="1600" dirty="0"/>
              <a:t>Financial support (4)</a:t>
            </a:r>
          </a:p>
        </p:txBody>
      </p:sp>
      <p:sp>
        <p:nvSpPr>
          <p:cNvPr id="7" name="Freeform: Shape 6">
            <a:extLst>
              <a:ext uri="{FF2B5EF4-FFF2-40B4-BE49-F238E27FC236}">
                <a16:creationId xmlns:a16="http://schemas.microsoft.com/office/drawing/2014/main" id="{4E8DD20C-AB8D-1D30-F308-2CED796B876E}"/>
              </a:ext>
            </a:extLst>
          </p:cNvPr>
          <p:cNvSpPr/>
          <p:nvPr/>
        </p:nvSpPr>
        <p:spPr>
          <a:xfrm>
            <a:off x="6497054" y="685800"/>
            <a:ext cx="914400" cy="4716379"/>
          </a:xfrm>
          <a:custGeom>
            <a:avLst/>
            <a:gdLst>
              <a:gd name="connsiteX0" fmla="*/ 0 w 733926"/>
              <a:gd name="connsiteY0" fmla="*/ 4680284 h 4680284"/>
              <a:gd name="connsiteX1" fmla="*/ 505326 w 733926"/>
              <a:gd name="connsiteY1" fmla="*/ 3031958 h 4680284"/>
              <a:gd name="connsiteX2" fmla="*/ 505326 w 733926"/>
              <a:gd name="connsiteY2" fmla="*/ 613610 h 4680284"/>
              <a:gd name="connsiteX3" fmla="*/ 733926 w 733926"/>
              <a:gd name="connsiteY3" fmla="*/ 0 h 4680284"/>
            </a:gdLst>
            <a:ahLst/>
            <a:cxnLst>
              <a:cxn ang="0">
                <a:pos x="connsiteX0" y="connsiteY0"/>
              </a:cxn>
              <a:cxn ang="0">
                <a:pos x="connsiteX1" y="connsiteY1"/>
              </a:cxn>
              <a:cxn ang="0">
                <a:pos x="connsiteX2" y="connsiteY2"/>
              </a:cxn>
              <a:cxn ang="0">
                <a:pos x="connsiteX3" y="connsiteY3"/>
              </a:cxn>
            </a:cxnLst>
            <a:rect l="l" t="t" r="r" b="b"/>
            <a:pathLst>
              <a:path w="733926" h="4680284">
                <a:moveTo>
                  <a:pt x="0" y="4680284"/>
                </a:moveTo>
                <a:cubicBezTo>
                  <a:pt x="210552" y="4195010"/>
                  <a:pt x="421105" y="3709737"/>
                  <a:pt x="505326" y="3031958"/>
                </a:cubicBezTo>
                <a:cubicBezTo>
                  <a:pt x="589547" y="2354179"/>
                  <a:pt x="467226" y="1118936"/>
                  <a:pt x="505326" y="613610"/>
                </a:cubicBezTo>
                <a:cubicBezTo>
                  <a:pt x="543426" y="108284"/>
                  <a:pt x="638676" y="54142"/>
                  <a:pt x="733926" y="0"/>
                </a:cubicBezTo>
              </a:path>
            </a:pathLst>
          </a:custGeom>
          <a:noFill/>
          <a:ln>
            <a:prstDash val="sysDash"/>
            <a:headEnd type="none" w="med" len="med"/>
            <a:tailEnd type="arrow"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06497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48466-F666-1F7A-EC49-C5F0886920CF}"/>
              </a:ext>
            </a:extLst>
          </p:cNvPr>
          <p:cNvSpPr>
            <a:spLocks noGrp="1"/>
          </p:cNvSpPr>
          <p:nvPr>
            <p:ph type="title"/>
          </p:nvPr>
        </p:nvSpPr>
        <p:spPr/>
        <p:txBody>
          <a:bodyPr/>
          <a:lstStyle/>
          <a:p>
            <a:r>
              <a:rPr lang="en-GB" sz="4400"/>
              <a:t>Top Research Priority Areas</a:t>
            </a:r>
            <a:endParaRPr lang="en-GB" sz="4400" dirty="0"/>
          </a:p>
        </p:txBody>
      </p:sp>
      <p:sp>
        <p:nvSpPr>
          <p:cNvPr id="36" name="Shape">
            <a:extLst>
              <a:ext uri="{FF2B5EF4-FFF2-40B4-BE49-F238E27FC236}">
                <a16:creationId xmlns:a16="http://schemas.microsoft.com/office/drawing/2014/main" id="{35BB4FDD-B1BD-3B6E-F354-EB44757BFB9F}"/>
              </a:ext>
            </a:extLst>
          </p:cNvPr>
          <p:cNvSpPr/>
          <p:nvPr/>
        </p:nvSpPr>
        <p:spPr>
          <a:xfrm>
            <a:off x="4061984" y="2349488"/>
            <a:ext cx="4644000" cy="136418"/>
          </a:xfrm>
          <a:custGeom>
            <a:avLst/>
            <a:gdLst/>
            <a:ahLst/>
            <a:cxnLst>
              <a:cxn ang="0">
                <a:pos x="wd2" y="hd2"/>
              </a:cxn>
              <a:cxn ang="5400000">
                <a:pos x="wd2" y="hd2"/>
              </a:cxn>
              <a:cxn ang="10800000">
                <a:pos x="wd2" y="hd2"/>
              </a:cxn>
              <a:cxn ang="16200000">
                <a:pos x="wd2" y="hd2"/>
              </a:cxn>
            </a:cxnLst>
            <a:rect l="0" t="0" r="r" b="b"/>
            <a:pathLst>
              <a:path w="21600" h="21600" extrusionOk="0">
                <a:moveTo>
                  <a:pt x="21341" y="21600"/>
                </a:moveTo>
                <a:lnTo>
                  <a:pt x="0" y="21600"/>
                </a:lnTo>
                <a:lnTo>
                  <a:pt x="0" y="0"/>
                </a:lnTo>
                <a:lnTo>
                  <a:pt x="21600" y="0"/>
                </a:lnTo>
                <a:close/>
              </a:path>
            </a:pathLst>
          </a:custGeom>
          <a:solidFill>
            <a:schemeClr val="accent4">
              <a:lumMod val="60000"/>
              <a:lumOff val="40000"/>
            </a:schemeClr>
          </a:solidFill>
          <a:ln w="12700">
            <a:miter lim="400000"/>
          </a:ln>
        </p:spPr>
        <p:txBody>
          <a:bodyPr lIns="38100" tIns="38100" rIns="38100" bIns="38100" anchor="ctr"/>
          <a:lstStyle/>
          <a:p>
            <a:pPr>
              <a:defRPr sz="3000">
                <a:solidFill>
                  <a:srgbClr val="FFFFFF"/>
                </a:solidFill>
              </a:defRPr>
            </a:pPr>
            <a:endParaRPr/>
          </a:p>
        </p:txBody>
      </p:sp>
      <p:sp>
        <p:nvSpPr>
          <p:cNvPr id="37" name="Shape">
            <a:extLst>
              <a:ext uri="{FF2B5EF4-FFF2-40B4-BE49-F238E27FC236}">
                <a16:creationId xmlns:a16="http://schemas.microsoft.com/office/drawing/2014/main" id="{B451434C-4DC5-438A-952B-462FF6EE5A65}"/>
              </a:ext>
            </a:extLst>
          </p:cNvPr>
          <p:cNvSpPr/>
          <p:nvPr/>
        </p:nvSpPr>
        <p:spPr>
          <a:xfrm>
            <a:off x="4061986" y="3862457"/>
            <a:ext cx="3636000" cy="136418"/>
          </a:xfrm>
          <a:custGeom>
            <a:avLst/>
            <a:gdLst/>
            <a:ahLst/>
            <a:cxnLst>
              <a:cxn ang="0">
                <a:pos x="wd2" y="hd2"/>
              </a:cxn>
              <a:cxn ang="5400000">
                <a:pos x="wd2" y="hd2"/>
              </a:cxn>
              <a:cxn ang="10800000">
                <a:pos x="wd2" y="hd2"/>
              </a:cxn>
              <a:cxn ang="16200000">
                <a:pos x="wd2" y="hd2"/>
              </a:cxn>
            </a:cxnLst>
            <a:rect l="0" t="0" r="r" b="b"/>
            <a:pathLst>
              <a:path w="21600" h="21600" extrusionOk="0">
                <a:moveTo>
                  <a:pt x="21181" y="21600"/>
                </a:moveTo>
                <a:lnTo>
                  <a:pt x="0" y="21600"/>
                </a:lnTo>
                <a:lnTo>
                  <a:pt x="0" y="0"/>
                </a:lnTo>
                <a:lnTo>
                  <a:pt x="21600" y="0"/>
                </a:lnTo>
                <a:close/>
              </a:path>
            </a:pathLst>
          </a:custGeom>
          <a:solidFill>
            <a:schemeClr val="accent6">
              <a:lumMod val="60000"/>
              <a:lumOff val="40000"/>
            </a:schemeClr>
          </a:solidFill>
          <a:ln w="12700">
            <a:miter lim="400000"/>
          </a:ln>
        </p:spPr>
        <p:txBody>
          <a:bodyPr lIns="38100" tIns="38100" rIns="38100" bIns="38100" anchor="ctr"/>
          <a:lstStyle/>
          <a:p>
            <a:pPr>
              <a:defRPr sz="3000">
                <a:solidFill>
                  <a:srgbClr val="FFFFFF"/>
                </a:solidFill>
              </a:defRPr>
            </a:pPr>
            <a:endParaRPr/>
          </a:p>
        </p:txBody>
      </p:sp>
      <p:sp>
        <p:nvSpPr>
          <p:cNvPr id="38" name="Shape">
            <a:extLst>
              <a:ext uri="{FF2B5EF4-FFF2-40B4-BE49-F238E27FC236}">
                <a16:creationId xmlns:a16="http://schemas.microsoft.com/office/drawing/2014/main" id="{CB1FBD6D-D2AE-EF04-2D34-8745411AD5FB}"/>
              </a:ext>
            </a:extLst>
          </p:cNvPr>
          <p:cNvSpPr/>
          <p:nvPr/>
        </p:nvSpPr>
        <p:spPr>
          <a:xfrm>
            <a:off x="4061986" y="5400140"/>
            <a:ext cx="2628000" cy="136418"/>
          </a:xfrm>
          <a:custGeom>
            <a:avLst/>
            <a:gdLst/>
            <a:ahLst/>
            <a:cxnLst>
              <a:cxn ang="0">
                <a:pos x="wd2" y="hd2"/>
              </a:cxn>
              <a:cxn ang="5400000">
                <a:pos x="wd2" y="hd2"/>
              </a:cxn>
              <a:cxn ang="10800000">
                <a:pos x="wd2" y="hd2"/>
              </a:cxn>
              <a:cxn ang="16200000">
                <a:pos x="wd2" y="hd2"/>
              </a:cxn>
            </a:cxnLst>
            <a:rect l="0" t="0" r="r" b="b"/>
            <a:pathLst>
              <a:path w="21600" h="21600" extrusionOk="0">
                <a:moveTo>
                  <a:pt x="21400" y="21600"/>
                </a:moveTo>
                <a:lnTo>
                  <a:pt x="0" y="21600"/>
                </a:lnTo>
                <a:lnTo>
                  <a:pt x="0" y="0"/>
                </a:lnTo>
                <a:lnTo>
                  <a:pt x="21600" y="0"/>
                </a:lnTo>
                <a:close/>
              </a:path>
            </a:pathLst>
          </a:custGeom>
          <a:solidFill>
            <a:schemeClr val="bg2">
              <a:lumMod val="75000"/>
            </a:schemeClr>
          </a:solidFill>
          <a:ln w="12700">
            <a:miter lim="400000"/>
          </a:ln>
        </p:spPr>
        <p:txBody>
          <a:bodyPr lIns="38100" tIns="38100" rIns="38100" bIns="38100" anchor="ctr"/>
          <a:lstStyle/>
          <a:p>
            <a:pPr>
              <a:defRPr sz="3000">
                <a:solidFill>
                  <a:srgbClr val="FFFFFF"/>
                </a:solidFill>
              </a:defRPr>
            </a:pPr>
            <a:endParaRPr/>
          </a:p>
        </p:txBody>
      </p:sp>
      <p:sp>
        <p:nvSpPr>
          <p:cNvPr id="39" name="Shape">
            <a:extLst>
              <a:ext uri="{FF2B5EF4-FFF2-40B4-BE49-F238E27FC236}">
                <a16:creationId xmlns:a16="http://schemas.microsoft.com/office/drawing/2014/main" id="{F68ACBCE-3B2B-B0E3-EE6F-06615536E22A}"/>
              </a:ext>
            </a:extLst>
          </p:cNvPr>
          <p:cNvSpPr/>
          <p:nvPr/>
        </p:nvSpPr>
        <p:spPr>
          <a:xfrm>
            <a:off x="272716" y="1945302"/>
            <a:ext cx="2730804" cy="98015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1359" y="19596"/>
                </a:lnTo>
                <a:cubicBezTo>
                  <a:pt x="599" y="19540"/>
                  <a:pt x="0" y="17759"/>
                  <a:pt x="0" y="15643"/>
                </a:cubicBezTo>
                <a:lnTo>
                  <a:pt x="0" y="5957"/>
                </a:lnTo>
                <a:cubicBezTo>
                  <a:pt x="0" y="3841"/>
                  <a:pt x="599" y="2115"/>
                  <a:pt x="1359" y="2004"/>
                </a:cubicBezTo>
                <a:lnTo>
                  <a:pt x="21580" y="0"/>
                </a:lnTo>
                <a:lnTo>
                  <a:pt x="21580" y="21600"/>
                </a:lnTo>
                <a:close/>
              </a:path>
            </a:pathLst>
          </a:custGeom>
          <a:gradFill flip="none" rotWithShape="1">
            <a:gsLst>
              <a:gs pos="9000">
                <a:schemeClr val="accent4"/>
              </a:gs>
              <a:gs pos="20000">
                <a:schemeClr val="accent4"/>
              </a:gs>
              <a:gs pos="62000">
                <a:schemeClr val="accent4">
                  <a:lumMod val="60000"/>
                  <a:lumOff val="40000"/>
                </a:schemeClr>
              </a:gs>
              <a:gs pos="80000">
                <a:schemeClr val="accent4">
                  <a:lumMod val="95000"/>
                  <a:lumOff val="5000"/>
                </a:schemeClr>
              </a:gs>
              <a:gs pos="94000">
                <a:schemeClr val="accent4">
                  <a:lumMod val="60000"/>
                </a:schemeClr>
              </a:gs>
            </a:gsLst>
            <a:lin ang="16200000" scaled="1"/>
            <a:tileRect/>
          </a:gradFill>
          <a:ln w="12700">
            <a:miter lim="400000"/>
          </a:ln>
        </p:spPr>
        <p:txBody>
          <a:bodyPr lIns="38100" tIns="38100" rIns="38100" bIns="38100" anchor="ctr"/>
          <a:lstStyle/>
          <a:p>
            <a:pPr>
              <a:defRPr sz="3000">
                <a:solidFill>
                  <a:srgbClr val="FFFFFF"/>
                </a:solidFill>
              </a:defRPr>
            </a:pPr>
            <a:r>
              <a:rPr lang="en-GB" b="1"/>
              <a:t>  </a:t>
            </a:r>
            <a:endParaRPr b="1"/>
          </a:p>
        </p:txBody>
      </p:sp>
      <p:sp>
        <p:nvSpPr>
          <p:cNvPr id="40" name="Shape">
            <a:extLst>
              <a:ext uri="{FF2B5EF4-FFF2-40B4-BE49-F238E27FC236}">
                <a16:creationId xmlns:a16="http://schemas.microsoft.com/office/drawing/2014/main" id="{0BE20F35-11B8-768C-82EC-3D2638656D28}"/>
              </a:ext>
            </a:extLst>
          </p:cNvPr>
          <p:cNvSpPr/>
          <p:nvPr/>
        </p:nvSpPr>
        <p:spPr>
          <a:xfrm>
            <a:off x="3885151" y="2349488"/>
            <a:ext cx="351139" cy="136418"/>
          </a:xfrm>
          <a:custGeom>
            <a:avLst/>
            <a:gdLst/>
            <a:ahLst/>
            <a:cxnLst>
              <a:cxn ang="0">
                <a:pos x="wd2" y="hd2"/>
              </a:cxn>
              <a:cxn ang="5400000">
                <a:pos x="wd2" y="hd2"/>
              </a:cxn>
              <a:cxn ang="10800000">
                <a:pos x="wd2" y="hd2"/>
              </a:cxn>
              <a:cxn ang="16200000">
                <a:pos x="wd2" y="hd2"/>
              </a:cxn>
            </a:cxnLst>
            <a:rect l="0" t="0" r="r" b="b"/>
            <a:pathLst>
              <a:path w="21600" h="21600" extrusionOk="0">
                <a:moveTo>
                  <a:pt x="17715" y="21600"/>
                </a:moveTo>
                <a:lnTo>
                  <a:pt x="0" y="21600"/>
                </a:lnTo>
                <a:lnTo>
                  <a:pt x="0" y="0"/>
                </a:lnTo>
                <a:lnTo>
                  <a:pt x="21600" y="0"/>
                </a:lnTo>
                <a:close/>
              </a:path>
            </a:pathLst>
          </a:custGeom>
          <a:solidFill>
            <a:schemeClr val="accent4">
              <a:lumMod val="75000"/>
            </a:schemeClr>
          </a:solidFill>
          <a:ln w="12700">
            <a:miter lim="400000"/>
          </a:ln>
        </p:spPr>
        <p:txBody>
          <a:bodyPr lIns="38100" tIns="38100" rIns="38100" bIns="38100" anchor="ctr"/>
          <a:lstStyle/>
          <a:p>
            <a:pPr>
              <a:defRPr sz="3000">
                <a:solidFill>
                  <a:srgbClr val="FFFFFF"/>
                </a:solidFill>
              </a:defRPr>
            </a:pPr>
            <a:endParaRPr/>
          </a:p>
        </p:txBody>
      </p:sp>
      <p:sp>
        <p:nvSpPr>
          <p:cNvPr id="41" name="Shape">
            <a:extLst>
              <a:ext uri="{FF2B5EF4-FFF2-40B4-BE49-F238E27FC236}">
                <a16:creationId xmlns:a16="http://schemas.microsoft.com/office/drawing/2014/main" id="{BCA47999-9C67-E4A2-6FC3-C40E0D842231}"/>
              </a:ext>
            </a:extLst>
          </p:cNvPr>
          <p:cNvSpPr/>
          <p:nvPr/>
        </p:nvSpPr>
        <p:spPr>
          <a:xfrm>
            <a:off x="3000990" y="1894776"/>
            <a:ext cx="1020579" cy="1083733"/>
          </a:xfrm>
          <a:custGeom>
            <a:avLst/>
            <a:gdLst/>
            <a:ahLst/>
            <a:cxnLst>
              <a:cxn ang="0">
                <a:pos x="wd2" y="hd2"/>
              </a:cxn>
              <a:cxn ang="5400000">
                <a:pos x="wd2" y="hd2"/>
              </a:cxn>
              <a:cxn ang="10800000">
                <a:pos x="wd2" y="hd2"/>
              </a:cxn>
              <a:cxn ang="16200000">
                <a:pos x="wd2" y="hd2"/>
              </a:cxn>
            </a:cxnLst>
            <a:rect l="0" t="0" r="r" b="b"/>
            <a:pathLst>
              <a:path w="21600" h="21600" extrusionOk="0">
                <a:moveTo>
                  <a:pt x="13527" y="6797"/>
                </a:moveTo>
                <a:cubicBezTo>
                  <a:pt x="8822" y="5186"/>
                  <a:pt x="4919" y="3122"/>
                  <a:pt x="2459" y="1158"/>
                </a:cubicBezTo>
                <a:lnTo>
                  <a:pt x="2459" y="1057"/>
                </a:lnTo>
                <a:cubicBezTo>
                  <a:pt x="2459" y="503"/>
                  <a:pt x="1978" y="0"/>
                  <a:pt x="1337" y="0"/>
                </a:cubicBezTo>
                <a:lnTo>
                  <a:pt x="1123" y="0"/>
                </a:lnTo>
                <a:cubicBezTo>
                  <a:pt x="535" y="0"/>
                  <a:pt x="0" y="453"/>
                  <a:pt x="0" y="1057"/>
                </a:cubicBezTo>
                <a:lnTo>
                  <a:pt x="0" y="20543"/>
                </a:lnTo>
                <a:cubicBezTo>
                  <a:pt x="0" y="21097"/>
                  <a:pt x="481" y="21600"/>
                  <a:pt x="1123" y="21600"/>
                </a:cubicBezTo>
                <a:lnTo>
                  <a:pt x="1337" y="21600"/>
                </a:lnTo>
                <a:cubicBezTo>
                  <a:pt x="1925" y="21600"/>
                  <a:pt x="2459" y="21147"/>
                  <a:pt x="2459" y="20543"/>
                </a:cubicBezTo>
                <a:lnTo>
                  <a:pt x="2459" y="20241"/>
                </a:lnTo>
                <a:cubicBezTo>
                  <a:pt x="4919" y="18277"/>
                  <a:pt x="8875" y="16263"/>
                  <a:pt x="13580" y="14702"/>
                </a:cubicBezTo>
                <a:cubicBezTo>
                  <a:pt x="16200" y="13846"/>
                  <a:pt x="18766" y="13192"/>
                  <a:pt x="21065" y="12839"/>
                </a:cubicBezTo>
                <a:cubicBezTo>
                  <a:pt x="21386" y="12789"/>
                  <a:pt x="21600" y="12537"/>
                  <a:pt x="21600" y="12235"/>
                </a:cubicBezTo>
                <a:lnTo>
                  <a:pt x="21600" y="9264"/>
                </a:lnTo>
                <a:cubicBezTo>
                  <a:pt x="21600" y="8962"/>
                  <a:pt x="21386" y="8710"/>
                  <a:pt x="21065" y="8660"/>
                </a:cubicBezTo>
                <a:cubicBezTo>
                  <a:pt x="18766" y="8358"/>
                  <a:pt x="16146" y="7703"/>
                  <a:pt x="13527" y="6797"/>
                </a:cubicBezTo>
                <a:close/>
              </a:path>
            </a:pathLst>
          </a:custGeom>
          <a:solidFill>
            <a:schemeClr val="tx1">
              <a:lumMod val="75000"/>
              <a:lumOff val="25000"/>
            </a:schemeClr>
          </a:solidFill>
          <a:ln w="12700">
            <a:miter lim="400000"/>
          </a:ln>
        </p:spPr>
        <p:txBody>
          <a:bodyPr lIns="38100" tIns="38100" rIns="38100" bIns="38100" anchor="ctr"/>
          <a:lstStyle/>
          <a:p>
            <a:pPr>
              <a:defRPr sz="3000">
                <a:solidFill>
                  <a:srgbClr val="FFFFFF"/>
                </a:solidFill>
              </a:defRPr>
            </a:pPr>
            <a:endParaRPr/>
          </a:p>
        </p:txBody>
      </p:sp>
      <p:sp>
        <p:nvSpPr>
          <p:cNvPr id="42" name="Shape">
            <a:extLst>
              <a:ext uri="{FF2B5EF4-FFF2-40B4-BE49-F238E27FC236}">
                <a16:creationId xmlns:a16="http://schemas.microsoft.com/office/drawing/2014/main" id="{8E2393DE-1761-3BBC-B932-F9B637CA7A0A}"/>
              </a:ext>
            </a:extLst>
          </p:cNvPr>
          <p:cNvSpPr/>
          <p:nvPr/>
        </p:nvSpPr>
        <p:spPr>
          <a:xfrm>
            <a:off x="3102035" y="2021085"/>
            <a:ext cx="856377" cy="457396"/>
          </a:xfrm>
          <a:custGeom>
            <a:avLst/>
            <a:gdLst/>
            <a:ahLst/>
            <a:cxnLst>
              <a:cxn ang="0">
                <a:pos x="wd2" y="hd2"/>
              </a:cxn>
              <a:cxn ang="5400000">
                <a:pos x="wd2" y="hd2"/>
              </a:cxn>
              <a:cxn ang="10800000">
                <a:pos x="wd2" y="hd2"/>
              </a:cxn>
              <a:cxn ang="16200000">
                <a:pos x="wd2" y="hd2"/>
              </a:cxn>
            </a:cxnLst>
            <a:rect l="0" t="0" r="r" b="b"/>
            <a:pathLst>
              <a:path w="21600" h="19266" extrusionOk="0">
                <a:moveTo>
                  <a:pt x="0" y="0"/>
                </a:moveTo>
                <a:cubicBezTo>
                  <a:pt x="0" y="0"/>
                  <a:pt x="8219" y="11172"/>
                  <a:pt x="21600" y="15003"/>
                </a:cubicBezTo>
                <a:lnTo>
                  <a:pt x="21600" y="18089"/>
                </a:lnTo>
                <a:cubicBezTo>
                  <a:pt x="21600" y="18089"/>
                  <a:pt x="10577" y="21600"/>
                  <a:pt x="0" y="16493"/>
                </a:cubicBezTo>
                <a:lnTo>
                  <a:pt x="0" y="0"/>
                </a:lnTo>
                <a:close/>
              </a:path>
            </a:pathLst>
          </a:custGeom>
          <a:solidFill>
            <a:schemeClr val="bg1">
              <a:alpha val="40000"/>
            </a:schemeClr>
          </a:solidFill>
          <a:ln w="12700">
            <a:miter lim="400000"/>
          </a:ln>
        </p:spPr>
        <p:txBody>
          <a:bodyPr lIns="38100" tIns="38100" rIns="38100" bIns="38100" anchor="ctr"/>
          <a:lstStyle/>
          <a:p>
            <a:pPr>
              <a:defRPr sz="3000">
                <a:solidFill>
                  <a:srgbClr val="FFFFFF"/>
                </a:solidFill>
              </a:defRPr>
            </a:pPr>
            <a:endParaRPr/>
          </a:p>
        </p:txBody>
      </p:sp>
      <p:sp>
        <p:nvSpPr>
          <p:cNvPr id="43" name="Shape">
            <a:extLst>
              <a:ext uri="{FF2B5EF4-FFF2-40B4-BE49-F238E27FC236}">
                <a16:creationId xmlns:a16="http://schemas.microsoft.com/office/drawing/2014/main" id="{FA4CFB83-8E5F-E1FD-8166-CD2C5FD79CB5}"/>
              </a:ext>
            </a:extLst>
          </p:cNvPr>
          <p:cNvSpPr/>
          <p:nvPr/>
        </p:nvSpPr>
        <p:spPr>
          <a:xfrm>
            <a:off x="272716" y="3458271"/>
            <a:ext cx="2730804" cy="98015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1359" y="19596"/>
                </a:lnTo>
                <a:cubicBezTo>
                  <a:pt x="599" y="19540"/>
                  <a:pt x="0" y="17759"/>
                  <a:pt x="0" y="15643"/>
                </a:cubicBezTo>
                <a:lnTo>
                  <a:pt x="0" y="5957"/>
                </a:lnTo>
                <a:cubicBezTo>
                  <a:pt x="0" y="3841"/>
                  <a:pt x="599" y="2115"/>
                  <a:pt x="1359" y="2004"/>
                </a:cubicBezTo>
                <a:lnTo>
                  <a:pt x="21580" y="0"/>
                </a:lnTo>
                <a:lnTo>
                  <a:pt x="21580" y="21600"/>
                </a:lnTo>
                <a:close/>
              </a:path>
            </a:pathLst>
          </a:custGeom>
          <a:gradFill flip="none" rotWithShape="1">
            <a:gsLst>
              <a:gs pos="9000">
                <a:schemeClr val="accent6"/>
              </a:gs>
              <a:gs pos="20000">
                <a:schemeClr val="accent6"/>
              </a:gs>
              <a:gs pos="62000">
                <a:schemeClr val="accent6">
                  <a:lumMod val="60000"/>
                  <a:lumOff val="40000"/>
                </a:schemeClr>
              </a:gs>
              <a:gs pos="80000">
                <a:schemeClr val="accent6"/>
              </a:gs>
              <a:gs pos="94000">
                <a:schemeClr val="accent6">
                  <a:lumMod val="75000"/>
                </a:schemeClr>
              </a:gs>
            </a:gsLst>
            <a:lin ang="16200000" scaled="1"/>
            <a:tileRect/>
          </a:gradFill>
          <a:ln w="12700">
            <a:miter lim="400000"/>
          </a:ln>
        </p:spPr>
        <p:txBody>
          <a:bodyPr lIns="38100" tIns="38100" rIns="38100" bIns="38100" anchor="ctr"/>
          <a:lstStyle/>
          <a:p>
            <a:endParaRPr sz="3000">
              <a:solidFill>
                <a:srgbClr val="FFFFFF"/>
              </a:solidFill>
            </a:endParaRPr>
          </a:p>
        </p:txBody>
      </p:sp>
      <p:sp>
        <p:nvSpPr>
          <p:cNvPr id="44" name="Shape">
            <a:extLst>
              <a:ext uri="{FF2B5EF4-FFF2-40B4-BE49-F238E27FC236}">
                <a16:creationId xmlns:a16="http://schemas.microsoft.com/office/drawing/2014/main" id="{EFC03CA3-CEDD-6F20-323D-FFB302205ECD}"/>
              </a:ext>
            </a:extLst>
          </p:cNvPr>
          <p:cNvSpPr/>
          <p:nvPr/>
        </p:nvSpPr>
        <p:spPr>
          <a:xfrm>
            <a:off x="3885151" y="3862457"/>
            <a:ext cx="351139" cy="136418"/>
          </a:xfrm>
          <a:custGeom>
            <a:avLst/>
            <a:gdLst/>
            <a:ahLst/>
            <a:cxnLst>
              <a:cxn ang="0">
                <a:pos x="wd2" y="hd2"/>
              </a:cxn>
              <a:cxn ang="5400000">
                <a:pos x="wd2" y="hd2"/>
              </a:cxn>
              <a:cxn ang="10800000">
                <a:pos x="wd2" y="hd2"/>
              </a:cxn>
              <a:cxn ang="16200000">
                <a:pos x="wd2" y="hd2"/>
              </a:cxn>
            </a:cxnLst>
            <a:rect l="0" t="0" r="r" b="b"/>
            <a:pathLst>
              <a:path w="21600" h="21600" extrusionOk="0">
                <a:moveTo>
                  <a:pt x="17715" y="21600"/>
                </a:moveTo>
                <a:lnTo>
                  <a:pt x="0" y="21600"/>
                </a:lnTo>
                <a:lnTo>
                  <a:pt x="0" y="0"/>
                </a:lnTo>
                <a:lnTo>
                  <a:pt x="21600" y="0"/>
                </a:lnTo>
                <a:close/>
              </a:path>
            </a:pathLst>
          </a:custGeom>
          <a:solidFill>
            <a:schemeClr val="accent6">
              <a:lumMod val="75000"/>
            </a:schemeClr>
          </a:solidFill>
          <a:ln w="12700">
            <a:miter lim="400000"/>
          </a:ln>
        </p:spPr>
        <p:txBody>
          <a:bodyPr lIns="38100" tIns="38100" rIns="38100" bIns="38100" anchor="ctr"/>
          <a:lstStyle/>
          <a:p>
            <a:pPr>
              <a:defRPr sz="3000">
                <a:solidFill>
                  <a:srgbClr val="FFFFFF"/>
                </a:solidFill>
              </a:defRPr>
            </a:pPr>
            <a:endParaRPr/>
          </a:p>
        </p:txBody>
      </p:sp>
      <p:sp>
        <p:nvSpPr>
          <p:cNvPr id="45" name="Shape">
            <a:extLst>
              <a:ext uri="{FF2B5EF4-FFF2-40B4-BE49-F238E27FC236}">
                <a16:creationId xmlns:a16="http://schemas.microsoft.com/office/drawing/2014/main" id="{69BC2A8A-DCAC-9872-70C9-A19BD53BAC23}"/>
              </a:ext>
            </a:extLst>
          </p:cNvPr>
          <p:cNvSpPr/>
          <p:nvPr/>
        </p:nvSpPr>
        <p:spPr>
          <a:xfrm>
            <a:off x="3000990" y="3407745"/>
            <a:ext cx="1020579" cy="1083733"/>
          </a:xfrm>
          <a:custGeom>
            <a:avLst/>
            <a:gdLst/>
            <a:ahLst/>
            <a:cxnLst>
              <a:cxn ang="0">
                <a:pos x="wd2" y="hd2"/>
              </a:cxn>
              <a:cxn ang="5400000">
                <a:pos x="wd2" y="hd2"/>
              </a:cxn>
              <a:cxn ang="10800000">
                <a:pos x="wd2" y="hd2"/>
              </a:cxn>
              <a:cxn ang="16200000">
                <a:pos x="wd2" y="hd2"/>
              </a:cxn>
            </a:cxnLst>
            <a:rect l="0" t="0" r="r" b="b"/>
            <a:pathLst>
              <a:path w="21600" h="21600" extrusionOk="0">
                <a:moveTo>
                  <a:pt x="13527" y="6797"/>
                </a:moveTo>
                <a:cubicBezTo>
                  <a:pt x="8822" y="5186"/>
                  <a:pt x="4919" y="3122"/>
                  <a:pt x="2459" y="1158"/>
                </a:cubicBezTo>
                <a:lnTo>
                  <a:pt x="2459" y="1057"/>
                </a:lnTo>
                <a:cubicBezTo>
                  <a:pt x="2459" y="503"/>
                  <a:pt x="1978" y="0"/>
                  <a:pt x="1337" y="0"/>
                </a:cubicBezTo>
                <a:lnTo>
                  <a:pt x="1123" y="0"/>
                </a:lnTo>
                <a:cubicBezTo>
                  <a:pt x="535" y="0"/>
                  <a:pt x="0" y="453"/>
                  <a:pt x="0" y="1057"/>
                </a:cubicBezTo>
                <a:lnTo>
                  <a:pt x="0" y="20543"/>
                </a:lnTo>
                <a:cubicBezTo>
                  <a:pt x="0" y="21097"/>
                  <a:pt x="481" y="21600"/>
                  <a:pt x="1123" y="21600"/>
                </a:cubicBezTo>
                <a:lnTo>
                  <a:pt x="1337" y="21600"/>
                </a:lnTo>
                <a:cubicBezTo>
                  <a:pt x="1925" y="21600"/>
                  <a:pt x="2459" y="21147"/>
                  <a:pt x="2459" y="20543"/>
                </a:cubicBezTo>
                <a:lnTo>
                  <a:pt x="2459" y="20241"/>
                </a:lnTo>
                <a:cubicBezTo>
                  <a:pt x="4919" y="18277"/>
                  <a:pt x="8875" y="16263"/>
                  <a:pt x="13580" y="14702"/>
                </a:cubicBezTo>
                <a:cubicBezTo>
                  <a:pt x="16200" y="13846"/>
                  <a:pt x="18766" y="13192"/>
                  <a:pt x="21065" y="12839"/>
                </a:cubicBezTo>
                <a:cubicBezTo>
                  <a:pt x="21386" y="12789"/>
                  <a:pt x="21600" y="12537"/>
                  <a:pt x="21600" y="12235"/>
                </a:cubicBezTo>
                <a:lnTo>
                  <a:pt x="21600" y="9264"/>
                </a:lnTo>
                <a:cubicBezTo>
                  <a:pt x="21600" y="8962"/>
                  <a:pt x="21386" y="8710"/>
                  <a:pt x="21065" y="8660"/>
                </a:cubicBezTo>
                <a:cubicBezTo>
                  <a:pt x="18766" y="8358"/>
                  <a:pt x="16146" y="7703"/>
                  <a:pt x="13527" y="6797"/>
                </a:cubicBezTo>
                <a:close/>
              </a:path>
            </a:pathLst>
          </a:custGeom>
          <a:solidFill>
            <a:schemeClr val="tx1">
              <a:lumMod val="75000"/>
              <a:lumOff val="25000"/>
            </a:schemeClr>
          </a:solidFill>
          <a:ln w="12700">
            <a:miter lim="400000"/>
          </a:ln>
        </p:spPr>
        <p:txBody>
          <a:bodyPr lIns="38100" tIns="38100" rIns="38100" bIns="38100" anchor="ctr"/>
          <a:lstStyle/>
          <a:p>
            <a:pPr>
              <a:defRPr sz="3000">
                <a:solidFill>
                  <a:srgbClr val="FFFFFF"/>
                </a:solidFill>
              </a:defRPr>
            </a:pPr>
            <a:endParaRPr/>
          </a:p>
        </p:txBody>
      </p:sp>
      <p:sp>
        <p:nvSpPr>
          <p:cNvPr id="46" name="Shape">
            <a:extLst>
              <a:ext uri="{FF2B5EF4-FFF2-40B4-BE49-F238E27FC236}">
                <a16:creationId xmlns:a16="http://schemas.microsoft.com/office/drawing/2014/main" id="{3F89FEF3-0AAB-17B8-578D-283FFCC3062D}"/>
              </a:ext>
            </a:extLst>
          </p:cNvPr>
          <p:cNvSpPr/>
          <p:nvPr/>
        </p:nvSpPr>
        <p:spPr>
          <a:xfrm>
            <a:off x="3102035" y="3534054"/>
            <a:ext cx="856377" cy="457396"/>
          </a:xfrm>
          <a:custGeom>
            <a:avLst/>
            <a:gdLst/>
            <a:ahLst/>
            <a:cxnLst>
              <a:cxn ang="0">
                <a:pos x="wd2" y="hd2"/>
              </a:cxn>
              <a:cxn ang="5400000">
                <a:pos x="wd2" y="hd2"/>
              </a:cxn>
              <a:cxn ang="10800000">
                <a:pos x="wd2" y="hd2"/>
              </a:cxn>
              <a:cxn ang="16200000">
                <a:pos x="wd2" y="hd2"/>
              </a:cxn>
            </a:cxnLst>
            <a:rect l="0" t="0" r="r" b="b"/>
            <a:pathLst>
              <a:path w="21600" h="19266" extrusionOk="0">
                <a:moveTo>
                  <a:pt x="0" y="0"/>
                </a:moveTo>
                <a:cubicBezTo>
                  <a:pt x="0" y="0"/>
                  <a:pt x="8219" y="11172"/>
                  <a:pt x="21600" y="15003"/>
                </a:cubicBezTo>
                <a:lnTo>
                  <a:pt x="21600" y="18089"/>
                </a:lnTo>
                <a:cubicBezTo>
                  <a:pt x="21600" y="18089"/>
                  <a:pt x="10577" y="21600"/>
                  <a:pt x="0" y="16493"/>
                </a:cubicBezTo>
                <a:lnTo>
                  <a:pt x="0" y="0"/>
                </a:lnTo>
                <a:close/>
              </a:path>
            </a:pathLst>
          </a:custGeom>
          <a:solidFill>
            <a:schemeClr val="bg1">
              <a:alpha val="40000"/>
            </a:schemeClr>
          </a:solidFill>
          <a:ln w="12700">
            <a:miter lim="400000"/>
          </a:ln>
        </p:spPr>
        <p:txBody>
          <a:bodyPr lIns="38100" tIns="38100" rIns="38100" bIns="38100" anchor="ctr"/>
          <a:lstStyle/>
          <a:p>
            <a:pPr>
              <a:defRPr sz="3000">
                <a:solidFill>
                  <a:srgbClr val="FFFFFF"/>
                </a:solidFill>
              </a:defRPr>
            </a:pPr>
            <a:endParaRPr/>
          </a:p>
        </p:txBody>
      </p:sp>
      <p:sp>
        <p:nvSpPr>
          <p:cNvPr id="47" name="Shape">
            <a:extLst>
              <a:ext uri="{FF2B5EF4-FFF2-40B4-BE49-F238E27FC236}">
                <a16:creationId xmlns:a16="http://schemas.microsoft.com/office/drawing/2014/main" id="{65476897-5994-C8BF-A25E-304FBA022098}"/>
              </a:ext>
            </a:extLst>
          </p:cNvPr>
          <p:cNvSpPr/>
          <p:nvPr/>
        </p:nvSpPr>
        <p:spPr>
          <a:xfrm>
            <a:off x="272716" y="4995953"/>
            <a:ext cx="2730804" cy="98015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1359" y="19596"/>
                </a:lnTo>
                <a:cubicBezTo>
                  <a:pt x="599" y="19540"/>
                  <a:pt x="0" y="17759"/>
                  <a:pt x="0" y="15643"/>
                </a:cubicBezTo>
                <a:lnTo>
                  <a:pt x="0" y="5957"/>
                </a:lnTo>
                <a:cubicBezTo>
                  <a:pt x="0" y="3841"/>
                  <a:pt x="599" y="2115"/>
                  <a:pt x="1359" y="2004"/>
                </a:cubicBezTo>
                <a:lnTo>
                  <a:pt x="21580" y="0"/>
                </a:lnTo>
                <a:lnTo>
                  <a:pt x="21580" y="21600"/>
                </a:lnTo>
                <a:close/>
              </a:path>
            </a:pathLst>
          </a:custGeom>
          <a:gradFill flip="none" rotWithShape="1">
            <a:gsLst>
              <a:gs pos="9000">
                <a:schemeClr val="bg2">
                  <a:lumMod val="75000"/>
                </a:schemeClr>
              </a:gs>
              <a:gs pos="20000">
                <a:schemeClr val="bg2">
                  <a:lumMod val="75000"/>
                </a:schemeClr>
              </a:gs>
              <a:gs pos="62000">
                <a:schemeClr val="bg2">
                  <a:lumMod val="90000"/>
                </a:schemeClr>
              </a:gs>
              <a:gs pos="80000">
                <a:schemeClr val="bg2">
                  <a:lumMod val="75000"/>
                </a:schemeClr>
              </a:gs>
              <a:gs pos="94000">
                <a:schemeClr val="bg2">
                  <a:lumMod val="50000"/>
                </a:schemeClr>
              </a:gs>
            </a:gsLst>
            <a:lin ang="16200000" scaled="1"/>
            <a:tileRect/>
          </a:gradFill>
          <a:ln w="12700">
            <a:miter lim="400000"/>
          </a:ln>
        </p:spPr>
        <p:txBody>
          <a:bodyPr lIns="38100" tIns="38100" rIns="38100" bIns="38100" anchor="ctr"/>
          <a:lstStyle/>
          <a:p>
            <a:endParaRPr sz="3000">
              <a:solidFill>
                <a:srgbClr val="FFFFFF"/>
              </a:solidFill>
            </a:endParaRPr>
          </a:p>
        </p:txBody>
      </p:sp>
      <p:sp>
        <p:nvSpPr>
          <p:cNvPr id="48" name="Shape">
            <a:extLst>
              <a:ext uri="{FF2B5EF4-FFF2-40B4-BE49-F238E27FC236}">
                <a16:creationId xmlns:a16="http://schemas.microsoft.com/office/drawing/2014/main" id="{6BB042CD-D177-07A6-9EB6-1DDD1C2EC70E}"/>
              </a:ext>
            </a:extLst>
          </p:cNvPr>
          <p:cNvSpPr/>
          <p:nvPr/>
        </p:nvSpPr>
        <p:spPr>
          <a:xfrm>
            <a:off x="3885151" y="5400140"/>
            <a:ext cx="351139" cy="136418"/>
          </a:xfrm>
          <a:custGeom>
            <a:avLst/>
            <a:gdLst/>
            <a:ahLst/>
            <a:cxnLst>
              <a:cxn ang="0">
                <a:pos x="wd2" y="hd2"/>
              </a:cxn>
              <a:cxn ang="5400000">
                <a:pos x="wd2" y="hd2"/>
              </a:cxn>
              <a:cxn ang="10800000">
                <a:pos x="wd2" y="hd2"/>
              </a:cxn>
              <a:cxn ang="16200000">
                <a:pos x="wd2" y="hd2"/>
              </a:cxn>
            </a:cxnLst>
            <a:rect l="0" t="0" r="r" b="b"/>
            <a:pathLst>
              <a:path w="21600" h="21600" extrusionOk="0">
                <a:moveTo>
                  <a:pt x="17715" y="21600"/>
                </a:moveTo>
                <a:lnTo>
                  <a:pt x="0" y="21600"/>
                </a:lnTo>
                <a:lnTo>
                  <a:pt x="0" y="0"/>
                </a:lnTo>
                <a:lnTo>
                  <a:pt x="21600" y="0"/>
                </a:lnTo>
                <a:close/>
              </a:path>
            </a:pathLst>
          </a:custGeom>
          <a:solidFill>
            <a:schemeClr val="bg2">
              <a:lumMod val="25000"/>
            </a:schemeClr>
          </a:solidFill>
          <a:ln w="12700">
            <a:miter lim="400000"/>
          </a:ln>
        </p:spPr>
        <p:txBody>
          <a:bodyPr lIns="38100" tIns="38100" rIns="38100" bIns="38100" anchor="ctr"/>
          <a:lstStyle/>
          <a:p>
            <a:pPr>
              <a:defRPr sz="3000">
                <a:solidFill>
                  <a:srgbClr val="FFFFFF"/>
                </a:solidFill>
              </a:defRPr>
            </a:pPr>
            <a:endParaRPr/>
          </a:p>
        </p:txBody>
      </p:sp>
      <p:sp>
        <p:nvSpPr>
          <p:cNvPr id="49" name="Shape">
            <a:extLst>
              <a:ext uri="{FF2B5EF4-FFF2-40B4-BE49-F238E27FC236}">
                <a16:creationId xmlns:a16="http://schemas.microsoft.com/office/drawing/2014/main" id="{2FA6E676-3743-9465-60EC-B2A5A8E3FB1A}"/>
              </a:ext>
            </a:extLst>
          </p:cNvPr>
          <p:cNvSpPr/>
          <p:nvPr/>
        </p:nvSpPr>
        <p:spPr>
          <a:xfrm>
            <a:off x="3000990" y="4945428"/>
            <a:ext cx="1020579" cy="1083733"/>
          </a:xfrm>
          <a:custGeom>
            <a:avLst/>
            <a:gdLst/>
            <a:ahLst/>
            <a:cxnLst>
              <a:cxn ang="0">
                <a:pos x="wd2" y="hd2"/>
              </a:cxn>
              <a:cxn ang="5400000">
                <a:pos x="wd2" y="hd2"/>
              </a:cxn>
              <a:cxn ang="10800000">
                <a:pos x="wd2" y="hd2"/>
              </a:cxn>
              <a:cxn ang="16200000">
                <a:pos x="wd2" y="hd2"/>
              </a:cxn>
            </a:cxnLst>
            <a:rect l="0" t="0" r="r" b="b"/>
            <a:pathLst>
              <a:path w="21600" h="21600" extrusionOk="0">
                <a:moveTo>
                  <a:pt x="13527" y="6797"/>
                </a:moveTo>
                <a:cubicBezTo>
                  <a:pt x="8822" y="5186"/>
                  <a:pt x="4919" y="3122"/>
                  <a:pt x="2459" y="1158"/>
                </a:cubicBezTo>
                <a:lnTo>
                  <a:pt x="2459" y="1057"/>
                </a:lnTo>
                <a:cubicBezTo>
                  <a:pt x="2459" y="503"/>
                  <a:pt x="1978" y="0"/>
                  <a:pt x="1337" y="0"/>
                </a:cubicBezTo>
                <a:lnTo>
                  <a:pt x="1123" y="0"/>
                </a:lnTo>
                <a:cubicBezTo>
                  <a:pt x="535" y="0"/>
                  <a:pt x="0" y="453"/>
                  <a:pt x="0" y="1057"/>
                </a:cubicBezTo>
                <a:lnTo>
                  <a:pt x="0" y="20543"/>
                </a:lnTo>
                <a:cubicBezTo>
                  <a:pt x="0" y="21097"/>
                  <a:pt x="481" y="21600"/>
                  <a:pt x="1123" y="21600"/>
                </a:cubicBezTo>
                <a:lnTo>
                  <a:pt x="1337" y="21600"/>
                </a:lnTo>
                <a:cubicBezTo>
                  <a:pt x="1925" y="21600"/>
                  <a:pt x="2459" y="21147"/>
                  <a:pt x="2459" y="20543"/>
                </a:cubicBezTo>
                <a:lnTo>
                  <a:pt x="2459" y="20241"/>
                </a:lnTo>
                <a:cubicBezTo>
                  <a:pt x="4919" y="18277"/>
                  <a:pt x="8875" y="16263"/>
                  <a:pt x="13580" y="14702"/>
                </a:cubicBezTo>
                <a:cubicBezTo>
                  <a:pt x="16200" y="13846"/>
                  <a:pt x="18766" y="13192"/>
                  <a:pt x="21065" y="12839"/>
                </a:cubicBezTo>
                <a:cubicBezTo>
                  <a:pt x="21386" y="12789"/>
                  <a:pt x="21600" y="12537"/>
                  <a:pt x="21600" y="12235"/>
                </a:cubicBezTo>
                <a:lnTo>
                  <a:pt x="21600" y="9264"/>
                </a:lnTo>
                <a:cubicBezTo>
                  <a:pt x="21600" y="8962"/>
                  <a:pt x="21386" y="8710"/>
                  <a:pt x="21065" y="8660"/>
                </a:cubicBezTo>
                <a:cubicBezTo>
                  <a:pt x="18766" y="8358"/>
                  <a:pt x="16146" y="7653"/>
                  <a:pt x="13527" y="6797"/>
                </a:cubicBezTo>
                <a:close/>
              </a:path>
            </a:pathLst>
          </a:custGeom>
          <a:solidFill>
            <a:schemeClr val="tx1">
              <a:lumMod val="75000"/>
              <a:lumOff val="25000"/>
            </a:schemeClr>
          </a:solidFill>
          <a:ln w="12700">
            <a:miter lim="400000"/>
          </a:ln>
        </p:spPr>
        <p:txBody>
          <a:bodyPr lIns="38100" tIns="38100" rIns="38100" bIns="38100" anchor="ctr"/>
          <a:lstStyle/>
          <a:p>
            <a:pPr>
              <a:defRPr sz="3000">
                <a:solidFill>
                  <a:srgbClr val="FFFFFF"/>
                </a:solidFill>
              </a:defRPr>
            </a:pPr>
            <a:endParaRPr/>
          </a:p>
        </p:txBody>
      </p:sp>
      <p:sp>
        <p:nvSpPr>
          <p:cNvPr id="50" name="Shape">
            <a:extLst>
              <a:ext uri="{FF2B5EF4-FFF2-40B4-BE49-F238E27FC236}">
                <a16:creationId xmlns:a16="http://schemas.microsoft.com/office/drawing/2014/main" id="{F79B418B-10E4-9A8E-1351-FBC584D10B5D}"/>
              </a:ext>
            </a:extLst>
          </p:cNvPr>
          <p:cNvSpPr/>
          <p:nvPr/>
        </p:nvSpPr>
        <p:spPr>
          <a:xfrm>
            <a:off x="3102035" y="5071737"/>
            <a:ext cx="856377" cy="457396"/>
          </a:xfrm>
          <a:custGeom>
            <a:avLst/>
            <a:gdLst/>
            <a:ahLst/>
            <a:cxnLst>
              <a:cxn ang="0">
                <a:pos x="wd2" y="hd2"/>
              </a:cxn>
              <a:cxn ang="5400000">
                <a:pos x="wd2" y="hd2"/>
              </a:cxn>
              <a:cxn ang="10800000">
                <a:pos x="wd2" y="hd2"/>
              </a:cxn>
              <a:cxn ang="16200000">
                <a:pos x="wd2" y="hd2"/>
              </a:cxn>
            </a:cxnLst>
            <a:rect l="0" t="0" r="r" b="b"/>
            <a:pathLst>
              <a:path w="21600" h="19266" extrusionOk="0">
                <a:moveTo>
                  <a:pt x="0" y="0"/>
                </a:moveTo>
                <a:cubicBezTo>
                  <a:pt x="0" y="0"/>
                  <a:pt x="8219" y="11172"/>
                  <a:pt x="21600" y="15003"/>
                </a:cubicBezTo>
                <a:lnTo>
                  <a:pt x="21600" y="18089"/>
                </a:lnTo>
                <a:cubicBezTo>
                  <a:pt x="21600" y="18089"/>
                  <a:pt x="10577" y="21600"/>
                  <a:pt x="0" y="16493"/>
                </a:cubicBezTo>
                <a:lnTo>
                  <a:pt x="0" y="0"/>
                </a:lnTo>
                <a:close/>
              </a:path>
            </a:pathLst>
          </a:custGeom>
          <a:solidFill>
            <a:schemeClr val="bg1">
              <a:alpha val="40000"/>
            </a:schemeClr>
          </a:solidFill>
          <a:ln w="12700">
            <a:miter lim="400000"/>
          </a:ln>
        </p:spPr>
        <p:txBody>
          <a:bodyPr lIns="38100" tIns="38100" rIns="38100" bIns="38100" anchor="ctr"/>
          <a:lstStyle/>
          <a:p>
            <a:pPr>
              <a:defRPr sz="3000">
                <a:solidFill>
                  <a:srgbClr val="FFFFFF"/>
                </a:solidFill>
              </a:defRPr>
            </a:pPr>
            <a:endParaRPr/>
          </a:p>
        </p:txBody>
      </p:sp>
      <p:sp>
        <p:nvSpPr>
          <p:cNvPr id="51" name="TextBox 50">
            <a:extLst>
              <a:ext uri="{FF2B5EF4-FFF2-40B4-BE49-F238E27FC236}">
                <a16:creationId xmlns:a16="http://schemas.microsoft.com/office/drawing/2014/main" id="{79E1BA5A-37F0-9474-0942-9E16BE001FF9}"/>
              </a:ext>
            </a:extLst>
          </p:cNvPr>
          <p:cNvSpPr txBox="1"/>
          <p:nvPr/>
        </p:nvSpPr>
        <p:spPr>
          <a:xfrm>
            <a:off x="1199226" y="2012417"/>
            <a:ext cx="1801764" cy="830997"/>
          </a:xfrm>
          <a:prstGeom prst="rect">
            <a:avLst/>
          </a:prstGeom>
          <a:noFill/>
        </p:spPr>
        <p:txBody>
          <a:bodyPr wrap="square" lIns="0" rIns="0" rtlCol="0" anchor="b">
            <a:spAutoFit/>
          </a:bodyPr>
          <a:lstStyle/>
          <a:p>
            <a:r>
              <a:rPr lang="en-US" sz="2400" b="1" noProof="1"/>
              <a:t>Training &amp; Awareness</a:t>
            </a:r>
          </a:p>
        </p:txBody>
      </p:sp>
      <p:sp>
        <p:nvSpPr>
          <p:cNvPr id="52" name="TextBox 51">
            <a:extLst>
              <a:ext uri="{FF2B5EF4-FFF2-40B4-BE49-F238E27FC236}">
                <a16:creationId xmlns:a16="http://schemas.microsoft.com/office/drawing/2014/main" id="{4CA811E0-9F07-CCD0-2331-6CC32BF1861E}"/>
              </a:ext>
            </a:extLst>
          </p:cNvPr>
          <p:cNvSpPr txBox="1"/>
          <p:nvPr/>
        </p:nvSpPr>
        <p:spPr>
          <a:xfrm>
            <a:off x="1259854" y="3699832"/>
            <a:ext cx="1801764" cy="461665"/>
          </a:xfrm>
          <a:prstGeom prst="rect">
            <a:avLst/>
          </a:prstGeom>
          <a:noFill/>
        </p:spPr>
        <p:txBody>
          <a:bodyPr wrap="square" lIns="0" rIns="0" rtlCol="0" anchor="b">
            <a:spAutoFit/>
          </a:bodyPr>
          <a:lstStyle/>
          <a:p>
            <a:r>
              <a:rPr lang="en-US" sz="2400" b="1" noProof="1"/>
              <a:t>Information</a:t>
            </a:r>
          </a:p>
        </p:txBody>
      </p:sp>
      <p:sp>
        <p:nvSpPr>
          <p:cNvPr id="53" name="TextBox 52">
            <a:extLst>
              <a:ext uri="{FF2B5EF4-FFF2-40B4-BE49-F238E27FC236}">
                <a16:creationId xmlns:a16="http://schemas.microsoft.com/office/drawing/2014/main" id="{156ABABC-85F9-EE28-974A-997AE7B97D6F}"/>
              </a:ext>
            </a:extLst>
          </p:cNvPr>
          <p:cNvSpPr txBox="1"/>
          <p:nvPr/>
        </p:nvSpPr>
        <p:spPr>
          <a:xfrm>
            <a:off x="1292652" y="5204780"/>
            <a:ext cx="1801764" cy="461665"/>
          </a:xfrm>
          <a:prstGeom prst="rect">
            <a:avLst/>
          </a:prstGeom>
          <a:noFill/>
        </p:spPr>
        <p:txBody>
          <a:bodyPr wrap="square" lIns="0" rIns="0" rtlCol="0" anchor="b">
            <a:spAutoFit/>
          </a:bodyPr>
          <a:lstStyle/>
          <a:p>
            <a:r>
              <a:rPr lang="en-US" sz="2400" b="1" noProof="1"/>
              <a:t>Support</a:t>
            </a:r>
          </a:p>
        </p:txBody>
      </p:sp>
      <p:sp>
        <p:nvSpPr>
          <p:cNvPr id="54" name="TextBox 53">
            <a:extLst>
              <a:ext uri="{FF2B5EF4-FFF2-40B4-BE49-F238E27FC236}">
                <a16:creationId xmlns:a16="http://schemas.microsoft.com/office/drawing/2014/main" id="{B2581B7C-79C1-2C81-8D3D-1C86388B6756}"/>
              </a:ext>
            </a:extLst>
          </p:cNvPr>
          <p:cNvSpPr txBox="1"/>
          <p:nvPr/>
        </p:nvSpPr>
        <p:spPr>
          <a:xfrm>
            <a:off x="322700" y="2053743"/>
            <a:ext cx="746295" cy="769441"/>
          </a:xfrm>
          <a:prstGeom prst="rect">
            <a:avLst/>
          </a:prstGeom>
          <a:noFill/>
        </p:spPr>
        <p:txBody>
          <a:bodyPr wrap="none" rtlCol="0">
            <a:spAutoFit/>
          </a:bodyPr>
          <a:lstStyle/>
          <a:p>
            <a:r>
              <a:rPr lang="en-GB" sz="4400" b="1"/>
              <a:t>1</a:t>
            </a:r>
            <a:r>
              <a:rPr lang="en-GB" sz="4400" b="1" baseline="30000"/>
              <a:t>st</a:t>
            </a:r>
            <a:endParaRPr lang="en-GB" sz="4400"/>
          </a:p>
        </p:txBody>
      </p:sp>
      <p:sp>
        <p:nvSpPr>
          <p:cNvPr id="55" name="TextBox 54">
            <a:extLst>
              <a:ext uri="{FF2B5EF4-FFF2-40B4-BE49-F238E27FC236}">
                <a16:creationId xmlns:a16="http://schemas.microsoft.com/office/drawing/2014/main" id="{5B2251EA-7880-3AE3-B632-A6662F99E4EE}"/>
              </a:ext>
            </a:extLst>
          </p:cNvPr>
          <p:cNvSpPr txBox="1"/>
          <p:nvPr/>
        </p:nvSpPr>
        <p:spPr>
          <a:xfrm>
            <a:off x="346093" y="3545945"/>
            <a:ext cx="1002197" cy="769441"/>
          </a:xfrm>
          <a:prstGeom prst="rect">
            <a:avLst/>
          </a:prstGeom>
          <a:noFill/>
        </p:spPr>
        <p:txBody>
          <a:bodyPr wrap="none" rtlCol="0">
            <a:spAutoFit/>
          </a:bodyPr>
          <a:lstStyle/>
          <a:p>
            <a:r>
              <a:rPr lang="en-GB" sz="4400" b="1"/>
              <a:t>2</a:t>
            </a:r>
            <a:r>
              <a:rPr lang="en-GB" sz="4400" b="1" baseline="30000"/>
              <a:t>nd</a:t>
            </a:r>
            <a:r>
              <a:rPr lang="en-GB" sz="4400" b="1"/>
              <a:t> </a:t>
            </a:r>
            <a:endParaRPr lang="en-GB" sz="4400"/>
          </a:p>
        </p:txBody>
      </p:sp>
      <p:sp>
        <p:nvSpPr>
          <p:cNvPr id="56" name="TextBox 55">
            <a:extLst>
              <a:ext uri="{FF2B5EF4-FFF2-40B4-BE49-F238E27FC236}">
                <a16:creationId xmlns:a16="http://schemas.microsoft.com/office/drawing/2014/main" id="{B58D2282-0495-7EB3-37AC-8F1CEF4923B9}"/>
              </a:ext>
            </a:extLst>
          </p:cNvPr>
          <p:cNvSpPr txBox="1"/>
          <p:nvPr/>
        </p:nvSpPr>
        <p:spPr>
          <a:xfrm>
            <a:off x="362627" y="5101310"/>
            <a:ext cx="1056892" cy="769441"/>
          </a:xfrm>
          <a:prstGeom prst="rect">
            <a:avLst/>
          </a:prstGeom>
          <a:noFill/>
        </p:spPr>
        <p:txBody>
          <a:bodyPr wrap="none" rtlCol="0">
            <a:spAutoFit/>
          </a:bodyPr>
          <a:lstStyle/>
          <a:p>
            <a:r>
              <a:rPr lang="en-GB" sz="4400" b="1"/>
              <a:t>3</a:t>
            </a:r>
            <a:r>
              <a:rPr lang="en-GB" sz="4400" b="1" baseline="30000"/>
              <a:t>rd</a:t>
            </a:r>
            <a:r>
              <a:rPr lang="en-GB" sz="4400" b="1"/>
              <a:t>  </a:t>
            </a:r>
            <a:endParaRPr lang="en-GB" sz="4400"/>
          </a:p>
        </p:txBody>
      </p:sp>
      <p:sp>
        <p:nvSpPr>
          <p:cNvPr id="57" name="Text Box 2">
            <a:extLst>
              <a:ext uri="{FF2B5EF4-FFF2-40B4-BE49-F238E27FC236}">
                <a16:creationId xmlns:a16="http://schemas.microsoft.com/office/drawing/2014/main" id="{DE70BE1C-66C3-F978-E3EB-3F63B5BAB121}"/>
              </a:ext>
            </a:extLst>
          </p:cNvPr>
          <p:cNvSpPr txBox="1">
            <a:spLocks noChangeArrowheads="1"/>
          </p:cNvSpPr>
          <p:nvPr/>
        </p:nvSpPr>
        <p:spPr bwMode="auto">
          <a:xfrm>
            <a:off x="3883858" y="2519975"/>
            <a:ext cx="4822125" cy="1032270"/>
          </a:xfrm>
          <a:prstGeom prst="rect">
            <a:avLst/>
          </a:prstGeom>
          <a:noFill/>
          <a:ln w="9525">
            <a:noFill/>
            <a:miter lim="800000"/>
            <a:headEnd/>
            <a:tailEnd/>
          </a:ln>
        </p:spPr>
        <p:txBody>
          <a:bodyPr rot="0" vert="horz" wrap="square" lIns="91440" tIns="45720" rIns="91440" bIns="45720" anchor="t" anchorCtr="0">
            <a:spAutoFit/>
          </a:bodyPr>
          <a:lstStyle/>
          <a:p>
            <a:pPr marL="453390" indent="-226695">
              <a:lnSpc>
                <a:spcPct val="115000"/>
              </a:lnSpc>
              <a:spcAft>
                <a:spcPts val="400"/>
              </a:spcAft>
              <a:buBlip>
                <a:blip r:embed="rId4"/>
              </a:buBlip>
            </a:pPr>
            <a:r>
              <a:rPr lang="en-GB" b="1" kern="100">
                <a:latin typeface="Aptos" panose="020B0004020202020204" pitchFamily="34" charset="0"/>
                <a:ea typeface="DengXian" panose="02010600030101010101" pitchFamily="2" charset="-122"/>
                <a:cs typeface="Times New Roman" panose="02020603050405020304" pitchFamily="18" charset="0"/>
              </a:rPr>
              <a:t>E.g. </a:t>
            </a:r>
            <a:r>
              <a:rPr lang="en-GB" kern="100" err="1">
                <a:latin typeface="Aptos" panose="020B0004020202020204" pitchFamily="34" charset="0"/>
                <a:ea typeface="DengXian" panose="02010600030101010101" pitchFamily="2" charset="-122"/>
                <a:cs typeface="Times New Roman" panose="02020603050405020304" pitchFamily="18" charset="0"/>
              </a:rPr>
              <a:t>PLwD</a:t>
            </a:r>
            <a:r>
              <a:rPr lang="en-GB" kern="100">
                <a:latin typeface="Aptos" panose="020B0004020202020204" pitchFamily="34" charset="0"/>
                <a:ea typeface="DengXian" panose="02010600030101010101" pitchFamily="2" charset="-122"/>
                <a:cs typeface="Times New Roman" panose="02020603050405020304" pitchFamily="18" charset="0"/>
              </a:rPr>
              <a:t> involvement in dementia training for health and social care professionals, especially medical doctors</a:t>
            </a:r>
            <a:endParaRPr lang="en-GB" sz="2000" kern="100">
              <a:latin typeface="Aptos" panose="020B0004020202020204" pitchFamily="34" charset="0"/>
              <a:ea typeface="DengXian" panose="02010600030101010101" pitchFamily="2" charset="-122"/>
              <a:cs typeface="Times New Roman" panose="02020603050405020304" pitchFamily="18" charset="0"/>
            </a:endParaRPr>
          </a:p>
        </p:txBody>
      </p:sp>
      <p:sp>
        <p:nvSpPr>
          <p:cNvPr id="58" name="Text Box 2">
            <a:extLst>
              <a:ext uri="{FF2B5EF4-FFF2-40B4-BE49-F238E27FC236}">
                <a16:creationId xmlns:a16="http://schemas.microsoft.com/office/drawing/2014/main" id="{700CA3F7-92B7-77AD-A997-28D06356932B}"/>
              </a:ext>
            </a:extLst>
          </p:cNvPr>
          <p:cNvSpPr txBox="1">
            <a:spLocks noChangeArrowheads="1"/>
          </p:cNvSpPr>
          <p:nvPr/>
        </p:nvSpPr>
        <p:spPr bwMode="auto">
          <a:xfrm>
            <a:off x="3866473" y="5603962"/>
            <a:ext cx="4977221" cy="1032270"/>
          </a:xfrm>
          <a:prstGeom prst="rect">
            <a:avLst/>
          </a:prstGeom>
          <a:noFill/>
          <a:ln w="9525">
            <a:noFill/>
            <a:miter lim="800000"/>
            <a:headEnd/>
            <a:tailEnd/>
          </a:ln>
        </p:spPr>
        <p:txBody>
          <a:bodyPr rot="0" vert="horz" wrap="square" lIns="91440" tIns="45720" rIns="91440" bIns="45720" anchor="t" anchorCtr="0">
            <a:spAutoFit/>
          </a:bodyPr>
          <a:lstStyle/>
          <a:p>
            <a:pPr marL="453390" indent="-226695">
              <a:lnSpc>
                <a:spcPct val="115000"/>
              </a:lnSpc>
              <a:spcAft>
                <a:spcPts val="400"/>
              </a:spcAft>
              <a:buBlip>
                <a:blip r:embed="rId4"/>
              </a:buBlip>
            </a:pPr>
            <a:r>
              <a:rPr lang="en-GB" b="1" kern="100">
                <a:effectLst/>
                <a:latin typeface="Aptos" panose="020B0004020202020204" pitchFamily="34" charset="0"/>
                <a:ea typeface="DengXian" panose="02010600030101010101" pitchFamily="2" charset="-122"/>
                <a:cs typeface="Times New Roman" panose="02020603050405020304" pitchFamily="18" charset="0"/>
              </a:rPr>
              <a:t>E.g. </a:t>
            </a:r>
            <a:r>
              <a:rPr lang="en-GB" kern="100">
                <a:effectLst/>
                <a:latin typeface="Aptos" panose="020B0004020202020204" pitchFamily="34" charset="0"/>
                <a:ea typeface="DengXian" panose="02010600030101010101" pitchFamily="2" charset="-122"/>
                <a:cs typeface="Times New Roman" panose="02020603050405020304" pitchFamily="18" charset="0"/>
              </a:rPr>
              <a:t>Evaluating benefits of peer support (to those being supported and to </a:t>
            </a:r>
            <a:r>
              <a:rPr lang="en-GB" kern="100" err="1">
                <a:effectLst/>
                <a:latin typeface="Aptos" panose="020B0004020202020204" pitchFamily="34" charset="0"/>
                <a:ea typeface="DengXian" panose="02010600030101010101" pitchFamily="2" charset="-122"/>
                <a:cs typeface="Times New Roman" panose="02020603050405020304" pitchFamily="18" charset="0"/>
              </a:rPr>
              <a:t>PLwD</a:t>
            </a:r>
            <a:r>
              <a:rPr lang="en-GB" kern="100">
                <a:effectLst/>
                <a:latin typeface="Aptos" panose="020B0004020202020204" pitchFamily="34" charset="0"/>
                <a:ea typeface="DengXian" panose="02010600030101010101" pitchFamily="2" charset="-122"/>
                <a:cs typeface="Times New Roman" panose="02020603050405020304" pitchFamily="18" charset="0"/>
              </a:rPr>
              <a:t> providing peer support)</a:t>
            </a:r>
          </a:p>
        </p:txBody>
      </p:sp>
      <p:sp>
        <p:nvSpPr>
          <p:cNvPr id="59" name="Text Box 2">
            <a:extLst>
              <a:ext uri="{FF2B5EF4-FFF2-40B4-BE49-F238E27FC236}">
                <a16:creationId xmlns:a16="http://schemas.microsoft.com/office/drawing/2014/main" id="{1508F4BF-DA2F-1EC0-EDE9-AC2F9901DAEB}"/>
              </a:ext>
            </a:extLst>
          </p:cNvPr>
          <p:cNvSpPr txBox="1">
            <a:spLocks noChangeArrowheads="1"/>
          </p:cNvSpPr>
          <p:nvPr/>
        </p:nvSpPr>
        <p:spPr bwMode="auto">
          <a:xfrm>
            <a:off x="3883859" y="4082777"/>
            <a:ext cx="4977222" cy="1032270"/>
          </a:xfrm>
          <a:prstGeom prst="rect">
            <a:avLst/>
          </a:prstGeom>
          <a:noFill/>
          <a:ln w="9525">
            <a:noFill/>
            <a:miter lim="800000"/>
            <a:headEnd/>
            <a:tailEnd/>
          </a:ln>
        </p:spPr>
        <p:txBody>
          <a:bodyPr rot="0" vert="horz" wrap="square" lIns="91440" tIns="45720" rIns="91440" bIns="45720" anchor="t" anchorCtr="0">
            <a:spAutoFit/>
          </a:bodyPr>
          <a:lstStyle/>
          <a:p>
            <a:pPr marL="453390" indent="-226695">
              <a:lnSpc>
                <a:spcPct val="115000"/>
              </a:lnSpc>
              <a:spcAft>
                <a:spcPts val="400"/>
              </a:spcAft>
              <a:buBlip>
                <a:blip r:embed="rId4"/>
              </a:buBlip>
            </a:pPr>
            <a:r>
              <a:rPr lang="en-GB" b="1" kern="100">
                <a:effectLst/>
                <a:latin typeface="Aptos" panose="020B0004020202020204" pitchFamily="34" charset="0"/>
                <a:ea typeface="DengXian" panose="02010600030101010101" pitchFamily="2" charset="-122"/>
                <a:cs typeface="Times New Roman" panose="02020603050405020304" pitchFamily="18" charset="0"/>
              </a:rPr>
              <a:t>E.g. </a:t>
            </a:r>
            <a:r>
              <a:rPr lang="en-GB" kern="100">
                <a:effectLst/>
                <a:latin typeface="Aptos" panose="020B0004020202020204" pitchFamily="34" charset="0"/>
                <a:ea typeface="DengXian" panose="02010600030101010101" pitchFamily="2" charset="-122"/>
                <a:cs typeface="Times New Roman" panose="02020603050405020304" pitchFamily="18" charset="0"/>
              </a:rPr>
              <a:t>Increasing information accessibility for people with a more advanced dementia (</a:t>
            </a:r>
            <a:r>
              <a:rPr lang="en-GB" kern="100" err="1">
                <a:effectLst/>
                <a:latin typeface="Aptos" panose="020B0004020202020204" pitchFamily="34" charset="0"/>
                <a:ea typeface="DengXian" panose="02010600030101010101" pitchFamily="2" charset="-122"/>
                <a:cs typeface="Times New Roman" panose="02020603050405020304" pitchFamily="18" charset="0"/>
              </a:rPr>
              <a:t>incl</a:t>
            </a:r>
            <a:r>
              <a:rPr lang="en-GB" kern="100">
                <a:effectLst/>
                <a:latin typeface="Aptos" panose="020B0004020202020204" pitchFamily="34" charset="0"/>
                <a:ea typeface="DengXian" panose="02010600030101010101" pitchFamily="2" charset="-122"/>
                <a:cs typeface="Times New Roman" panose="02020603050405020304" pitchFamily="18" charset="0"/>
              </a:rPr>
              <a:t> via digital technology)</a:t>
            </a:r>
          </a:p>
        </p:txBody>
      </p:sp>
      <p:pic>
        <p:nvPicPr>
          <p:cNvPr id="3" name="Video 2">
            <a:hlinkClick r:id="" action="ppaction://media"/>
            <a:extLst>
              <a:ext uri="{FF2B5EF4-FFF2-40B4-BE49-F238E27FC236}">
                <a16:creationId xmlns:a16="http://schemas.microsoft.com/office/drawing/2014/main" id="{CB52C548-2538-27FA-FBDB-201B03937653}"/>
              </a:ext>
            </a:extLst>
          </p:cNvPr>
          <p:cNvPicPr>
            <a:picLocks noChangeAspect="1"/>
          </p:cNvPicPr>
          <p:nvPr>
            <a:videoFile r:link="rId1"/>
            <p:extLst>
              <p:ext uri="{DAA4B4D4-6D71-4841-9C94-3DE7FCFB9230}">
                <p14:media xmlns:p14="http://schemas.microsoft.com/office/powerpoint/2010/main" r:embed="rId2">
                  <p14:trim st="796"/>
                </p14:media>
              </p:ext>
              <p:ext uri="{42D2F446-02D8-4167-A562-619A0277C38B}">
                <p15:isNarration xmlns:p15="http://schemas.microsoft.com/office/powerpoint/2012/main" val="1"/>
              </p:ext>
            </p:extLst>
          </p:nvPr>
        </p:nvPicPr>
        <p:blipFill rotWithShape="1">
          <a:blip r:embed="rId5"/>
          <a:srcRect l="21544" r="21544"/>
          <a:stretch>
            <a:fillRect/>
          </a:stretch>
        </p:blipFill>
        <p:spPr>
          <a:xfrm>
            <a:off x="8961177" y="2344136"/>
            <a:ext cx="2868196" cy="3779793"/>
          </a:xfrm>
          <a:prstGeom prst="rect">
            <a:avLst/>
          </a:prstGeom>
          <a:ln>
            <a:noFill/>
          </a:ln>
          <a:effectLst>
            <a:outerShdw blurRad="190500" algn="tl" rotWithShape="0">
              <a:srgbClr val="000000">
                <a:alpha val="30000"/>
              </a:srgbClr>
            </a:outerShdw>
          </a:effectLst>
        </p:spPr>
      </p:pic>
    </p:spTree>
    <p:extLst>
      <p:ext uri="{BB962C8B-B14F-4D97-AF65-F5344CB8AC3E}">
        <p14:creationId xmlns:p14="http://schemas.microsoft.com/office/powerpoint/2010/main" val="2894976471"/>
      </p:ext>
    </p:extLst>
  </p:cSld>
  <p:clrMapOvr>
    <a:masterClrMapping/>
  </p:clrMapOvr>
  <mc:AlternateContent xmlns:mc="http://schemas.openxmlformats.org/markup-compatibility/2006" xmlns:p14="http://schemas.microsoft.com/office/powerpoint/2010/main">
    <mc:Choice Requires="p14">
      <p:transition spd="slow" p14:dur="2000" advTm="54948"/>
    </mc:Choice>
    <mc:Fallback xmlns="">
      <p:transition spd="slow" advTm="54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D2FDB-EED8-3EEA-9CE4-DB8E11D84ECA}"/>
              </a:ext>
            </a:extLst>
          </p:cNvPr>
          <p:cNvSpPr>
            <a:spLocks noGrp="1"/>
          </p:cNvSpPr>
          <p:nvPr>
            <p:ph type="title"/>
          </p:nvPr>
        </p:nvSpPr>
        <p:spPr>
          <a:xfrm>
            <a:off x="960000" y="486930"/>
            <a:ext cx="10272000" cy="763600"/>
          </a:xfrm>
        </p:spPr>
        <p:txBody>
          <a:bodyPr/>
          <a:lstStyle/>
          <a:p>
            <a:r>
              <a:rPr lang="en-GB" sz="4400"/>
              <a:t>Where to next?</a:t>
            </a:r>
          </a:p>
        </p:txBody>
      </p:sp>
      <p:sp>
        <p:nvSpPr>
          <p:cNvPr id="15" name="Google Shape;2335;p41">
            <a:extLst>
              <a:ext uri="{FF2B5EF4-FFF2-40B4-BE49-F238E27FC236}">
                <a16:creationId xmlns:a16="http://schemas.microsoft.com/office/drawing/2014/main" id="{B89853CC-3682-9035-AB52-9A6FE0E3FE2F}"/>
              </a:ext>
            </a:extLst>
          </p:cNvPr>
          <p:cNvSpPr txBox="1">
            <a:spLocks noGrp="1"/>
          </p:cNvSpPr>
          <p:nvPr>
            <p:ph type="subTitle" idx="1"/>
          </p:nvPr>
        </p:nvSpPr>
        <p:spPr>
          <a:xfrm>
            <a:off x="4669776" y="1751131"/>
            <a:ext cx="7056000" cy="2779601"/>
          </a:xfrm>
          <a:prstGeom prst="rect">
            <a:avLst/>
          </a:prstGeom>
        </p:spPr>
        <p:txBody>
          <a:bodyPr spcFirstLastPara="1" wrap="square" lIns="121900" tIns="121900" rIns="121900" bIns="121900" anchor="t" anchorCtr="0">
            <a:noAutofit/>
          </a:bodyPr>
          <a:lstStyle/>
          <a:p>
            <a:pPr marL="457189" indent="-457189" algn="l">
              <a:spcAft>
                <a:spcPts val="1800"/>
              </a:spcAft>
              <a:buSzPct val="100000"/>
              <a:buBlip>
                <a:blip r:embed="rId4"/>
              </a:buBlip>
            </a:pPr>
            <a:r>
              <a:rPr lang="en-GB" sz="2000" b="1">
                <a:solidFill>
                  <a:schemeClr val="accent1"/>
                </a:solidFill>
              </a:rPr>
              <a:t>Accessible summary </a:t>
            </a:r>
            <a:r>
              <a:rPr lang="en-GB" sz="2000"/>
              <a:t>made available to dementia groups in Kent as well as known local dementia researchers</a:t>
            </a:r>
          </a:p>
          <a:p>
            <a:pPr marL="457189" indent="-457189" algn="l">
              <a:spcAft>
                <a:spcPts val="1800"/>
              </a:spcAft>
              <a:buSzPct val="100000"/>
              <a:buBlip>
                <a:blip r:embed="rId4"/>
              </a:buBlip>
            </a:pPr>
            <a:r>
              <a:rPr lang="en-GB" sz="2000" b="1">
                <a:solidFill>
                  <a:schemeClr val="accent1"/>
                </a:solidFill>
              </a:rPr>
              <a:t>Researchers invited </a:t>
            </a:r>
            <a:r>
              <a:rPr lang="en-GB" sz="2000"/>
              <a:t>to speak on priority topics / plan projects</a:t>
            </a:r>
          </a:p>
          <a:p>
            <a:pPr marL="457189" indent="-457189" algn="l">
              <a:spcAft>
                <a:spcPts val="1800"/>
              </a:spcAft>
              <a:buSzPct val="100000"/>
              <a:buBlip>
                <a:blip r:embed="rId4"/>
              </a:buBlip>
            </a:pPr>
            <a:r>
              <a:rPr lang="en-GB" sz="2000" b="1">
                <a:solidFill>
                  <a:schemeClr val="accent1"/>
                </a:solidFill>
              </a:rPr>
              <a:t>Feedback </a:t>
            </a:r>
            <a:r>
              <a:rPr lang="en-GB" sz="2000"/>
              <a:t>to funder and dementia groups</a:t>
            </a:r>
          </a:p>
          <a:p>
            <a:pPr marL="457189" indent="-457189" algn="l">
              <a:spcAft>
                <a:spcPts val="1800"/>
              </a:spcAft>
              <a:buSzPct val="100000"/>
              <a:buBlip>
                <a:blip r:embed="rId4"/>
              </a:buBlip>
            </a:pPr>
            <a:r>
              <a:rPr lang="en-GB" sz="2000"/>
              <a:t>Core group members are working on a </a:t>
            </a:r>
            <a:r>
              <a:rPr lang="en-GB" sz="2000" b="1">
                <a:solidFill>
                  <a:schemeClr val="accent1"/>
                </a:solidFill>
              </a:rPr>
              <a:t>journal article</a:t>
            </a:r>
            <a:r>
              <a:rPr lang="en-GB" sz="2000"/>
              <a:t> about the project</a:t>
            </a:r>
          </a:p>
          <a:p>
            <a:pPr marL="457189" indent="-457189" algn="l">
              <a:spcAft>
                <a:spcPts val="1800"/>
              </a:spcAft>
              <a:buSzPct val="100000"/>
              <a:buBlip>
                <a:blip r:embed="rId4"/>
              </a:buBlip>
            </a:pPr>
            <a:r>
              <a:rPr lang="en-GB" sz="2000" b="1">
                <a:solidFill>
                  <a:schemeClr val="accent1"/>
                </a:solidFill>
              </a:rPr>
              <a:t>Further methodological adaptations </a:t>
            </a:r>
            <a:r>
              <a:rPr lang="en-GB" sz="2000"/>
              <a:t>to inclusive priority-setting among people with dementia are needed</a:t>
            </a:r>
          </a:p>
          <a:p>
            <a:pPr marL="457189" indent="-457189" algn="l">
              <a:spcAft>
                <a:spcPts val="1800"/>
              </a:spcAft>
              <a:buSzPct val="100000"/>
              <a:buBlip>
                <a:blip r:embed="rId4"/>
              </a:buBlip>
            </a:pPr>
            <a:endParaRPr sz="2000"/>
          </a:p>
        </p:txBody>
      </p:sp>
      <p:pic>
        <p:nvPicPr>
          <p:cNvPr id="7" name="Video 6">
            <a:hlinkClick r:id="" action="ppaction://media"/>
            <a:extLst>
              <a:ext uri="{FF2B5EF4-FFF2-40B4-BE49-F238E27FC236}">
                <a16:creationId xmlns:a16="http://schemas.microsoft.com/office/drawing/2014/main" id="{268D208D-77DD-8296-A9E4-3011A6D020FD}"/>
              </a:ext>
            </a:extLst>
          </p:cNvPr>
          <p:cNvPicPr>
            <a:picLocks noChangeAspect="1"/>
          </p:cNvPicPr>
          <p:nvPr>
            <a:videoFile r:link="rId1"/>
            <p:extLst>
              <p:ext uri="{DAA4B4D4-6D71-4841-9C94-3DE7FCFB9230}">
                <p14:media xmlns:p14="http://schemas.microsoft.com/office/powerpoint/2010/main" r:embed="rId2">
                  <p14:trim st="1009" end="1659"/>
                </p14:media>
              </p:ext>
              <p:ext uri="{42D2F446-02D8-4167-A562-619A0277C38B}">
                <p15:isNarration xmlns:p15="http://schemas.microsoft.com/office/powerpoint/2012/main" val="1"/>
              </p:ext>
            </p:extLst>
          </p:nvPr>
        </p:nvPicPr>
        <p:blipFill rotWithShape="1">
          <a:blip r:embed="rId5"/>
          <a:srcRect l="21544" r="21544"/>
          <a:stretch>
            <a:fillRect/>
          </a:stretch>
        </p:blipFill>
        <p:spPr>
          <a:xfrm>
            <a:off x="1106304" y="1751131"/>
            <a:ext cx="3216000" cy="4238139"/>
          </a:xfrm>
          <a:prstGeom prst="rect">
            <a:avLst/>
          </a:prstGeom>
          <a:ln>
            <a:noFill/>
          </a:ln>
          <a:effectLst>
            <a:outerShdw blurRad="190500" algn="tl" rotWithShape="0">
              <a:srgbClr val="000000">
                <a:alpha val="30000"/>
              </a:srgbClr>
            </a:outerShdw>
          </a:effectLst>
        </p:spPr>
      </p:pic>
    </p:spTree>
    <p:extLst>
      <p:ext uri="{BB962C8B-B14F-4D97-AF65-F5344CB8AC3E}">
        <p14:creationId xmlns:p14="http://schemas.microsoft.com/office/powerpoint/2010/main" val="3154983379"/>
      </p:ext>
    </p:extLst>
  </p:cSld>
  <p:clrMapOvr>
    <a:masterClrMapping/>
  </p:clrMapOvr>
  <mc:AlternateContent xmlns:mc="http://schemas.openxmlformats.org/markup-compatibility/2006" xmlns:p14="http://schemas.microsoft.com/office/powerpoint/2010/main">
    <mc:Choice Requires="p14">
      <p:transition spd="slow" p14:dur="2000" advTm="69974"/>
    </mc:Choice>
    <mc:Fallback xmlns="">
      <p:transition spd="slow" advTm="69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C7303-4A97-214A-EDFE-7C609D617E3F}"/>
              </a:ext>
            </a:extLst>
          </p:cNvPr>
          <p:cNvSpPr>
            <a:spLocks noGrp="1"/>
          </p:cNvSpPr>
          <p:nvPr>
            <p:ph type="title"/>
          </p:nvPr>
        </p:nvSpPr>
        <p:spPr>
          <a:xfrm>
            <a:off x="1289376" y="481854"/>
            <a:ext cx="6059278" cy="763600"/>
          </a:xfrm>
        </p:spPr>
        <p:txBody>
          <a:bodyPr/>
          <a:lstStyle/>
          <a:p>
            <a:pPr algn="l"/>
            <a:r>
              <a:rPr lang="en-GB" sz="4400" dirty="0"/>
              <a:t>Download our Summary</a:t>
            </a:r>
          </a:p>
        </p:txBody>
      </p:sp>
      <p:pic>
        <p:nvPicPr>
          <p:cNvPr id="4" name="Picture 3" descr="A close-up of a research paper&#10;&#10;Description automatically generated">
            <a:extLst>
              <a:ext uri="{FF2B5EF4-FFF2-40B4-BE49-F238E27FC236}">
                <a16:creationId xmlns:a16="http://schemas.microsoft.com/office/drawing/2014/main" id="{BE98EAA3-4F69-FD95-E131-20F72BC8F3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 y="1819352"/>
            <a:ext cx="3464341" cy="5002535"/>
          </a:xfrm>
          <a:prstGeom prst="rect">
            <a:avLst/>
          </a:prstGeom>
          <a:ln>
            <a:solidFill>
              <a:schemeClr val="accent4"/>
            </a:solidFill>
          </a:ln>
        </p:spPr>
      </p:pic>
      <p:pic>
        <p:nvPicPr>
          <p:cNvPr id="6" name="Picture 5" descr="A poster of a medical research&#10;&#10;Description automatically generated with medium confidence">
            <a:extLst>
              <a:ext uri="{FF2B5EF4-FFF2-40B4-BE49-F238E27FC236}">
                <a16:creationId xmlns:a16="http://schemas.microsoft.com/office/drawing/2014/main" id="{D8BDA9F8-C5E3-CFEA-61B8-6447CDAD2C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7045" y="1819352"/>
            <a:ext cx="3462245" cy="5002535"/>
          </a:xfrm>
          <a:prstGeom prst="rect">
            <a:avLst/>
          </a:prstGeom>
          <a:ln>
            <a:solidFill>
              <a:schemeClr val="accent4"/>
            </a:solidFill>
          </a:ln>
        </p:spPr>
      </p:pic>
      <p:pic>
        <p:nvPicPr>
          <p:cNvPr id="5" name="Picture 4" descr="A qr code with a pdf file&#10;&#10;Description automatically generated">
            <a:extLst>
              <a:ext uri="{FF2B5EF4-FFF2-40B4-BE49-F238E27FC236}">
                <a16:creationId xmlns:a16="http://schemas.microsoft.com/office/drawing/2014/main" id="{AF1669FE-5C16-3101-1117-0D2FEB2E8E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3258" y="481854"/>
            <a:ext cx="3796145" cy="3796145"/>
          </a:xfrm>
          <a:prstGeom prst="rect">
            <a:avLst/>
          </a:prstGeom>
        </p:spPr>
      </p:pic>
    </p:spTree>
    <p:extLst>
      <p:ext uri="{BB962C8B-B14F-4D97-AF65-F5344CB8AC3E}">
        <p14:creationId xmlns:p14="http://schemas.microsoft.com/office/powerpoint/2010/main" val="2238358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04"/>
        <p:cNvGrpSpPr/>
        <p:nvPr/>
      </p:nvGrpSpPr>
      <p:grpSpPr>
        <a:xfrm>
          <a:off x="0" y="0"/>
          <a:ext cx="0" cy="0"/>
          <a:chOff x="0" y="0"/>
          <a:chExt cx="0" cy="0"/>
        </a:xfrm>
      </p:grpSpPr>
      <p:sp>
        <p:nvSpPr>
          <p:cNvPr id="3705" name="Google Shape;3705;p69"/>
          <p:cNvSpPr txBox="1">
            <a:spLocks noGrp="1"/>
          </p:cNvSpPr>
          <p:nvPr>
            <p:ph type="title"/>
          </p:nvPr>
        </p:nvSpPr>
        <p:spPr>
          <a:xfrm>
            <a:off x="902084" y="2138528"/>
            <a:ext cx="5442800" cy="1634000"/>
          </a:xfrm>
          <a:prstGeom prst="rect">
            <a:avLst/>
          </a:prstGeom>
        </p:spPr>
        <p:txBody>
          <a:bodyPr spcFirstLastPara="1" wrap="square" lIns="121900" tIns="121900" rIns="121900" bIns="121900" anchor="b" anchorCtr="0">
            <a:noAutofit/>
          </a:bodyPr>
          <a:lstStyle/>
          <a:p>
            <a:r>
              <a:rPr lang="en"/>
              <a:t>Thank</a:t>
            </a:r>
            <a:br>
              <a:rPr lang="en"/>
            </a:br>
            <a:r>
              <a:rPr lang="en"/>
              <a:t>You!</a:t>
            </a:r>
            <a:endParaRPr/>
          </a:p>
        </p:txBody>
      </p:sp>
      <p:pic>
        <p:nvPicPr>
          <p:cNvPr id="6" name="Picture 5" descr="A group of people posing for a photo&#10;&#10;Description automatically generated">
            <a:extLst>
              <a:ext uri="{FF2B5EF4-FFF2-40B4-BE49-F238E27FC236}">
                <a16:creationId xmlns:a16="http://schemas.microsoft.com/office/drawing/2014/main" id="{FEBFC588-1373-00AE-5A58-AA1F17A577D2}"/>
              </a:ext>
            </a:extLst>
          </p:cNvPr>
          <p:cNvPicPr>
            <a:picLocks noChangeAspect="1"/>
          </p:cNvPicPr>
          <p:nvPr/>
        </p:nvPicPr>
        <p:blipFill rotWithShape="1">
          <a:blip r:embed="rId3">
            <a:extLst>
              <a:ext uri="{28A0092B-C50C-407E-A947-70E740481C1C}">
                <a14:useLocalDpi xmlns:a14="http://schemas.microsoft.com/office/drawing/2010/main" val="0"/>
              </a:ext>
            </a:extLst>
          </a:blip>
          <a:srcRect l="2215" r="8261" b="-2"/>
          <a:stretch/>
        </p:blipFill>
        <p:spPr>
          <a:xfrm>
            <a:off x="6096000" y="1097446"/>
            <a:ext cx="5388197" cy="451409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grpSp>
        <p:nvGrpSpPr>
          <p:cNvPr id="7" name="Google Shape;3368;p53">
            <a:extLst>
              <a:ext uri="{FF2B5EF4-FFF2-40B4-BE49-F238E27FC236}">
                <a16:creationId xmlns:a16="http://schemas.microsoft.com/office/drawing/2014/main" id="{CA940BA5-4BC7-9824-CB96-E0EE0CB7ADDB}"/>
              </a:ext>
            </a:extLst>
          </p:cNvPr>
          <p:cNvGrpSpPr/>
          <p:nvPr/>
        </p:nvGrpSpPr>
        <p:grpSpPr>
          <a:xfrm rot="-1328176" flipH="1">
            <a:off x="-817494" y="5249185"/>
            <a:ext cx="2548667" cy="2646979"/>
            <a:chOff x="2188536" y="1525570"/>
            <a:chExt cx="2046231" cy="2125163"/>
          </a:xfrm>
        </p:grpSpPr>
        <p:sp>
          <p:nvSpPr>
            <p:cNvPr id="8" name="Google Shape;3369;p53">
              <a:extLst>
                <a:ext uri="{FF2B5EF4-FFF2-40B4-BE49-F238E27FC236}">
                  <a16:creationId xmlns:a16="http://schemas.microsoft.com/office/drawing/2014/main" id="{251A1F1F-283D-1190-4CD9-76619F8D4042}"/>
                </a:ext>
              </a:extLst>
            </p:cNvPr>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9" name="Google Shape;3370;p53">
              <a:extLst>
                <a:ext uri="{FF2B5EF4-FFF2-40B4-BE49-F238E27FC236}">
                  <a16:creationId xmlns:a16="http://schemas.microsoft.com/office/drawing/2014/main" id="{3F103836-5911-2D49-AC78-91D5A08831D1}"/>
                </a:ext>
              </a:extLst>
            </p:cNvPr>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10" name="Google Shape;3371;p53">
              <a:extLst>
                <a:ext uri="{FF2B5EF4-FFF2-40B4-BE49-F238E27FC236}">
                  <a16:creationId xmlns:a16="http://schemas.microsoft.com/office/drawing/2014/main" id="{E56BC78E-7A4E-2D4E-C9D0-CEDBBA4C1FC6}"/>
                </a:ext>
              </a:extLst>
            </p:cNvPr>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11" name="Google Shape;3372;p53">
            <a:extLst>
              <a:ext uri="{FF2B5EF4-FFF2-40B4-BE49-F238E27FC236}">
                <a16:creationId xmlns:a16="http://schemas.microsoft.com/office/drawing/2014/main" id="{0F96835C-A00F-2771-6BD9-8371EE869517}"/>
              </a:ext>
            </a:extLst>
          </p:cNvPr>
          <p:cNvGrpSpPr/>
          <p:nvPr/>
        </p:nvGrpSpPr>
        <p:grpSpPr>
          <a:xfrm>
            <a:off x="9517269" y="-1129144"/>
            <a:ext cx="4335593" cy="4430689"/>
            <a:chOff x="7110880" y="-517071"/>
            <a:chExt cx="3251695" cy="3323017"/>
          </a:xfrm>
        </p:grpSpPr>
        <p:grpSp>
          <p:nvGrpSpPr>
            <p:cNvPr id="12" name="Google Shape;3373;p53">
              <a:extLst>
                <a:ext uri="{FF2B5EF4-FFF2-40B4-BE49-F238E27FC236}">
                  <a16:creationId xmlns:a16="http://schemas.microsoft.com/office/drawing/2014/main" id="{1E1E25FC-9EA3-42B3-75A4-43B2DF06BA81}"/>
                </a:ext>
              </a:extLst>
            </p:cNvPr>
            <p:cNvGrpSpPr/>
            <p:nvPr/>
          </p:nvGrpSpPr>
          <p:grpSpPr>
            <a:xfrm rot="-1718184">
              <a:off x="8092242" y="484056"/>
              <a:ext cx="1911525" cy="1985261"/>
              <a:chOff x="2188536" y="1525570"/>
              <a:chExt cx="2046231" cy="2125163"/>
            </a:xfrm>
          </p:grpSpPr>
          <p:sp>
            <p:nvSpPr>
              <p:cNvPr id="25" name="Google Shape;3374;p53">
                <a:extLst>
                  <a:ext uri="{FF2B5EF4-FFF2-40B4-BE49-F238E27FC236}">
                    <a16:creationId xmlns:a16="http://schemas.microsoft.com/office/drawing/2014/main" id="{D912A866-00CB-327D-13F3-0E66BB1C07A8}"/>
                  </a:ext>
                </a:extLst>
              </p:cNvPr>
              <p:cNvSpPr/>
              <p:nvPr/>
            </p:nvSpPr>
            <p:spPr>
              <a:xfrm rot="1725863">
                <a:off x="2327482" y="1827940"/>
                <a:ext cx="1503664" cy="963067"/>
              </a:xfrm>
              <a:custGeom>
                <a:avLst/>
                <a:gdLst/>
                <a:ahLst/>
                <a:cxnLst/>
                <a:rect l="l" t="t" r="r" b="b"/>
                <a:pathLst>
                  <a:path w="37564" h="24059" extrusionOk="0">
                    <a:moveTo>
                      <a:pt x="17357" y="0"/>
                    </a:moveTo>
                    <a:cubicBezTo>
                      <a:pt x="16282" y="0"/>
                      <a:pt x="15197" y="125"/>
                      <a:pt x="14122" y="400"/>
                    </a:cubicBezTo>
                    <a:cubicBezTo>
                      <a:pt x="4638" y="2822"/>
                      <a:pt x="5666" y="4859"/>
                      <a:pt x="2883" y="4859"/>
                    </a:cubicBezTo>
                    <a:cubicBezTo>
                      <a:pt x="2211" y="4859"/>
                      <a:pt x="1317" y="4740"/>
                      <a:pt x="0" y="4480"/>
                    </a:cubicBezTo>
                    <a:lnTo>
                      <a:pt x="0" y="4480"/>
                    </a:lnTo>
                    <a:cubicBezTo>
                      <a:pt x="0" y="4480"/>
                      <a:pt x="402" y="7194"/>
                      <a:pt x="5778" y="11455"/>
                    </a:cubicBezTo>
                    <a:cubicBezTo>
                      <a:pt x="10641" y="15310"/>
                      <a:pt x="9734" y="24059"/>
                      <a:pt x="18070" y="24059"/>
                    </a:cubicBezTo>
                    <a:cubicBezTo>
                      <a:pt x="18951" y="24059"/>
                      <a:pt x="19936" y="23961"/>
                      <a:pt x="21041" y="23749"/>
                    </a:cubicBezTo>
                    <a:cubicBezTo>
                      <a:pt x="32337" y="21586"/>
                      <a:pt x="18022" y="12211"/>
                      <a:pt x="26200" y="12211"/>
                    </a:cubicBezTo>
                    <a:cubicBezTo>
                      <a:pt x="26242" y="12211"/>
                      <a:pt x="26286" y="12211"/>
                      <a:pt x="26329" y="12212"/>
                    </a:cubicBezTo>
                    <a:cubicBezTo>
                      <a:pt x="26391" y="12212"/>
                      <a:pt x="26451" y="12213"/>
                      <a:pt x="26511" y="12213"/>
                    </a:cubicBezTo>
                    <a:cubicBezTo>
                      <a:pt x="37564" y="12213"/>
                      <a:pt x="27985" y="0"/>
                      <a:pt x="17357" y="0"/>
                    </a:cubicBezTo>
                    <a:close/>
                  </a:path>
                </a:pathLst>
              </a:custGeom>
              <a:solidFill>
                <a:schemeClr val="accent3"/>
              </a:solidFill>
              <a:ln>
                <a:noFill/>
              </a:ln>
            </p:spPr>
            <p:txBody>
              <a:bodyPr spcFirstLastPara="1" wrap="square" lIns="121900" tIns="121900" rIns="121900" bIns="121900" anchor="ctr" anchorCtr="0">
                <a:noAutofit/>
              </a:bodyPr>
              <a:lstStyle/>
              <a:p>
                <a:endParaRPr sz="2400"/>
              </a:p>
            </p:txBody>
          </p:sp>
          <p:sp>
            <p:nvSpPr>
              <p:cNvPr id="26" name="Google Shape;3375;p53">
                <a:extLst>
                  <a:ext uri="{FF2B5EF4-FFF2-40B4-BE49-F238E27FC236}">
                    <a16:creationId xmlns:a16="http://schemas.microsoft.com/office/drawing/2014/main" id="{E51C155C-B3BF-00DE-3ADB-894177B80ECE}"/>
                  </a:ext>
                </a:extLst>
              </p:cNvPr>
              <p:cNvSpPr/>
              <p:nvPr/>
            </p:nvSpPr>
            <p:spPr>
              <a:xfrm rot="1725863">
                <a:off x="2744313" y="2561163"/>
                <a:ext cx="1381534" cy="806952"/>
              </a:xfrm>
              <a:custGeom>
                <a:avLst/>
                <a:gdLst/>
                <a:ahLst/>
                <a:cxnLst/>
                <a:rect l="l" t="t" r="r" b="b"/>
                <a:pathLst>
                  <a:path w="34513" h="20159" extrusionOk="0">
                    <a:moveTo>
                      <a:pt x="73" y="0"/>
                    </a:moveTo>
                    <a:lnTo>
                      <a:pt x="1" y="1237"/>
                    </a:lnTo>
                    <a:cubicBezTo>
                      <a:pt x="12222" y="1961"/>
                      <a:pt x="25747" y="4775"/>
                      <a:pt x="33405" y="20159"/>
                    </a:cubicBezTo>
                    <a:lnTo>
                      <a:pt x="34513" y="19607"/>
                    </a:lnTo>
                    <a:cubicBezTo>
                      <a:pt x="30987" y="12522"/>
                      <a:pt x="26034" y="7521"/>
                      <a:pt x="19371" y="4324"/>
                    </a:cubicBezTo>
                    <a:cubicBezTo>
                      <a:pt x="14214" y="1849"/>
                      <a:pt x="8082" y="475"/>
                      <a:pt x="73" y="0"/>
                    </a:cubicBezTo>
                    <a:close/>
                  </a:path>
                </a:pathLst>
              </a:custGeom>
              <a:solidFill>
                <a:schemeClr val="accent3"/>
              </a:solidFill>
              <a:ln>
                <a:noFill/>
              </a:ln>
            </p:spPr>
            <p:txBody>
              <a:bodyPr spcFirstLastPara="1" wrap="square" lIns="121900" tIns="121900" rIns="121900" bIns="121900" anchor="ctr" anchorCtr="0">
                <a:noAutofit/>
              </a:bodyPr>
              <a:lstStyle/>
              <a:p>
                <a:endParaRPr sz="2400"/>
              </a:p>
            </p:txBody>
          </p:sp>
          <p:sp>
            <p:nvSpPr>
              <p:cNvPr id="27" name="Google Shape;3376;p53">
                <a:extLst>
                  <a:ext uri="{FF2B5EF4-FFF2-40B4-BE49-F238E27FC236}">
                    <a16:creationId xmlns:a16="http://schemas.microsoft.com/office/drawing/2014/main" id="{9D82AA20-4749-2DFB-FC5D-BDA2CF6FF170}"/>
                  </a:ext>
                </a:extLst>
              </p:cNvPr>
              <p:cNvSpPr/>
              <p:nvPr/>
            </p:nvSpPr>
            <p:spPr>
              <a:xfrm rot="1725863">
                <a:off x="2400344" y="1803264"/>
                <a:ext cx="1114298" cy="882688"/>
              </a:xfrm>
              <a:custGeom>
                <a:avLst/>
                <a:gdLst/>
                <a:ahLst/>
                <a:cxnLst/>
                <a:rect l="l" t="t" r="r" b="b"/>
                <a:pathLst>
                  <a:path w="27837" h="22051" extrusionOk="0">
                    <a:moveTo>
                      <a:pt x="14110" y="1"/>
                    </a:moveTo>
                    <a:cubicBezTo>
                      <a:pt x="14078" y="1"/>
                      <a:pt x="14047" y="19"/>
                      <a:pt x="14031" y="51"/>
                    </a:cubicBezTo>
                    <a:cubicBezTo>
                      <a:pt x="14010" y="94"/>
                      <a:pt x="14029" y="148"/>
                      <a:pt x="14072" y="168"/>
                    </a:cubicBezTo>
                    <a:cubicBezTo>
                      <a:pt x="16517" y="1351"/>
                      <a:pt x="15796" y="6084"/>
                      <a:pt x="15479" y="7667"/>
                    </a:cubicBezTo>
                    <a:cubicBezTo>
                      <a:pt x="14769" y="7517"/>
                      <a:pt x="14040" y="7419"/>
                      <a:pt x="13288" y="7346"/>
                    </a:cubicBezTo>
                    <a:cubicBezTo>
                      <a:pt x="13475" y="6334"/>
                      <a:pt x="13934" y="3181"/>
                      <a:pt x="12760" y="1502"/>
                    </a:cubicBezTo>
                    <a:cubicBezTo>
                      <a:pt x="12349" y="914"/>
                      <a:pt x="11773" y="569"/>
                      <a:pt x="11051" y="475"/>
                    </a:cubicBezTo>
                    <a:cubicBezTo>
                      <a:pt x="11048" y="475"/>
                      <a:pt x="11045" y="474"/>
                      <a:pt x="11041" y="474"/>
                    </a:cubicBezTo>
                    <a:cubicBezTo>
                      <a:pt x="10997" y="474"/>
                      <a:pt x="10958" y="507"/>
                      <a:pt x="10953" y="552"/>
                    </a:cubicBezTo>
                    <a:cubicBezTo>
                      <a:pt x="10946" y="601"/>
                      <a:pt x="10980" y="645"/>
                      <a:pt x="11028" y="651"/>
                    </a:cubicBezTo>
                    <a:cubicBezTo>
                      <a:pt x="11700" y="738"/>
                      <a:pt x="12234" y="1059"/>
                      <a:pt x="12615" y="1603"/>
                    </a:cubicBezTo>
                    <a:cubicBezTo>
                      <a:pt x="13738" y="3208"/>
                      <a:pt x="13288" y="6338"/>
                      <a:pt x="13110" y="7327"/>
                    </a:cubicBezTo>
                    <a:cubicBezTo>
                      <a:pt x="12535" y="7274"/>
                      <a:pt x="11949" y="7232"/>
                      <a:pt x="11349" y="7189"/>
                    </a:cubicBezTo>
                    <a:cubicBezTo>
                      <a:pt x="11280" y="7185"/>
                      <a:pt x="11211" y="7180"/>
                      <a:pt x="11143" y="7174"/>
                    </a:cubicBezTo>
                    <a:cubicBezTo>
                      <a:pt x="11392" y="6211"/>
                      <a:pt x="12153" y="2447"/>
                      <a:pt x="9316" y="1118"/>
                    </a:cubicBezTo>
                    <a:cubicBezTo>
                      <a:pt x="9304" y="1113"/>
                      <a:pt x="9292" y="1110"/>
                      <a:pt x="9279" y="1110"/>
                    </a:cubicBezTo>
                    <a:cubicBezTo>
                      <a:pt x="9246" y="1110"/>
                      <a:pt x="9213" y="1129"/>
                      <a:pt x="9199" y="1161"/>
                    </a:cubicBezTo>
                    <a:cubicBezTo>
                      <a:pt x="9178" y="1205"/>
                      <a:pt x="9197" y="1257"/>
                      <a:pt x="9240" y="1279"/>
                    </a:cubicBezTo>
                    <a:cubicBezTo>
                      <a:pt x="11987" y="2563"/>
                      <a:pt x="11196" y="6275"/>
                      <a:pt x="10964" y="7162"/>
                    </a:cubicBezTo>
                    <a:cubicBezTo>
                      <a:pt x="10426" y="7123"/>
                      <a:pt x="9877" y="7081"/>
                      <a:pt x="9315" y="7027"/>
                    </a:cubicBezTo>
                    <a:cubicBezTo>
                      <a:pt x="9711" y="4778"/>
                      <a:pt x="6455" y="2324"/>
                      <a:pt x="6312" y="2217"/>
                    </a:cubicBezTo>
                    <a:cubicBezTo>
                      <a:pt x="6296" y="2205"/>
                      <a:pt x="6278" y="2200"/>
                      <a:pt x="6259" y="2200"/>
                    </a:cubicBezTo>
                    <a:cubicBezTo>
                      <a:pt x="6232" y="2200"/>
                      <a:pt x="6206" y="2212"/>
                      <a:pt x="6189" y="2235"/>
                    </a:cubicBezTo>
                    <a:cubicBezTo>
                      <a:pt x="6159" y="2274"/>
                      <a:pt x="6167" y="2329"/>
                      <a:pt x="6206" y="2359"/>
                    </a:cubicBezTo>
                    <a:cubicBezTo>
                      <a:pt x="6240" y="2385"/>
                      <a:pt x="9527" y="4862"/>
                      <a:pt x="9136" y="7009"/>
                    </a:cubicBezTo>
                    <a:cubicBezTo>
                      <a:pt x="8353" y="6931"/>
                      <a:pt x="7544" y="6827"/>
                      <a:pt x="6711" y="6673"/>
                    </a:cubicBezTo>
                    <a:cubicBezTo>
                      <a:pt x="6711" y="6671"/>
                      <a:pt x="6711" y="6670"/>
                      <a:pt x="6711" y="6669"/>
                    </a:cubicBezTo>
                    <a:cubicBezTo>
                      <a:pt x="6715" y="6639"/>
                      <a:pt x="7077" y="3654"/>
                      <a:pt x="4474" y="3199"/>
                    </a:cubicBezTo>
                    <a:cubicBezTo>
                      <a:pt x="4469" y="3199"/>
                      <a:pt x="4464" y="3198"/>
                      <a:pt x="4458" y="3198"/>
                    </a:cubicBezTo>
                    <a:cubicBezTo>
                      <a:pt x="4416" y="3198"/>
                      <a:pt x="4380" y="3228"/>
                      <a:pt x="4371" y="3271"/>
                    </a:cubicBezTo>
                    <a:cubicBezTo>
                      <a:pt x="4363" y="3320"/>
                      <a:pt x="4395" y="3366"/>
                      <a:pt x="4443" y="3374"/>
                    </a:cubicBezTo>
                    <a:cubicBezTo>
                      <a:pt x="6755" y="3778"/>
                      <a:pt x="6577" y="6261"/>
                      <a:pt x="6539" y="6609"/>
                    </a:cubicBezTo>
                    <a:cubicBezTo>
                      <a:pt x="6528" y="6617"/>
                      <a:pt x="6516" y="6625"/>
                      <a:pt x="6504" y="6634"/>
                    </a:cubicBezTo>
                    <a:cubicBezTo>
                      <a:pt x="5931" y="6524"/>
                      <a:pt x="5346" y="6389"/>
                      <a:pt x="4748" y="6223"/>
                    </a:cubicBezTo>
                    <a:cubicBezTo>
                      <a:pt x="5133" y="5324"/>
                      <a:pt x="3617" y="3913"/>
                      <a:pt x="3552" y="3854"/>
                    </a:cubicBezTo>
                    <a:cubicBezTo>
                      <a:pt x="3536" y="3838"/>
                      <a:pt x="3514" y="3831"/>
                      <a:pt x="3493" y="3831"/>
                    </a:cubicBezTo>
                    <a:cubicBezTo>
                      <a:pt x="3469" y="3831"/>
                      <a:pt x="3445" y="3840"/>
                      <a:pt x="3428" y="3859"/>
                    </a:cubicBezTo>
                    <a:cubicBezTo>
                      <a:pt x="3394" y="3895"/>
                      <a:pt x="3397" y="3951"/>
                      <a:pt x="3432" y="3985"/>
                    </a:cubicBezTo>
                    <a:cubicBezTo>
                      <a:pt x="3447" y="3998"/>
                      <a:pt x="4935" y="5381"/>
                      <a:pt x="4582" y="6162"/>
                    </a:cubicBezTo>
                    <a:cubicBezTo>
                      <a:pt x="4581" y="6166"/>
                      <a:pt x="4581" y="6170"/>
                      <a:pt x="4579" y="6174"/>
                    </a:cubicBezTo>
                    <a:cubicBezTo>
                      <a:pt x="3260" y="5796"/>
                      <a:pt x="1879" y="5259"/>
                      <a:pt x="429" y="4483"/>
                    </a:cubicBezTo>
                    <a:cubicBezTo>
                      <a:pt x="389" y="4462"/>
                      <a:pt x="346" y="4452"/>
                      <a:pt x="304" y="4452"/>
                    </a:cubicBezTo>
                    <a:cubicBezTo>
                      <a:pt x="209" y="4452"/>
                      <a:pt x="117" y="4503"/>
                      <a:pt x="69" y="4593"/>
                    </a:cubicBezTo>
                    <a:cubicBezTo>
                      <a:pt x="0" y="4721"/>
                      <a:pt x="49" y="4883"/>
                      <a:pt x="179" y="4952"/>
                    </a:cubicBezTo>
                    <a:cubicBezTo>
                      <a:pt x="2205" y="6036"/>
                      <a:pt x="4095" y="6663"/>
                      <a:pt x="5869" y="7047"/>
                    </a:cubicBezTo>
                    <a:cubicBezTo>
                      <a:pt x="4595" y="7786"/>
                      <a:pt x="3554" y="7857"/>
                      <a:pt x="3203" y="7857"/>
                    </a:cubicBezTo>
                    <a:cubicBezTo>
                      <a:pt x="3122" y="7857"/>
                      <a:pt x="3078" y="7853"/>
                      <a:pt x="3075" y="7853"/>
                    </a:cubicBezTo>
                    <a:cubicBezTo>
                      <a:pt x="3072" y="7852"/>
                      <a:pt x="3068" y="7852"/>
                      <a:pt x="3065" y="7852"/>
                    </a:cubicBezTo>
                    <a:cubicBezTo>
                      <a:pt x="3020" y="7852"/>
                      <a:pt x="2983" y="7887"/>
                      <a:pt x="2978" y="7931"/>
                    </a:cubicBezTo>
                    <a:cubicBezTo>
                      <a:pt x="2974" y="7981"/>
                      <a:pt x="3009" y="8024"/>
                      <a:pt x="3057" y="8028"/>
                    </a:cubicBezTo>
                    <a:cubicBezTo>
                      <a:pt x="3069" y="8029"/>
                      <a:pt x="3128" y="8034"/>
                      <a:pt x="3227" y="8034"/>
                    </a:cubicBezTo>
                    <a:cubicBezTo>
                      <a:pt x="3503" y="8034"/>
                      <a:pt x="4094" y="7995"/>
                      <a:pt x="4860" y="7717"/>
                    </a:cubicBezTo>
                    <a:cubicBezTo>
                      <a:pt x="5243" y="7580"/>
                      <a:pt x="5670" y="7382"/>
                      <a:pt x="6124" y="7101"/>
                    </a:cubicBezTo>
                    <a:cubicBezTo>
                      <a:pt x="7109" y="7304"/>
                      <a:pt x="8058" y="7432"/>
                      <a:pt x="8974" y="7527"/>
                    </a:cubicBezTo>
                    <a:cubicBezTo>
                      <a:pt x="8186" y="9368"/>
                      <a:pt x="5741" y="9504"/>
                      <a:pt x="5046" y="9504"/>
                    </a:cubicBezTo>
                    <a:cubicBezTo>
                      <a:pt x="4932" y="9504"/>
                      <a:pt x="4865" y="9500"/>
                      <a:pt x="4860" y="9500"/>
                    </a:cubicBezTo>
                    <a:cubicBezTo>
                      <a:pt x="4859" y="9500"/>
                      <a:pt x="4857" y="9500"/>
                      <a:pt x="4855" y="9500"/>
                    </a:cubicBezTo>
                    <a:cubicBezTo>
                      <a:pt x="4809" y="9500"/>
                      <a:pt x="4770" y="9537"/>
                      <a:pt x="4767" y="9584"/>
                    </a:cubicBezTo>
                    <a:cubicBezTo>
                      <a:pt x="4764" y="9632"/>
                      <a:pt x="4801" y="9674"/>
                      <a:pt x="4850" y="9677"/>
                    </a:cubicBezTo>
                    <a:cubicBezTo>
                      <a:pt x="4855" y="9677"/>
                      <a:pt x="4924" y="9681"/>
                      <a:pt x="5042" y="9681"/>
                    </a:cubicBezTo>
                    <a:cubicBezTo>
                      <a:pt x="5418" y="9681"/>
                      <a:pt x="6291" y="9643"/>
                      <a:pt x="7158" y="9330"/>
                    </a:cubicBezTo>
                    <a:cubicBezTo>
                      <a:pt x="7967" y="9038"/>
                      <a:pt x="8770" y="8505"/>
                      <a:pt x="9158" y="7546"/>
                    </a:cubicBezTo>
                    <a:cubicBezTo>
                      <a:pt x="9723" y="7601"/>
                      <a:pt x="10274" y="7643"/>
                      <a:pt x="10815" y="7682"/>
                    </a:cubicBezTo>
                    <a:cubicBezTo>
                      <a:pt x="9958" y="10292"/>
                      <a:pt x="6746" y="11242"/>
                      <a:pt x="6712" y="11252"/>
                    </a:cubicBezTo>
                    <a:cubicBezTo>
                      <a:pt x="6662" y="11269"/>
                      <a:pt x="6639" y="11314"/>
                      <a:pt x="6651" y="11361"/>
                    </a:cubicBezTo>
                    <a:cubicBezTo>
                      <a:pt x="6662" y="11400"/>
                      <a:pt x="6697" y="11425"/>
                      <a:pt x="6736" y="11425"/>
                    </a:cubicBezTo>
                    <a:cubicBezTo>
                      <a:pt x="6744" y="11425"/>
                      <a:pt x="6752" y="11424"/>
                      <a:pt x="6761" y="11422"/>
                    </a:cubicBezTo>
                    <a:cubicBezTo>
                      <a:pt x="6766" y="11420"/>
                      <a:pt x="6855" y="11393"/>
                      <a:pt x="7002" y="11341"/>
                    </a:cubicBezTo>
                    <a:cubicBezTo>
                      <a:pt x="7792" y="11056"/>
                      <a:pt x="10273" y="9993"/>
                      <a:pt x="10996" y="7696"/>
                    </a:cubicBezTo>
                    <a:cubicBezTo>
                      <a:pt x="11101" y="7704"/>
                      <a:pt x="11207" y="7711"/>
                      <a:pt x="11311" y="7719"/>
                    </a:cubicBezTo>
                    <a:cubicBezTo>
                      <a:pt x="11901" y="7761"/>
                      <a:pt x="12473" y="7801"/>
                      <a:pt x="13027" y="7853"/>
                    </a:cubicBezTo>
                    <a:cubicBezTo>
                      <a:pt x="12575" y="11995"/>
                      <a:pt x="7963" y="12488"/>
                      <a:pt x="7916" y="12492"/>
                    </a:cubicBezTo>
                    <a:cubicBezTo>
                      <a:pt x="7869" y="12498"/>
                      <a:pt x="7832" y="12541"/>
                      <a:pt x="7838" y="12589"/>
                    </a:cubicBezTo>
                    <a:cubicBezTo>
                      <a:pt x="7841" y="12636"/>
                      <a:pt x="7880" y="12670"/>
                      <a:pt x="7926" y="12670"/>
                    </a:cubicBezTo>
                    <a:cubicBezTo>
                      <a:pt x="7928" y="12670"/>
                      <a:pt x="7931" y="12669"/>
                      <a:pt x="7934" y="12669"/>
                    </a:cubicBezTo>
                    <a:cubicBezTo>
                      <a:pt x="7951" y="12668"/>
                      <a:pt x="8627" y="12596"/>
                      <a:pt x="9489" y="12285"/>
                    </a:cubicBezTo>
                    <a:cubicBezTo>
                      <a:pt x="10939" y="11762"/>
                      <a:pt x="12921" y="10560"/>
                      <a:pt x="13206" y="7869"/>
                    </a:cubicBezTo>
                    <a:cubicBezTo>
                      <a:pt x="13956" y="7942"/>
                      <a:pt x="14675" y="8035"/>
                      <a:pt x="15367" y="8181"/>
                    </a:cubicBezTo>
                    <a:cubicBezTo>
                      <a:pt x="15365" y="8182"/>
                      <a:pt x="15365" y="8188"/>
                      <a:pt x="15365" y="8188"/>
                    </a:cubicBezTo>
                    <a:cubicBezTo>
                      <a:pt x="14606" y="13914"/>
                      <a:pt x="8851" y="14929"/>
                      <a:pt x="8793" y="14938"/>
                    </a:cubicBezTo>
                    <a:cubicBezTo>
                      <a:pt x="8743" y="14946"/>
                      <a:pt x="8712" y="14991"/>
                      <a:pt x="8720" y="15041"/>
                    </a:cubicBezTo>
                    <a:cubicBezTo>
                      <a:pt x="8727" y="15083"/>
                      <a:pt x="8765" y="15114"/>
                      <a:pt x="8807" y="15114"/>
                    </a:cubicBezTo>
                    <a:cubicBezTo>
                      <a:pt x="8812" y="15114"/>
                      <a:pt x="8817" y="15114"/>
                      <a:pt x="8821" y="15113"/>
                    </a:cubicBezTo>
                    <a:cubicBezTo>
                      <a:pt x="8839" y="15110"/>
                      <a:pt x="9324" y="15025"/>
                      <a:pt x="10028" y="14771"/>
                    </a:cubicBezTo>
                    <a:cubicBezTo>
                      <a:pt x="11808" y="14129"/>
                      <a:pt x="14984" y="12410"/>
                      <a:pt x="15538" y="8222"/>
                    </a:cubicBezTo>
                    <a:cubicBezTo>
                      <a:pt x="15540" y="8220"/>
                      <a:pt x="15540" y="8220"/>
                      <a:pt x="15540" y="8219"/>
                    </a:cubicBezTo>
                    <a:cubicBezTo>
                      <a:pt x="16422" y="8416"/>
                      <a:pt x="17263" y="8701"/>
                      <a:pt x="18071" y="9136"/>
                    </a:cubicBezTo>
                    <a:cubicBezTo>
                      <a:pt x="17888" y="13990"/>
                      <a:pt x="9715" y="16487"/>
                      <a:pt x="9632" y="16511"/>
                    </a:cubicBezTo>
                    <a:cubicBezTo>
                      <a:pt x="9585" y="16528"/>
                      <a:pt x="9559" y="16575"/>
                      <a:pt x="9573" y="16621"/>
                    </a:cubicBezTo>
                    <a:cubicBezTo>
                      <a:pt x="9584" y="16659"/>
                      <a:pt x="9619" y="16684"/>
                      <a:pt x="9657" y="16684"/>
                    </a:cubicBezTo>
                    <a:cubicBezTo>
                      <a:pt x="9665" y="16684"/>
                      <a:pt x="9674" y="16683"/>
                      <a:pt x="9682" y="16680"/>
                    </a:cubicBezTo>
                    <a:cubicBezTo>
                      <a:pt x="9696" y="16676"/>
                      <a:pt x="9926" y="16607"/>
                      <a:pt x="10300" y="16472"/>
                    </a:cubicBezTo>
                    <a:cubicBezTo>
                      <a:pt x="12226" y="15778"/>
                      <a:pt x="18009" y="13350"/>
                      <a:pt x="18240" y="9231"/>
                    </a:cubicBezTo>
                    <a:cubicBezTo>
                      <a:pt x="18906" y="9610"/>
                      <a:pt x="19551" y="10095"/>
                      <a:pt x="20179" y="10722"/>
                    </a:cubicBezTo>
                    <a:cubicBezTo>
                      <a:pt x="20172" y="10734"/>
                      <a:pt x="20168" y="10742"/>
                      <a:pt x="20167" y="10743"/>
                    </a:cubicBezTo>
                    <a:cubicBezTo>
                      <a:pt x="20160" y="10757"/>
                      <a:pt x="20158" y="10773"/>
                      <a:pt x="20158" y="10789"/>
                    </a:cubicBezTo>
                    <a:cubicBezTo>
                      <a:pt x="20236" y="12777"/>
                      <a:pt x="19651" y="14417"/>
                      <a:pt x="18420" y="15661"/>
                    </a:cubicBezTo>
                    <a:cubicBezTo>
                      <a:pt x="15840" y="18271"/>
                      <a:pt x="11168" y="18370"/>
                      <a:pt x="10431" y="18370"/>
                    </a:cubicBezTo>
                    <a:cubicBezTo>
                      <a:pt x="10370" y="18370"/>
                      <a:pt x="10336" y="18370"/>
                      <a:pt x="10332" y="18370"/>
                    </a:cubicBezTo>
                    <a:cubicBezTo>
                      <a:pt x="10332" y="18370"/>
                      <a:pt x="10331" y="18370"/>
                      <a:pt x="10330" y="18370"/>
                    </a:cubicBezTo>
                    <a:cubicBezTo>
                      <a:pt x="10281" y="18370"/>
                      <a:pt x="10242" y="18407"/>
                      <a:pt x="10241" y="18455"/>
                    </a:cubicBezTo>
                    <a:cubicBezTo>
                      <a:pt x="10239" y="18505"/>
                      <a:pt x="10278" y="18545"/>
                      <a:pt x="10327" y="18547"/>
                    </a:cubicBezTo>
                    <a:cubicBezTo>
                      <a:pt x="10331" y="18547"/>
                      <a:pt x="10365" y="18547"/>
                      <a:pt x="10425" y="18547"/>
                    </a:cubicBezTo>
                    <a:cubicBezTo>
                      <a:pt x="10917" y="18547"/>
                      <a:pt x="13165" y="18504"/>
                      <a:pt x="15392" y="17701"/>
                    </a:cubicBezTo>
                    <a:cubicBezTo>
                      <a:pt x="16526" y="17291"/>
                      <a:pt x="17656" y="16684"/>
                      <a:pt x="18545" y="15786"/>
                    </a:cubicBezTo>
                    <a:cubicBezTo>
                      <a:pt x="19791" y="14526"/>
                      <a:pt x="20393" y="12876"/>
                      <a:pt x="20336" y="10881"/>
                    </a:cubicBezTo>
                    <a:lnTo>
                      <a:pt x="20336" y="10881"/>
                    </a:lnTo>
                    <a:cubicBezTo>
                      <a:pt x="20559" y="11112"/>
                      <a:pt x="20779" y="11358"/>
                      <a:pt x="20998" y="11627"/>
                    </a:cubicBezTo>
                    <a:cubicBezTo>
                      <a:pt x="21021" y="11656"/>
                      <a:pt x="21050" y="11675"/>
                      <a:pt x="21079" y="11692"/>
                    </a:cubicBezTo>
                    <a:cubicBezTo>
                      <a:pt x="21517" y="14249"/>
                      <a:pt x="21116" y="16288"/>
                      <a:pt x="19877" y="17758"/>
                    </a:cubicBezTo>
                    <a:cubicBezTo>
                      <a:pt x="17845" y="20167"/>
                      <a:pt x="14111" y="20358"/>
                      <a:pt x="12977" y="20358"/>
                    </a:cubicBezTo>
                    <a:cubicBezTo>
                      <a:pt x="12770" y="20358"/>
                      <a:pt x="12650" y="20351"/>
                      <a:pt x="12642" y="20351"/>
                    </a:cubicBezTo>
                    <a:cubicBezTo>
                      <a:pt x="12640" y="20351"/>
                      <a:pt x="12639" y="20351"/>
                      <a:pt x="12637" y="20351"/>
                    </a:cubicBezTo>
                    <a:cubicBezTo>
                      <a:pt x="12591" y="20351"/>
                      <a:pt x="12551" y="20386"/>
                      <a:pt x="12549" y="20433"/>
                    </a:cubicBezTo>
                    <a:cubicBezTo>
                      <a:pt x="12545" y="20482"/>
                      <a:pt x="12583" y="20524"/>
                      <a:pt x="12631" y="20528"/>
                    </a:cubicBezTo>
                    <a:cubicBezTo>
                      <a:pt x="12639" y="20528"/>
                      <a:pt x="12760" y="20535"/>
                      <a:pt x="12968" y="20535"/>
                    </a:cubicBezTo>
                    <a:cubicBezTo>
                      <a:pt x="13663" y="20535"/>
                      <a:pt x="15334" y="20464"/>
                      <a:pt x="17006" y="19862"/>
                    </a:cubicBezTo>
                    <a:cubicBezTo>
                      <a:pt x="18098" y="19467"/>
                      <a:pt x="19189" y="18847"/>
                      <a:pt x="20012" y="17872"/>
                    </a:cubicBezTo>
                    <a:cubicBezTo>
                      <a:pt x="21166" y="16505"/>
                      <a:pt x="21616" y="14663"/>
                      <a:pt x="21359" y="12388"/>
                    </a:cubicBezTo>
                    <a:lnTo>
                      <a:pt x="21359" y="12388"/>
                    </a:lnTo>
                    <a:cubicBezTo>
                      <a:pt x="22394" y="15586"/>
                      <a:pt x="22311" y="18036"/>
                      <a:pt x="21100" y="19675"/>
                    </a:cubicBezTo>
                    <a:cubicBezTo>
                      <a:pt x="19585" y="21730"/>
                      <a:pt x="16716" y="21874"/>
                      <a:pt x="15953" y="21874"/>
                    </a:cubicBezTo>
                    <a:cubicBezTo>
                      <a:pt x="15835" y="21874"/>
                      <a:pt x="15767" y="21870"/>
                      <a:pt x="15763" y="21870"/>
                    </a:cubicBezTo>
                    <a:cubicBezTo>
                      <a:pt x="15762" y="21870"/>
                      <a:pt x="15761" y="21870"/>
                      <a:pt x="15760" y="21870"/>
                    </a:cubicBezTo>
                    <a:cubicBezTo>
                      <a:pt x="15711" y="21870"/>
                      <a:pt x="15672" y="21906"/>
                      <a:pt x="15669" y="21954"/>
                    </a:cubicBezTo>
                    <a:cubicBezTo>
                      <a:pt x="15667" y="22004"/>
                      <a:pt x="15703" y="22044"/>
                      <a:pt x="15752" y="22047"/>
                    </a:cubicBezTo>
                    <a:cubicBezTo>
                      <a:pt x="15757" y="22047"/>
                      <a:pt x="15826" y="22051"/>
                      <a:pt x="15947" y="22051"/>
                    </a:cubicBezTo>
                    <a:cubicBezTo>
                      <a:pt x="16391" y="22051"/>
                      <a:pt x="17534" y="22004"/>
                      <a:pt x="18725" y="21574"/>
                    </a:cubicBezTo>
                    <a:cubicBezTo>
                      <a:pt x="19631" y="21247"/>
                      <a:pt x="20566" y="20698"/>
                      <a:pt x="21243" y="19782"/>
                    </a:cubicBezTo>
                    <a:cubicBezTo>
                      <a:pt x="22567" y="17986"/>
                      <a:pt x="22589" y="15267"/>
                      <a:pt x="21312" y="11700"/>
                    </a:cubicBezTo>
                    <a:cubicBezTo>
                      <a:pt x="21332" y="11691"/>
                      <a:pt x="21352" y="11680"/>
                      <a:pt x="21371" y="11665"/>
                    </a:cubicBezTo>
                    <a:cubicBezTo>
                      <a:pt x="21439" y="11611"/>
                      <a:pt x="21471" y="11531"/>
                      <a:pt x="21467" y="11450"/>
                    </a:cubicBezTo>
                    <a:cubicBezTo>
                      <a:pt x="22640" y="11119"/>
                      <a:pt x="26632" y="9812"/>
                      <a:pt x="27433" y="7224"/>
                    </a:cubicBezTo>
                    <a:cubicBezTo>
                      <a:pt x="27837" y="5917"/>
                      <a:pt x="27351" y="4486"/>
                      <a:pt x="25988" y="2970"/>
                    </a:cubicBezTo>
                    <a:lnTo>
                      <a:pt x="25986" y="2971"/>
                    </a:lnTo>
                    <a:cubicBezTo>
                      <a:pt x="25969" y="2952"/>
                      <a:pt x="25945" y="2942"/>
                      <a:pt x="25921" y="2942"/>
                    </a:cubicBezTo>
                    <a:cubicBezTo>
                      <a:pt x="25900" y="2942"/>
                      <a:pt x="25879" y="2949"/>
                      <a:pt x="25862" y="2964"/>
                    </a:cubicBezTo>
                    <a:cubicBezTo>
                      <a:pt x="25826" y="2997"/>
                      <a:pt x="25823" y="3054"/>
                      <a:pt x="25855" y="3090"/>
                    </a:cubicBezTo>
                    <a:cubicBezTo>
                      <a:pt x="27173" y="4555"/>
                      <a:pt x="27647" y="5929"/>
                      <a:pt x="27264" y="7173"/>
                    </a:cubicBezTo>
                    <a:cubicBezTo>
                      <a:pt x="26495" y="9655"/>
                      <a:pt x="22520" y="10962"/>
                      <a:pt x="21402" y="11284"/>
                    </a:cubicBezTo>
                    <a:cubicBezTo>
                      <a:pt x="21305" y="11166"/>
                      <a:pt x="21209" y="11053"/>
                      <a:pt x="21112" y="10941"/>
                    </a:cubicBezTo>
                    <a:cubicBezTo>
                      <a:pt x="21105" y="10907"/>
                      <a:pt x="21098" y="10874"/>
                      <a:pt x="21090" y="10839"/>
                    </a:cubicBezTo>
                    <a:cubicBezTo>
                      <a:pt x="21505" y="10510"/>
                      <a:pt x="24605" y="7942"/>
                      <a:pt x="24635" y="5062"/>
                    </a:cubicBezTo>
                    <a:cubicBezTo>
                      <a:pt x="24650" y="3682"/>
                      <a:pt x="23969" y="2435"/>
                      <a:pt x="22609" y="1353"/>
                    </a:cubicBezTo>
                    <a:cubicBezTo>
                      <a:pt x="22592" y="1340"/>
                      <a:pt x="22573" y="1334"/>
                      <a:pt x="22553" y="1334"/>
                    </a:cubicBezTo>
                    <a:cubicBezTo>
                      <a:pt x="22527" y="1334"/>
                      <a:pt x="22502" y="1345"/>
                      <a:pt x="22485" y="1367"/>
                    </a:cubicBezTo>
                    <a:cubicBezTo>
                      <a:pt x="22454" y="1405"/>
                      <a:pt x="22461" y="1461"/>
                      <a:pt x="22500" y="1491"/>
                    </a:cubicBezTo>
                    <a:cubicBezTo>
                      <a:pt x="23813" y="2537"/>
                      <a:pt x="24473" y="3737"/>
                      <a:pt x="24459" y="5059"/>
                    </a:cubicBezTo>
                    <a:cubicBezTo>
                      <a:pt x="24427" y="8043"/>
                      <a:pt x="20973" y="10710"/>
                      <a:pt x="20939" y="10735"/>
                    </a:cubicBezTo>
                    <a:cubicBezTo>
                      <a:pt x="20936" y="10737"/>
                      <a:pt x="20935" y="10741"/>
                      <a:pt x="20932" y="10743"/>
                    </a:cubicBezTo>
                    <a:cubicBezTo>
                      <a:pt x="20806" y="10604"/>
                      <a:pt x="20679" y="10472"/>
                      <a:pt x="20552" y="10345"/>
                    </a:cubicBezTo>
                    <a:cubicBezTo>
                      <a:pt x="21201" y="8854"/>
                      <a:pt x="22785" y="4255"/>
                      <a:pt x="19295" y="1145"/>
                    </a:cubicBezTo>
                    <a:cubicBezTo>
                      <a:pt x="19278" y="1130"/>
                      <a:pt x="19257" y="1123"/>
                      <a:pt x="19236" y="1123"/>
                    </a:cubicBezTo>
                    <a:cubicBezTo>
                      <a:pt x="19211" y="1123"/>
                      <a:pt x="19187" y="1132"/>
                      <a:pt x="19170" y="1152"/>
                    </a:cubicBezTo>
                    <a:cubicBezTo>
                      <a:pt x="19137" y="1188"/>
                      <a:pt x="19141" y="1244"/>
                      <a:pt x="19176" y="1278"/>
                    </a:cubicBezTo>
                    <a:cubicBezTo>
                      <a:pt x="22538" y="4271"/>
                      <a:pt x="21064" y="8699"/>
                      <a:pt x="20416" y="10214"/>
                    </a:cubicBezTo>
                    <a:cubicBezTo>
                      <a:pt x="19722" y="9549"/>
                      <a:pt x="19009" y="9041"/>
                      <a:pt x="18272" y="8650"/>
                    </a:cubicBezTo>
                    <a:cubicBezTo>
                      <a:pt x="18351" y="6935"/>
                      <a:pt x="18530" y="724"/>
                      <a:pt x="17030" y="310"/>
                    </a:cubicBezTo>
                    <a:cubicBezTo>
                      <a:pt x="17022" y="308"/>
                      <a:pt x="17014" y="307"/>
                      <a:pt x="17006" y="307"/>
                    </a:cubicBezTo>
                    <a:cubicBezTo>
                      <a:pt x="16968" y="307"/>
                      <a:pt x="16933" y="332"/>
                      <a:pt x="16922" y="371"/>
                    </a:cubicBezTo>
                    <a:cubicBezTo>
                      <a:pt x="16909" y="418"/>
                      <a:pt x="16937" y="467"/>
                      <a:pt x="16984" y="480"/>
                    </a:cubicBezTo>
                    <a:cubicBezTo>
                      <a:pt x="18198" y="814"/>
                      <a:pt x="18216" y="6021"/>
                      <a:pt x="18101" y="8562"/>
                    </a:cubicBezTo>
                    <a:cubicBezTo>
                      <a:pt x="17311" y="8165"/>
                      <a:pt x="16496" y="7896"/>
                      <a:pt x="15656" y="7707"/>
                    </a:cubicBezTo>
                    <a:cubicBezTo>
                      <a:pt x="15988" y="6098"/>
                      <a:pt x="16745" y="1264"/>
                      <a:pt x="14149" y="10"/>
                    </a:cubicBezTo>
                    <a:cubicBezTo>
                      <a:pt x="14136" y="4"/>
                      <a:pt x="14123" y="1"/>
                      <a:pt x="14110"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13" name="Google Shape;3377;p53">
              <a:extLst>
                <a:ext uri="{FF2B5EF4-FFF2-40B4-BE49-F238E27FC236}">
                  <a16:creationId xmlns:a16="http://schemas.microsoft.com/office/drawing/2014/main" id="{BAD2D6F2-C29F-A0EA-24B5-3F2DCC56C947}"/>
                </a:ext>
              </a:extLst>
            </p:cNvPr>
            <p:cNvGrpSpPr/>
            <p:nvPr/>
          </p:nvGrpSpPr>
          <p:grpSpPr>
            <a:xfrm rot="-2095651">
              <a:off x="7406576" y="-81810"/>
              <a:ext cx="2048134" cy="1677280"/>
              <a:chOff x="4901407" y="1197566"/>
              <a:chExt cx="1675198" cy="1371870"/>
            </a:xfrm>
          </p:grpSpPr>
          <p:sp>
            <p:nvSpPr>
              <p:cNvPr id="14" name="Google Shape;3378;p53">
                <a:extLst>
                  <a:ext uri="{FF2B5EF4-FFF2-40B4-BE49-F238E27FC236}">
                    <a16:creationId xmlns:a16="http://schemas.microsoft.com/office/drawing/2014/main" id="{9BF92109-1164-B41F-6824-9188EE0B5757}"/>
                  </a:ext>
                </a:extLst>
              </p:cNvPr>
              <p:cNvSpPr/>
              <p:nvPr/>
            </p:nvSpPr>
            <p:spPr>
              <a:xfrm>
                <a:off x="4901407" y="1197566"/>
                <a:ext cx="1675198" cy="1371870"/>
              </a:xfrm>
              <a:custGeom>
                <a:avLst/>
                <a:gdLst/>
                <a:ahLst/>
                <a:cxnLst/>
                <a:rect l="l" t="t" r="r" b="b"/>
                <a:pathLst>
                  <a:path w="38129" h="31225" extrusionOk="0">
                    <a:moveTo>
                      <a:pt x="1" y="3384"/>
                    </a:moveTo>
                    <a:lnTo>
                      <a:pt x="1" y="3386"/>
                    </a:lnTo>
                    <a:cubicBezTo>
                      <a:pt x="1" y="3386"/>
                      <a:pt x="1" y="3386"/>
                      <a:pt x="2" y="3386"/>
                    </a:cubicBezTo>
                    <a:lnTo>
                      <a:pt x="2" y="3386"/>
                    </a:lnTo>
                    <a:cubicBezTo>
                      <a:pt x="1" y="3385"/>
                      <a:pt x="1" y="3385"/>
                      <a:pt x="1" y="3384"/>
                    </a:cubicBezTo>
                    <a:close/>
                    <a:moveTo>
                      <a:pt x="8389" y="0"/>
                    </a:moveTo>
                    <a:cubicBezTo>
                      <a:pt x="8476" y="2857"/>
                      <a:pt x="11512" y="5467"/>
                      <a:pt x="12896" y="6512"/>
                    </a:cubicBezTo>
                    <a:cubicBezTo>
                      <a:pt x="12064" y="6171"/>
                      <a:pt x="11215" y="5867"/>
                      <a:pt x="10349" y="5599"/>
                    </a:cubicBezTo>
                    <a:cubicBezTo>
                      <a:pt x="8057" y="3560"/>
                      <a:pt x="5078" y="3112"/>
                      <a:pt x="2905" y="3112"/>
                    </a:cubicBezTo>
                    <a:cubicBezTo>
                      <a:pt x="1234" y="3112"/>
                      <a:pt x="40" y="3377"/>
                      <a:pt x="2" y="3386"/>
                    </a:cubicBezTo>
                    <a:lnTo>
                      <a:pt x="2" y="3386"/>
                    </a:lnTo>
                    <a:cubicBezTo>
                      <a:pt x="2077" y="5895"/>
                      <a:pt x="6101" y="6333"/>
                      <a:pt x="8654" y="6333"/>
                    </a:cubicBezTo>
                    <a:cubicBezTo>
                      <a:pt x="9251" y="6333"/>
                      <a:pt x="9767" y="6309"/>
                      <a:pt x="10160" y="6282"/>
                    </a:cubicBezTo>
                    <a:cubicBezTo>
                      <a:pt x="11222" y="6609"/>
                      <a:pt x="12260" y="6997"/>
                      <a:pt x="13271" y="7436"/>
                    </a:cubicBezTo>
                    <a:cubicBezTo>
                      <a:pt x="12816" y="7363"/>
                      <a:pt x="12363" y="7331"/>
                      <a:pt x="11921" y="7331"/>
                    </a:cubicBezTo>
                    <a:cubicBezTo>
                      <a:pt x="9226" y="7331"/>
                      <a:pt x="6912" y="8500"/>
                      <a:pt x="6912" y="8500"/>
                    </a:cubicBezTo>
                    <a:cubicBezTo>
                      <a:pt x="7877" y="9134"/>
                      <a:pt x="9084" y="9352"/>
                      <a:pt x="10291" y="9352"/>
                    </a:cubicBezTo>
                    <a:cubicBezTo>
                      <a:pt x="12394" y="9352"/>
                      <a:pt x="14494" y="8688"/>
                      <a:pt x="15302" y="8402"/>
                    </a:cubicBezTo>
                    <a:cubicBezTo>
                      <a:pt x="16582" y="9065"/>
                      <a:pt x="17810" y="9800"/>
                      <a:pt x="18986" y="10586"/>
                    </a:cubicBezTo>
                    <a:cubicBezTo>
                      <a:pt x="18532" y="10499"/>
                      <a:pt x="18080" y="10461"/>
                      <a:pt x="17635" y="10461"/>
                    </a:cubicBezTo>
                    <a:cubicBezTo>
                      <a:pt x="14363" y="10461"/>
                      <a:pt x="11514" y="12539"/>
                      <a:pt x="11514" y="12539"/>
                    </a:cubicBezTo>
                    <a:cubicBezTo>
                      <a:pt x="12172" y="12833"/>
                      <a:pt x="12898" y="12951"/>
                      <a:pt x="13640" y="12951"/>
                    </a:cubicBezTo>
                    <a:cubicBezTo>
                      <a:pt x="16126" y="12951"/>
                      <a:pt x="18798" y="11623"/>
                      <a:pt x="19744" y="11105"/>
                    </a:cubicBezTo>
                    <a:cubicBezTo>
                      <a:pt x="20851" y="11881"/>
                      <a:pt x="21907" y="12697"/>
                      <a:pt x="22909" y="13535"/>
                    </a:cubicBezTo>
                    <a:cubicBezTo>
                      <a:pt x="22510" y="13475"/>
                      <a:pt x="22115" y="13448"/>
                      <a:pt x="21725" y="13448"/>
                    </a:cubicBezTo>
                    <a:cubicBezTo>
                      <a:pt x="17586" y="13448"/>
                      <a:pt x="14073" y="16542"/>
                      <a:pt x="14073" y="16542"/>
                    </a:cubicBezTo>
                    <a:cubicBezTo>
                      <a:pt x="14655" y="16740"/>
                      <a:pt x="15269" y="16825"/>
                      <a:pt x="15894" y="16825"/>
                    </a:cubicBezTo>
                    <a:cubicBezTo>
                      <a:pt x="18986" y="16825"/>
                      <a:pt x="22349" y="14748"/>
                      <a:pt x="23459" y="14000"/>
                    </a:cubicBezTo>
                    <a:cubicBezTo>
                      <a:pt x="24877" y="15218"/>
                      <a:pt x="26180" y="16469"/>
                      <a:pt x="27354" y="17690"/>
                    </a:cubicBezTo>
                    <a:cubicBezTo>
                      <a:pt x="26155" y="17228"/>
                      <a:pt x="24905" y="17068"/>
                      <a:pt x="23749" y="17068"/>
                    </a:cubicBezTo>
                    <a:cubicBezTo>
                      <a:pt x="21150" y="17068"/>
                      <a:pt x="19027" y="17876"/>
                      <a:pt x="19027" y="17876"/>
                    </a:cubicBezTo>
                    <a:cubicBezTo>
                      <a:pt x="20408" y="19006"/>
                      <a:pt x="22375" y="19337"/>
                      <a:pt x="24209" y="19337"/>
                    </a:cubicBezTo>
                    <a:cubicBezTo>
                      <a:pt x="25938" y="19337"/>
                      <a:pt x="27549" y="19043"/>
                      <a:pt x="28438" y="18844"/>
                    </a:cubicBezTo>
                    <a:cubicBezTo>
                      <a:pt x="28575" y="18993"/>
                      <a:pt x="28708" y="19140"/>
                      <a:pt x="28840" y="19287"/>
                    </a:cubicBezTo>
                    <a:cubicBezTo>
                      <a:pt x="34287" y="25354"/>
                      <a:pt x="37475" y="31165"/>
                      <a:pt x="37507" y="31225"/>
                    </a:cubicBezTo>
                    <a:lnTo>
                      <a:pt x="38128" y="30886"/>
                    </a:lnTo>
                    <a:cubicBezTo>
                      <a:pt x="38098" y="30830"/>
                      <a:pt x="35217" y="25574"/>
                      <a:pt x="30255" y="19824"/>
                    </a:cubicBezTo>
                    <a:cubicBezTo>
                      <a:pt x="31913" y="15021"/>
                      <a:pt x="28182" y="10027"/>
                      <a:pt x="28181" y="10027"/>
                    </a:cubicBezTo>
                    <a:lnTo>
                      <a:pt x="28181" y="10027"/>
                    </a:lnTo>
                    <a:cubicBezTo>
                      <a:pt x="26808" y="13204"/>
                      <a:pt x="28927" y="17674"/>
                      <a:pt x="29826" y="19332"/>
                    </a:cubicBezTo>
                    <a:cubicBezTo>
                      <a:pt x="29679" y="19163"/>
                      <a:pt x="29530" y="18994"/>
                      <a:pt x="29377" y="18826"/>
                    </a:cubicBezTo>
                    <a:cubicBezTo>
                      <a:pt x="28304" y="17630"/>
                      <a:pt x="27096" y="16373"/>
                      <a:pt x="25764" y="15121"/>
                    </a:cubicBezTo>
                    <a:cubicBezTo>
                      <a:pt x="27777" y="10538"/>
                      <a:pt x="24626" y="5296"/>
                      <a:pt x="24626" y="5295"/>
                    </a:cubicBezTo>
                    <a:lnTo>
                      <a:pt x="24626" y="5295"/>
                    </a:lnTo>
                    <a:cubicBezTo>
                      <a:pt x="22942" y="8317"/>
                      <a:pt x="24599" y="12976"/>
                      <a:pt x="25327" y="14716"/>
                    </a:cubicBezTo>
                    <a:cubicBezTo>
                      <a:pt x="24587" y="14034"/>
                      <a:pt x="23811" y="13356"/>
                      <a:pt x="23000" y="12689"/>
                    </a:cubicBezTo>
                    <a:cubicBezTo>
                      <a:pt x="23653" y="7829"/>
                      <a:pt x="19390" y="3660"/>
                      <a:pt x="19390" y="3660"/>
                    </a:cubicBezTo>
                    <a:lnTo>
                      <a:pt x="19390" y="3660"/>
                    </a:lnTo>
                    <a:cubicBezTo>
                      <a:pt x="18652" y="6512"/>
                      <a:pt x="20555" y="9900"/>
                      <a:pt x="21844" y="11772"/>
                    </a:cubicBezTo>
                    <a:cubicBezTo>
                      <a:pt x="20655" y="10854"/>
                      <a:pt x="19398" y="9974"/>
                      <a:pt x="18082" y="9163"/>
                    </a:cubicBezTo>
                    <a:cubicBezTo>
                      <a:pt x="18709" y="4960"/>
                      <a:pt x="15005" y="1336"/>
                      <a:pt x="15005" y="1336"/>
                    </a:cubicBezTo>
                    <a:lnTo>
                      <a:pt x="15005" y="1336"/>
                    </a:lnTo>
                    <a:cubicBezTo>
                      <a:pt x="14296" y="4070"/>
                      <a:pt x="16424" y="7379"/>
                      <a:pt x="17474" y="8797"/>
                    </a:cubicBezTo>
                    <a:cubicBezTo>
                      <a:pt x="16217" y="8054"/>
                      <a:pt x="14906" y="7375"/>
                      <a:pt x="13548" y="6785"/>
                    </a:cubicBezTo>
                    <a:cubicBezTo>
                      <a:pt x="13052" y="2495"/>
                      <a:pt x="8389" y="0"/>
                      <a:pt x="8389" y="0"/>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15" name="Google Shape;3379;p53">
                <a:extLst>
                  <a:ext uri="{FF2B5EF4-FFF2-40B4-BE49-F238E27FC236}">
                    <a16:creationId xmlns:a16="http://schemas.microsoft.com/office/drawing/2014/main" id="{128BE063-49E1-3650-3A3E-189D7BB330B5}"/>
                  </a:ext>
                </a:extLst>
              </p:cNvPr>
              <p:cNvSpPr/>
              <p:nvPr/>
            </p:nvSpPr>
            <p:spPr>
              <a:xfrm>
                <a:off x="5792345" y="1987012"/>
                <a:ext cx="314355" cy="29349"/>
              </a:xfrm>
              <a:custGeom>
                <a:avLst/>
                <a:gdLst/>
                <a:ahLst/>
                <a:cxnLst/>
                <a:rect l="l" t="t" r="r" b="b"/>
                <a:pathLst>
                  <a:path w="7155" h="668" extrusionOk="0">
                    <a:moveTo>
                      <a:pt x="1729" y="0"/>
                    </a:moveTo>
                    <a:cubicBezTo>
                      <a:pt x="1087" y="0"/>
                      <a:pt x="507" y="39"/>
                      <a:pt x="77" y="139"/>
                    </a:cubicBezTo>
                    <a:cubicBezTo>
                      <a:pt x="30" y="150"/>
                      <a:pt x="0" y="197"/>
                      <a:pt x="11" y="245"/>
                    </a:cubicBezTo>
                    <a:cubicBezTo>
                      <a:pt x="21" y="286"/>
                      <a:pt x="54" y="314"/>
                      <a:pt x="94" y="314"/>
                    </a:cubicBezTo>
                    <a:cubicBezTo>
                      <a:pt x="102" y="314"/>
                      <a:pt x="110" y="313"/>
                      <a:pt x="118" y="311"/>
                    </a:cubicBezTo>
                    <a:cubicBezTo>
                      <a:pt x="527" y="216"/>
                      <a:pt x="1083" y="179"/>
                      <a:pt x="1704" y="179"/>
                    </a:cubicBezTo>
                    <a:cubicBezTo>
                      <a:pt x="3938" y="179"/>
                      <a:pt x="7006" y="660"/>
                      <a:pt x="7047" y="666"/>
                    </a:cubicBezTo>
                    <a:cubicBezTo>
                      <a:pt x="7051" y="667"/>
                      <a:pt x="7055" y="667"/>
                      <a:pt x="7059" y="667"/>
                    </a:cubicBezTo>
                    <a:cubicBezTo>
                      <a:pt x="7064" y="667"/>
                      <a:pt x="7068" y="667"/>
                      <a:pt x="7072" y="666"/>
                    </a:cubicBezTo>
                    <a:cubicBezTo>
                      <a:pt x="7110" y="661"/>
                      <a:pt x="7141" y="631"/>
                      <a:pt x="7147" y="592"/>
                    </a:cubicBezTo>
                    <a:cubicBezTo>
                      <a:pt x="7155" y="543"/>
                      <a:pt x="7122" y="499"/>
                      <a:pt x="7074" y="491"/>
                    </a:cubicBezTo>
                    <a:cubicBezTo>
                      <a:pt x="6913" y="466"/>
                      <a:pt x="3947" y="0"/>
                      <a:pt x="1729"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6" name="Google Shape;3380;p53">
                <a:extLst>
                  <a:ext uri="{FF2B5EF4-FFF2-40B4-BE49-F238E27FC236}">
                    <a16:creationId xmlns:a16="http://schemas.microsoft.com/office/drawing/2014/main" id="{8B7687FA-24D9-A158-281E-384750B7E0AF}"/>
                  </a:ext>
                </a:extLst>
              </p:cNvPr>
              <p:cNvSpPr/>
              <p:nvPr/>
            </p:nvSpPr>
            <p:spPr>
              <a:xfrm>
                <a:off x="5574817" y="1807137"/>
                <a:ext cx="334521" cy="113616"/>
              </a:xfrm>
              <a:custGeom>
                <a:avLst/>
                <a:gdLst/>
                <a:ahLst/>
                <a:cxnLst/>
                <a:rect l="l" t="t" r="r" b="b"/>
                <a:pathLst>
                  <a:path w="7614" h="2586" extrusionOk="0">
                    <a:moveTo>
                      <a:pt x="7517" y="0"/>
                    </a:moveTo>
                    <a:cubicBezTo>
                      <a:pt x="7511" y="0"/>
                      <a:pt x="7506" y="1"/>
                      <a:pt x="7500" y="2"/>
                    </a:cubicBezTo>
                    <a:cubicBezTo>
                      <a:pt x="7447" y="13"/>
                      <a:pt x="2289" y="1063"/>
                      <a:pt x="56" y="2421"/>
                    </a:cubicBezTo>
                    <a:cubicBezTo>
                      <a:pt x="14" y="2447"/>
                      <a:pt x="1" y="2501"/>
                      <a:pt x="25" y="2543"/>
                    </a:cubicBezTo>
                    <a:cubicBezTo>
                      <a:pt x="43" y="2570"/>
                      <a:pt x="73" y="2585"/>
                      <a:pt x="103" y="2585"/>
                    </a:cubicBezTo>
                    <a:cubicBezTo>
                      <a:pt x="107" y="2585"/>
                      <a:pt x="110" y="2585"/>
                      <a:pt x="114" y="2585"/>
                    </a:cubicBezTo>
                    <a:cubicBezTo>
                      <a:pt x="126" y="2583"/>
                      <a:pt x="137" y="2579"/>
                      <a:pt x="148" y="2572"/>
                    </a:cubicBezTo>
                    <a:cubicBezTo>
                      <a:pt x="2355" y="1230"/>
                      <a:pt x="7482" y="186"/>
                      <a:pt x="7534" y="176"/>
                    </a:cubicBezTo>
                    <a:cubicBezTo>
                      <a:pt x="7582" y="167"/>
                      <a:pt x="7613" y="119"/>
                      <a:pt x="7604" y="71"/>
                    </a:cubicBezTo>
                    <a:cubicBezTo>
                      <a:pt x="7594" y="30"/>
                      <a:pt x="7559" y="0"/>
                      <a:pt x="7517"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7" name="Google Shape;3381;p53">
                <a:extLst>
                  <a:ext uri="{FF2B5EF4-FFF2-40B4-BE49-F238E27FC236}">
                    <a16:creationId xmlns:a16="http://schemas.microsoft.com/office/drawing/2014/main" id="{97B4EB2B-631D-476D-647E-392212DF052B}"/>
                  </a:ext>
                </a:extLst>
              </p:cNvPr>
              <p:cNvSpPr/>
              <p:nvPr/>
            </p:nvSpPr>
            <p:spPr>
              <a:xfrm>
                <a:off x="5452850" y="1675943"/>
                <a:ext cx="274769" cy="70691"/>
              </a:xfrm>
              <a:custGeom>
                <a:avLst/>
                <a:gdLst/>
                <a:ahLst/>
                <a:cxnLst/>
                <a:rect l="l" t="t" r="r" b="b"/>
                <a:pathLst>
                  <a:path w="6254" h="1609" extrusionOk="0">
                    <a:moveTo>
                      <a:pt x="6163" y="1"/>
                    </a:moveTo>
                    <a:cubicBezTo>
                      <a:pt x="6161" y="1"/>
                      <a:pt x="6160" y="1"/>
                      <a:pt x="6158" y="1"/>
                    </a:cubicBezTo>
                    <a:cubicBezTo>
                      <a:pt x="5984" y="12"/>
                      <a:pt x="1901" y="267"/>
                      <a:pt x="53" y="1446"/>
                    </a:cubicBezTo>
                    <a:cubicBezTo>
                      <a:pt x="11" y="1472"/>
                      <a:pt x="1" y="1526"/>
                      <a:pt x="26" y="1567"/>
                    </a:cubicBezTo>
                    <a:cubicBezTo>
                      <a:pt x="43" y="1593"/>
                      <a:pt x="71" y="1608"/>
                      <a:pt x="100" y="1608"/>
                    </a:cubicBezTo>
                    <a:cubicBezTo>
                      <a:pt x="105" y="1608"/>
                      <a:pt x="110" y="1607"/>
                      <a:pt x="114" y="1607"/>
                    </a:cubicBezTo>
                    <a:lnTo>
                      <a:pt x="114" y="1608"/>
                    </a:lnTo>
                    <a:cubicBezTo>
                      <a:pt x="125" y="1605"/>
                      <a:pt x="137" y="1601"/>
                      <a:pt x="148" y="1595"/>
                    </a:cubicBezTo>
                    <a:cubicBezTo>
                      <a:pt x="1955" y="442"/>
                      <a:pt x="6126" y="181"/>
                      <a:pt x="6167" y="178"/>
                    </a:cubicBezTo>
                    <a:cubicBezTo>
                      <a:pt x="6215" y="175"/>
                      <a:pt x="6254" y="134"/>
                      <a:pt x="6250" y="84"/>
                    </a:cubicBezTo>
                    <a:cubicBezTo>
                      <a:pt x="6247" y="38"/>
                      <a:pt x="6209" y="1"/>
                      <a:pt x="6163"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8" name="Google Shape;3382;p53">
                <a:extLst>
                  <a:ext uri="{FF2B5EF4-FFF2-40B4-BE49-F238E27FC236}">
                    <a16:creationId xmlns:a16="http://schemas.microsoft.com/office/drawing/2014/main" id="{F28B0660-BCED-28A3-6393-A30F149D7511}"/>
                  </a:ext>
                </a:extLst>
              </p:cNvPr>
              <p:cNvSpPr/>
              <p:nvPr/>
            </p:nvSpPr>
            <p:spPr>
              <a:xfrm>
                <a:off x="5257554" y="1543124"/>
                <a:ext cx="273012" cy="32204"/>
              </a:xfrm>
              <a:custGeom>
                <a:avLst/>
                <a:gdLst/>
                <a:ahLst/>
                <a:cxnLst/>
                <a:rect l="l" t="t" r="r" b="b"/>
                <a:pathLst>
                  <a:path w="6214" h="733" extrusionOk="0">
                    <a:moveTo>
                      <a:pt x="5855" y="1"/>
                    </a:moveTo>
                    <a:cubicBezTo>
                      <a:pt x="4843" y="1"/>
                      <a:pt x="1322" y="41"/>
                      <a:pt x="67" y="562"/>
                    </a:cubicBezTo>
                    <a:cubicBezTo>
                      <a:pt x="22" y="581"/>
                      <a:pt x="1" y="632"/>
                      <a:pt x="20" y="678"/>
                    </a:cubicBezTo>
                    <a:cubicBezTo>
                      <a:pt x="33" y="712"/>
                      <a:pt x="66" y="732"/>
                      <a:pt x="101" y="732"/>
                    </a:cubicBezTo>
                    <a:cubicBezTo>
                      <a:pt x="112" y="732"/>
                      <a:pt x="124" y="730"/>
                      <a:pt x="135" y="725"/>
                    </a:cubicBezTo>
                    <a:cubicBezTo>
                      <a:pt x="1368" y="214"/>
                      <a:pt x="5002" y="178"/>
                      <a:pt x="5914" y="178"/>
                    </a:cubicBezTo>
                    <a:cubicBezTo>
                      <a:pt x="6043" y="178"/>
                      <a:pt x="6117" y="179"/>
                      <a:pt x="6123" y="179"/>
                    </a:cubicBezTo>
                    <a:cubicBezTo>
                      <a:pt x="6128" y="179"/>
                      <a:pt x="6132" y="179"/>
                      <a:pt x="6136" y="178"/>
                    </a:cubicBezTo>
                    <a:cubicBezTo>
                      <a:pt x="6178" y="173"/>
                      <a:pt x="6212" y="136"/>
                      <a:pt x="6212" y="91"/>
                    </a:cubicBezTo>
                    <a:cubicBezTo>
                      <a:pt x="6213" y="43"/>
                      <a:pt x="6173" y="2"/>
                      <a:pt x="6124" y="2"/>
                    </a:cubicBezTo>
                    <a:cubicBezTo>
                      <a:pt x="6100" y="2"/>
                      <a:pt x="6005" y="1"/>
                      <a:pt x="5855"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9" name="Google Shape;3383;p53">
                <a:extLst>
                  <a:ext uri="{FF2B5EF4-FFF2-40B4-BE49-F238E27FC236}">
                    <a16:creationId xmlns:a16="http://schemas.microsoft.com/office/drawing/2014/main" id="{157B122B-89A5-A62E-3DB1-6430724F97D3}"/>
                  </a:ext>
                </a:extLst>
              </p:cNvPr>
              <p:cNvSpPr/>
              <p:nvPr/>
            </p:nvSpPr>
            <p:spPr>
              <a:xfrm>
                <a:off x="4978251" y="1367907"/>
                <a:ext cx="352754" cy="85146"/>
              </a:xfrm>
              <a:custGeom>
                <a:avLst/>
                <a:gdLst/>
                <a:ahLst/>
                <a:cxnLst/>
                <a:rect l="l" t="t" r="r" b="b"/>
                <a:pathLst>
                  <a:path w="8029" h="1938" extrusionOk="0">
                    <a:moveTo>
                      <a:pt x="101" y="0"/>
                    </a:moveTo>
                    <a:cubicBezTo>
                      <a:pt x="74" y="0"/>
                      <a:pt x="48" y="13"/>
                      <a:pt x="30" y="36"/>
                    </a:cubicBezTo>
                    <a:cubicBezTo>
                      <a:pt x="0" y="75"/>
                      <a:pt x="9" y="130"/>
                      <a:pt x="48" y="160"/>
                    </a:cubicBezTo>
                    <a:cubicBezTo>
                      <a:pt x="1660" y="1370"/>
                      <a:pt x="7673" y="1916"/>
                      <a:pt x="7928" y="1937"/>
                    </a:cubicBezTo>
                    <a:cubicBezTo>
                      <a:pt x="7930" y="1938"/>
                      <a:pt x="7933" y="1938"/>
                      <a:pt x="7935" y="1938"/>
                    </a:cubicBezTo>
                    <a:cubicBezTo>
                      <a:pt x="7939" y="1938"/>
                      <a:pt x="7944" y="1937"/>
                      <a:pt x="7948" y="1937"/>
                    </a:cubicBezTo>
                    <a:cubicBezTo>
                      <a:pt x="7988" y="1932"/>
                      <a:pt x="8020" y="1899"/>
                      <a:pt x="8024" y="1858"/>
                    </a:cubicBezTo>
                    <a:cubicBezTo>
                      <a:pt x="8028" y="1809"/>
                      <a:pt x="7992" y="1766"/>
                      <a:pt x="7943" y="1762"/>
                    </a:cubicBezTo>
                    <a:cubicBezTo>
                      <a:pt x="7881" y="1756"/>
                      <a:pt x="1726" y="1198"/>
                      <a:pt x="153" y="18"/>
                    </a:cubicBezTo>
                    <a:cubicBezTo>
                      <a:pt x="138" y="6"/>
                      <a:pt x="119" y="0"/>
                      <a:pt x="101"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0" name="Google Shape;3384;p53">
                <a:extLst>
                  <a:ext uri="{FF2B5EF4-FFF2-40B4-BE49-F238E27FC236}">
                    <a16:creationId xmlns:a16="http://schemas.microsoft.com/office/drawing/2014/main" id="{C763E22B-1D6C-4953-B513-232C26975446}"/>
                  </a:ext>
                </a:extLst>
              </p:cNvPr>
              <p:cNvSpPr/>
              <p:nvPr/>
            </p:nvSpPr>
            <p:spPr>
              <a:xfrm>
                <a:off x="5310760" y="1255430"/>
                <a:ext cx="158781" cy="200871"/>
              </a:xfrm>
              <a:custGeom>
                <a:avLst/>
                <a:gdLst/>
                <a:ahLst/>
                <a:cxnLst/>
                <a:rect l="l" t="t" r="r" b="b"/>
                <a:pathLst>
                  <a:path w="3614" h="4572" extrusionOk="0">
                    <a:moveTo>
                      <a:pt x="101" y="1"/>
                    </a:moveTo>
                    <a:cubicBezTo>
                      <a:pt x="89" y="1"/>
                      <a:pt x="78" y="3"/>
                      <a:pt x="67" y="8"/>
                    </a:cubicBezTo>
                    <a:cubicBezTo>
                      <a:pt x="21" y="27"/>
                      <a:pt x="1" y="78"/>
                      <a:pt x="18" y="123"/>
                    </a:cubicBezTo>
                    <a:cubicBezTo>
                      <a:pt x="682" y="1725"/>
                      <a:pt x="3340" y="4431"/>
                      <a:pt x="3454" y="4546"/>
                    </a:cubicBezTo>
                    <a:cubicBezTo>
                      <a:pt x="3471" y="4563"/>
                      <a:pt x="3493" y="4571"/>
                      <a:pt x="3516" y="4571"/>
                    </a:cubicBezTo>
                    <a:cubicBezTo>
                      <a:pt x="3520" y="4571"/>
                      <a:pt x="3525" y="4571"/>
                      <a:pt x="3529" y="4570"/>
                    </a:cubicBezTo>
                    <a:cubicBezTo>
                      <a:pt x="3546" y="4568"/>
                      <a:pt x="3564" y="4560"/>
                      <a:pt x="3578" y="4546"/>
                    </a:cubicBezTo>
                    <a:cubicBezTo>
                      <a:pt x="3613" y="4512"/>
                      <a:pt x="3613" y="4455"/>
                      <a:pt x="3579" y="4422"/>
                    </a:cubicBezTo>
                    <a:cubicBezTo>
                      <a:pt x="3551" y="4393"/>
                      <a:pt x="833" y="1625"/>
                      <a:pt x="182" y="55"/>
                    </a:cubicBezTo>
                    <a:cubicBezTo>
                      <a:pt x="168" y="21"/>
                      <a:pt x="135" y="1"/>
                      <a:pt x="101"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1" name="Google Shape;3385;p53">
                <a:extLst>
                  <a:ext uri="{FF2B5EF4-FFF2-40B4-BE49-F238E27FC236}">
                    <a16:creationId xmlns:a16="http://schemas.microsoft.com/office/drawing/2014/main" id="{DF24429A-089E-E6D0-CEA8-54ED95DCA02F}"/>
                  </a:ext>
                </a:extLst>
              </p:cNvPr>
              <p:cNvSpPr/>
              <p:nvPr/>
            </p:nvSpPr>
            <p:spPr>
              <a:xfrm>
                <a:off x="5584790" y="1323619"/>
                <a:ext cx="102940" cy="239534"/>
              </a:xfrm>
              <a:custGeom>
                <a:avLst/>
                <a:gdLst/>
                <a:ahLst/>
                <a:cxnLst/>
                <a:rect l="l" t="t" r="r" b="b"/>
                <a:pathLst>
                  <a:path w="2343" h="5452" extrusionOk="0">
                    <a:moveTo>
                      <a:pt x="97" y="1"/>
                    </a:moveTo>
                    <a:cubicBezTo>
                      <a:pt x="89" y="1"/>
                      <a:pt x="81" y="2"/>
                      <a:pt x="72" y="5"/>
                    </a:cubicBezTo>
                    <a:cubicBezTo>
                      <a:pt x="26" y="18"/>
                      <a:pt x="1" y="68"/>
                      <a:pt x="14" y="114"/>
                    </a:cubicBezTo>
                    <a:cubicBezTo>
                      <a:pt x="434" y="1490"/>
                      <a:pt x="2144" y="5359"/>
                      <a:pt x="2162" y="5398"/>
                    </a:cubicBezTo>
                    <a:cubicBezTo>
                      <a:pt x="2175" y="5432"/>
                      <a:pt x="2208" y="5452"/>
                      <a:pt x="2242" y="5452"/>
                    </a:cubicBezTo>
                    <a:cubicBezTo>
                      <a:pt x="2247" y="5452"/>
                      <a:pt x="2251" y="5452"/>
                      <a:pt x="2255" y="5451"/>
                    </a:cubicBezTo>
                    <a:cubicBezTo>
                      <a:pt x="2263" y="5450"/>
                      <a:pt x="2270" y="5448"/>
                      <a:pt x="2278" y="5444"/>
                    </a:cubicBezTo>
                    <a:cubicBezTo>
                      <a:pt x="2322" y="5424"/>
                      <a:pt x="2343" y="5371"/>
                      <a:pt x="2322" y="5327"/>
                    </a:cubicBezTo>
                    <a:cubicBezTo>
                      <a:pt x="2305" y="5289"/>
                      <a:pt x="601" y="1428"/>
                      <a:pt x="183" y="63"/>
                    </a:cubicBezTo>
                    <a:cubicBezTo>
                      <a:pt x="172" y="25"/>
                      <a:pt x="136" y="1"/>
                      <a:pt x="9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2" name="Google Shape;3386;p53">
                <a:extLst>
                  <a:ext uri="{FF2B5EF4-FFF2-40B4-BE49-F238E27FC236}">
                    <a16:creationId xmlns:a16="http://schemas.microsoft.com/office/drawing/2014/main" id="{A0DFF600-DE88-F609-BEB7-F85745BB2CBD}"/>
                  </a:ext>
                </a:extLst>
              </p:cNvPr>
              <p:cNvSpPr/>
              <p:nvPr/>
            </p:nvSpPr>
            <p:spPr>
              <a:xfrm>
                <a:off x="5778505" y="1433899"/>
                <a:ext cx="114099" cy="290410"/>
              </a:xfrm>
              <a:custGeom>
                <a:avLst/>
                <a:gdLst/>
                <a:ahLst/>
                <a:cxnLst/>
                <a:rect l="l" t="t" r="r" b="b"/>
                <a:pathLst>
                  <a:path w="2597" h="6610" extrusionOk="0">
                    <a:moveTo>
                      <a:pt x="101" y="0"/>
                    </a:moveTo>
                    <a:cubicBezTo>
                      <a:pt x="89" y="0"/>
                      <a:pt x="77" y="3"/>
                      <a:pt x="65" y="8"/>
                    </a:cubicBezTo>
                    <a:cubicBezTo>
                      <a:pt x="20" y="29"/>
                      <a:pt x="0" y="80"/>
                      <a:pt x="20" y="124"/>
                    </a:cubicBezTo>
                    <a:cubicBezTo>
                      <a:pt x="43" y="179"/>
                      <a:pt x="2414" y="5499"/>
                      <a:pt x="2280" y="6510"/>
                    </a:cubicBezTo>
                    <a:cubicBezTo>
                      <a:pt x="2275" y="6559"/>
                      <a:pt x="2308" y="6602"/>
                      <a:pt x="2357" y="6609"/>
                    </a:cubicBezTo>
                    <a:cubicBezTo>
                      <a:pt x="2361" y="6610"/>
                      <a:pt x="2365" y="6610"/>
                      <a:pt x="2369" y="6610"/>
                    </a:cubicBezTo>
                    <a:cubicBezTo>
                      <a:pt x="2373" y="6610"/>
                      <a:pt x="2377" y="6610"/>
                      <a:pt x="2381" y="6609"/>
                    </a:cubicBezTo>
                    <a:cubicBezTo>
                      <a:pt x="2419" y="6603"/>
                      <a:pt x="2450" y="6574"/>
                      <a:pt x="2456" y="6533"/>
                    </a:cubicBezTo>
                    <a:cubicBezTo>
                      <a:pt x="2596" y="5474"/>
                      <a:pt x="280" y="273"/>
                      <a:pt x="181" y="53"/>
                    </a:cubicBezTo>
                    <a:cubicBezTo>
                      <a:pt x="166" y="20"/>
                      <a:pt x="135" y="0"/>
                      <a:pt x="101"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3" name="Google Shape;3387;p53">
                <a:extLst>
                  <a:ext uri="{FF2B5EF4-FFF2-40B4-BE49-F238E27FC236}">
                    <a16:creationId xmlns:a16="http://schemas.microsoft.com/office/drawing/2014/main" id="{A4CF85D4-06D9-0B00-D7E1-F9A25DB8DFD8}"/>
                  </a:ext>
                </a:extLst>
              </p:cNvPr>
              <p:cNvSpPr/>
              <p:nvPr/>
            </p:nvSpPr>
            <p:spPr>
              <a:xfrm>
                <a:off x="5984039" y="1477396"/>
                <a:ext cx="65859" cy="361717"/>
              </a:xfrm>
              <a:custGeom>
                <a:avLst/>
                <a:gdLst/>
                <a:ahLst/>
                <a:cxnLst/>
                <a:rect l="l" t="t" r="r" b="b"/>
                <a:pathLst>
                  <a:path w="1499" h="8233" extrusionOk="0">
                    <a:moveTo>
                      <a:pt x="95" y="1"/>
                    </a:moveTo>
                    <a:cubicBezTo>
                      <a:pt x="89" y="1"/>
                      <a:pt x="84" y="1"/>
                      <a:pt x="79" y="2"/>
                    </a:cubicBezTo>
                    <a:cubicBezTo>
                      <a:pt x="32" y="12"/>
                      <a:pt x="1" y="59"/>
                      <a:pt x="10" y="106"/>
                    </a:cubicBezTo>
                    <a:cubicBezTo>
                      <a:pt x="24" y="171"/>
                      <a:pt x="1317" y="6588"/>
                      <a:pt x="983" y="8126"/>
                    </a:cubicBezTo>
                    <a:cubicBezTo>
                      <a:pt x="974" y="8173"/>
                      <a:pt x="1004" y="8220"/>
                      <a:pt x="1051" y="8231"/>
                    </a:cubicBezTo>
                    <a:cubicBezTo>
                      <a:pt x="1056" y="8232"/>
                      <a:pt x="1062" y="8232"/>
                      <a:pt x="1067" y="8232"/>
                    </a:cubicBezTo>
                    <a:cubicBezTo>
                      <a:pt x="1072" y="8232"/>
                      <a:pt x="1077" y="8232"/>
                      <a:pt x="1082" y="8231"/>
                    </a:cubicBezTo>
                    <a:cubicBezTo>
                      <a:pt x="1119" y="8227"/>
                      <a:pt x="1148" y="8200"/>
                      <a:pt x="1156" y="8164"/>
                    </a:cubicBezTo>
                    <a:cubicBezTo>
                      <a:pt x="1498" y="6589"/>
                      <a:pt x="237" y="337"/>
                      <a:pt x="183" y="71"/>
                    </a:cubicBezTo>
                    <a:cubicBezTo>
                      <a:pt x="175" y="29"/>
                      <a:pt x="136" y="1"/>
                      <a:pt x="95"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4" name="Google Shape;3388;p53">
                <a:extLst>
                  <a:ext uri="{FF2B5EF4-FFF2-40B4-BE49-F238E27FC236}">
                    <a16:creationId xmlns:a16="http://schemas.microsoft.com/office/drawing/2014/main" id="{A7F0F606-C6CA-FE44-A757-57DABBC9D1D7}"/>
                  </a:ext>
                </a:extLst>
              </p:cNvPr>
              <p:cNvSpPr/>
              <p:nvPr/>
            </p:nvSpPr>
            <p:spPr>
              <a:xfrm>
                <a:off x="6159740" y="1703228"/>
                <a:ext cx="82290" cy="340013"/>
              </a:xfrm>
              <a:custGeom>
                <a:avLst/>
                <a:gdLst/>
                <a:ahLst/>
                <a:cxnLst/>
                <a:rect l="l" t="t" r="r" b="b"/>
                <a:pathLst>
                  <a:path w="1873" h="7739" extrusionOk="0">
                    <a:moveTo>
                      <a:pt x="98" y="0"/>
                    </a:moveTo>
                    <a:cubicBezTo>
                      <a:pt x="91" y="0"/>
                      <a:pt x="83" y="1"/>
                      <a:pt x="75" y="3"/>
                    </a:cubicBezTo>
                    <a:cubicBezTo>
                      <a:pt x="28" y="17"/>
                      <a:pt x="1" y="65"/>
                      <a:pt x="13" y="113"/>
                    </a:cubicBezTo>
                    <a:cubicBezTo>
                      <a:pt x="31" y="172"/>
                      <a:pt x="1688" y="6136"/>
                      <a:pt x="1094" y="7616"/>
                    </a:cubicBezTo>
                    <a:cubicBezTo>
                      <a:pt x="1075" y="7662"/>
                      <a:pt x="1098" y="7713"/>
                      <a:pt x="1143" y="7731"/>
                    </a:cubicBezTo>
                    <a:cubicBezTo>
                      <a:pt x="1155" y="7736"/>
                      <a:pt x="1167" y="7738"/>
                      <a:pt x="1179" y="7738"/>
                    </a:cubicBezTo>
                    <a:cubicBezTo>
                      <a:pt x="1182" y="7738"/>
                      <a:pt x="1186" y="7738"/>
                      <a:pt x="1189" y="7738"/>
                    </a:cubicBezTo>
                    <a:cubicBezTo>
                      <a:pt x="1219" y="7732"/>
                      <a:pt x="1246" y="7713"/>
                      <a:pt x="1258" y="7682"/>
                    </a:cubicBezTo>
                    <a:cubicBezTo>
                      <a:pt x="1873" y="6147"/>
                      <a:pt x="254" y="313"/>
                      <a:pt x="185" y="65"/>
                    </a:cubicBezTo>
                    <a:cubicBezTo>
                      <a:pt x="173" y="26"/>
                      <a:pt x="137" y="0"/>
                      <a:pt x="98"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spTree>
  </p:cSld>
  <p:clrMapOvr>
    <a:masterClrMapping/>
  </p:clrMapOvr>
</p:sld>
</file>

<file path=ppt/theme/theme1.xml><?xml version="1.0" encoding="utf-8"?>
<a:theme xmlns:a="http://schemas.openxmlformats.org/drawingml/2006/main" name="Effective Organization: Checklist by Slidesgo">
  <a:themeElements>
    <a:clrScheme name="Simple Light">
      <a:dk1>
        <a:srgbClr val="1E195D"/>
      </a:dk1>
      <a:lt1>
        <a:srgbClr val="FFFFFF"/>
      </a:lt1>
      <a:dk2>
        <a:srgbClr val="CBDBF1"/>
      </a:dk2>
      <a:lt2>
        <a:srgbClr val="ABB6F6"/>
      </a:lt2>
      <a:accent1>
        <a:srgbClr val="6052DB"/>
      </a:accent1>
      <a:accent2>
        <a:srgbClr val="FFAAA3"/>
      </a:accent2>
      <a:accent3>
        <a:srgbClr val="FC3A60"/>
      </a:accent3>
      <a:accent4>
        <a:srgbClr val="FFD27F"/>
      </a:accent4>
      <a:accent5>
        <a:srgbClr val="FCBD70"/>
      </a:accent5>
      <a:accent6>
        <a:srgbClr val="DD395F"/>
      </a:accent6>
      <a:hlink>
        <a:srgbClr val="1E195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1a9fa56-3f32-449a-a721-3e3f49aa5e9a}" enabled="0" method="" siteId="{51a9fa56-3f32-449a-a721-3e3f49aa5e9a}" removed="1"/>
</clbl:labelList>
</file>

<file path=docProps/app.xml><?xml version="1.0" encoding="utf-8"?>
<Properties xmlns="http://schemas.openxmlformats.org/officeDocument/2006/extended-properties" xmlns:vt="http://schemas.openxmlformats.org/officeDocument/2006/docPropsVTypes">
  <TotalTime>0</TotalTime>
  <Words>1080</Words>
  <Application>Microsoft Office PowerPoint</Application>
  <PresentationFormat>Widescreen</PresentationFormat>
  <Paragraphs>172</Paragraphs>
  <Slides>14</Slides>
  <Notes>10</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Epilogue</vt:lpstr>
      <vt:lpstr>Fira Sans Extra Condensed Medium</vt:lpstr>
      <vt:lpstr>Aptos</vt:lpstr>
      <vt:lpstr>Arial</vt:lpstr>
      <vt:lpstr>Bebas Neue</vt:lpstr>
      <vt:lpstr>Open Sans</vt:lpstr>
      <vt:lpstr>Effective Organization: Checklist by Slidesgo</vt:lpstr>
      <vt:lpstr>Who should decide?  </vt:lpstr>
      <vt:lpstr>This presentation is based on independent research funded by the National Institute for Health and Care Research (NIHR) School for Social Care Research (SSCR).   The views expressed in this presentation are those of the authors and not necessarily those of the NIHR SSCR, the NIHR or the Department of Health and Social Care.</vt:lpstr>
      <vt:lpstr>Who gets a say on what dementia research should focus on?</vt:lpstr>
      <vt:lpstr>Why don’t we consult people living with dementia more?</vt:lpstr>
      <vt:lpstr>Original aim:</vt:lpstr>
      <vt:lpstr>PowerPoint Presentation</vt:lpstr>
      <vt:lpstr>Working Group Co-Design of the        Priority Setting Approach </vt:lpstr>
      <vt:lpstr>PowerPoint Presentation</vt:lpstr>
      <vt:lpstr>PowerPoint Presentation</vt:lpstr>
      <vt:lpstr>PowerPoint Presentation</vt:lpstr>
      <vt:lpstr>Top Research Priority Areas</vt:lpstr>
      <vt:lpstr>Where to next?</vt:lpstr>
      <vt:lpstr>Download our 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should decide?  </dc:title>
  <dc:creator>Rasa Mikelyte</dc:creator>
  <cp:lastModifiedBy>Rasa Mikelyte</cp:lastModifiedBy>
  <cp:revision>1</cp:revision>
  <cp:lastPrinted>2024-03-25T09:17:00Z</cp:lastPrinted>
  <dcterms:created xsi:type="dcterms:W3CDTF">2024-03-23T16:59:59Z</dcterms:created>
  <dcterms:modified xsi:type="dcterms:W3CDTF">2024-04-05T07:14:48Z</dcterms:modified>
</cp:coreProperties>
</file>