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482" r:id="rId3"/>
    <p:sldId id="276" r:id="rId4"/>
    <p:sldId id="456" r:id="rId5"/>
    <p:sldId id="435" r:id="rId6"/>
    <p:sldId id="483" r:id="rId7"/>
    <p:sldId id="436" r:id="rId8"/>
    <p:sldId id="437" r:id="rId9"/>
    <p:sldId id="440" r:id="rId10"/>
    <p:sldId id="457" r:id="rId11"/>
    <p:sldId id="458" r:id="rId12"/>
    <p:sldId id="459" r:id="rId13"/>
    <p:sldId id="460" r:id="rId14"/>
    <p:sldId id="461" r:id="rId15"/>
    <p:sldId id="447" r:id="rId16"/>
    <p:sldId id="463" r:id="rId17"/>
    <p:sldId id="464" r:id="rId18"/>
    <p:sldId id="465" r:id="rId19"/>
    <p:sldId id="468" r:id="rId20"/>
    <p:sldId id="469" r:id="rId21"/>
    <p:sldId id="467" r:id="rId22"/>
    <p:sldId id="471" r:id="rId23"/>
    <p:sldId id="282" r:id="rId24"/>
    <p:sldId id="283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A862A41-F8C0-42ED-8C4C-C4E2F5195DB4}" v="22" dt="2022-11-16T19:33:30.98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4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A9E0236-6C2D-4D25-B793-F572FDBC9EAD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7F8288BE-8522-4234-92C6-98F26A2F3078}">
      <dgm:prSet/>
      <dgm:spPr/>
      <dgm:t>
        <a:bodyPr/>
        <a:lstStyle/>
        <a:p>
          <a:r>
            <a:rPr lang="en-GB"/>
            <a:t>Uses simplified wording and pictures to aid understanding and support participation for longer.</a:t>
          </a:r>
          <a:endParaRPr lang="en-US"/>
        </a:p>
      </dgm:t>
    </dgm:pt>
    <dgm:pt modelId="{780C3ECB-9A5D-4A0E-A0C4-D61E7FA45D81}" type="parTrans" cxnId="{E36DAF0D-4895-469B-AEE4-95C6EF9284EE}">
      <dgm:prSet/>
      <dgm:spPr/>
      <dgm:t>
        <a:bodyPr/>
        <a:lstStyle/>
        <a:p>
          <a:endParaRPr lang="en-US"/>
        </a:p>
      </dgm:t>
    </dgm:pt>
    <dgm:pt modelId="{93CF6F54-D1F1-443A-B376-76D87E18FFE0}" type="sibTrans" cxnId="{E36DAF0D-4895-469B-AEE4-95C6EF9284EE}">
      <dgm:prSet/>
      <dgm:spPr/>
      <dgm:t>
        <a:bodyPr/>
        <a:lstStyle/>
        <a:p>
          <a:endParaRPr lang="en-US"/>
        </a:p>
      </dgm:t>
    </dgm:pt>
    <dgm:pt modelId="{9EF85040-A078-44E6-997B-D49D338A7F06}">
      <dgm:prSet/>
      <dgm:spPr/>
      <dgm:t>
        <a:bodyPr/>
        <a:lstStyle/>
        <a:p>
          <a:r>
            <a:rPr lang="en-GB"/>
            <a:t>Developed and tested with adults with learning disabilities and autism.</a:t>
          </a:r>
          <a:endParaRPr lang="en-US"/>
        </a:p>
      </dgm:t>
    </dgm:pt>
    <dgm:pt modelId="{6C35EE2A-CBE0-452A-BBED-5F41AD64BCFC}" type="parTrans" cxnId="{F8BF43C1-23B3-40F3-91EF-B8B765CDFC97}">
      <dgm:prSet/>
      <dgm:spPr/>
      <dgm:t>
        <a:bodyPr/>
        <a:lstStyle/>
        <a:p>
          <a:endParaRPr lang="en-US"/>
        </a:p>
      </dgm:t>
    </dgm:pt>
    <dgm:pt modelId="{3488CD98-542E-483F-BF10-37BDC5353BED}" type="sibTrans" cxnId="{F8BF43C1-23B3-40F3-91EF-B8B765CDFC97}">
      <dgm:prSet/>
      <dgm:spPr/>
      <dgm:t>
        <a:bodyPr/>
        <a:lstStyle/>
        <a:p>
          <a:endParaRPr lang="en-US"/>
        </a:p>
      </dgm:t>
    </dgm:pt>
    <dgm:pt modelId="{F1D2D40A-FE3A-4EE9-8E99-C0F53B2BF1AE}">
      <dgm:prSet/>
      <dgm:spPr/>
      <dgm:t>
        <a:bodyPr/>
        <a:lstStyle/>
        <a:p>
          <a:r>
            <a:rPr lang="en-GB"/>
            <a:t>Many requests to use this tool with older people living in their own homes and receiving social care.</a:t>
          </a:r>
          <a:endParaRPr lang="en-US"/>
        </a:p>
      </dgm:t>
    </dgm:pt>
    <dgm:pt modelId="{B380E8A9-B021-488F-B6FD-230FF50DD910}" type="parTrans" cxnId="{D6DE6E1D-171D-42D6-B243-7B6508772C52}">
      <dgm:prSet/>
      <dgm:spPr/>
      <dgm:t>
        <a:bodyPr/>
        <a:lstStyle/>
        <a:p>
          <a:endParaRPr lang="en-US"/>
        </a:p>
      </dgm:t>
    </dgm:pt>
    <dgm:pt modelId="{5A25FB93-E830-48FC-B920-0C43D459B910}" type="sibTrans" cxnId="{D6DE6E1D-171D-42D6-B243-7B6508772C52}">
      <dgm:prSet/>
      <dgm:spPr/>
      <dgm:t>
        <a:bodyPr/>
        <a:lstStyle/>
        <a:p>
          <a:endParaRPr lang="en-US"/>
        </a:p>
      </dgm:t>
    </dgm:pt>
    <dgm:pt modelId="{8E7A0266-CB7D-43F1-BFB6-58B7FB1DD01A}" type="pres">
      <dgm:prSet presAssocID="{6A9E0236-6C2D-4D25-B793-F572FDBC9EA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CE6A773C-9218-489F-A463-A816B3712EAA}" type="pres">
      <dgm:prSet presAssocID="{7F8288BE-8522-4234-92C6-98F26A2F3078}" presName="parentText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0180097-4059-45BB-AF58-5A1FD083F74A}" type="pres">
      <dgm:prSet presAssocID="{93CF6F54-D1F1-443A-B376-76D87E18FFE0}" presName="spacer" presStyleCnt="0"/>
      <dgm:spPr/>
    </dgm:pt>
    <dgm:pt modelId="{6440E135-3670-4304-BFD3-2F50189EDCC1}" type="pres">
      <dgm:prSet presAssocID="{9EF85040-A078-44E6-997B-D49D338A7F06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06E0CE-DA4F-4CE1-9DCE-1E77A790672E}" type="pres">
      <dgm:prSet presAssocID="{3488CD98-542E-483F-BF10-37BDC5353BED}" presName="spacer" presStyleCnt="0"/>
      <dgm:spPr/>
    </dgm:pt>
    <dgm:pt modelId="{63207DE1-78D0-4317-9437-C7AE59E0CD8D}" type="pres">
      <dgm:prSet presAssocID="{F1D2D40A-FE3A-4EE9-8E99-C0F53B2BF1AE}" presName="parentText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D6DE6E1D-171D-42D6-B243-7B6508772C52}" srcId="{6A9E0236-6C2D-4D25-B793-F572FDBC9EAD}" destId="{F1D2D40A-FE3A-4EE9-8E99-C0F53B2BF1AE}" srcOrd="2" destOrd="0" parTransId="{B380E8A9-B021-488F-B6FD-230FF50DD910}" sibTransId="{5A25FB93-E830-48FC-B920-0C43D459B910}"/>
    <dgm:cxn modelId="{9147423A-AE5B-4967-A02F-B9FBBD3BAFAD}" type="presOf" srcId="{9EF85040-A078-44E6-997B-D49D338A7F06}" destId="{6440E135-3670-4304-BFD3-2F50189EDCC1}" srcOrd="0" destOrd="0" presId="urn:microsoft.com/office/officeart/2005/8/layout/vList2"/>
    <dgm:cxn modelId="{8469A276-C772-4841-B369-63EB2864B7D9}" type="presOf" srcId="{6A9E0236-6C2D-4D25-B793-F572FDBC9EAD}" destId="{8E7A0266-CB7D-43F1-BFB6-58B7FB1DD01A}" srcOrd="0" destOrd="0" presId="urn:microsoft.com/office/officeart/2005/8/layout/vList2"/>
    <dgm:cxn modelId="{E36DAF0D-4895-469B-AEE4-95C6EF9284EE}" srcId="{6A9E0236-6C2D-4D25-B793-F572FDBC9EAD}" destId="{7F8288BE-8522-4234-92C6-98F26A2F3078}" srcOrd="0" destOrd="0" parTransId="{780C3ECB-9A5D-4A0E-A0C4-D61E7FA45D81}" sibTransId="{93CF6F54-D1F1-443A-B376-76D87E18FFE0}"/>
    <dgm:cxn modelId="{FD2060E3-7C93-447A-B571-9336E6870334}" type="presOf" srcId="{F1D2D40A-FE3A-4EE9-8E99-C0F53B2BF1AE}" destId="{63207DE1-78D0-4317-9437-C7AE59E0CD8D}" srcOrd="0" destOrd="0" presId="urn:microsoft.com/office/officeart/2005/8/layout/vList2"/>
    <dgm:cxn modelId="{8950D749-9DC0-47D0-B7BC-57193F3505D9}" type="presOf" srcId="{7F8288BE-8522-4234-92C6-98F26A2F3078}" destId="{CE6A773C-9218-489F-A463-A816B3712EAA}" srcOrd="0" destOrd="0" presId="urn:microsoft.com/office/officeart/2005/8/layout/vList2"/>
    <dgm:cxn modelId="{F8BF43C1-23B3-40F3-91EF-B8B765CDFC97}" srcId="{6A9E0236-6C2D-4D25-B793-F572FDBC9EAD}" destId="{9EF85040-A078-44E6-997B-D49D338A7F06}" srcOrd="1" destOrd="0" parTransId="{6C35EE2A-CBE0-452A-BBED-5F41AD64BCFC}" sibTransId="{3488CD98-542E-483F-BF10-37BDC5353BED}"/>
    <dgm:cxn modelId="{D8499B0C-EDE2-458C-A093-6981343B09FB}" type="presParOf" srcId="{8E7A0266-CB7D-43F1-BFB6-58B7FB1DD01A}" destId="{CE6A773C-9218-489F-A463-A816B3712EAA}" srcOrd="0" destOrd="0" presId="urn:microsoft.com/office/officeart/2005/8/layout/vList2"/>
    <dgm:cxn modelId="{376B2F26-88CB-4511-9157-5180F12A7511}" type="presParOf" srcId="{8E7A0266-CB7D-43F1-BFB6-58B7FB1DD01A}" destId="{20180097-4059-45BB-AF58-5A1FD083F74A}" srcOrd="1" destOrd="0" presId="urn:microsoft.com/office/officeart/2005/8/layout/vList2"/>
    <dgm:cxn modelId="{98400C89-4B6D-422B-86E8-6D70B78803A5}" type="presParOf" srcId="{8E7A0266-CB7D-43F1-BFB6-58B7FB1DD01A}" destId="{6440E135-3670-4304-BFD3-2F50189EDCC1}" srcOrd="2" destOrd="0" presId="urn:microsoft.com/office/officeart/2005/8/layout/vList2"/>
    <dgm:cxn modelId="{F446C897-C5DD-4AF9-B3AD-12DCE0EFDC57}" type="presParOf" srcId="{8E7A0266-CB7D-43F1-BFB6-58B7FB1DD01A}" destId="{C106E0CE-DA4F-4CE1-9DCE-1E77A790672E}" srcOrd="3" destOrd="0" presId="urn:microsoft.com/office/officeart/2005/8/layout/vList2"/>
    <dgm:cxn modelId="{1FBA27B8-4419-499C-AA7F-BEAEFFBB8FD5}" type="presParOf" srcId="{8E7A0266-CB7D-43F1-BFB6-58B7FB1DD01A}" destId="{63207DE1-78D0-4317-9437-C7AE59E0CD8D}" srcOrd="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0262BC7-DF96-45CA-A952-E593E519D81C}" type="doc">
      <dgm:prSet loTypeId="urn:microsoft.com/office/officeart/2016/7/layout/HorizontalAction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8851EBD-0BD1-4313-839E-7439A5F9EBE8}">
      <dgm:prSet/>
      <dgm:spPr/>
      <dgm:t>
        <a:bodyPr/>
        <a:lstStyle/>
        <a:p>
          <a:r>
            <a:rPr lang="en-US"/>
            <a:t>Adapt</a:t>
          </a:r>
        </a:p>
      </dgm:t>
    </dgm:pt>
    <dgm:pt modelId="{7D5875E3-BC2F-4B2D-9626-A2A887300911}" type="parTrans" cxnId="{5200B587-8C9D-4E45-9993-1303D99DF4F3}">
      <dgm:prSet/>
      <dgm:spPr/>
      <dgm:t>
        <a:bodyPr/>
        <a:lstStyle/>
        <a:p>
          <a:endParaRPr lang="en-US"/>
        </a:p>
      </dgm:t>
    </dgm:pt>
    <dgm:pt modelId="{174786AF-61A2-45AB-AD2A-825BFD9FE949}" type="sibTrans" cxnId="{5200B587-8C9D-4E45-9993-1303D99DF4F3}">
      <dgm:prSet/>
      <dgm:spPr/>
      <dgm:t>
        <a:bodyPr/>
        <a:lstStyle/>
        <a:p>
          <a:endParaRPr lang="en-US"/>
        </a:p>
      </dgm:t>
    </dgm:pt>
    <dgm:pt modelId="{4B1A8A97-8937-410A-BBBF-03BD8D9A667D}">
      <dgm:prSet/>
      <dgm:spPr/>
      <dgm:t>
        <a:bodyPr/>
        <a:lstStyle/>
        <a:p>
          <a:r>
            <a:rPr lang="en-US"/>
            <a:t>Adapt the ASCOT-ER for and with older social care users.</a:t>
          </a:r>
        </a:p>
      </dgm:t>
    </dgm:pt>
    <dgm:pt modelId="{6BDDAE09-2D09-49DF-ADCC-2DD5EE6FFCFC}" type="parTrans" cxnId="{52294566-08F6-4209-AD9F-8819E34BBA04}">
      <dgm:prSet/>
      <dgm:spPr/>
      <dgm:t>
        <a:bodyPr/>
        <a:lstStyle/>
        <a:p>
          <a:endParaRPr lang="en-US"/>
        </a:p>
      </dgm:t>
    </dgm:pt>
    <dgm:pt modelId="{7C4E03A2-979C-44BE-A54B-2B1BB3945761}" type="sibTrans" cxnId="{52294566-08F6-4209-AD9F-8819E34BBA04}">
      <dgm:prSet/>
      <dgm:spPr/>
      <dgm:t>
        <a:bodyPr/>
        <a:lstStyle/>
        <a:p>
          <a:endParaRPr lang="en-US"/>
        </a:p>
      </dgm:t>
    </dgm:pt>
    <dgm:pt modelId="{4B958AAB-B6E3-4F68-A792-FC7837A20315}">
      <dgm:prSet/>
      <dgm:spPr/>
      <dgm:t>
        <a:bodyPr/>
        <a:lstStyle/>
        <a:p>
          <a:r>
            <a:rPr lang="en-US"/>
            <a:t>Test</a:t>
          </a:r>
        </a:p>
      </dgm:t>
    </dgm:pt>
    <dgm:pt modelId="{80628344-4951-490E-BBC7-DEB58FD1719C}" type="parTrans" cxnId="{007084EB-724D-4D15-A41F-602DC167B9DF}">
      <dgm:prSet/>
      <dgm:spPr/>
      <dgm:t>
        <a:bodyPr/>
        <a:lstStyle/>
        <a:p>
          <a:endParaRPr lang="en-US"/>
        </a:p>
      </dgm:t>
    </dgm:pt>
    <dgm:pt modelId="{F4857798-C356-4DE9-B48F-EE4BFE79BD5B}" type="sibTrans" cxnId="{007084EB-724D-4D15-A41F-602DC167B9DF}">
      <dgm:prSet/>
      <dgm:spPr/>
      <dgm:t>
        <a:bodyPr/>
        <a:lstStyle/>
        <a:p>
          <a:endParaRPr lang="en-US"/>
        </a:p>
      </dgm:t>
    </dgm:pt>
    <dgm:pt modelId="{7F84A1A8-1A9D-46B0-80F5-8F93AECA6F57}">
      <dgm:prSet/>
      <dgm:spPr/>
      <dgm:t>
        <a:bodyPr/>
        <a:lstStyle/>
        <a:p>
          <a:r>
            <a:rPr lang="en-US"/>
            <a:t>Test whether our changes help people understand and give their views.</a:t>
          </a:r>
        </a:p>
      </dgm:t>
    </dgm:pt>
    <dgm:pt modelId="{1D9914D3-D0A4-4AF9-A65F-BE7CAC139638}" type="parTrans" cxnId="{EDCDA5BA-E412-4AE6-9C91-100711DA95E8}">
      <dgm:prSet/>
      <dgm:spPr/>
      <dgm:t>
        <a:bodyPr/>
        <a:lstStyle/>
        <a:p>
          <a:endParaRPr lang="en-US"/>
        </a:p>
      </dgm:t>
    </dgm:pt>
    <dgm:pt modelId="{49E05E6E-56F3-4A75-8EB6-4F340F630833}" type="sibTrans" cxnId="{EDCDA5BA-E412-4AE6-9C91-100711DA95E8}">
      <dgm:prSet/>
      <dgm:spPr/>
      <dgm:t>
        <a:bodyPr/>
        <a:lstStyle/>
        <a:p>
          <a:endParaRPr lang="en-US"/>
        </a:p>
      </dgm:t>
    </dgm:pt>
    <dgm:pt modelId="{8D5F4E88-C6AF-4F81-87C2-A07265F30248}">
      <dgm:prSet/>
      <dgm:spPr/>
      <dgm:t>
        <a:bodyPr/>
        <a:lstStyle/>
        <a:p>
          <a:r>
            <a:rPr lang="en-US"/>
            <a:t>Explore</a:t>
          </a:r>
        </a:p>
      </dgm:t>
    </dgm:pt>
    <dgm:pt modelId="{0666A63D-4138-4227-95EA-926551D74084}" type="parTrans" cxnId="{F872E104-27DF-4290-A17E-171724CC5F39}">
      <dgm:prSet/>
      <dgm:spPr/>
      <dgm:t>
        <a:bodyPr/>
        <a:lstStyle/>
        <a:p>
          <a:endParaRPr lang="en-US"/>
        </a:p>
      </dgm:t>
    </dgm:pt>
    <dgm:pt modelId="{4DDA2129-D395-41AB-9589-ABDA235E17A6}" type="sibTrans" cxnId="{F872E104-27DF-4290-A17E-171724CC5F39}">
      <dgm:prSet/>
      <dgm:spPr/>
      <dgm:t>
        <a:bodyPr/>
        <a:lstStyle/>
        <a:p>
          <a:endParaRPr lang="en-US"/>
        </a:p>
      </dgm:t>
    </dgm:pt>
    <dgm:pt modelId="{C9451E23-9A6C-4EED-B557-3624E04D9B94}">
      <dgm:prSet/>
      <dgm:spPr/>
      <dgm:t>
        <a:bodyPr/>
        <a:lstStyle/>
        <a:p>
          <a:r>
            <a:rPr lang="en-US"/>
            <a:t>Explore whether people need additional support and what types of support are needed</a:t>
          </a:r>
        </a:p>
      </dgm:t>
    </dgm:pt>
    <dgm:pt modelId="{875F4B46-CA49-490D-B57D-B14A84931B8F}" type="parTrans" cxnId="{7C6BD5AC-662E-4874-94AA-F234A59138C0}">
      <dgm:prSet/>
      <dgm:spPr/>
      <dgm:t>
        <a:bodyPr/>
        <a:lstStyle/>
        <a:p>
          <a:endParaRPr lang="en-US"/>
        </a:p>
      </dgm:t>
    </dgm:pt>
    <dgm:pt modelId="{D4D9B6AA-5044-47FA-9561-75A36E496E79}" type="sibTrans" cxnId="{7C6BD5AC-662E-4874-94AA-F234A59138C0}">
      <dgm:prSet/>
      <dgm:spPr/>
      <dgm:t>
        <a:bodyPr/>
        <a:lstStyle/>
        <a:p>
          <a:endParaRPr lang="en-US"/>
        </a:p>
      </dgm:t>
    </dgm:pt>
    <dgm:pt modelId="{06022F51-5D9F-479D-8762-479A2C85F944}" type="pres">
      <dgm:prSet presAssocID="{D0262BC7-DF96-45CA-A952-E593E519D81C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596B719-6204-42D9-85A3-0BF2CB844D5A}" type="pres">
      <dgm:prSet presAssocID="{28851EBD-0BD1-4313-839E-7439A5F9EBE8}" presName="composite" presStyleCnt="0"/>
      <dgm:spPr/>
    </dgm:pt>
    <dgm:pt modelId="{278F857C-3378-487C-A4C7-2233B1B248E7}" type="pres">
      <dgm:prSet presAssocID="{28851EBD-0BD1-4313-839E-7439A5F9EBE8}" presName="parTx" presStyleLbl="alignNode1" presStyleIdx="0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EB411BC2-B4D1-4F28-847E-8D46E823C260}" type="pres">
      <dgm:prSet presAssocID="{28851EBD-0BD1-4313-839E-7439A5F9EBE8}" presName="desTx" presStyleLbl="alignAccFollowNode1" presStyleIdx="0" presStyleCnt="3">
        <dgm:presLayoutVars/>
      </dgm:prSet>
      <dgm:spPr/>
      <dgm:t>
        <a:bodyPr/>
        <a:lstStyle/>
        <a:p>
          <a:endParaRPr lang="en-US"/>
        </a:p>
      </dgm:t>
    </dgm:pt>
    <dgm:pt modelId="{E2712A8B-9F5A-48F5-B6F9-4DAE7B1C4DA1}" type="pres">
      <dgm:prSet presAssocID="{174786AF-61A2-45AB-AD2A-825BFD9FE949}" presName="space" presStyleCnt="0"/>
      <dgm:spPr/>
    </dgm:pt>
    <dgm:pt modelId="{A2F8B9D1-8733-4B93-9155-986CF94A18C7}" type="pres">
      <dgm:prSet presAssocID="{4B958AAB-B6E3-4F68-A792-FC7837A20315}" presName="composite" presStyleCnt="0"/>
      <dgm:spPr/>
    </dgm:pt>
    <dgm:pt modelId="{D79B5F76-E7EC-4385-AE95-106D4DAF202E}" type="pres">
      <dgm:prSet presAssocID="{4B958AAB-B6E3-4F68-A792-FC7837A20315}" presName="parTx" presStyleLbl="alignNode1" presStyleIdx="1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A14F9304-EE39-4D94-897B-F179427F67B3}" type="pres">
      <dgm:prSet presAssocID="{4B958AAB-B6E3-4F68-A792-FC7837A20315}" presName="desTx" presStyleLbl="alignAccFollowNode1" presStyleIdx="1" presStyleCnt="3">
        <dgm:presLayoutVars/>
      </dgm:prSet>
      <dgm:spPr/>
      <dgm:t>
        <a:bodyPr/>
        <a:lstStyle/>
        <a:p>
          <a:endParaRPr lang="en-US"/>
        </a:p>
      </dgm:t>
    </dgm:pt>
    <dgm:pt modelId="{29CB90E3-4EF6-4C5B-9399-3CDD7B578F21}" type="pres">
      <dgm:prSet presAssocID="{F4857798-C356-4DE9-B48F-EE4BFE79BD5B}" presName="space" presStyleCnt="0"/>
      <dgm:spPr/>
    </dgm:pt>
    <dgm:pt modelId="{205B67C7-0C8A-4CFA-AF4F-40A53511CD68}" type="pres">
      <dgm:prSet presAssocID="{8D5F4E88-C6AF-4F81-87C2-A07265F30248}" presName="composite" presStyleCnt="0"/>
      <dgm:spPr/>
    </dgm:pt>
    <dgm:pt modelId="{2E7642D7-7820-4F87-97DA-CEA7C1BFA506}" type="pres">
      <dgm:prSet presAssocID="{8D5F4E88-C6AF-4F81-87C2-A07265F30248}" presName="parTx" presStyleLbl="alignNode1" presStyleIdx="2" presStyleCnt="3">
        <dgm:presLayoutVars>
          <dgm:chMax val="0"/>
          <dgm:chPref val="0"/>
        </dgm:presLayoutVars>
      </dgm:prSet>
      <dgm:spPr/>
      <dgm:t>
        <a:bodyPr/>
        <a:lstStyle/>
        <a:p>
          <a:endParaRPr lang="en-US"/>
        </a:p>
      </dgm:t>
    </dgm:pt>
    <dgm:pt modelId="{A0D2775B-D3D4-4F5E-9C74-ABE243FDF633}" type="pres">
      <dgm:prSet presAssocID="{8D5F4E88-C6AF-4F81-87C2-A07265F30248}" presName="desTx" presStyleLbl="alignAccFollowNode1" presStyleIdx="2" presStyleCnt="3">
        <dgm:presLayoutVars/>
      </dgm:prSet>
      <dgm:spPr/>
      <dgm:t>
        <a:bodyPr/>
        <a:lstStyle/>
        <a:p>
          <a:endParaRPr lang="en-US"/>
        </a:p>
      </dgm:t>
    </dgm:pt>
  </dgm:ptLst>
  <dgm:cxnLst>
    <dgm:cxn modelId="{65F0DECE-5266-4777-B581-9ABC16F13413}" type="presOf" srcId="{4B1A8A97-8937-410A-BBBF-03BD8D9A667D}" destId="{EB411BC2-B4D1-4F28-847E-8D46E823C260}" srcOrd="0" destOrd="0" presId="urn:microsoft.com/office/officeart/2016/7/layout/HorizontalActionList"/>
    <dgm:cxn modelId="{F872E104-27DF-4290-A17E-171724CC5F39}" srcId="{D0262BC7-DF96-45CA-A952-E593E519D81C}" destId="{8D5F4E88-C6AF-4F81-87C2-A07265F30248}" srcOrd="2" destOrd="0" parTransId="{0666A63D-4138-4227-95EA-926551D74084}" sibTransId="{4DDA2129-D395-41AB-9589-ABDA235E17A6}"/>
    <dgm:cxn modelId="{3FEAEE3B-FCB5-417E-956B-08703FFDF529}" type="presOf" srcId="{8D5F4E88-C6AF-4F81-87C2-A07265F30248}" destId="{2E7642D7-7820-4F87-97DA-CEA7C1BFA506}" srcOrd="0" destOrd="0" presId="urn:microsoft.com/office/officeart/2016/7/layout/HorizontalActionList"/>
    <dgm:cxn modelId="{5200B587-8C9D-4E45-9993-1303D99DF4F3}" srcId="{D0262BC7-DF96-45CA-A952-E593E519D81C}" destId="{28851EBD-0BD1-4313-839E-7439A5F9EBE8}" srcOrd="0" destOrd="0" parTransId="{7D5875E3-BC2F-4B2D-9626-A2A887300911}" sibTransId="{174786AF-61A2-45AB-AD2A-825BFD9FE949}"/>
    <dgm:cxn modelId="{1C8A027E-B921-4166-B4FB-4019C6899461}" type="presOf" srcId="{C9451E23-9A6C-4EED-B557-3624E04D9B94}" destId="{A0D2775B-D3D4-4F5E-9C74-ABE243FDF633}" srcOrd="0" destOrd="0" presId="urn:microsoft.com/office/officeart/2016/7/layout/HorizontalActionList"/>
    <dgm:cxn modelId="{76CB7707-607C-419D-BC0A-405A10419031}" type="presOf" srcId="{4B958AAB-B6E3-4F68-A792-FC7837A20315}" destId="{D79B5F76-E7EC-4385-AE95-106D4DAF202E}" srcOrd="0" destOrd="0" presId="urn:microsoft.com/office/officeart/2016/7/layout/HorizontalActionList"/>
    <dgm:cxn modelId="{8A49B8AE-74CC-453C-BEF4-4863C5361FAB}" type="presOf" srcId="{28851EBD-0BD1-4313-839E-7439A5F9EBE8}" destId="{278F857C-3378-487C-A4C7-2233B1B248E7}" srcOrd="0" destOrd="0" presId="urn:microsoft.com/office/officeart/2016/7/layout/HorizontalActionList"/>
    <dgm:cxn modelId="{EDCDA5BA-E412-4AE6-9C91-100711DA95E8}" srcId="{4B958AAB-B6E3-4F68-A792-FC7837A20315}" destId="{7F84A1A8-1A9D-46B0-80F5-8F93AECA6F57}" srcOrd="0" destOrd="0" parTransId="{1D9914D3-D0A4-4AF9-A65F-BE7CAC139638}" sibTransId="{49E05E6E-56F3-4A75-8EB6-4F340F630833}"/>
    <dgm:cxn modelId="{ED160DE5-A4EA-431E-8BA5-BC49AD9665F5}" type="presOf" srcId="{D0262BC7-DF96-45CA-A952-E593E519D81C}" destId="{06022F51-5D9F-479D-8762-479A2C85F944}" srcOrd="0" destOrd="0" presId="urn:microsoft.com/office/officeart/2016/7/layout/HorizontalActionList"/>
    <dgm:cxn modelId="{52294566-08F6-4209-AD9F-8819E34BBA04}" srcId="{28851EBD-0BD1-4313-839E-7439A5F9EBE8}" destId="{4B1A8A97-8937-410A-BBBF-03BD8D9A667D}" srcOrd="0" destOrd="0" parTransId="{6BDDAE09-2D09-49DF-ADCC-2DD5EE6FFCFC}" sibTransId="{7C4E03A2-979C-44BE-A54B-2B1BB3945761}"/>
    <dgm:cxn modelId="{007084EB-724D-4D15-A41F-602DC167B9DF}" srcId="{D0262BC7-DF96-45CA-A952-E593E519D81C}" destId="{4B958AAB-B6E3-4F68-A792-FC7837A20315}" srcOrd="1" destOrd="0" parTransId="{80628344-4951-490E-BBC7-DEB58FD1719C}" sibTransId="{F4857798-C356-4DE9-B48F-EE4BFE79BD5B}"/>
    <dgm:cxn modelId="{615F23F6-6B92-4842-80BF-2A4A6B73ECCE}" type="presOf" srcId="{7F84A1A8-1A9D-46B0-80F5-8F93AECA6F57}" destId="{A14F9304-EE39-4D94-897B-F179427F67B3}" srcOrd="0" destOrd="0" presId="urn:microsoft.com/office/officeart/2016/7/layout/HorizontalActionList"/>
    <dgm:cxn modelId="{7C6BD5AC-662E-4874-94AA-F234A59138C0}" srcId="{8D5F4E88-C6AF-4F81-87C2-A07265F30248}" destId="{C9451E23-9A6C-4EED-B557-3624E04D9B94}" srcOrd="0" destOrd="0" parTransId="{875F4B46-CA49-490D-B57D-B14A84931B8F}" sibTransId="{D4D9B6AA-5044-47FA-9561-75A36E496E79}"/>
    <dgm:cxn modelId="{263B3668-DD77-43CE-BFAC-81F443EA57F8}" type="presParOf" srcId="{06022F51-5D9F-479D-8762-479A2C85F944}" destId="{6596B719-6204-42D9-85A3-0BF2CB844D5A}" srcOrd="0" destOrd="0" presId="urn:microsoft.com/office/officeart/2016/7/layout/HorizontalActionList"/>
    <dgm:cxn modelId="{FB176DB5-E48E-4AD3-A274-563BD9C790B3}" type="presParOf" srcId="{6596B719-6204-42D9-85A3-0BF2CB844D5A}" destId="{278F857C-3378-487C-A4C7-2233B1B248E7}" srcOrd="0" destOrd="0" presId="urn:microsoft.com/office/officeart/2016/7/layout/HorizontalActionList"/>
    <dgm:cxn modelId="{42A32EF4-55EB-4A01-8A6C-17F5649F3233}" type="presParOf" srcId="{6596B719-6204-42D9-85A3-0BF2CB844D5A}" destId="{EB411BC2-B4D1-4F28-847E-8D46E823C260}" srcOrd="1" destOrd="0" presId="urn:microsoft.com/office/officeart/2016/7/layout/HorizontalActionList"/>
    <dgm:cxn modelId="{3BC01D95-EEA1-4FF1-B941-4005F72E3FDF}" type="presParOf" srcId="{06022F51-5D9F-479D-8762-479A2C85F944}" destId="{E2712A8B-9F5A-48F5-B6F9-4DAE7B1C4DA1}" srcOrd="1" destOrd="0" presId="urn:microsoft.com/office/officeart/2016/7/layout/HorizontalActionList"/>
    <dgm:cxn modelId="{EE10C9F0-08BD-455A-AFA5-C24F4C5B68E3}" type="presParOf" srcId="{06022F51-5D9F-479D-8762-479A2C85F944}" destId="{A2F8B9D1-8733-4B93-9155-986CF94A18C7}" srcOrd="2" destOrd="0" presId="urn:microsoft.com/office/officeart/2016/7/layout/HorizontalActionList"/>
    <dgm:cxn modelId="{52A21D6D-072C-496D-B6C4-61924DD5BDA0}" type="presParOf" srcId="{A2F8B9D1-8733-4B93-9155-986CF94A18C7}" destId="{D79B5F76-E7EC-4385-AE95-106D4DAF202E}" srcOrd="0" destOrd="0" presId="urn:microsoft.com/office/officeart/2016/7/layout/HorizontalActionList"/>
    <dgm:cxn modelId="{8D2588BD-FFB0-451A-A5F2-71F79BFF27B9}" type="presParOf" srcId="{A2F8B9D1-8733-4B93-9155-986CF94A18C7}" destId="{A14F9304-EE39-4D94-897B-F179427F67B3}" srcOrd="1" destOrd="0" presId="urn:microsoft.com/office/officeart/2016/7/layout/HorizontalActionList"/>
    <dgm:cxn modelId="{DB16C459-193C-4B08-BC13-D90294F79A71}" type="presParOf" srcId="{06022F51-5D9F-479D-8762-479A2C85F944}" destId="{29CB90E3-4EF6-4C5B-9399-3CDD7B578F21}" srcOrd="3" destOrd="0" presId="urn:microsoft.com/office/officeart/2016/7/layout/HorizontalActionList"/>
    <dgm:cxn modelId="{125B544F-E989-4F0E-8A49-C1522D36DA24}" type="presParOf" srcId="{06022F51-5D9F-479D-8762-479A2C85F944}" destId="{205B67C7-0C8A-4CFA-AF4F-40A53511CD68}" srcOrd="4" destOrd="0" presId="urn:microsoft.com/office/officeart/2016/7/layout/HorizontalActionList"/>
    <dgm:cxn modelId="{620F2342-4D76-4F5C-B90C-B55A364C0117}" type="presParOf" srcId="{205B67C7-0C8A-4CFA-AF4F-40A53511CD68}" destId="{2E7642D7-7820-4F87-97DA-CEA7C1BFA506}" srcOrd="0" destOrd="0" presId="urn:microsoft.com/office/officeart/2016/7/layout/HorizontalActionList"/>
    <dgm:cxn modelId="{2F64969C-7F2D-4E62-AA88-DDD7ED948218}" type="presParOf" srcId="{205B67C7-0C8A-4CFA-AF4F-40A53511CD68}" destId="{A0D2775B-D3D4-4F5E-9C74-ABE243FDF633}" srcOrd="1" destOrd="0" presId="urn:microsoft.com/office/officeart/2016/7/layout/Horizontal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39C2985-927B-43E1-A26A-993C75DA09C3}" type="doc">
      <dgm:prSet loTypeId="urn:microsoft.com/office/officeart/2005/8/layout/process5" loCatId="process" qsTypeId="urn:microsoft.com/office/officeart/2005/8/quickstyle/simple4" qsCatId="simple" csTypeId="urn:microsoft.com/office/officeart/2005/8/colors/colorful5" csCatId="colorful" phldr="1"/>
      <dgm:spPr/>
      <dgm:t>
        <a:bodyPr/>
        <a:lstStyle/>
        <a:p>
          <a:endParaRPr lang="en-GB"/>
        </a:p>
      </dgm:t>
    </dgm:pt>
    <dgm:pt modelId="{2DAB444A-8CF4-40E4-B09D-5F9B52788AFD}">
      <dgm:prSet phldrT="[Text]"/>
      <dgm:spPr/>
      <dgm:t>
        <a:bodyPr/>
        <a:lstStyle/>
        <a:p>
          <a:r>
            <a:rPr lang="en-GB"/>
            <a:t>Co-production working group 6-8 people living with dementia and their supporters</a:t>
          </a:r>
        </a:p>
      </dgm:t>
    </dgm:pt>
    <dgm:pt modelId="{D9DFC101-DF06-46D7-931B-9BD734E029FF}" type="parTrans" cxnId="{EEB19955-7679-4D14-A272-1D17A8BCC4FA}">
      <dgm:prSet/>
      <dgm:spPr/>
      <dgm:t>
        <a:bodyPr/>
        <a:lstStyle/>
        <a:p>
          <a:endParaRPr lang="en-GB"/>
        </a:p>
      </dgm:t>
    </dgm:pt>
    <dgm:pt modelId="{55A15D08-4088-415E-BA08-0C11BA85AFB6}" type="sibTrans" cxnId="{EEB19955-7679-4D14-A272-1D17A8BCC4FA}">
      <dgm:prSet/>
      <dgm:spPr/>
      <dgm:t>
        <a:bodyPr/>
        <a:lstStyle/>
        <a:p>
          <a:endParaRPr lang="en-GB"/>
        </a:p>
      </dgm:t>
    </dgm:pt>
    <dgm:pt modelId="{F2A7F27E-19EA-4426-966A-30669CE939B1}">
      <dgm:prSet phldrT="[Text]"/>
      <dgm:spPr/>
      <dgm:t>
        <a:bodyPr/>
        <a:lstStyle/>
        <a:p>
          <a:r>
            <a:rPr lang="en-GB"/>
            <a:t>Meetings 1-3: review the ASCOT-ER, adapt, review again until ready for cognitive testing.</a:t>
          </a:r>
        </a:p>
      </dgm:t>
    </dgm:pt>
    <dgm:pt modelId="{0BABA494-0660-492F-A2B1-1A6F402C3788}" type="parTrans" cxnId="{BAD16E61-A1CD-4C7D-B0CF-8C19A07223FD}">
      <dgm:prSet/>
      <dgm:spPr/>
      <dgm:t>
        <a:bodyPr/>
        <a:lstStyle/>
        <a:p>
          <a:endParaRPr lang="en-GB"/>
        </a:p>
      </dgm:t>
    </dgm:pt>
    <dgm:pt modelId="{9E6F5195-A286-4BF9-90AD-FDE95A0306DA}" type="sibTrans" cxnId="{BAD16E61-A1CD-4C7D-B0CF-8C19A07223FD}">
      <dgm:prSet/>
      <dgm:spPr/>
      <dgm:t>
        <a:bodyPr/>
        <a:lstStyle/>
        <a:p>
          <a:endParaRPr lang="en-GB"/>
        </a:p>
      </dgm:t>
    </dgm:pt>
    <dgm:pt modelId="{B661A192-3BC5-4CDA-8FFC-3960335147E9}">
      <dgm:prSet phldrT="[Text]"/>
      <dgm:spPr/>
      <dgm:t>
        <a:bodyPr/>
        <a:lstStyle/>
        <a:p>
          <a:r>
            <a:rPr lang="en-GB"/>
            <a:t>7-10 cognitive interviews</a:t>
          </a:r>
        </a:p>
      </dgm:t>
    </dgm:pt>
    <dgm:pt modelId="{45BE4BDC-D476-4493-BD43-A672B3B77E50}" type="parTrans" cxnId="{CD2D0C78-4D65-4348-9FAA-30431645FC65}">
      <dgm:prSet/>
      <dgm:spPr/>
      <dgm:t>
        <a:bodyPr/>
        <a:lstStyle/>
        <a:p>
          <a:endParaRPr lang="en-GB"/>
        </a:p>
      </dgm:t>
    </dgm:pt>
    <dgm:pt modelId="{17BA7664-1555-4421-A923-8FF2074B9285}" type="sibTrans" cxnId="{CD2D0C78-4D65-4348-9FAA-30431645FC65}">
      <dgm:prSet/>
      <dgm:spPr/>
      <dgm:t>
        <a:bodyPr/>
        <a:lstStyle/>
        <a:p>
          <a:endParaRPr lang="en-GB"/>
        </a:p>
      </dgm:t>
    </dgm:pt>
    <dgm:pt modelId="{53900ECE-7748-44F5-9AC0-3BD566C8BEF8}">
      <dgm:prSet phldrT="[Text]"/>
      <dgm:spPr/>
      <dgm:t>
        <a:bodyPr/>
        <a:lstStyle/>
        <a:p>
          <a:r>
            <a:rPr lang="en-GB"/>
            <a:t>Co-production WG meeting to review and refine.</a:t>
          </a:r>
        </a:p>
      </dgm:t>
    </dgm:pt>
    <dgm:pt modelId="{CE47FFD7-B3C2-4FCC-AC7C-73466957B286}" type="parTrans" cxnId="{654B73D2-E7E6-484C-B713-0D46BDE365D4}">
      <dgm:prSet/>
      <dgm:spPr/>
      <dgm:t>
        <a:bodyPr/>
        <a:lstStyle/>
        <a:p>
          <a:endParaRPr lang="en-GB"/>
        </a:p>
      </dgm:t>
    </dgm:pt>
    <dgm:pt modelId="{745FC61E-00B8-4D6C-ABF3-8A8A03503275}" type="sibTrans" cxnId="{654B73D2-E7E6-484C-B713-0D46BDE365D4}">
      <dgm:prSet/>
      <dgm:spPr/>
      <dgm:t>
        <a:bodyPr/>
        <a:lstStyle/>
        <a:p>
          <a:endParaRPr lang="en-GB"/>
        </a:p>
      </dgm:t>
    </dgm:pt>
    <dgm:pt modelId="{997DA546-D623-41EE-A4EF-2B9EE5022FB5}">
      <dgm:prSet phldrT="[Text]"/>
      <dgm:spPr/>
      <dgm:t>
        <a:bodyPr/>
        <a:lstStyle/>
        <a:p>
          <a:r>
            <a:rPr lang="en-GB"/>
            <a:t>7-10 cognitive interviews</a:t>
          </a:r>
        </a:p>
      </dgm:t>
    </dgm:pt>
    <dgm:pt modelId="{1C5D7651-D4BA-495C-A8DA-1F4805BFB48B}" type="parTrans" cxnId="{1A82528D-CC31-4B0E-B7DB-502B1DAABF9A}">
      <dgm:prSet/>
      <dgm:spPr/>
      <dgm:t>
        <a:bodyPr/>
        <a:lstStyle/>
        <a:p>
          <a:endParaRPr lang="en-GB"/>
        </a:p>
      </dgm:t>
    </dgm:pt>
    <dgm:pt modelId="{518343C8-3655-4FC9-94D7-46BEB8CD48A8}" type="sibTrans" cxnId="{1A82528D-CC31-4B0E-B7DB-502B1DAABF9A}">
      <dgm:prSet/>
      <dgm:spPr/>
      <dgm:t>
        <a:bodyPr/>
        <a:lstStyle/>
        <a:p>
          <a:endParaRPr lang="en-GB"/>
        </a:p>
      </dgm:t>
    </dgm:pt>
    <dgm:pt modelId="{9F729801-EA4A-4F80-9AAA-F61370FD719D}">
      <dgm:prSet/>
      <dgm:spPr/>
      <dgm:t>
        <a:bodyPr/>
        <a:lstStyle/>
        <a:p>
          <a:r>
            <a:rPr lang="en-GB"/>
            <a:t>Co-production WG to review and refine.</a:t>
          </a:r>
        </a:p>
      </dgm:t>
    </dgm:pt>
    <dgm:pt modelId="{FD8B7797-C4A5-4CEC-882C-4962564AAEA5}" type="parTrans" cxnId="{C49AC274-7527-4E10-99E0-93B73F173EDE}">
      <dgm:prSet/>
      <dgm:spPr/>
      <dgm:t>
        <a:bodyPr/>
        <a:lstStyle/>
        <a:p>
          <a:endParaRPr lang="en-GB"/>
        </a:p>
      </dgm:t>
    </dgm:pt>
    <dgm:pt modelId="{7BFBA54D-5BF0-449D-B4CB-36870FD0039E}" type="sibTrans" cxnId="{C49AC274-7527-4E10-99E0-93B73F173EDE}">
      <dgm:prSet/>
      <dgm:spPr/>
      <dgm:t>
        <a:bodyPr/>
        <a:lstStyle/>
        <a:p>
          <a:endParaRPr lang="en-GB"/>
        </a:p>
      </dgm:t>
    </dgm:pt>
    <dgm:pt modelId="{58B711DA-22E5-4FC0-919C-4341D6572393}">
      <dgm:prSet/>
      <dgm:spPr/>
      <dgm:t>
        <a:bodyPr/>
        <a:lstStyle/>
        <a:p>
          <a:r>
            <a:rPr lang="en-GB"/>
            <a:t>7-10 cognitive interviews.</a:t>
          </a:r>
        </a:p>
      </dgm:t>
    </dgm:pt>
    <dgm:pt modelId="{CC663D93-FF50-43ED-8B5D-13E183DB253A}" type="parTrans" cxnId="{BA4C016E-B98A-4022-A715-9E08CC727B7B}">
      <dgm:prSet/>
      <dgm:spPr/>
      <dgm:t>
        <a:bodyPr/>
        <a:lstStyle/>
        <a:p>
          <a:endParaRPr lang="en-GB"/>
        </a:p>
      </dgm:t>
    </dgm:pt>
    <dgm:pt modelId="{0A395F59-77A9-4B8D-A34E-64944DFFF8BF}" type="sibTrans" cxnId="{BA4C016E-B98A-4022-A715-9E08CC727B7B}">
      <dgm:prSet/>
      <dgm:spPr/>
      <dgm:t>
        <a:bodyPr/>
        <a:lstStyle/>
        <a:p>
          <a:endParaRPr lang="en-GB"/>
        </a:p>
      </dgm:t>
    </dgm:pt>
    <dgm:pt modelId="{3EEAC6C5-BCDC-47F7-8A38-B3C87E3E84A0}">
      <dgm:prSet/>
      <dgm:spPr/>
      <dgm:t>
        <a:bodyPr/>
        <a:lstStyle/>
        <a:p>
          <a:r>
            <a:rPr lang="en-GB"/>
            <a:t>Final version agreed with WG .</a:t>
          </a:r>
        </a:p>
      </dgm:t>
    </dgm:pt>
    <dgm:pt modelId="{E93D5709-FAC6-4524-B5E2-C345C6551833}" type="parTrans" cxnId="{FBA082FC-324C-4D5B-9396-CE6AC57307D1}">
      <dgm:prSet/>
      <dgm:spPr/>
      <dgm:t>
        <a:bodyPr/>
        <a:lstStyle/>
        <a:p>
          <a:endParaRPr lang="en-GB"/>
        </a:p>
      </dgm:t>
    </dgm:pt>
    <dgm:pt modelId="{DB6FEE57-473F-4893-9ED0-34E2E23DD780}" type="sibTrans" cxnId="{FBA082FC-324C-4D5B-9396-CE6AC57307D1}">
      <dgm:prSet/>
      <dgm:spPr/>
      <dgm:t>
        <a:bodyPr/>
        <a:lstStyle/>
        <a:p>
          <a:endParaRPr lang="en-GB"/>
        </a:p>
      </dgm:t>
    </dgm:pt>
    <dgm:pt modelId="{115D312A-45AC-40FF-9440-84AC479C8787}" type="pres">
      <dgm:prSet presAssocID="{339C2985-927B-43E1-A26A-993C75DA09C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25D18C3-CF16-48F3-9996-EEFBDC66377F}" type="pres">
      <dgm:prSet presAssocID="{2DAB444A-8CF4-40E4-B09D-5F9B52788AFD}" presName="node" presStyleLbl="node1" presStyleIdx="0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E1D46F9-67FC-43D2-8EB9-EC8D444A7A0D}" type="pres">
      <dgm:prSet presAssocID="{55A15D08-4088-415E-BA08-0C11BA85AFB6}" presName="sibTrans" presStyleLbl="sibTrans2D1" presStyleIdx="0" presStyleCnt="7"/>
      <dgm:spPr/>
      <dgm:t>
        <a:bodyPr/>
        <a:lstStyle/>
        <a:p>
          <a:endParaRPr lang="en-US"/>
        </a:p>
      </dgm:t>
    </dgm:pt>
    <dgm:pt modelId="{5AECC844-5028-47C7-A0CD-612D98BAF58B}" type="pres">
      <dgm:prSet presAssocID="{55A15D08-4088-415E-BA08-0C11BA85AFB6}" presName="connectorText" presStyleLbl="sibTrans2D1" presStyleIdx="0" presStyleCnt="7"/>
      <dgm:spPr/>
      <dgm:t>
        <a:bodyPr/>
        <a:lstStyle/>
        <a:p>
          <a:endParaRPr lang="en-US"/>
        </a:p>
      </dgm:t>
    </dgm:pt>
    <dgm:pt modelId="{C36A454C-E94F-4694-86A1-8A13499AA1EA}" type="pres">
      <dgm:prSet presAssocID="{F2A7F27E-19EA-4426-966A-30669CE939B1}" presName="node" presStyleLbl="node1" presStyleIdx="1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9B2087-CB4E-45B3-962A-62E3F436DEBE}" type="pres">
      <dgm:prSet presAssocID="{9E6F5195-A286-4BF9-90AD-FDE95A0306DA}" presName="sibTrans" presStyleLbl="sibTrans2D1" presStyleIdx="1" presStyleCnt="7"/>
      <dgm:spPr/>
      <dgm:t>
        <a:bodyPr/>
        <a:lstStyle/>
        <a:p>
          <a:endParaRPr lang="en-US"/>
        </a:p>
      </dgm:t>
    </dgm:pt>
    <dgm:pt modelId="{E3A78BFB-25FC-44DF-AC6E-D4A84E02127F}" type="pres">
      <dgm:prSet presAssocID="{9E6F5195-A286-4BF9-90AD-FDE95A0306DA}" presName="connectorText" presStyleLbl="sibTrans2D1" presStyleIdx="1" presStyleCnt="7"/>
      <dgm:spPr/>
      <dgm:t>
        <a:bodyPr/>
        <a:lstStyle/>
        <a:p>
          <a:endParaRPr lang="en-US"/>
        </a:p>
      </dgm:t>
    </dgm:pt>
    <dgm:pt modelId="{2B2A5836-461A-456E-9E7A-D6D3A7070081}" type="pres">
      <dgm:prSet presAssocID="{B661A192-3BC5-4CDA-8FFC-3960335147E9}" presName="node" presStyleLbl="node1" presStyleIdx="2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CCF7150-4181-43BA-8369-1FDF0AED1CC0}" type="pres">
      <dgm:prSet presAssocID="{17BA7664-1555-4421-A923-8FF2074B9285}" presName="sibTrans" presStyleLbl="sibTrans2D1" presStyleIdx="2" presStyleCnt="7"/>
      <dgm:spPr/>
      <dgm:t>
        <a:bodyPr/>
        <a:lstStyle/>
        <a:p>
          <a:endParaRPr lang="en-US"/>
        </a:p>
      </dgm:t>
    </dgm:pt>
    <dgm:pt modelId="{7B58B825-B0DC-4FAB-AFDE-4D1AF8BD583B}" type="pres">
      <dgm:prSet presAssocID="{17BA7664-1555-4421-A923-8FF2074B9285}" presName="connectorText" presStyleLbl="sibTrans2D1" presStyleIdx="2" presStyleCnt="7"/>
      <dgm:spPr/>
      <dgm:t>
        <a:bodyPr/>
        <a:lstStyle/>
        <a:p>
          <a:endParaRPr lang="en-US"/>
        </a:p>
      </dgm:t>
    </dgm:pt>
    <dgm:pt modelId="{6F366D42-E1F9-4E55-8E89-4F4D3A04F33C}" type="pres">
      <dgm:prSet presAssocID="{53900ECE-7748-44F5-9AC0-3BD566C8BEF8}" presName="node" presStyleLbl="node1" presStyleIdx="3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F58EAB3-3343-44CC-941F-B55152642BC6}" type="pres">
      <dgm:prSet presAssocID="{745FC61E-00B8-4D6C-ABF3-8A8A03503275}" presName="sibTrans" presStyleLbl="sibTrans2D1" presStyleIdx="3" presStyleCnt="7"/>
      <dgm:spPr/>
      <dgm:t>
        <a:bodyPr/>
        <a:lstStyle/>
        <a:p>
          <a:endParaRPr lang="en-US"/>
        </a:p>
      </dgm:t>
    </dgm:pt>
    <dgm:pt modelId="{7BF2EF0D-90A0-4205-AD47-8F1963F6F524}" type="pres">
      <dgm:prSet presAssocID="{745FC61E-00B8-4D6C-ABF3-8A8A03503275}" presName="connectorText" presStyleLbl="sibTrans2D1" presStyleIdx="3" presStyleCnt="7"/>
      <dgm:spPr/>
      <dgm:t>
        <a:bodyPr/>
        <a:lstStyle/>
        <a:p>
          <a:endParaRPr lang="en-US"/>
        </a:p>
      </dgm:t>
    </dgm:pt>
    <dgm:pt modelId="{0DC31D24-F8FB-42C8-B5E9-2484E0E6599D}" type="pres">
      <dgm:prSet presAssocID="{997DA546-D623-41EE-A4EF-2B9EE5022FB5}" presName="node" presStyleLbl="node1" presStyleIdx="4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80BBBF-948F-4F38-BA03-4C0221420E87}" type="pres">
      <dgm:prSet presAssocID="{518343C8-3655-4FC9-94D7-46BEB8CD48A8}" presName="sibTrans" presStyleLbl="sibTrans2D1" presStyleIdx="4" presStyleCnt="7"/>
      <dgm:spPr/>
      <dgm:t>
        <a:bodyPr/>
        <a:lstStyle/>
        <a:p>
          <a:endParaRPr lang="en-US"/>
        </a:p>
      </dgm:t>
    </dgm:pt>
    <dgm:pt modelId="{0DCD8FC5-883A-4CEE-9394-90BAB54AAC6A}" type="pres">
      <dgm:prSet presAssocID="{518343C8-3655-4FC9-94D7-46BEB8CD48A8}" presName="connectorText" presStyleLbl="sibTrans2D1" presStyleIdx="4" presStyleCnt="7"/>
      <dgm:spPr/>
      <dgm:t>
        <a:bodyPr/>
        <a:lstStyle/>
        <a:p>
          <a:endParaRPr lang="en-US"/>
        </a:p>
      </dgm:t>
    </dgm:pt>
    <dgm:pt modelId="{D57DF2D0-DDFF-4267-8479-D339AD6D2461}" type="pres">
      <dgm:prSet presAssocID="{9F729801-EA4A-4F80-9AAA-F61370FD719D}" presName="node" presStyleLbl="node1" presStyleIdx="5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0F8497C-E0FE-4C94-B736-307A84A5ED94}" type="pres">
      <dgm:prSet presAssocID="{7BFBA54D-5BF0-449D-B4CB-36870FD0039E}" presName="sibTrans" presStyleLbl="sibTrans2D1" presStyleIdx="5" presStyleCnt="7"/>
      <dgm:spPr/>
      <dgm:t>
        <a:bodyPr/>
        <a:lstStyle/>
        <a:p>
          <a:endParaRPr lang="en-US"/>
        </a:p>
      </dgm:t>
    </dgm:pt>
    <dgm:pt modelId="{FB8EB97C-AE47-424C-A386-AFCB05EF8AF0}" type="pres">
      <dgm:prSet presAssocID="{7BFBA54D-5BF0-449D-B4CB-36870FD0039E}" presName="connectorText" presStyleLbl="sibTrans2D1" presStyleIdx="5" presStyleCnt="7"/>
      <dgm:spPr/>
      <dgm:t>
        <a:bodyPr/>
        <a:lstStyle/>
        <a:p>
          <a:endParaRPr lang="en-US"/>
        </a:p>
      </dgm:t>
    </dgm:pt>
    <dgm:pt modelId="{D9D50D12-371F-4FA0-90E0-3080075FF580}" type="pres">
      <dgm:prSet presAssocID="{58B711DA-22E5-4FC0-919C-4341D6572393}" presName="node" presStyleLbl="node1" presStyleIdx="6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138919A-A382-4B47-82A5-1D05D7C24278}" type="pres">
      <dgm:prSet presAssocID="{0A395F59-77A9-4B8D-A34E-64944DFFF8BF}" presName="sibTrans" presStyleLbl="sibTrans2D1" presStyleIdx="6" presStyleCnt="7"/>
      <dgm:spPr/>
      <dgm:t>
        <a:bodyPr/>
        <a:lstStyle/>
        <a:p>
          <a:endParaRPr lang="en-US"/>
        </a:p>
      </dgm:t>
    </dgm:pt>
    <dgm:pt modelId="{F34F2512-434C-4C70-9915-C46EA629658D}" type="pres">
      <dgm:prSet presAssocID="{0A395F59-77A9-4B8D-A34E-64944DFFF8BF}" presName="connectorText" presStyleLbl="sibTrans2D1" presStyleIdx="6" presStyleCnt="7"/>
      <dgm:spPr/>
      <dgm:t>
        <a:bodyPr/>
        <a:lstStyle/>
        <a:p>
          <a:endParaRPr lang="en-US"/>
        </a:p>
      </dgm:t>
    </dgm:pt>
    <dgm:pt modelId="{391992F3-8465-4796-A0FB-2CE8128ECA1C}" type="pres">
      <dgm:prSet presAssocID="{3EEAC6C5-BCDC-47F7-8A38-B3C87E3E84A0}" presName="node" presStyleLbl="node1" presStyleIdx="7" presStyleCnt="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FBA082FC-324C-4D5B-9396-CE6AC57307D1}" srcId="{339C2985-927B-43E1-A26A-993C75DA09C3}" destId="{3EEAC6C5-BCDC-47F7-8A38-B3C87E3E84A0}" srcOrd="7" destOrd="0" parTransId="{E93D5709-FAC6-4524-B5E2-C345C6551833}" sibTransId="{DB6FEE57-473F-4893-9ED0-34E2E23DD780}"/>
    <dgm:cxn modelId="{ECE220AB-B9EE-4927-882E-5380165230CF}" type="presOf" srcId="{9E6F5195-A286-4BF9-90AD-FDE95A0306DA}" destId="{909B2087-CB4E-45B3-962A-62E3F436DEBE}" srcOrd="0" destOrd="0" presId="urn:microsoft.com/office/officeart/2005/8/layout/process5"/>
    <dgm:cxn modelId="{5EC5F884-81D5-4753-8EBC-A3941205BD7C}" type="presOf" srcId="{17BA7664-1555-4421-A923-8FF2074B9285}" destId="{7B58B825-B0DC-4FAB-AFDE-4D1AF8BD583B}" srcOrd="1" destOrd="0" presId="urn:microsoft.com/office/officeart/2005/8/layout/process5"/>
    <dgm:cxn modelId="{BA92919F-8E44-469F-83B0-5AD4862A688B}" type="presOf" srcId="{B661A192-3BC5-4CDA-8FFC-3960335147E9}" destId="{2B2A5836-461A-456E-9E7A-D6D3A7070081}" srcOrd="0" destOrd="0" presId="urn:microsoft.com/office/officeart/2005/8/layout/process5"/>
    <dgm:cxn modelId="{977C663D-9269-416C-83E1-C89D3F758014}" type="presOf" srcId="{745FC61E-00B8-4D6C-ABF3-8A8A03503275}" destId="{EF58EAB3-3343-44CC-941F-B55152642BC6}" srcOrd="0" destOrd="0" presId="urn:microsoft.com/office/officeart/2005/8/layout/process5"/>
    <dgm:cxn modelId="{421B12A3-D996-4893-BD06-1C991DE840D8}" type="presOf" srcId="{9E6F5195-A286-4BF9-90AD-FDE95A0306DA}" destId="{E3A78BFB-25FC-44DF-AC6E-D4A84E02127F}" srcOrd="1" destOrd="0" presId="urn:microsoft.com/office/officeart/2005/8/layout/process5"/>
    <dgm:cxn modelId="{654B73D2-E7E6-484C-B713-0D46BDE365D4}" srcId="{339C2985-927B-43E1-A26A-993C75DA09C3}" destId="{53900ECE-7748-44F5-9AC0-3BD566C8BEF8}" srcOrd="3" destOrd="0" parTransId="{CE47FFD7-B3C2-4FCC-AC7C-73466957B286}" sibTransId="{745FC61E-00B8-4D6C-ABF3-8A8A03503275}"/>
    <dgm:cxn modelId="{BA4C016E-B98A-4022-A715-9E08CC727B7B}" srcId="{339C2985-927B-43E1-A26A-993C75DA09C3}" destId="{58B711DA-22E5-4FC0-919C-4341D6572393}" srcOrd="6" destOrd="0" parTransId="{CC663D93-FF50-43ED-8B5D-13E183DB253A}" sibTransId="{0A395F59-77A9-4B8D-A34E-64944DFFF8BF}"/>
    <dgm:cxn modelId="{CD2D0C78-4D65-4348-9FAA-30431645FC65}" srcId="{339C2985-927B-43E1-A26A-993C75DA09C3}" destId="{B661A192-3BC5-4CDA-8FFC-3960335147E9}" srcOrd="2" destOrd="0" parTransId="{45BE4BDC-D476-4493-BD43-A672B3B77E50}" sibTransId="{17BA7664-1555-4421-A923-8FF2074B9285}"/>
    <dgm:cxn modelId="{083033CC-2B9F-4AD5-A6AC-88255265E38C}" type="presOf" srcId="{7BFBA54D-5BF0-449D-B4CB-36870FD0039E}" destId="{E0F8497C-E0FE-4C94-B736-307A84A5ED94}" srcOrd="0" destOrd="0" presId="urn:microsoft.com/office/officeart/2005/8/layout/process5"/>
    <dgm:cxn modelId="{91A029ED-1E27-4C94-A93C-32C2B36E2B0F}" type="presOf" srcId="{F2A7F27E-19EA-4426-966A-30669CE939B1}" destId="{C36A454C-E94F-4694-86A1-8A13499AA1EA}" srcOrd="0" destOrd="0" presId="urn:microsoft.com/office/officeart/2005/8/layout/process5"/>
    <dgm:cxn modelId="{1A82528D-CC31-4B0E-B7DB-502B1DAABF9A}" srcId="{339C2985-927B-43E1-A26A-993C75DA09C3}" destId="{997DA546-D623-41EE-A4EF-2B9EE5022FB5}" srcOrd="4" destOrd="0" parTransId="{1C5D7651-D4BA-495C-A8DA-1F4805BFB48B}" sibTransId="{518343C8-3655-4FC9-94D7-46BEB8CD48A8}"/>
    <dgm:cxn modelId="{9493B692-17F0-45A6-9413-64248A09E606}" type="presOf" srcId="{2DAB444A-8CF4-40E4-B09D-5F9B52788AFD}" destId="{625D18C3-CF16-48F3-9996-EEFBDC66377F}" srcOrd="0" destOrd="0" presId="urn:microsoft.com/office/officeart/2005/8/layout/process5"/>
    <dgm:cxn modelId="{B054A66D-4185-4386-9DD8-3E46EFC584D7}" type="presOf" srcId="{0A395F59-77A9-4B8D-A34E-64944DFFF8BF}" destId="{7138919A-A382-4B47-82A5-1D05D7C24278}" srcOrd="0" destOrd="0" presId="urn:microsoft.com/office/officeart/2005/8/layout/process5"/>
    <dgm:cxn modelId="{08B691FA-5360-4B0E-B8D0-48170F092CA6}" type="presOf" srcId="{518343C8-3655-4FC9-94D7-46BEB8CD48A8}" destId="{3880BBBF-948F-4F38-BA03-4C0221420E87}" srcOrd="0" destOrd="0" presId="urn:microsoft.com/office/officeart/2005/8/layout/process5"/>
    <dgm:cxn modelId="{909A48C8-1C11-4771-9CC1-27A7CD86F9B8}" type="presOf" srcId="{3EEAC6C5-BCDC-47F7-8A38-B3C87E3E84A0}" destId="{391992F3-8465-4796-A0FB-2CE8128ECA1C}" srcOrd="0" destOrd="0" presId="urn:microsoft.com/office/officeart/2005/8/layout/process5"/>
    <dgm:cxn modelId="{A9E7F067-9045-440E-B039-C533D9E10490}" type="presOf" srcId="{55A15D08-4088-415E-BA08-0C11BA85AFB6}" destId="{5AECC844-5028-47C7-A0CD-612D98BAF58B}" srcOrd="1" destOrd="0" presId="urn:microsoft.com/office/officeart/2005/8/layout/process5"/>
    <dgm:cxn modelId="{F2ED870E-0049-440B-8089-77D74192FDC4}" type="presOf" srcId="{53900ECE-7748-44F5-9AC0-3BD566C8BEF8}" destId="{6F366D42-E1F9-4E55-8E89-4F4D3A04F33C}" srcOrd="0" destOrd="0" presId="urn:microsoft.com/office/officeart/2005/8/layout/process5"/>
    <dgm:cxn modelId="{5F2C2DD2-5E76-47E8-B05F-0C0D87F5DF9A}" type="presOf" srcId="{745FC61E-00B8-4D6C-ABF3-8A8A03503275}" destId="{7BF2EF0D-90A0-4205-AD47-8F1963F6F524}" srcOrd="1" destOrd="0" presId="urn:microsoft.com/office/officeart/2005/8/layout/process5"/>
    <dgm:cxn modelId="{84DC2DA3-1826-4738-A41A-6D5138F9FEC0}" type="presOf" srcId="{7BFBA54D-5BF0-449D-B4CB-36870FD0039E}" destId="{FB8EB97C-AE47-424C-A386-AFCB05EF8AF0}" srcOrd="1" destOrd="0" presId="urn:microsoft.com/office/officeart/2005/8/layout/process5"/>
    <dgm:cxn modelId="{C49AC274-7527-4E10-99E0-93B73F173EDE}" srcId="{339C2985-927B-43E1-A26A-993C75DA09C3}" destId="{9F729801-EA4A-4F80-9AAA-F61370FD719D}" srcOrd="5" destOrd="0" parTransId="{FD8B7797-C4A5-4CEC-882C-4962564AAEA5}" sibTransId="{7BFBA54D-5BF0-449D-B4CB-36870FD0039E}"/>
    <dgm:cxn modelId="{EEB19955-7679-4D14-A272-1D17A8BCC4FA}" srcId="{339C2985-927B-43E1-A26A-993C75DA09C3}" destId="{2DAB444A-8CF4-40E4-B09D-5F9B52788AFD}" srcOrd="0" destOrd="0" parTransId="{D9DFC101-DF06-46D7-931B-9BD734E029FF}" sibTransId="{55A15D08-4088-415E-BA08-0C11BA85AFB6}"/>
    <dgm:cxn modelId="{BAD16E61-A1CD-4C7D-B0CF-8C19A07223FD}" srcId="{339C2985-927B-43E1-A26A-993C75DA09C3}" destId="{F2A7F27E-19EA-4426-966A-30669CE939B1}" srcOrd="1" destOrd="0" parTransId="{0BABA494-0660-492F-A2B1-1A6F402C3788}" sibTransId="{9E6F5195-A286-4BF9-90AD-FDE95A0306DA}"/>
    <dgm:cxn modelId="{E2E77EDB-AD17-4128-AD1F-F2D8CC6A50B7}" type="presOf" srcId="{339C2985-927B-43E1-A26A-993C75DA09C3}" destId="{115D312A-45AC-40FF-9440-84AC479C8787}" srcOrd="0" destOrd="0" presId="urn:microsoft.com/office/officeart/2005/8/layout/process5"/>
    <dgm:cxn modelId="{E55D3B04-7DF3-4BF7-971B-731626BA55CD}" type="presOf" srcId="{0A395F59-77A9-4B8D-A34E-64944DFFF8BF}" destId="{F34F2512-434C-4C70-9915-C46EA629658D}" srcOrd="1" destOrd="0" presId="urn:microsoft.com/office/officeart/2005/8/layout/process5"/>
    <dgm:cxn modelId="{CB17F71E-C649-40F8-8720-6ED39A21D228}" type="presOf" srcId="{17BA7664-1555-4421-A923-8FF2074B9285}" destId="{0CCF7150-4181-43BA-8369-1FDF0AED1CC0}" srcOrd="0" destOrd="0" presId="urn:microsoft.com/office/officeart/2005/8/layout/process5"/>
    <dgm:cxn modelId="{D1858397-491A-40F2-A221-629D5D7CEA3E}" type="presOf" srcId="{55A15D08-4088-415E-BA08-0C11BA85AFB6}" destId="{5E1D46F9-67FC-43D2-8EB9-EC8D444A7A0D}" srcOrd="0" destOrd="0" presId="urn:microsoft.com/office/officeart/2005/8/layout/process5"/>
    <dgm:cxn modelId="{D756A45A-FA0B-46D5-B0BE-11E3BE301136}" type="presOf" srcId="{518343C8-3655-4FC9-94D7-46BEB8CD48A8}" destId="{0DCD8FC5-883A-4CEE-9394-90BAB54AAC6A}" srcOrd="1" destOrd="0" presId="urn:microsoft.com/office/officeart/2005/8/layout/process5"/>
    <dgm:cxn modelId="{5E548A8B-BF0C-41EB-8AA9-051EE33E73EA}" type="presOf" srcId="{997DA546-D623-41EE-A4EF-2B9EE5022FB5}" destId="{0DC31D24-F8FB-42C8-B5E9-2484E0E6599D}" srcOrd="0" destOrd="0" presId="urn:microsoft.com/office/officeart/2005/8/layout/process5"/>
    <dgm:cxn modelId="{3AC5BFFC-FE5D-4D41-8E86-2B36A2326DA8}" type="presOf" srcId="{9F729801-EA4A-4F80-9AAA-F61370FD719D}" destId="{D57DF2D0-DDFF-4267-8479-D339AD6D2461}" srcOrd="0" destOrd="0" presId="urn:microsoft.com/office/officeart/2005/8/layout/process5"/>
    <dgm:cxn modelId="{47B8D7D1-D889-4B72-90CE-83CE7E14DB46}" type="presOf" srcId="{58B711DA-22E5-4FC0-919C-4341D6572393}" destId="{D9D50D12-371F-4FA0-90E0-3080075FF580}" srcOrd="0" destOrd="0" presId="urn:microsoft.com/office/officeart/2005/8/layout/process5"/>
    <dgm:cxn modelId="{7D148C6E-8D14-4B03-BB08-318EBE0FCBEB}" type="presParOf" srcId="{115D312A-45AC-40FF-9440-84AC479C8787}" destId="{625D18C3-CF16-48F3-9996-EEFBDC66377F}" srcOrd="0" destOrd="0" presId="urn:microsoft.com/office/officeart/2005/8/layout/process5"/>
    <dgm:cxn modelId="{A7BBA04A-4316-4165-9F99-D1CA58B9A3D6}" type="presParOf" srcId="{115D312A-45AC-40FF-9440-84AC479C8787}" destId="{5E1D46F9-67FC-43D2-8EB9-EC8D444A7A0D}" srcOrd="1" destOrd="0" presId="urn:microsoft.com/office/officeart/2005/8/layout/process5"/>
    <dgm:cxn modelId="{47C3241F-206D-4452-B123-800149B93646}" type="presParOf" srcId="{5E1D46F9-67FC-43D2-8EB9-EC8D444A7A0D}" destId="{5AECC844-5028-47C7-A0CD-612D98BAF58B}" srcOrd="0" destOrd="0" presId="urn:microsoft.com/office/officeart/2005/8/layout/process5"/>
    <dgm:cxn modelId="{CD890075-121E-4D47-8691-2D950F7E3C53}" type="presParOf" srcId="{115D312A-45AC-40FF-9440-84AC479C8787}" destId="{C36A454C-E94F-4694-86A1-8A13499AA1EA}" srcOrd="2" destOrd="0" presId="urn:microsoft.com/office/officeart/2005/8/layout/process5"/>
    <dgm:cxn modelId="{416DF5DB-82A0-4319-9FB7-98C4EA10DE66}" type="presParOf" srcId="{115D312A-45AC-40FF-9440-84AC479C8787}" destId="{909B2087-CB4E-45B3-962A-62E3F436DEBE}" srcOrd="3" destOrd="0" presId="urn:microsoft.com/office/officeart/2005/8/layout/process5"/>
    <dgm:cxn modelId="{4C0E9D31-F612-4A57-BE7C-376004687175}" type="presParOf" srcId="{909B2087-CB4E-45B3-962A-62E3F436DEBE}" destId="{E3A78BFB-25FC-44DF-AC6E-D4A84E02127F}" srcOrd="0" destOrd="0" presId="urn:microsoft.com/office/officeart/2005/8/layout/process5"/>
    <dgm:cxn modelId="{8E695B69-BC05-4D21-ABE2-71ABF019B112}" type="presParOf" srcId="{115D312A-45AC-40FF-9440-84AC479C8787}" destId="{2B2A5836-461A-456E-9E7A-D6D3A7070081}" srcOrd="4" destOrd="0" presId="urn:microsoft.com/office/officeart/2005/8/layout/process5"/>
    <dgm:cxn modelId="{DA321C7C-EBC5-4D9D-881A-88153216F569}" type="presParOf" srcId="{115D312A-45AC-40FF-9440-84AC479C8787}" destId="{0CCF7150-4181-43BA-8369-1FDF0AED1CC0}" srcOrd="5" destOrd="0" presId="urn:microsoft.com/office/officeart/2005/8/layout/process5"/>
    <dgm:cxn modelId="{26656A2F-E930-4C5C-B921-556E1638EE9E}" type="presParOf" srcId="{0CCF7150-4181-43BA-8369-1FDF0AED1CC0}" destId="{7B58B825-B0DC-4FAB-AFDE-4D1AF8BD583B}" srcOrd="0" destOrd="0" presId="urn:microsoft.com/office/officeart/2005/8/layout/process5"/>
    <dgm:cxn modelId="{C4754D56-37E0-46B9-8439-67EB58EF1371}" type="presParOf" srcId="{115D312A-45AC-40FF-9440-84AC479C8787}" destId="{6F366D42-E1F9-4E55-8E89-4F4D3A04F33C}" srcOrd="6" destOrd="0" presId="urn:microsoft.com/office/officeart/2005/8/layout/process5"/>
    <dgm:cxn modelId="{984939EC-CC67-442C-BC35-632C9094F2A4}" type="presParOf" srcId="{115D312A-45AC-40FF-9440-84AC479C8787}" destId="{EF58EAB3-3343-44CC-941F-B55152642BC6}" srcOrd="7" destOrd="0" presId="urn:microsoft.com/office/officeart/2005/8/layout/process5"/>
    <dgm:cxn modelId="{45072833-592A-4145-8847-EA6A9D083716}" type="presParOf" srcId="{EF58EAB3-3343-44CC-941F-B55152642BC6}" destId="{7BF2EF0D-90A0-4205-AD47-8F1963F6F524}" srcOrd="0" destOrd="0" presId="urn:microsoft.com/office/officeart/2005/8/layout/process5"/>
    <dgm:cxn modelId="{087B8C55-0FA5-4DEF-93DA-792F3B0047D1}" type="presParOf" srcId="{115D312A-45AC-40FF-9440-84AC479C8787}" destId="{0DC31D24-F8FB-42C8-B5E9-2484E0E6599D}" srcOrd="8" destOrd="0" presId="urn:microsoft.com/office/officeart/2005/8/layout/process5"/>
    <dgm:cxn modelId="{E6A4D3A7-0F9B-4CB3-89E6-96F5986D0AF8}" type="presParOf" srcId="{115D312A-45AC-40FF-9440-84AC479C8787}" destId="{3880BBBF-948F-4F38-BA03-4C0221420E87}" srcOrd="9" destOrd="0" presId="urn:microsoft.com/office/officeart/2005/8/layout/process5"/>
    <dgm:cxn modelId="{45391C52-E804-42EC-A76B-696E932B2DF8}" type="presParOf" srcId="{3880BBBF-948F-4F38-BA03-4C0221420E87}" destId="{0DCD8FC5-883A-4CEE-9394-90BAB54AAC6A}" srcOrd="0" destOrd="0" presId="urn:microsoft.com/office/officeart/2005/8/layout/process5"/>
    <dgm:cxn modelId="{2540B019-0F0A-441D-8D8E-AECF3F410752}" type="presParOf" srcId="{115D312A-45AC-40FF-9440-84AC479C8787}" destId="{D57DF2D0-DDFF-4267-8479-D339AD6D2461}" srcOrd="10" destOrd="0" presId="urn:microsoft.com/office/officeart/2005/8/layout/process5"/>
    <dgm:cxn modelId="{3A2E9572-3B05-4A95-863F-D439416AF525}" type="presParOf" srcId="{115D312A-45AC-40FF-9440-84AC479C8787}" destId="{E0F8497C-E0FE-4C94-B736-307A84A5ED94}" srcOrd="11" destOrd="0" presId="urn:microsoft.com/office/officeart/2005/8/layout/process5"/>
    <dgm:cxn modelId="{8BCA5FA3-B411-4E43-B22D-8C910A53B66B}" type="presParOf" srcId="{E0F8497C-E0FE-4C94-B736-307A84A5ED94}" destId="{FB8EB97C-AE47-424C-A386-AFCB05EF8AF0}" srcOrd="0" destOrd="0" presId="urn:microsoft.com/office/officeart/2005/8/layout/process5"/>
    <dgm:cxn modelId="{A768FD85-D2F5-431C-9225-E98311EE1620}" type="presParOf" srcId="{115D312A-45AC-40FF-9440-84AC479C8787}" destId="{D9D50D12-371F-4FA0-90E0-3080075FF580}" srcOrd="12" destOrd="0" presId="urn:microsoft.com/office/officeart/2005/8/layout/process5"/>
    <dgm:cxn modelId="{A2F04FD4-69E4-400A-9FE4-42EBDE445409}" type="presParOf" srcId="{115D312A-45AC-40FF-9440-84AC479C8787}" destId="{7138919A-A382-4B47-82A5-1D05D7C24278}" srcOrd="13" destOrd="0" presId="urn:microsoft.com/office/officeart/2005/8/layout/process5"/>
    <dgm:cxn modelId="{36F95DB4-6480-4A42-953C-4BFE49F6D9FC}" type="presParOf" srcId="{7138919A-A382-4B47-82A5-1D05D7C24278}" destId="{F34F2512-434C-4C70-9915-C46EA629658D}" srcOrd="0" destOrd="0" presId="urn:microsoft.com/office/officeart/2005/8/layout/process5"/>
    <dgm:cxn modelId="{BD730F88-EC38-47C2-B8E4-C8710A90C459}" type="presParOf" srcId="{115D312A-45AC-40FF-9440-84AC479C8787}" destId="{391992F3-8465-4796-A0FB-2CE8128ECA1C}" srcOrd="14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E6A773C-9218-489F-A463-A816B3712EAA}">
      <dsp:nvSpPr>
        <dsp:cNvPr id="0" name=""/>
        <dsp:cNvSpPr/>
      </dsp:nvSpPr>
      <dsp:spPr>
        <a:xfrm>
          <a:off x="0" y="339783"/>
          <a:ext cx="5029199" cy="137475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/>
            <a:t>Uses simplified wording and pictures to aid understanding and support participation for longer.</a:t>
          </a:r>
          <a:endParaRPr lang="en-US" sz="2500" kern="1200"/>
        </a:p>
      </dsp:txBody>
      <dsp:txXfrm>
        <a:off x="67110" y="406893"/>
        <a:ext cx="4894979" cy="1240530"/>
      </dsp:txXfrm>
    </dsp:sp>
    <dsp:sp modelId="{6440E135-3670-4304-BFD3-2F50189EDCC1}">
      <dsp:nvSpPr>
        <dsp:cNvPr id="0" name=""/>
        <dsp:cNvSpPr/>
      </dsp:nvSpPr>
      <dsp:spPr>
        <a:xfrm>
          <a:off x="0" y="1786534"/>
          <a:ext cx="5029199" cy="1374750"/>
        </a:xfrm>
        <a:prstGeom prst="round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/>
            <a:t>Developed and tested with adults with learning disabilities and autism.</a:t>
          </a:r>
          <a:endParaRPr lang="en-US" sz="2500" kern="1200"/>
        </a:p>
      </dsp:txBody>
      <dsp:txXfrm>
        <a:off x="67110" y="1853644"/>
        <a:ext cx="4894979" cy="1240530"/>
      </dsp:txXfrm>
    </dsp:sp>
    <dsp:sp modelId="{63207DE1-78D0-4317-9437-C7AE59E0CD8D}">
      <dsp:nvSpPr>
        <dsp:cNvPr id="0" name=""/>
        <dsp:cNvSpPr/>
      </dsp:nvSpPr>
      <dsp:spPr>
        <a:xfrm>
          <a:off x="0" y="3233284"/>
          <a:ext cx="5029199" cy="1374750"/>
        </a:xfrm>
        <a:prstGeom prst="round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500" kern="1200"/>
            <a:t>Many requests to use this tool with older people living in their own homes and receiving social care.</a:t>
          </a:r>
          <a:endParaRPr lang="en-US" sz="2500" kern="1200"/>
        </a:p>
      </dsp:txBody>
      <dsp:txXfrm>
        <a:off x="67110" y="3300394"/>
        <a:ext cx="4894979" cy="124053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78F857C-3378-487C-A4C7-2233B1B248E7}">
      <dsp:nvSpPr>
        <dsp:cNvPr id="0" name=""/>
        <dsp:cNvSpPr/>
      </dsp:nvSpPr>
      <dsp:spPr>
        <a:xfrm>
          <a:off x="10090" y="415800"/>
          <a:ext cx="3426543" cy="102796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773" tIns="270773" rIns="270773" bIns="270773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/>
            <a:t>Adapt</a:t>
          </a:r>
        </a:p>
      </dsp:txBody>
      <dsp:txXfrm>
        <a:off x="10090" y="415800"/>
        <a:ext cx="3426543" cy="1027963"/>
      </dsp:txXfrm>
    </dsp:sp>
    <dsp:sp modelId="{EB411BC2-B4D1-4F28-847E-8D46E823C260}">
      <dsp:nvSpPr>
        <dsp:cNvPr id="0" name=""/>
        <dsp:cNvSpPr/>
      </dsp:nvSpPr>
      <dsp:spPr>
        <a:xfrm>
          <a:off x="10090" y="1443763"/>
          <a:ext cx="3426543" cy="2491773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8466" tIns="338466" rIns="338466" bIns="338466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/>
            <a:t>Adapt the ASCOT-ER for and with older social care users.</a:t>
          </a:r>
        </a:p>
      </dsp:txBody>
      <dsp:txXfrm>
        <a:off x="10090" y="1443763"/>
        <a:ext cx="3426543" cy="2491773"/>
      </dsp:txXfrm>
    </dsp:sp>
    <dsp:sp modelId="{D79B5F76-E7EC-4385-AE95-106D4DAF202E}">
      <dsp:nvSpPr>
        <dsp:cNvPr id="0" name=""/>
        <dsp:cNvSpPr/>
      </dsp:nvSpPr>
      <dsp:spPr>
        <a:xfrm>
          <a:off x="3544528" y="415800"/>
          <a:ext cx="3426543" cy="1027963"/>
        </a:xfrm>
        <a:prstGeom prst="rect">
          <a:avLst/>
        </a:prstGeom>
        <a:solidFill>
          <a:schemeClr val="accent5">
            <a:hueOff val="-3379271"/>
            <a:satOff val="-8710"/>
            <a:lumOff val="-5883"/>
            <a:alphaOff val="0"/>
          </a:schemeClr>
        </a:solidFill>
        <a:ln w="12700" cap="flat" cmpd="sng" algn="ctr">
          <a:solidFill>
            <a:schemeClr val="accent5">
              <a:hueOff val="-3379271"/>
              <a:satOff val="-8710"/>
              <a:lumOff val="-588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773" tIns="270773" rIns="270773" bIns="270773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/>
            <a:t>Test</a:t>
          </a:r>
        </a:p>
      </dsp:txBody>
      <dsp:txXfrm>
        <a:off x="3544528" y="415800"/>
        <a:ext cx="3426543" cy="1027963"/>
      </dsp:txXfrm>
    </dsp:sp>
    <dsp:sp modelId="{A14F9304-EE39-4D94-897B-F179427F67B3}">
      <dsp:nvSpPr>
        <dsp:cNvPr id="0" name=""/>
        <dsp:cNvSpPr/>
      </dsp:nvSpPr>
      <dsp:spPr>
        <a:xfrm>
          <a:off x="3544528" y="1443763"/>
          <a:ext cx="3426543" cy="2491773"/>
        </a:xfrm>
        <a:prstGeom prst="rect">
          <a:avLst/>
        </a:prstGeom>
        <a:solidFill>
          <a:schemeClr val="accent5">
            <a:tint val="40000"/>
            <a:alpha val="90000"/>
            <a:hueOff val="-3369881"/>
            <a:satOff val="-11416"/>
            <a:lumOff val="-146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3369881"/>
              <a:satOff val="-11416"/>
              <a:lumOff val="-146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8466" tIns="338466" rIns="338466" bIns="338466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/>
            <a:t>Test whether our changes help people understand and give their views.</a:t>
          </a:r>
        </a:p>
      </dsp:txBody>
      <dsp:txXfrm>
        <a:off x="3544528" y="1443763"/>
        <a:ext cx="3426543" cy="2491773"/>
      </dsp:txXfrm>
    </dsp:sp>
    <dsp:sp modelId="{2E7642D7-7820-4F87-97DA-CEA7C1BFA506}">
      <dsp:nvSpPr>
        <dsp:cNvPr id="0" name=""/>
        <dsp:cNvSpPr/>
      </dsp:nvSpPr>
      <dsp:spPr>
        <a:xfrm>
          <a:off x="7078966" y="415800"/>
          <a:ext cx="3426543" cy="1027963"/>
        </a:xfrm>
        <a:prstGeom prst="rect">
          <a:avLst/>
        </a:prstGeom>
        <a:solidFill>
          <a:schemeClr val="accent5">
            <a:hueOff val="-6758543"/>
            <a:satOff val="-17419"/>
            <a:lumOff val="-11765"/>
            <a:alphaOff val="0"/>
          </a:schemeClr>
        </a:solidFill>
        <a:ln w="1270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70773" tIns="270773" rIns="270773" bIns="270773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/>
            <a:t>Explore</a:t>
          </a:r>
        </a:p>
      </dsp:txBody>
      <dsp:txXfrm>
        <a:off x="7078966" y="415800"/>
        <a:ext cx="3426543" cy="1027963"/>
      </dsp:txXfrm>
    </dsp:sp>
    <dsp:sp modelId="{A0D2775B-D3D4-4F5E-9C74-ABE243FDF633}">
      <dsp:nvSpPr>
        <dsp:cNvPr id="0" name=""/>
        <dsp:cNvSpPr/>
      </dsp:nvSpPr>
      <dsp:spPr>
        <a:xfrm>
          <a:off x="7078966" y="1443763"/>
          <a:ext cx="3426543" cy="2491773"/>
        </a:xfrm>
        <a:prstGeom prst="rect">
          <a:avLst/>
        </a:prstGeom>
        <a:solidFill>
          <a:schemeClr val="accent5">
            <a:tint val="40000"/>
            <a:alpha val="90000"/>
            <a:hueOff val="-6739762"/>
            <a:satOff val="-22832"/>
            <a:lumOff val="-292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739762"/>
              <a:satOff val="-22832"/>
              <a:lumOff val="-292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8466" tIns="338466" rIns="338466" bIns="338466" numCol="1" spcCol="1270" anchor="t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/>
            <a:t>Explore whether people need additional support and what types of support are needed</a:t>
          </a:r>
        </a:p>
      </dsp:txBody>
      <dsp:txXfrm>
        <a:off x="7078966" y="1443763"/>
        <a:ext cx="3426543" cy="249177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25D18C3-CF16-48F3-9996-EEFBDC66377F}">
      <dsp:nvSpPr>
        <dsp:cNvPr id="0" name=""/>
        <dsp:cNvSpPr/>
      </dsp:nvSpPr>
      <dsp:spPr>
        <a:xfrm>
          <a:off x="4621" y="559306"/>
          <a:ext cx="2020453" cy="12122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/>
            <a:t>Co-production working group 6-8 people living with dementia and their supporters</a:t>
          </a:r>
        </a:p>
      </dsp:txBody>
      <dsp:txXfrm>
        <a:off x="40127" y="594812"/>
        <a:ext cx="1949441" cy="1141260"/>
      </dsp:txXfrm>
    </dsp:sp>
    <dsp:sp modelId="{5E1D46F9-67FC-43D2-8EB9-EC8D444A7A0D}">
      <dsp:nvSpPr>
        <dsp:cNvPr id="0" name=""/>
        <dsp:cNvSpPr/>
      </dsp:nvSpPr>
      <dsp:spPr>
        <a:xfrm>
          <a:off x="2202874" y="914906"/>
          <a:ext cx="428336" cy="50107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/>
        </a:p>
      </dsp:txBody>
      <dsp:txXfrm>
        <a:off x="2202874" y="1015120"/>
        <a:ext cx="299835" cy="300644"/>
      </dsp:txXfrm>
    </dsp:sp>
    <dsp:sp modelId="{C36A454C-E94F-4694-86A1-8A13499AA1EA}">
      <dsp:nvSpPr>
        <dsp:cNvPr id="0" name=""/>
        <dsp:cNvSpPr/>
      </dsp:nvSpPr>
      <dsp:spPr>
        <a:xfrm>
          <a:off x="2833255" y="559306"/>
          <a:ext cx="2020453" cy="12122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965506"/>
                <a:satOff val="-2488"/>
                <a:lumOff val="-168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965506"/>
                <a:satOff val="-2488"/>
                <a:lumOff val="-168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965506"/>
                <a:satOff val="-2488"/>
                <a:lumOff val="-168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/>
            <a:t>Meetings 1-3: review the ASCOT-ER, adapt, review again until ready for cognitive testing.</a:t>
          </a:r>
        </a:p>
      </dsp:txBody>
      <dsp:txXfrm>
        <a:off x="2868761" y="594812"/>
        <a:ext cx="1949441" cy="1141260"/>
      </dsp:txXfrm>
    </dsp:sp>
    <dsp:sp modelId="{909B2087-CB4E-45B3-962A-62E3F436DEBE}">
      <dsp:nvSpPr>
        <dsp:cNvPr id="0" name=""/>
        <dsp:cNvSpPr/>
      </dsp:nvSpPr>
      <dsp:spPr>
        <a:xfrm>
          <a:off x="5031509" y="914906"/>
          <a:ext cx="428336" cy="50107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1126424"/>
                <a:satOff val="-2903"/>
                <a:lumOff val="-19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126424"/>
                <a:satOff val="-2903"/>
                <a:lumOff val="-19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126424"/>
                <a:satOff val="-2903"/>
                <a:lumOff val="-19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/>
        </a:p>
      </dsp:txBody>
      <dsp:txXfrm>
        <a:off x="5031509" y="1015120"/>
        <a:ext cx="299835" cy="300644"/>
      </dsp:txXfrm>
    </dsp:sp>
    <dsp:sp modelId="{2B2A5836-461A-456E-9E7A-D6D3A7070081}">
      <dsp:nvSpPr>
        <dsp:cNvPr id="0" name=""/>
        <dsp:cNvSpPr/>
      </dsp:nvSpPr>
      <dsp:spPr>
        <a:xfrm>
          <a:off x="5661890" y="559306"/>
          <a:ext cx="2020453" cy="12122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1931012"/>
                <a:satOff val="-4977"/>
                <a:lumOff val="-336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931012"/>
                <a:satOff val="-4977"/>
                <a:lumOff val="-336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931012"/>
                <a:satOff val="-4977"/>
                <a:lumOff val="-336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/>
            <a:t>7-10 cognitive interviews</a:t>
          </a:r>
        </a:p>
      </dsp:txBody>
      <dsp:txXfrm>
        <a:off x="5697396" y="594812"/>
        <a:ext cx="1949441" cy="1141260"/>
      </dsp:txXfrm>
    </dsp:sp>
    <dsp:sp modelId="{0CCF7150-4181-43BA-8369-1FDF0AED1CC0}">
      <dsp:nvSpPr>
        <dsp:cNvPr id="0" name=""/>
        <dsp:cNvSpPr/>
      </dsp:nvSpPr>
      <dsp:spPr>
        <a:xfrm>
          <a:off x="7860144" y="914906"/>
          <a:ext cx="428336" cy="50107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2252848"/>
                <a:satOff val="-5806"/>
                <a:lumOff val="-392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252848"/>
                <a:satOff val="-5806"/>
                <a:lumOff val="-392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252848"/>
                <a:satOff val="-5806"/>
                <a:lumOff val="-392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/>
        </a:p>
      </dsp:txBody>
      <dsp:txXfrm>
        <a:off x="7860144" y="1015120"/>
        <a:ext cx="299835" cy="300644"/>
      </dsp:txXfrm>
    </dsp:sp>
    <dsp:sp modelId="{6F366D42-E1F9-4E55-8E89-4F4D3A04F33C}">
      <dsp:nvSpPr>
        <dsp:cNvPr id="0" name=""/>
        <dsp:cNvSpPr/>
      </dsp:nvSpPr>
      <dsp:spPr>
        <a:xfrm>
          <a:off x="8490525" y="559306"/>
          <a:ext cx="2020453" cy="12122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2896518"/>
                <a:satOff val="-7465"/>
                <a:lumOff val="-504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896518"/>
                <a:satOff val="-7465"/>
                <a:lumOff val="-504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896518"/>
                <a:satOff val="-7465"/>
                <a:lumOff val="-504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/>
            <a:t>Co-production WG meeting to review and refine.</a:t>
          </a:r>
        </a:p>
      </dsp:txBody>
      <dsp:txXfrm>
        <a:off x="8526031" y="594812"/>
        <a:ext cx="1949441" cy="1141260"/>
      </dsp:txXfrm>
    </dsp:sp>
    <dsp:sp modelId="{EF58EAB3-3343-44CC-941F-B55152642BC6}">
      <dsp:nvSpPr>
        <dsp:cNvPr id="0" name=""/>
        <dsp:cNvSpPr/>
      </dsp:nvSpPr>
      <dsp:spPr>
        <a:xfrm rot="5400000">
          <a:off x="9286584" y="1913010"/>
          <a:ext cx="428336" cy="50107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3379271"/>
                <a:satOff val="-8710"/>
                <a:lumOff val="-588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379271"/>
                <a:satOff val="-8710"/>
                <a:lumOff val="-588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379271"/>
                <a:satOff val="-8710"/>
                <a:lumOff val="-588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/>
        </a:p>
      </dsp:txBody>
      <dsp:txXfrm rot="-5400000">
        <a:off x="9350431" y="1949378"/>
        <a:ext cx="300644" cy="299835"/>
      </dsp:txXfrm>
    </dsp:sp>
    <dsp:sp modelId="{0DC31D24-F8FB-42C8-B5E9-2484E0E6599D}">
      <dsp:nvSpPr>
        <dsp:cNvPr id="0" name=""/>
        <dsp:cNvSpPr/>
      </dsp:nvSpPr>
      <dsp:spPr>
        <a:xfrm>
          <a:off x="8490525" y="2579759"/>
          <a:ext cx="2020453" cy="12122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3862025"/>
                <a:satOff val="-9954"/>
                <a:lumOff val="-672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3862025"/>
                <a:satOff val="-9954"/>
                <a:lumOff val="-672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3862025"/>
                <a:satOff val="-9954"/>
                <a:lumOff val="-672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/>
            <a:t>7-10 cognitive interviews</a:t>
          </a:r>
        </a:p>
      </dsp:txBody>
      <dsp:txXfrm>
        <a:off x="8526031" y="2615265"/>
        <a:ext cx="1949441" cy="1141260"/>
      </dsp:txXfrm>
    </dsp:sp>
    <dsp:sp modelId="{3880BBBF-948F-4F38-BA03-4C0221420E87}">
      <dsp:nvSpPr>
        <dsp:cNvPr id="0" name=""/>
        <dsp:cNvSpPr/>
      </dsp:nvSpPr>
      <dsp:spPr>
        <a:xfrm rot="10800000">
          <a:off x="7884389" y="2935359"/>
          <a:ext cx="428336" cy="50107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4505695"/>
                <a:satOff val="-11613"/>
                <a:lumOff val="-784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505695"/>
                <a:satOff val="-11613"/>
                <a:lumOff val="-784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505695"/>
                <a:satOff val="-11613"/>
                <a:lumOff val="-784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/>
        </a:p>
      </dsp:txBody>
      <dsp:txXfrm rot="10800000">
        <a:off x="8012890" y="3035573"/>
        <a:ext cx="299835" cy="300644"/>
      </dsp:txXfrm>
    </dsp:sp>
    <dsp:sp modelId="{D57DF2D0-DDFF-4267-8479-D339AD6D2461}">
      <dsp:nvSpPr>
        <dsp:cNvPr id="0" name=""/>
        <dsp:cNvSpPr/>
      </dsp:nvSpPr>
      <dsp:spPr>
        <a:xfrm>
          <a:off x="5661890" y="2579759"/>
          <a:ext cx="2020453" cy="12122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4827531"/>
                <a:satOff val="-12442"/>
                <a:lumOff val="-84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827531"/>
                <a:satOff val="-12442"/>
                <a:lumOff val="-84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827531"/>
                <a:satOff val="-12442"/>
                <a:lumOff val="-84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/>
            <a:t>Co-production WG to review and refine.</a:t>
          </a:r>
        </a:p>
      </dsp:txBody>
      <dsp:txXfrm>
        <a:off x="5697396" y="2615265"/>
        <a:ext cx="1949441" cy="1141260"/>
      </dsp:txXfrm>
    </dsp:sp>
    <dsp:sp modelId="{E0F8497C-E0FE-4C94-B736-307A84A5ED94}">
      <dsp:nvSpPr>
        <dsp:cNvPr id="0" name=""/>
        <dsp:cNvSpPr/>
      </dsp:nvSpPr>
      <dsp:spPr>
        <a:xfrm rot="10800000">
          <a:off x="5055754" y="2935359"/>
          <a:ext cx="428336" cy="50107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5632119"/>
                <a:satOff val="-14516"/>
                <a:lumOff val="-980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632119"/>
                <a:satOff val="-14516"/>
                <a:lumOff val="-980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632119"/>
                <a:satOff val="-14516"/>
                <a:lumOff val="-980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/>
        </a:p>
      </dsp:txBody>
      <dsp:txXfrm rot="10800000">
        <a:off x="5184255" y="3035573"/>
        <a:ext cx="299835" cy="300644"/>
      </dsp:txXfrm>
    </dsp:sp>
    <dsp:sp modelId="{D9D50D12-371F-4FA0-90E0-3080075FF580}">
      <dsp:nvSpPr>
        <dsp:cNvPr id="0" name=""/>
        <dsp:cNvSpPr/>
      </dsp:nvSpPr>
      <dsp:spPr>
        <a:xfrm>
          <a:off x="2833255" y="2579759"/>
          <a:ext cx="2020453" cy="12122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5793037"/>
                <a:satOff val="-14931"/>
                <a:lumOff val="-10084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793037"/>
                <a:satOff val="-14931"/>
                <a:lumOff val="-10084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793037"/>
                <a:satOff val="-14931"/>
                <a:lumOff val="-10084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/>
            <a:t>7-10 cognitive interviews.</a:t>
          </a:r>
        </a:p>
      </dsp:txBody>
      <dsp:txXfrm>
        <a:off x="2868761" y="2615265"/>
        <a:ext cx="1949441" cy="1141260"/>
      </dsp:txXfrm>
    </dsp:sp>
    <dsp:sp modelId="{7138919A-A382-4B47-82A5-1D05D7C24278}">
      <dsp:nvSpPr>
        <dsp:cNvPr id="0" name=""/>
        <dsp:cNvSpPr/>
      </dsp:nvSpPr>
      <dsp:spPr>
        <a:xfrm rot="10800000">
          <a:off x="2227119" y="2935359"/>
          <a:ext cx="428336" cy="50107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GB" sz="1100" kern="1200"/>
        </a:p>
      </dsp:txBody>
      <dsp:txXfrm rot="10800000">
        <a:off x="2355620" y="3035573"/>
        <a:ext cx="299835" cy="300644"/>
      </dsp:txXfrm>
    </dsp:sp>
    <dsp:sp modelId="{391992F3-8465-4796-A0FB-2CE8128ECA1C}">
      <dsp:nvSpPr>
        <dsp:cNvPr id="0" name=""/>
        <dsp:cNvSpPr/>
      </dsp:nvSpPr>
      <dsp:spPr>
        <a:xfrm>
          <a:off x="4621" y="2579759"/>
          <a:ext cx="2020453" cy="1212272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1400" kern="1200"/>
            <a:t>Final version agreed with WG .</a:t>
          </a:r>
        </a:p>
      </dsp:txBody>
      <dsp:txXfrm>
        <a:off x="40127" y="2615265"/>
        <a:ext cx="1949441" cy="11412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HorizontalActionList">
  <dgm:title val="Horizontal Action List"/>
  <dgm:desc val="Used to show non-sequential or grouped lists of information. Works well with large amounts of text. All text has the same level of emphasis, and direction is not implied."/>
  <dgm:catLst>
    <dgm:cat type="list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54"/>
      <dgm:constr type="primFontSz" for="des" forName="desTx" refType="primFontSz" refFor="des" refForName="parTx" op="lte" fact="0.75"/>
      <dgm:constr type="h" for="des" forName="desTx" op="equ"/>
      <dgm:constr type="w" for="ch" forName="space" op="equ" val="3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3"/>
            <dgm:constr type="h"/>
            <dgm:constr type="tMarg" refType="w" fact="0.224"/>
            <dgm:constr type="bMarg" refType="w" fact="0.224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8"/>
            <dgm:constr type="tMarg" refType="w" fact="0.28"/>
            <dgm:constr type="bMarg" refType="w" fact="0.28"/>
            <dgm:constr type="lMarg" refType="w" fact="0.28"/>
            <dgm:constr type="rMarg" refType="w" fact="0.28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C8F14E-B70A-443F-9722-AC2B6C0CF1C5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687AA57-81F8-454A-90D1-60ECD0F680D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950629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Participatory, qualitative design.</a:t>
            </a:r>
          </a:p>
        </p:txBody>
      </p:sp>
    </p:spTree>
    <p:extLst>
      <p:ext uri="{BB962C8B-B14F-4D97-AF65-F5344CB8AC3E}">
        <p14:creationId xmlns:p14="http://schemas.microsoft.com/office/powerpoint/2010/main" val="2969570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A2841B-1789-4675-9F57-053A36BCD7E0}" type="slidenum">
              <a:rPr lang="en-GB" smtClean="0"/>
              <a:pPr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1027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B46B8-8F2F-0282-7A45-46B4F93120E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8E30285-D75B-5B86-9B16-577B965A68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B09FE9-3B55-3EBD-DB2B-224AD1DB8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C6F0B-C1E2-4CC4-B33D-C9C7A9B8A2B9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1DFBB7-C0F3-1B82-6397-CE5E33E78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16F54-E0B9-6AB6-806B-E4CDED3652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9DE85-949D-4468-AFA4-5016EEFBF1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41089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285B1-ED61-3A51-D67B-79638528D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1CBDF-9935-FE10-3A47-E0FC65726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F9FD0A-49F0-D95E-B247-A68E5D2534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C6F0B-C1E2-4CC4-B33D-C9C7A9B8A2B9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3DAE0F-DFA3-FC09-C62E-92A93D5AA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93504D-1563-5E25-7F66-BA8015BC7A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9DE85-949D-4468-AFA4-5016EEFBF1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486084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FB43D4-9810-6EC4-9E90-D6D953B7E5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36D19C-6EE6-6194-5857-61590CA0F4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40F7CE-6167-3B65-CF6D-82A23F20F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C6F0B-C1E2-4CC4-B33D-C9C7A9B8A2B9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A4B67E-4A58-49FC-393A-CD601083C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F34DE1-B9B9-226B-4232-3DD76E1D8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9DE85-949D-4468-AFA4-5016EEFBF1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0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A28A52-3B39-CAF2-1997-AC14A3DDA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45B3FB-DA99-B363-02AA-06B0EC1910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265280-3AE2-B0DC-F291-47D0A7A503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0C2BD8-42C1-2CF8-690B-B725391CF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C6F0B-C1E2-4CC4-B33D-C9C7A9B8A2B9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67292C-3B8D-D09E-6B48-2B1ADA8248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DE5AAA-BFCF-6226-405F-928648085C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9DE85-949D-4468-AFA4-5016EEFBF1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15482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3F770C-189A-4535-9A03-8C119ADFC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477269-627A-AC39-8D5F-9A7FE04EDC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E471A29-D32A-E978-27B5-0EE61E4EAE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9B9517-B10B-9252-579A-0D41FE9EA9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867178F-785B-66BA-80B4-3571AF731C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A13664A-021E-2ABB-7389-FC4CC275E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C6F0B-C1E2-4CC4-B33D-C9C7A9B8A2B9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CF6307B-9A03-9C91-2792-B365A3299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765C7A1-3D8D-35AA-7B78-C2A43876D1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9DE85-949D-4468-AFA4-5016EEFBF1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9778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2F6E4-7E98-767E-9144-EEC3541712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73C63FC-CCD9-130B-F7F7-E5B313219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C6F0B-C1E2-4CC4-B33D-C9C7A9B8A2B9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5763156-B3A0-AC80-3A0E-591CDEBDE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326EFCA-4DCC-5D52-25C8-EDEECA396C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9DE85-949D-4468-AFA4-5016EEFBF1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65061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401718-7627-9456-70CD-7EC46FE4A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C6F0B-C1E2-4CC4-B33D-C9C7A9B8A2B9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AF6F1B1-DA46-370D-32C4-876022453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A55E6C5-4313-05D1-2739-2866754B1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9DE85-949D-4468-AFA4-5016EEFBF1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49276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6A0BF5-734B-2A62-00BA-F1222C1FC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9BFCAF-DAAF-4D5D-100D-F29FE80454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75CE32C-1CE4-6C10-E3DE-17F4FC197D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EE360E-D67B-37CC-FEA7-C774E09EB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C6F0B-C1E2-4CC4-B33D-C9C7A9B8A2B9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791C2B-4481-794A-1F35-F632BF6F27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9260CE-B431-013D-7A74-0B01303B7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9DE85-949D-4468-AFA4-5016EEFBF1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876421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BE3537-4A39-C182-8FE6-9197DFEE7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01EF80-9C8D-02B3-05EB-7EF387145C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A36D13-1740-ADA1-8025-29832922E7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11E168-BDA1-F187-43D4-26061850C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C6F0B-C1E2-4CC4-B33D-C9C7A9B8A2B9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3CC8CA-BD30-D5BA-4510-3A237C75DC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256288-9969-94E3-3666-C0754F90B6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9DE85-949D-4468-AFA4-5016EEFBF1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003920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22944-1574-07DC-8701-581677C7AF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2FC3E3E-34DC-016D-CA65-98509293EE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7772E-88D2-906D-DEC7-1C382A0286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C6F0B-C1E2-4CC4-B33D-C9C7A9B8A2B9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91D530-FE2B-86A3-85B0-85E24E994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0D9FDF-4A48-1B94-55A3-DB311D706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9DE85-949D-4468-AFA4-5016EEFBF1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5152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9FD713-DB07-228D-DA1F-F7B85046CF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9BA8B5-31F1-BB51-3A31-6AA3EA05C40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13B20-221D-E7EF-F65D-C561F55308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AC6F0B-C1E2-4CC4-B33D-C9C7A9B8A2B9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D8E6F1-03F7-46A0-8BF4-978128822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6029E-8C5C-2F34-62FE-99628C5DB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29DE85-949D-4468-AFA4-5016EEFBF1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95328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FCEF69E-FBBF-4554-623C-90CA7C8B0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F3D39A-F67C-901E-6871-3867C436F3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D026CDF-3A5E-476E-43CB-50FACB87F2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AC6F0B-C1E2-4CC4-B33D-C9C7A9B8A2B9}" type="datetimeFigureOut">
              <a:rPr lang="en-GB" smtClean="0"/>
              <a:t>30/06/2023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25EBB-8E95-876D-5C97-8C6A0B2929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C6DEED-23E1-7FF6-EFB3-AD0321F912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29DE85-949D-4468-AFA4-5016EEFBF1F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0007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77" r:id="rId2"/>
    <p:sldLayoutId id="2147483678" r:id="rId3"/>
    <p:sldLayoutId id="2147483679" r:id="rId4"/>
    <p:sldLayoutId id="2147483680" r:id="rId5"/>
    <p:sldLayoutId id="2147483682" r:id="rId6"/>
    <p:sldLayoutId id="2147483681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pssru.ac.uk/ascot/tools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ssru.ac.uk/ascot" TargetMode="External"/><Relationship Id="rId2" Type="http://schemas.openxmlformats.org/officeDocument/2006/relationships/hyperlink" Target="mailto:A.Towers@kent.ac.uk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43A7A40-1AE6-4218-A8E0-8248174A537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D8AB40A-4374-4897-B5EE-9F8913476E4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6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8A1A41E-9D18-69E2-9CFB-5FC4BC8510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3148" y="2515850"/>
            <a:ext cx="7803400" cy="2275205"/>
          </a:xfrm>
        </p:spPr>
        <p:txBody>
          <a:bodyPr anchor="b">
            <a:normAutofit/>
          </a:bodyPr>
          <a:lstStyle/>
          <a:p>
            <a:pPr algn="l"/>
            <a:r>
              <a:rPr kumimoji="0" lang="en-GB" sz="3600" b="1" i="0" u="none" strike="noStrike" kern="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MT"/>
                <a:ea typeface="+mj-ea"/>
                <a:cs typeface="+mj-cs"/>
                <a:sym typeface="Wingdings" pitchFamily="2" charset="2"/>
              </a:rPr>
              <a:t>Adapting the Easy Read Adult Social Care Outcomes Toolkit for older social care users</a:t>
            </a:r>
            <a:endParaRPr lang="en-GB" sz="3600" dirty="0">
              <a:solidFill>
                <a:schemeClr val="tx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D1B767-DEBB-6281-751F-C217CEFAA2A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083148" y="4738432"/>
            <a:ext cx="6727351" cy="1714044"/>
          </a:xfrm>
        </p:spPr>
        <p:txBody>
          <a:bodyPr anchor="t">
            <a:normAutofit/>
          </a:bodyPr>
          <a:lstStyle/>
          <a:p>
            <a:pPr algn="l"/>
            <a:endParaRPr lang="en-GB" sz="1300" dirty="0">
              <a:solidFill>
                <a:schemeClr val="tx2"/>
              </a:solidFill>
            </a:endParaRPr>
          </a:p>
          <a:p>
            <a:pPr algn="l"/>
            <a:r>
              <a:rPr lang="en-GB" sz="1800" dirty="0" smtClean="0">
                <a:solidFill>
                  <a:schemeClr val="tx2"/>
                </a:solidFill>
              </a:rPr>
              <a:t>James </a:t>
            </a:r>
            <a:r>
              <a:rPr lang="en-GB" sz="1800" dirty="0">
                <a:solidFill>
                  <a:schemeClr val="tx2"/>
                </a:solidFill>
              </a:rPr>
              <a:t>Caiels, Ann-Marie </a:t>
            </a:r>
            <a:r>
              <a:rPr lang="en-GB" sz="1800" dirty="0" smtClean="0">
                <a:solidFill>
                  <a:schemeClr val="tx2"/>
                </a:solidFill>
              </a:rPr>
              <a:t>Towers, </a:t>
            </a:r>
            <a:r>
              <a:rPr lang="en-GB" sz="1800" dirty="0">
                <a:solidFill>
                  <a:schemeClr val="tx2"/>
                </a:solidFill>
              </a:rPr>
              <a:t>Stacey Rand, Rasa Mikelyte, Elizabeth Field and Lucy Webster </a:t>
            </a:r>
          </a:p>
          <a:p>
            <a:pPr algn="l"/>
            <a:endParaRPr lang="en-GB" sz="1800" dirty="0">
              <a:solidFill>
                <a:schemeClr val="tx2"/>
              </a:solidFill>
            </a:endParaRPr>
          </a:p>
          <a:p>
            <a:pPr algn="l"/>
            <a:endParaRPr lang="en-GB" sz="1300" dirty="0">
              <a:solidFill>
                <a:schemeClr val="tx2"/>
              </a:solidFill>
            </a:endParaRPr>
          </a:p>
          <a:p>
            <a:pPr algn="l"/>
            <a:endParaRPr lang="en-GB" sz="1300" dirty="0">
              <a:solidFill>
                <a:schemeClr val="tx2"/>
              </a:solidFill>
            </a:endParaRPr>
          </a:p>
        </p:txBody>
      </p:sp>
      <p:grpSp>
        <p:nvGrpSpPr>
          <p:cNvPr id="26" name="Group 14">
            <a:extLst>
              <a:ext uri="{FF2B5EF4-FFF2-40B4-BE49-F238E27FC236}">
                <a16:creationId xmlns:a16="http://schemas.microsoft.com/office/drawing/2014/main" id="{2783379C-045E-4010-ABDC-A270A0AA10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6200000" flipH="1">
            <a:off x="-176401" y="170308"/>
            <a:ext cx="2514948" cy="2174333"/>
            <a:chOff x="-305" y="-4155"/>
            <a:chExt cx="2514948" cy="2174333"/>
          </a:xfrm>
        </p:grpSpPr>
        <p:sp>
          <p:nvSpPr>
            <p:cNvPr id="27" name="Freeform: Shape 15">
              <a:extLst>
                <a:ext uri="{FF2B5EF4-FFF2-40B4-BE49-F238E27FC236}">
                  <a16:creationId xmlns:a16="http://schemas.microsoft.com/office/drawing/2014/main" id="{0B0AB1BF-11AE-4CFF-85EC-E51DBD316A0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Freeform: Shape 16">
              <a:extLst>
                <a:ext uri="{FF2B5EF4-FFF2-40B4-BE49-F238E27FC236}">
                  <a16:creationId xmlns:a16="http://schemas.microsoft.com/office/drawing/2014/main" id="{526548A0-953E-4FBA-97A5-592ACAF42A3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Freeform: Shape 17">
              <a:extLst>
                <a:ext uri="{FF2B5EF4-FFF2-40B4-BE49-F238E27FC236}">
                  <a16:creationId xmlns:a16="http://schemas.microsoft.com/office/drawing/2014/main" id="{F84FA27B-CD1F-421B-BB4F-B141F02FF47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30" name="Freeform: Shape 18">
              <a:extLst>
                <a:ext uri="{FF2B5EF4-FFF2-40B4-BE49-F238E27FC236}">
                  <a16:creationId xmlns:a16="http://schemas.microsoft.com/office/drawing/2014/main" id="{3CDBD6AB-1AC7-4807-9C34-01139BB7C22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6" name="Picture 5" descr="Shape&#10;&#10;Description automatically generated">
            <a:extLst>
              <a:ext uri="{FF2B5EF4-FFF2-40B4-BE49-F238E27FC236}">
                <a16:creationId xmlns:a16="http://schemas.microsoft.com/office/drawing/2014/main" id="{FF927044-4167-4277-4642-58371EA033A9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933" y="364774"/>
            <a:ext cx="2634585" cy="757443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F5FDDF18-F156-4D2D-82C6-F55008E338B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9130553" y="4560734"/>
            <a:ext cx="3061446" cy="2297265"/>
            <a:chOff x="-305" y="-1"/>
            <a:chExt cx="3832880" cy="2876136"/>
          </a:xfrm>
        </p:grpSpPr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3822C29E-FFDD-45BC-A286-9C00C8E2D2F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C9E2381D-1763-4D42-A3A2-B2345DD35ED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D2A622D5-9532-4E0C-B9A8-DAEDD46462E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5C0ABE88-5ADF-4A31-8505-78968DBB5D6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2933" y="453748"/>
            <a:ext cx="2797830" cy="500664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52233" y="285944"/>
            <a:ext cx="1790146" cy="836273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718" y="253885"/>
            <a:ext cx="1655045" cy="912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525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EADCAF8-8823-4E89-8612-21029831A4B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CA07B2-0819-4B62-9425-7A52BBDD707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02BEE4-A5D4-40AF-882D-49D34B086FF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F5843EB-154F-4459-8954-BB1DF64BBD1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5905135-55D9-431B-8D5A-4C5C92B1FED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accent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B732812-A0BB-4324-B390-DFEF26C109E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1FEC055-6F76-4E20-BC93-76C2F58EAF3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74CD21D-122E-4F3D-82AF-F4A37C278AF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A7FF51F-3820-41BE-8690-7E758ECFA7C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gradFill>
              <a:gsLst>
                <a:gs pos="813">
                  <a:schemeClr val="bg1">
                    <a:alpha val="41000"/>
                  </a:schemeClr>
                </a:gs>
                <a:gs pos="20000">
                  <a:schemeClr val="accent5">
                    <a:lumMod val="85000"/>
                    <a:alpha val="56000"/>
                  </a:schemeClr>
                </a:gs>
                <a:gs pos="44000">
                  <a:schemeClr val="accent6">
                    <a:lumMod val="40000"/>
                    <a:lumOff val="60000"/>
                    <a:alpha val="57000"/>
                  </a:schemeClr>
                </a:gs>
                <a:gs pos="100000">
                  <a:schemeClr val="bg1">
                    <a:alpha val="59000"/>
                  </a:schemeClr>
                </a:gs>
                <a:gs pos="74000">
                  <a:schemeClr val="accent1">
                    <a:lumMod val="91000"/>
                    <a:lumOff val="9000"/>
                    <a:alpha val="34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5EAD889-EA4D-485F-BA9C-F6473A43299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92EEB68-848D-BDCD-BB98-EF9DFDADD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5251" y="2962528"/>
            <a:ext cx="7781191" cy="93294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r>
              <a:rPr lang="en-US" sz="5200" b="1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Study Overview: </a:t>
            </a:r>
            <a:br>
              <a:rPr lang="en-US" sz="5200" b="1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</a:br>
            <a:r>
              <a:rPr lang="en-US" sz="5200" b="1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Aims and Methods</a:t>
            </a:r>
            <a:endParaRPr lang="en-US" sz="5200" b="1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8525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F75AD06-DFC4-4B3A-8490-330823D081C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587C93-0840-40DF-96D5-D1F2137E64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02D55A-F529-4B19-BAF9-F63240A7B4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3839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0367E3C-3947-493D-9458-5955DB20AEA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E8D9785-21DB-4CE6-B138-2999AD61612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3AA5AD5-8F29-4165-8112-305DDDDDD07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4EC0CF-F38F-4D7F-B48D-9A26E814DFD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97348" y="509587"/>
            <a:ext cx="7621569" cy="5838825"/>
          </a:xfrm>
        </p:spPr>
        <p:txBody>
          <a:bodyPr anchor="ctr">
            <a:normAutofit/>
          </a:bodyPr>
          <a:lstStyle/>
          <a:p>
            <a:r>
              <a:rPr lang="en-GB" dirty="0">
                <a:solidFill>
                  <a:schemeClr val="tx2"/>
                </a:solidFill>
              </a:rPr>
              <a:t>The ASCOT designed to measure social care-related quality of life (</a:t>
            </a:r>
            <a:r>
              <a:rPr lang="en-GB" dirty="0" err="1">
                <a:solidFill>
                  <a:schemeClr val="tx2"/>
                </a:solidFill>
              </a:rPr>
              <a:t>SCRQoL</a:t>
            </a:r>
            <a:r>
              <a:rPr lang="en-GB" dirty="0">
                <a:solidFill>
                  <a:schemeClr val="tx2"/>
                </a:solidFill>
              </a:rPr>
              <a:t>).</a:t>
            </a:r>
          </a:p>
          <a:p>
            <a:r>
              <a:rPr lang="en-GB" dirty="0">
                <a:solidFill>
                  <a:schemeClr val="tx2"/>
                </a:solidFill>
              </a:rPr>
              <a:t>Eight domains of </a:t>
            </a:r>
            <a:r>
              <a:rPr lang="en-GB" dirty="0" err="1">
                <a:solidFill>
                  <a:schemeClr val="tx2"/>
                </a:solidFill>
              </a:rPr>
              <a:t>SCRQoL</a:t>
            </a:r>
            <a:r>
              <a:rPr lang="en-GB" dirty="0">
                <a:solidFill>
                  <a:schemeClr val="tx2"/>
                </a:solidFill>
              </a:rPr>
              <a:t>.</a:t>
            </a:r>
          </a:p>
          <a:p>
            <a:r>
              <a:rPr lang="en-GB" dirty="0">
                <a:solidFill>
                  <a:schemeClr val="tx2"/>
                </a:solidFill>
              </a:rPr>
              <a:t>Structured questionnaire, quantitative analysis.</a:t>
            </a:r>
          </a:p>
          <a:p>
            <a:r>
              <a:rPr lang="en-GB" dirty="0">
                <a:solidFill>
                  <a:schemeClr val="tx2"/>
                </a:solidFill>
              </a:rPr>
              <a:t>Developed and tested with older social care users</a:t>
            </a:r>
          </a:p>
          <a:p>
            <a:pPr lvl="1"/>
            <a:r>
              <a:rPr lang="en-GB" sz="2800" dirty="0">
                <a:solidFill>
                  <a:schemeClr val="tx2"/>
                </a:solidFill>
              </a:rPr>
              <a:t>Could self-report (home care users)</a:t>
            </a:r>
          </a:p>
          <a:p>
            <a:pPr lvl="1"/>
            <a:r>
              <a:rPr lang="en-GB" sz="2800" dirty="0">
                <a:solidFill>
                  <a:schemeClr val="tx2"/>
                </a:solidFill>
              </a:rPr>
              <a:t>Able to take part in user experience surveys and interviews</a:t>
            </a:r>
          </a:p>
          <a:p>
            <a:r>
              <a:rPr lang="en-GB" dirty="0">
                <a:solidFill>
                  <a:schemeClr val="tx2"/>
                </a:solidFill>
              </a:rPr>
              <a:t>View the tools here: </a:t>
            </a:r>
            <a:r>
              <a:rPr lang="en-GB" dirty="0">
                <a:solidFill>
                  <a:schemeClr val="tx2"/>
                </a:solidFill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https://www.pssru.ac.uk/ascot/tools/</a:t>
            </a:r>
            <a:r>
              <a:rPr lang="en-GB" dirty="0">
                <a:solidFill>
                  <a:schemeClr val="tx2"/>
                </a:solidFill>
              </a:rPr>
              <a:t> 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7A3A52F-BCB3-444D-9372-EE018B135C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535970" y="4114799"/>
            <a:ext cx="3655725" cy="2743201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1E32C13-DED6-4967-85B8-68DD77103FE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8DDA515-BC6A-47FB-951E-E1E79287501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97EEFA7-6787-4EC0-8284-6D3D2730614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A9621AC-50AB-4B43-896D-78FE571A380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7" name="Picture 16" descr="Shape&#10;&#10;Description automatically generated">
            <a:extLst>
              <a:ext uri="{FF2B5EF4-FFF2-40B4-BE49-F238E27FC236}">
                <a16:creationId xmlns:a16="http://schemas.microsoft.com/office/drawing/2014/main" id="{FF927044-4167-4277-4642-58371EA033A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761" y="3254916"/>
            <a:ext cx="2586330" cy="74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78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F75AD06-DFC4-4B3A-8490-330823D081C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587C93-0840-40DF-96D5-D1F2137E64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02D55A-F529-4B19-BAF9-F63240A7B4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3839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0367E3C-3947-493D-9458-5955DB20AEA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E8D9785-21DB-4CE6-B138-2999AD61612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3AA5AD5-8F29-4165-8112-305DDDDDD07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4EC0CF-F38F-4D7F-B48D-9A26E814DFD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7A3A52F-BCB3-444D-9372-EE018B135C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535970" y="4114799"/>
            <a:ext cx="3655725" cy="2743201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1E32C13-DED6-4967-85B8-68DD77103FE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8DDA515-BC6A-47FB-951E-E1E79287501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97EEFA7-6787-4EC0-8284-6D3D2730614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A9621AC-50AB-4B43-896D-78FE571A380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7" name="Content Placeholder 16"/>
          <p:cNvPicPr>
            <a:picLocks noGrp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340"/>
          <a:stretch/>
        </p:blipFill>
        <p:spPr bwMode="auto">
          <a:xfrm>
            <a:off x="1643022" y="916398"/>
            <a:ext cx="9022208" cy="44544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3" name="Picture 22" descr="Shape&#10;&#10;Description automatically generated">
            <a:extLst>
              <a:ext uri="{FF2B5EF4-FFF2-40B4-BE49-F238E27FC236}">
                <a16:creationId xmlns:a16="http://schemas.microsoft.com/office/drawing/2014/main" id="{FF927044-4167-4277-4642-58371EA033A9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90" y="5742646"/>
            <a:ext cx="2586330" cy="7435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53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8086AEC-04C2-4BC4-BFB8-0135965C74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C3BE3F-B8A9-4DC9-A867-EC91736FAA0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CA2F3D1-53F2-478B-949B-6D4EA2E4E43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455386"/>
            <a:ext cx="5378624" cy="6402614"/>
            <a:chOff x="-19221" y="197691"/>
            <a:chExt cx="5378624" cy="6402614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E53A4EE-6F9B-4EC8-9840-708F509D900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D8289AA-777C-4230-BABC-203458BF6C6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9D76777-71BF-4FFF-B568-E58E46EB1CD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2CDCD53-6393-431A-9E75-109BC83622C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A62198F-7D76-4A2A-9669-40E5E8A3C82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97691"/>
              <a:ext cx="5378623" cy="6402614"/>
            </a:xfrm>
            <a:custGeom>
              <a:avLst/>
              <a:gdLst>
                <a:gd name="connsiteX0" fmla="*/ 2220349 w 5378623"/>
                <a:gd name="connsiteY0" fmla="*/ 67 h 6402614"/>
                <a:gd name="connsiteX1" fmla="*/ 3018161 w 5378623"/>
                <a:gd name="connsiteY1" fmla="*/ 108191 h 6402614"/>
                <a:gd name="connsiteX2" fmla="*/ 5265831 w 5378623"/>
                <a:gd name="connsiteY2" fmla="*/ 4066338 h 6402614"/>
                <a:gd name="connsiteX3" fmla="*/ 2912752 w 5378623"/>
                <a:gd name="connsiteY3" fmla="*/ 6386691 h 6402614"/>
                <a:gd name="connsiteX4" fmla="*/ 2840648 w 5378623"/>
                <a:gd name="connsiteY4" fmla="*/ 6402614 h 6402614"/>
                <a:gd name="connsiteX5" fmla="*/ 1474249 w 5378623"/>
                <a:gd name="connsiteY5" fmla="*/ 6402614 h 6402614"/>
                <a:gd name="connsiteX6" fmla="*/ 1340218 w 5378623"/>
                <a:gd name="connsiteY6" fmla="*/ 6370360 h 6402614"/>
                <a:gd name="connsiteX7" fmla="*/ 204687 w 5378623"/>
                <a:gd name="connsiteY7" fmla="*/ 5802379 h 6402614"/>
                <a:gd name="connsiteX8" fmla="*/ 0 w 5378623"/>
                <a:gd name="connsiteY8" fmla="*/ 5624181 h 6402614"/>
                <a:gd name="connsiteX9" fmla="*/ 0 w 5378623"/>
                <a:gd name="connsiteY9" fmla="*/ 5197118 h 6402614"/>
                <a:gd name="connsiteX10" fmla="*/ 120950 w 5378623"/>
                <a:gd name="connsiteY10" fmla="*/ 5327736 h 6402614"/>
                <a:gd name="connsiteX11" fmla="*/ 553277 w 5378623"/>
                <a:gd name="connsiteY11" fmla="*/ 5674143 h 6402614"/>
                <a:gd name="connsiteX12" fmla="*/ 1048951 w 5378623"/>
                <a:gd name="connsiteY12" fmla="*/ 5913372 h 6402614"/>
                <a:gd name="connsiteX13" fmla="*/ 1114406 w 5378623"/>
                <a:gd name="connsiteY13" fmla="*/ 5935664 h 6402614"/>
                <a:gd name="connsiteX14" fmla="*/ 1180375 w 5378623"/>
                <a:gd name="connsiteY14" fmla="*/ 5956470 h 6402614"/>
                <a:gd name="connsiteX15" fmla="*/ 1247107 w 5378623"/>
                <a:gd name="connsiteY15" fmla="*/ 5975278 h 6402614"/>
                <a:gd name="connsiteX16" fmla="*/ 1313053 w 5378623"/>
                <a:gd name="connsiteY16" fmla="*/ 5991905 h 6402614"/>
                <a:gd name="connsiteX17" fmla="*/ 1578771 w 5378623"/>
                <a:gd name="connsiteY17" fmla="*/ 6035400 h 6402614"/>
                <a:gd name="connsiteX18" fmla="*/ 2116969 w 5378623"/>
                <a:gd name="connsiteY18" fmla="*/ 6005033 h 6402614"/>
                <a:gd name="connsiteX19" fmla="*/ 2648341 w 5378623"/>
                <a:gd name="connsiteY19" fmla="*/ 5837212 h 6402614"/>
                <a:gd name="connsiteX20" fmla="*/ 3166862 w 5378623"/>
                <a:gd name="connsiteY20" fmla="*/ 5582136 h 6402614"/>
                <a:gd name="connsiteX21" fmla="*/ 3295551 w 5378623"/>
                <a:gd name="connsiteY21" fmla="*/ 5510900 h 6402614"/>
                <a:gd name="connsiteX22" fmla="*/ 3426292 w 5378623"/>
                <a:gd name="connsiteY22" fmla="*/ 5437546 h 6402614"/>
                <a:gd name="connsiteX23" fmla="*/ 3693498 w 5378623"/>
                <a:gd name="connsiteY23" fmla="*/ 5296779 h 6402614"/>
                <a:gd name="connsiteX24" fmla="*/ 3957511 w 5378623"/>
                <a:gd name="connsiteY24" fmla="*/ 5162806 h 6402614"/>
                <a:gd name="connsiteX25" fmla="*/ 4212170 w 5378623"/>
                <a:gd name="connsiteY25" fmla="*/ 5024936 h 6402614"/>
                <a:gd name="connsiteX26" fmla="*/ 4449651 w 5378623"/>
                <a:gd name="connsiteY26" fmla="*/ 4870986 h 6402614"/>
                <a:gd name="connsiteX27" fmla="*/ 4659728 w 5378623"/>
                <a:gd name="connsiteY27" fmla="*/ 4689640 h 6402614"/>
                <a:gd name="connsiteX28" fmla="*/ 4830457 w 5378623"/>
                <a:gd name="connsiteY28" fmla="*/ 4472596 h 6402614"/>
                <a:gd name="connsiteX29" fmla="*/ 4955705 w 5378623"/>
                <a:gd name="connsiteY29" fmla="*/ 4222268 h 6402614"/>
                <a:gd name="connsiteX30" fmla="*/ 4968352 w 5378623"/>
                <a:gd name="connsiteY30" fmla="*/ 4189141 h 6402614"/>
                <a:gd name="connsiteX31" fmla="*/ 4979564 w 5378623"/>
                <a:gd name="connsiteY31" fmla="*/ 4155400 h 6402614"/>
                <a:gd name="connsiteX32" fmla="*/ 4990913 w 5378623"/>
                <a:gd name="connsiteY32" fmla="*/ 4121577 h 6402614"/>
                <a:gd name="connsiteX33" fmla="*/ 5000865 w 5378623"/>
                <a:gd name="connsiteY33" fmla="*/ 4086570 h 6402614"/>
                <a:gd name="connsiteX34" fmla="*/ 5020612 w 5378623"/>
                <a:gd name="connsiteY34" fmla="*/ 4016281 h 6402614"/>
                <a:gd name="connsiteX35" fmla="*/ 5030486 w 5378623"/>
                <a:gd name="connsiteY35" fmla="*/ 3981137 h 6402614"/>
                <a:gd name="connsiteX36" fmla="*/ 5035423 w 5378623"/>
                <a:gd name="connsiteY36" fmla="*/ 3963565 h 6402614"/>
                <a:gd name="connsiteX37" fmla="*/ 5039507 w 5378623"/>
                <a:gd name="connsiteY37" fmla="*/ 3945765 h 6402614"/>
                <a:gd name="connsiteX38" fmla="*/ 5071597 w 5378623"/>
                <a:gd name="connsiteY38" fmla="*/ 3802972 h 6402614"/>
                <a:gd name="connsiteX39" fmla="*/ 5096108 w 5378623"/>
                <a:gd name="connsiteY39" fmla="*/ 3658610 h 6402614"/>
                <a:gd name="connsiteX40" fmla="*/ 5113299 w 5378623"/>
                <a:gd name="connsiteY40" fmla="*/ 3512985 h 6402614"/>
                <a:gd name="connsiteX41" fmla="*/ 5115328 w 5378623"/>
                <a:gd name="connsiteY41" fmla="*/ 3494749 h 6402614"/>
                <a:gd name="connsiteX42" fmla="*/ 5116446 w 5378623"/>
                <a:gd name="connsiteY42" fmla="*/ 3476502 h 6402614"/>
                <a:gd name="connsiteX43" fmla="*/ 5118711 w 5378623"/>
                <a:gd name="connsiteY43" fmla="*/ 3439898 h 6402614"/>
                <a:gd name="connsiteX44" fmla="*/ 5123270 w 5378623"/>
                <a:gd name="connsiteY44" fmla="*/ 3366583 h 6402614"/>
                <a:gd name="connsiteX45" fmla="*/ 5121172 w 5378623"/>
                <a:gd name="connsiteY45" fmla="*/ 3072860 h 6402614"/>
                <a:gd name="connsiteX46" fmla="*/ 5119473 w 5378623"/>
                <a:gd name="connsiteY46" fmla="*/ 3036121 h 6402614"/>
                <a:gd name="connsiteX47" fmla="*/ 5116244 w 5378623"/>
                <a:gd name="connsiteY47" fmla="*/ 2999552 h 6402614"/>
                <a:gd name="connsiteX48" fmla="*/ 5109221 w 5378623"/>
                <a:gd name="connsiteY48" fmla="*/ 2926379 h 6402614"/>
                <a:gd name="connsiteX49" fmla="*/ 5089643 w 5378623"/>
                <a:gd name="connsiteY49" fmla="*/ 2780639 h 6402614"/>
                <a:gd name="connsiteX50" fmla="*/ 5084078 w 5378623"/>
                <a:gd name="connsiteY50" fmla="*/ 2744255 h 6402614"/>
                <a:gd name="connsiteX51" fmla="*/ 5077785 w 5378623"/>
                <a:gd name="connsiteY51" fmla="*/ 2708026 h 6402614"/>
                <a:gd name="connsiteX52" fmla="*/ 5063128 w 5378623"/>
                <a:gd name="connsiteY52" fmla="*/ 2636053 h 6402614"/>
                <a:gd name="connsiteX53" fmla="*/ 5047530 w 5378623"/>
                <a:gd name="connsiteY53" fmla="*/ 2564176 h 6402614"/>
                <a:gd name="connsiteX54" fmla="*/ 5028967 w 5378623"/>
                <a:gd name="connsiteY54" fmla="*/ 2493127 h 6402614"/>
                <a:gd name="connsiteX55" fmla="*/ 4822623 w 5378623"/>
                <a:gd name="connsiteY55" fmla="*/ 1944830 h 6402614"/>
                <a:gd name="connsiteX56" fmla="*/ 4108183 w 5378623"/>
                <a:gd name="connsiteY56" fmla="*/ 1038170 h 6402614"/>
                <a:gd name="connsiteX57" fmla="*/ 3638213 w 5378623"/>
                <a:gd name="connsiteY57" fmla="*/ 712395 h 6402614"/>
                <a:gd name="connsiteX58" fmla="*/ 3575480 w 5378623"/>
                <a:gd name="connsiteY58" fmla="*/ 678662 h 6402614"/>
                <a:gd name="connsiteX59" fmla="*/ 3512574 w 5378623"/>
                <a:gd name="connsiteY59" fmla="*/ 645577 h 6402614"/>
                <a:gd name="connsiteX60" fmla="*/ 3448603 w 5378623"/>
                <a:gd name="connsiteY60" fmla="*/ 614757 h 6402614"/>
                <a:gd name="connsiteX61" fmla="*/ 3416617 w 5378623"/>
                <a:gd name="connsiteY61" fmla="*/ 599347 h 6402614"/>
                <a:gd name="connsiteX62" fmla="*/ 3384352 w 5378623"/>
                <a:gd name="connsiteY62" fmla="*/ 584559 h 6402614"/>
                <a:gd name="connsiteX63" fmla="*/ 3254088 w 5378623"/>
                <a:gd name="connsiteY63" fmla="*/ 529021 h 6402614"/>
                <a:gd name="connsiteX64" fmla="*/ 3121640 w 5378623"/>
                <a:gd name="connsiteY64" fmla="*/ 479505 h 6402614"/>
                <a:gd name="connsiteX65" fmla="*/ 2987193 w 5378623"/>
                <a:gd name="connsiteY65" fmla="*/ 436176 h 6402614"/>
                <a:gd name="connsiteX66" fmla="*/ 2851296 w 5378623"/>
                <a:gd name="connsiteY66" fmla="*/ 398256 h 6402614"/>
                <a:gd name="connsiteX67" fmla="*/ 2573611 w 5378623"/>
                <a:gd name="connsiteY67" fmla="*/ 336717 h 6402614"/>
                <a:gd name="connsiteX68" fmla="*/ 2014208 w 5378623"/>
                <a:gd name="connsiteY68" fmla="*/ 276896 h 6402614"/>
                <a:gd name="connsiteX69" fmla="*/ 1457097 w 5378623"/>
                <a:gd name="connsiteY69" fmla="*/ 322828 h 6402614"/>
                <a:gd name="connsiteX70" fmla="*/ 914684 w 5378623"/>
                <a:gd name="connsiteY70" fmla="*/ 486648 h 6402614"/>
                <a:gd name="connsiteX71" fmla="*/ 848661 w 5378623"/>
                <a:gd name="connsiteY71" fmla="*/ 515093 h 6402614"/>
                <a:gd name="connsiteX72" fmla="*/ 782834 w 5378623"/>
                <a:gd name="connsiteY72" fmla="*/ 544519 h 6402614"/>
                <a:gd name="connsiteX73" fmla="*/ 717715 w 5378623"/>
                <a:gd name="connsiteY73" fmla="*/ 575988 h 6402614"/>
                <a:gd name="connsiteX74" fmla="*/ 653112 w 5378623"/>
                <a:gd name="connsiteY74" fmla="*/ 608523 h 6402614"/>
                <a:gd name="connsiteX75" fmla="*/ 406671 w 5378623"/>
                <a:gd name="connsiteY75" fmla="*/ 756246 h 6402614"/>
                <a:gd name="connsiteX76" fmla="*/ 191033 w 5378623"/>
                <a:gd name="connsiteY76" fmla="*/ 942131 h 6402614"/>
                <a:gd name="connsiteX77" fmla="*/ 143339 w 5378623"/>
                <a:gd name="connsiteY77" fmla="*/ 996006 h 6402614"/>
                <a:gd name="connsiteX78" fmla="*/ 98848 w 5378623"/>
                <a:gd name="connsiteY78" fmla="*/ 1053288 h 6402614"/>
                <a:gd name="connsiteX79" fmla="*/ 56083 w 5378623"/>
                <a:gd name="connsiteY79" fmla="*/ 1112657 h 6402614"/>
                <a:gd name="connsiteX80" fmla="*/ 14889 w 5378623"/>
                <a:gd name="connsiteY80" fmla="*/ 1173837 h 6402614"/>
                <a:gd name="connsiteX81" fmla="*/ 0 w 5378623"/>
                <a:gd name="connsiteY81" fmla="*/ 1198088 h 6402614"/>
                <a:gd name="connsiteX82" fmla="*/ 0 w 5378623"/>
                <a:gd name="connsiteY82" fmla="*/ 888809 h 6402614"/>
                <a:gd name="connsiteX83" fmla="*/ 88781 w 5378623"/>
                <a:gd name="connsiteY83" fmla="*/ 802825 h 6402614"/>
                <a:gd name="connsiteX84" fmla="*/ 2220349 w 5378623"/>
                <a:gd name="connsiteY84" fmla="*/ 67 h 6402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5378623" h="6402614">
                  <a:moveTo>
                    <a:pt x="2220349" y="67"/>
                  </a:moveTo>
                  <a:cubicBezTo>
                    <a:pt x="2484151" y="1784"/>
                    <a:pt x="2751801" y="36820"/>
                    <a:pt x="3018161" y="108191"/>
                  </a:cubicBezTo>
                  <a:cubicBezTo>
                    <a:pt x="4722867" y="564965"/>
                    <a:pt x="5729192" y="2337049"/>
                    <a:pt x="5265831" y="4066338"/>
                  </a:cubicBezTo>
                  <a:cubicBezTo>
                    <a:pt x="4947269" y="5255224"/>
                    <a:pt x="4017004" y="6114300"/>
                    <a:pt x="2912752" y="6386691"/>
                  </a:cubicBezTo>
                  <a:lnTo>
                    <a:pt x="2840648" y="6402614"/>
                  </a:lnTo>
                  <a:lnTo>
                    <a:pt x="1474249" y="6402614"/>
                  </a:lnTo>
                  <a:lnTo>
                    <a:pt x="1340218" y="6370360"/>
                  </a:lnTo>
                  <a:cubicBezTo>
                    <a:pt x="914042" y="6256167"/>
                    <a:pt x="531514" y="6059766"/>
                    <a:pt x="204687" y="5802379"/>
                  </a:cubicBezTo>
                  <a:lnTo>
                    <a:pt x="0" y="5624181"/>
                  </a:lnTo>
                  <a:lnTo>
                    <a:pt x="0" y="5197118"/>
                  </a:lnTo>
                  <a:lnTo>
                    <a:pt x="120950" y="5327736"/>
                  </a:lnTo>
                  <a:cubicBezTo>
                    <a:pt x="253827" y="5458395"/>
                    <a:pt x="397634" y="5575985"/>
                    <a:pt x="553277" y="5674143"/>
                  </a:cubicBezTo>
                  <a:cubicBezTo>
                    <a:pt x="708978" y="5772084"/>
                    <a:pt x="875421" y="5851690"/>
                    <a:pt x="1048951" y="5913372"/>
                  </a:cubicBezTo>
                  <a:cubicBezTo>
                    <a:pt x="1070860" y="5920750"/>
                    <a:pt x="1092382" y="5928719"/>
                    <a:pt x="1114406" y="5935664"/>
                  </a:cubicBezTo>
                  <a:lnTo>
                    <a:pt x="1180375" y="5956470"/>
                  </a:lnTo>
                  <a:lnTo>
                    <a:pt x="1247107" y="5975278"/>
                  </a:lnTo>
                  <a:cubicBezTo>
                    <a:pt x="1269462" y="5981848"/>
                    <a:pt x="1291029" y="5986236"/>
                    <a:pt x="1313053" y="5991905"/>
                  </a:cubicBezTo>
                  <a:cubicBezTo>
                    <a:pt x="1400808" y="6012869"/>
                    <a:pt x="1489584" y="6027036"/>
                    <a:pt x="1578771" y="6035400"/>
                  </a:cubicBezTo>
                  <a:cubicBezTo>
                    <a:pt x="1757312" y="6051941"/>
                    <a:pt x="1937844" y="6040152"/>
                    <a:pt x="2116969" y="6005033"/>
                  </a:cubicBezTo>
                  <a:cubicBezTo>
                    <a:pt x="2296104" y="5969454"/>
                    <a:pt x="2473717" y="5910978"/>
                    <a:pt x="2648341" y="5837212"/>
                  </a:cubicBezTo>
                  <a:cubicBezTo>
                    <a:pt x="2823148" y="5763610"/>
                    <a:pt x="2995347" y="5675863"/>
                    <a:pt x="3166862" y="5582136"/>
                  </a:cubicBezTo>
                  <a:cubicBezTo>
                    <a:pt x="3209843" y="5558645"/>
                    <a:pt x="3252667" y="5534880"/>
                    <a:pt x="3295551" y="5510900"/>
                  </a:cubicBezTo>
                  <a:lnTo>
                    <a:pt x="3426292" y="5437546"/>
                  </a:lnTo>
                  <a:cubicBezTo>
                    <a:pt x="3515217" y="5388460"/>
                    <a:pt x="3604599" y="5341930"/>
                    <a:pt x="3693498" y="5296779"/>
                  </a:cubicBezTo>
                  <a:lnTo>
                    <a:pt x="3957511" y="5162806"/>
                  </a:lnTo>
                  <a:cubicBezTo>
                    <a:pt x="4044259" y="5118005"/>
                    <a:pt x="4129592" y="5072941"/>
                    <a:pt x="4212170" y="5024936"/>
                  </a:cubicBezTo>
                  <a:cubicBezTo>
                    <a:pt x="4294563" y="4976766"/>
                    <a:pt x="4374532" y="4926554"/>
                    <a:pt x="4449651" y="4870986"/>
                  </a:cubicBezTo>
                  <a:cubicBezTo>
                    <a:pt x="4524973" y="4815937"/>
                    <a:pt x="4596075" y="4756163"/>
                    <a:pt x="4659728" y="4689640"/>
                  </a:cubicBezTo>
                  <a:cubicBezTo>
                    <a:pt x="4723566" y="4623283"/>
                    <a:pt x="4780828" y="4550758"/>
                    <a:pt x="4830457" y="4472596"/>
                  </a:cubicBezTo>
                  <a:cubicBezTo>
                    <a:pt x="4880087" y="4394434"/>
                    <a:pt x="4921716" y="4310302"/>
                    <a:pt x="4955705" y="4222268"/>
                  </a:cubicBezTo>
                  <a:lnTo>
                    <a:pt x="4968352" y="4189141"/>
                  </a:lnTo>
                  <a:lnTo>
                    <a:pt x="4979564" y="4155400"/>
                  </a:lnTo>
                  <a:lnTo>
                    <a:pt x="4990913" y="4121577"/>
                  </a:lnTo>
                  <a:cubicBezTo>
                    <a:pt x="4994441" y="4110119"/>
                    <a:pt x="4997522" y="4098194"/>
                    <a:pt x="5000865" y="4086570"/>
                  </a:cubicBezTo>
                  <a:lnTo>
                    <a:pt x="5020612" y="4016281"/>
                  </a:lnTo>
                  <a:lnTo>
                    <a:pt x="5030486" y="3981137"/>
                  </a:lnTo>
                  <a:lnTo>
                    <a:pt x="5035423" y="3963565"/>
                  </a:lnTo>
                  <a:lnTo>
                    <a:pt x="5039507" y="3945765"/>
                  </a:lnTo>
                  <a:cubicBezTo>
                    <a:pt x="5050088" y="3898175"/>
                    <a:pt x="5061308" y="3850756"/>
                    <a:pt x="5071597" y="3802972"/>
                  </a:cubicBezTo>
                  <a:lnTo>
                    <a:pt x="5096108" y="3658610"/>
                  </a:lnTo>
                  <a:cubicBezTo>
                    <a:pt x="5102684" y="3610180"/>
                    <a:pt x="5107604" y="3561536"/>
                    <a:pt x="5113299" y="3512985"/>
                  </a:cubicBezTo>
                  <a:lnTo>
                    <a:pt x="5115328" y="3494749"/>
                  </a:lnTo>
                  <a:lnTo>
                    <a:pt x="5116446" y="3476502"/>
                  </a:lnTo>
                  <a:lnTo>
                    <a:pt x="5118711" y="3439898"/>
                  </a:lnTo>
                  <a:lnTo>
                    <a:pt x="5123270" y="3366583"/>
                  </a:lnTo>
                  <a:cubicBezTo>
                    <a:pt x="5126606" y="3268829"/>
                    <a:pt x="5127431" y="3170634"/>
                    <a:pt x="5121172" y="3072860"/>
                  </a:cubicBezTo>
                  <a:lnTo>
                    <a:pt x="5119473" y="3036121"/>
                  </a:lnTo>
                  <a:cubicBezTo>
                    <a:pt x="5118968" y="3023930"/>
                    <a:pt x="5117310" y="3011778"/>
                    <a:pt x="5116244" y="2999552"/>
                  </a:cubicBezTo>
                  <a:lnTo>
                    <a:pt x="5109221" y="2926379"/>
                  </a:lnTo>
                  <a:cubicBezTo>
                    <a:pt x="5105544" y="2877404"/>
                    <a:pt x="5096760" y="2829145"/>
                    <a:pt x="5089643" y="2780639"/>
                  </a:cubicBezTo>
                  <a:lnTo>
                    <a:pt x="5084078" y="2744255"/>
                  </a:lnTo>
                  <a:cubicBezTo>
                    <a:pt x="5082420" y="2732104"/>
                    <a:pt x="5080412" y="2719974"/>
                    <a:pt x="5077785" y="2708026"/>
                  </a:cubicBezTo>
                  <a:lnTo>
                    <a:pt x="5063128" y="2636053"/>
                  </a:lnTo>
                  <a:cubicBezTo>
                    <a:pt x="5057902" y="2612048"/>
                    <a:pt x="5053511" y="2587920"/>
                    <a:pt x="5047530" y="2564176"/>
                  </a:cubicBezTo>
                  <a:lnTo>
                    <a:pt x="5028967" y="2493127"/>
                  </a:lnTo>
                  <a:cubicBezTo>
                    <a:pt x="4979424" y="2303537"/>
                    <a:pt x="4909775" y="2119458"/>
                    <a:pt x="4822623" y="1944830"/>
                  </a:cubicBezTo>
                  <a:cubicBezTo>
                    <a:pt x="4648947" y="1594931"/>
                    <a:pt x="4401749" y="1285261"/>
                    <a:pt x="4108183" y="1038170"/>
                  </a:cubicBezTo>
                  <a:cubicBezTo>
                    <a:pt x="3961444" y="914460"/>
                    <a:pt x="3803854" y="805232"/>
                    <a:pt x="3638213" y="712395"/>
                  </a:cubicBezTo>
                  <a:lnTo>
                    <a:pt x="3575480" y="678662"/>
                  </a:lnTo>
                  <a:cubicBezTo>
                    <a:pt x="3554450" y="667578"/>
                    <a:pt x="3534194" y="655311"/>
                    <a:pt x="3512574" y="645577"/>
                  </a:cubicBezTo>
                  <a:lnTo>
                    <a:pt x="3448603" y="614757"/>
                  </a:lnTo>
                  <a:lnTo>
                    <a:pt x="3416617" y="599347"/>
                  </a:lnTo>
                  <a:cubicBezTo>
                    <a:pt x="3406000" y="594185"/>
                    <a:pt x="3395413" y="588913"/>
                    <a:pt x="3384352" y="584559"/>
                  </a:cubicBezTo>
                  <a:cubicBezTo>
                    <a:pt x="3340850" y="566062"/>
                    <a:pt x="3297707" y="547083"/>
                    <a:pt x="3254088" y="529021"/>
                  </a:cubicBezTo>
                  <a:cubicBezTo>
                    <a:pt x="3209736" y="512847"/>
                    <a:pt x="3165607" y="496270"/>
                    <a:pt x="3121640" y="479505"/>
                  </a:cubicBezTo>
                  <a:lnTo>
                    <a:pt x="2987193" y="436176"/>
                  </a:lnTo>
                  <a:cubicBezTo>
                    <a:pt x="2942116" y="422708"/>
                    <a:pt x="2896575" y="410968"/>
                    <a:pt x="2851296" y="398256"/>
                  </a:cubicBezTo>
                  <a:cubicBezTo>
                    <a:pt x="2759507" y="375285"/>
                    <a:pt x="2666373" y="353923"/>
                    <a:pt x="2573611" y="336717"/>
                  </a:cubicBezTo>
                  <a:cubicBezTo>
                    <a:pt x="2387776" y="301762"/>
                    <a:pt x="2200839" y="280304"/>
                    <a:pt x="2014208" y="276896"/>
                  </a:cubicBezTo>
                  <a:cubicBezTo>
                    <a:pt x="1827605" y="273381"/>
                    <a:pt x="1641223" y="288238"/>
                    <a:pt x="1457097" y="322828"/>
                  </a:cubicBezTo>
                  <a:cubicBezTo>
                    <a:pt x="1272912" y="357634"/>
                    <a:pt x="1091595" y="413727"/>
                    <a:pt x="914684" y="486648"/>
                  </a:cubicBezTo>
                  <a:lnTo>
                    <a:pt x="848661" y="515093"/>
                  </a:lnTo>
                  <a:cubicBezTo>
                    <a:pt x="826573" y="524592"/>
                    <a:pt x="804281" y="533573"/>
                    <a:pt x="782834" y="544519"/>
                  </a:cubicBezTo>
                  <a:lnTo>
                    <a:pt x="717715" y="575988"/>
                  </a:lnTo>
                  <a:cubicBezTo>
                    <a:pt x="696005" y="586632"/>
                    <a:pt x="673986" y="596729"/>
                    <a:pt x="653112" y="608523"/>
                  </a:cubicBezTo>
                  <a:cubicBezTo>
                    <a:pt x="568070" y="653782"/>
                    <a:pt x="483901" y="700897"/>
                    <a:pt x="406671" y="756246"/>
                  </a:cubicBezTo>
                  <a:cubicBezTo>
                    <a:pt x="327441" y="809669"/>
                    <a:pt x="256836" y="872706"/>
                    <a:pt x="191033" y="942131"/>
                  </a:cubicBezTo>
                  <a:cubicBezTo>
                    <a:pt x="175048" y="959988"/>
                    <a:pt x="159064" y="977846"/>
                    <a:pt x="143339" y="996006"/>
                  </a:cubicBezTo>
                  <a:lnTo>
                    <a:pt x="98848" y="1053288"/>
                  </a:lnTo>
                  <a:cubicBezTo>
                    <a:pt x="83542" y="1072023"/>
                    <a:pt x="70312" y="1092822"/>
                    <a:pt x="56083" y="1112657"/>
                  </a:cubicBezTo>
                  <a:cubicBezTo>
                    <a:pt x="42010" y="1132765"/>
                    <a:pt x="27965" y="1152765"/>
                    <a:pt x="14889" y="1173837"/>
                  </a:cubicBezTo>
                  <a:lnTo>
                    <a:pt x="0" y="1198088"/>
                  </a:lnTo>
                  <a:lnTo>
                    <a:pt x="0" y="888809"/>
                  </a:lnTo>
                  <a:lnTo>
                    <a:pt x="88781" y="802825"/>
                  </a:lnTo>
                  <a:cubicBezTo>
                    <a:pt x="672175" y="289643"/>
                    <a:pt x="1428944" y="-5083"/>
                    <a:pt x="2220349" y="6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66725" y="2146073"/>
            <a:ext cx="3743325" cy="24415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4400" b="1" dirty="0">
                <a:solidFill>
                  <a:schemeClr val="tx2"/>
                </a:solidFill>
              </a:rPr>
              <a:t>Barriers to self-report in older adults</a:t>
            </a:r>
            <a:endParaRPr lang="en-GB" sz="4400" dirty="0"/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5638771" y="801866"/>
            <a:ext cx="6181753" cy="5504856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000" b="1" dirty="0" smtClean="0">
                <a:solidFill>
                  <a:schemeClr val="tx2"/>
                </a:solidFill>
              </a:rPr>
              <a:t>Comprehension</a:t>
            </a:r>
            <a:r>
              <a:rPr lang="en-GB" sz="2000" dirty="0" smtClean="0">
                <a:solidFill>
                  <a:schemeClr val="tx2"/>
                </a:solidFill>
              </a:rPr>
              <a:t>: understanding the questions and response options.</a:t>
            </a:r>
          </a:p>
          <a:p>
            <a:r>
              <a:rPr lang="en-GB" sz="2000" b="1" dirty="0" smtClean="0">
                <a:solidFill>
                  <a:schemeClr val="tx2"/>
                </a:solidFill>
              </a:rPr>
              <a:t>Manageability: </a:t>
            </a:r>
            <a:r>
              <a:rPr lang="en-GB" sz="2000" dirty="0" smtClean="0">
                <a:solidFill>
                  <a:schemeClr val="tx2"/>
                </a:solidFill>
              </a:rPr>
              <a:t>too long, too structured, difficulty choosing a response option. </a:t>
            </a:r>
          </a:p>
          <a:p>
            <a:r>
              <a:rPr lang="en-GB" sz="2000" b="1" dirty="0" smtClean="0">
                <a:solidFill>
                  <a:schemeClr val="tx2"/>
                </a:solidFill>
              </a:rPr>
              <a:t>Physical and sensory barriers:</a:t>
            </a:r>
            <a:r>
              <a:rPr lang="en-GB" sz="2000" dirty="0" smtClean="0">
                <a:solidFill>
                  <a:schemeClr val="tx2"/>
                </a:solidFill>
              </a:rPr>
              <a:t> need someone to read the questions, be their scribe, alternate formats needed (braille).</a:t>
            </a:r>
          </a:p>
          <a:p>
            <a:r>
              <a:rPr lang="en-GB" sz="2000" dirty="0" smtClean="0">
                <a:solidFill>
                  <a:schemeClr val="tx2"/>
                </a:solidFill>
              </a:rPr>
              <a:t>Recent report found that the following groups faced particular barriers to participation in surveys:</a:t>
            </a:r>
          </a:p>
          <a:p>
            <a:pPr lvl="1"/>
            <a:r>
              <a:rPr lang="en-GB" sz="2000" dirty="0" smtClean="0">
                <a:solidFill>
                  <a:schemeClr val="tx2"/>
                </a:solidFill>
              </a:rPr>
              <a:t>Older </a:t>
            </a:r>
            <a:r>
              <a:rPr lang="en-GB" sz="2000" dirty="0" smtClean="0">
                <a:solidFill>
                  <a:schemeClr val="tx2"/>
                </a:solidFill>
              </a:rPr>
              <a:t>social care users</a:t>
            </a:r>
          </a:p>
          <a:p>
            <a:pPr lvl="1"/>
            <a:r>
              <a:rPr lang="en-GB" sz="2000" dirty="0" smtClean="0">
                <a:solidFill>
                  <a:schemeClr val="tx2"/>
                </a:solidFill>
              </a:rPr>
              <a:t>Those with cognitive decline</a:t>
            </a:r>
          </a:p>
          <a:p>
            <a:pPr marL="457200" lvl="1" indent="0">
              <a:buFont typeface="Arial" panose="020B0604020202020204" pitchFamily="34" charset="0"/>
              <a:buNone/>
            </a:pPr>
            <a:r>
              <a:rPr lang="en-GB" sz="2000" dirty="0" smtClean="0">
                <a:solidFill>
                  <a:schemeClr val="tx2"/>
                </a:solidFill>
              </a:rPr>
              <a:t>(Aznar et al, 2021. </a:t>
            </a:r>
            <a:r>
              <a:rPr lang="en-GB" sz="2000" dirty="0" smtClean="0">
                <a:solidFill>
                  <a:schemeClr val="tx2"/>
                </a:solidFill>
                <a:latin typeface="Calibri" panose="020F0502020204030204" pitchFamily="34" charset="0"/>
              </a:rPr>
              <a:t>Representativeness of Adult Social Care Surveys: Main Report)</a:t>
            </a:r>
            <a:endParaRPr lang="en-GB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6796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8086AEC-04C2-4BC4-BFB8-0135965C74A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0C3BE3F-B8A9-4DC9-A867-EC91736FAA0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CA2F3D1-53F2-478B-949B-6D4EA2E4E43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05" y="455386"/>
            <a:ext cx="5378624" cy="6402614"/>
            <a:chOff x="-19221" y="197691"/>
            <a:chExt cx="5378624" cy="6402614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6E53A4EE-6F9B-4EC8-9840-708F509D900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251144"/>
              <a:ext cx="5187198" cy="6239661"/>
            </a:xfrm>
            <a:custGeom>
              <a:avLst/>
              <a:gdLst>
                <a:gd name="connsiteX0" fmla="*/ 2011811 w 5187198"/>
                <a:gd name="connsiteY0" fmla="*/ 4 h 6239661"/>
                <a:gd name="connsiteX1" fmla="*/ 2617011 w 5187198"/>
                <a:gd name="connsiteY1" fmla="*/ 70590 h 6239661"/>
                <a:gd name="connsiteX2" fmla="*/ 2690321 w 5187198"/>
                <a:gd name="connsiteY2" fmla="*/ 88146 h 6239661"/>
                <a:gd name="connsiteX3" fmla="*/ 2726863 w 5187198"/>
                <a:gd name="connsiteY3" fmla="*/ 97127 h 6239661"/>
                <a:gd name="connsiteX4" fmla="*/ 2762951 w 5187198"/>
                <a:gd name="connsiteY4" fmla="*/ 107375 h 6239661"/>
                <a:gd name="connsiteX5" fmla="*/ 2834843 w 5187198"/>
                <a:gd name="connsiteY5" fmla="*/ 128493 h 6239661"/>
                <a:gd name="connsiteX6" fmla="*/ 2906574 w 5187198"/>
                <a:gd name="connsiteY6" fmla="*/ 151076 h 6239661"/>
                <a:gd name="connsiteX7" fmla="*/ 3049504 w 5187198"/>
                <a:gd name="connsiteY7" fmla="*/ 202124 h 6239661"/>
                <a:gd name="connsiteX8" fmla="*/ 3189518 w 5187198"/>
                <a:gd name="connsiteY8" fmla="*/ 260159 h 6239661"/>
                <a:gd name="connsiteX9" fmla="*/ 3326048 w 5187198"/>
                <a:gd name="connsiteY9" fmla="*/ 325143 h 6239661"/>
                <a:gd name="connsiteX10" fmla="*/ 3459166 w 5187198"/>
                <a:gd name="connsiteY10" fmla="*/ 395936 h 6239661"/>
                <a:gd name="connsiteX11" fmla="*/ 3588578 w 5187198"/>
                <a:gd name="connsiteY11" fmla="*/ 472343 h 6239661"/>
                <a:gd name="connsiteX12" fmla="*/ 3651864 w 5187198"/>
                <a:gd name="connsiteY12" fmla="*/ 512600 h 6239661"/>
                <a:gd name="connsiteX13" fmla="*/ 3714514 w 5187198"/>
                <a:gd name="connsiteY13" fmla="*/ 553499 h 6239661"/>
                <a:gd name="connsiteX14" fmla="*/ 4181221 w 5187198"/>
                <a:gd name="connsiteY14" fmla="*/ 922912 h 6239661"/>
                <a:gd name="connsiteX15" fmla="*/ 4582963 w 5187198"/>
                <a:gd name="connsiteY15" fmla="*/ 1358264 h 6239661"/>
                <a:gd name="connsiteX16" fmla="*/ 4670721 w 5187198"/>
                <a:gd name="connsiteY16" fmla="*/ 1477644 h 6239661"/>
                <a:gd name="connsiteX17" fmla="*/ 4752378 w 5187198"/>
                <a:gd name="connsiteY17" fmla="*/ 1601187 h 6239661"/>
                <a:gd name="connsiteX18" fmla="*/ 4772168 w 5187198"/>
                <a:gd name="connsiteY18" fmla="*/ 1632456 h 6239661"/>
                <a:gd name="connsiteX19" fmla="*/ 4782117 w 5187198"/>
                <a:gd name="connsiteY19" fmla="*/ 1648104 h 6239661"/>
                <a:gd name="connsiteX20" fmla="*/ 4791381 w 5187198"/>
                <a:gd name="connsiteY20" fmla="*/ 1664150 h 6239661"/>
                <a:gd name="connsiteX21" fmla="*/ 4828190 w 5187198"/>
                <a:gd name="connsiteY21" fmla="*/ 1728379 h 6239661"/>
                <a:gd name="connsiteX22" fmla="*/ 4864832 w 5187198"/>
                <a:gd name="connsiteY22" fmla="*/ 1792796 h 6239661"/>
                <a:gd name="connsiteX23" fmla="*/ 4899201 w 5187198"/>
                <a:gd name="connsiteY23" fmla="*/ 1858342 h 6239661"/>
                <a:gd name="connsiteX24" fmla="*/ 4933266 w 5187198"/>
                <a:gd name="connsiteY24" fmla="*/ 1924155 h 6239661"/>
                <a:gd name="connsiteX25" fmla="*/ 4964403 w 5187198"/>
                <a:gd name="connsiteY25" fmla="*/ 1991384 h 6239661"/>
                <a:gd name="connsiteX26" fmla="*/ 4995019 w 5187198"/>
                <a:gd name="connsiteY26" fmla="*/ 2058823 h 6239661"/>
                <a:gd name="connsiteX27" fmla="*/ 5021999 w 5187198"/>
                <a:gd name="connsiteY27" fmla="*/ 2127723 h 6239661"/>
                <a:gd name="connsiteX28" fmla="*/ 5048321 w 5187198"/>
                <a:gd name="connsiteY28" fmla="*/ 2196908 h 6239661"/>
                <a:gd name="connsiteX29" fmla="*/ 5070546 w 5187198"/>
                <a:gd name="connsiteY29" fmla="*/ 2267547 h 6239661"/>
                <a:gd name="connsiteX30" fmla="*/ 5092171 w 5187198"/>
                <a:gd name="connsiteY30" fmla="*/ 2338256 h 6239661"/>
                <a:gd name="connsiteX31" fmla="*/ 5110305 w 5187198"/>
                <a:gd name="connsiteY31" fmla="*/ 2409886 h 6239661"/>
                <a:gd name="connsiteX32" fmla="*/ 5186393 w 5187198"/>
                <a:gd name="connsiteY32" fmla="*/ 2992022 h 6239661"/>
                <a:gd name="connsiteX33" fmla="*/ 5149045 w 5187198"/>
                <a:gd name="connsiteY33" fmla="*/ 3571816 h 6239661"/>
                <a:gd name="connsiteX34" fmla="*/ 5126572 w 5187198"/>
                <a:gd name="connsiteY34" fmla="*/ 3714520 h 6239661"/>
                <a:gd name="connsiteX35" fmla="*/ 5099067 w 5187198"/>
                <a:gd name="connsiteY35" fmla="*/ 3856108 h 6239661"/>
                <a:gd name="connsiteX36" fmla="*/ 5095699 w 5187198"/>
                <a:gd name="connsiteY36" fmla="*/ 3873868 h 6239661"/>
                <a:gd name="connsiteX37" fmla="*/ 5091573 w 5187198"/>
                <a:gd name="connsiteY37" fmla="*/ 3891426 h 6239661"/>
                <a:gd name="connsiteX38" fmla="*/ 5083324 w 5187198"/>
                <a:gd name="connsiteY38" fmla="*/ 3926541 h 6239661"/>
                <a:gd name="connsiteX39" fmla="*/ 5067256 w 5187198"/>
                <a:gd name="connsiteY39" fmla="*/ 3996889 h 6239661"/>
                <a:gd name="connsiteX40" fmla="*/ 5059194 w 5187198"/>
                <a:gd name="connsiteY40" fmla="*/ 4032171 h 6239661"/>
                <a:gd name="connsiteX41" fmla="*/ 5049522 w 5187198"/>
                <a:gd name="connsiteY41" fmla="*/ 4067833 h 6239661"/>
                <a:gd name="connsiteX42" fmla="*/ 5040067 w 5187198"/>
                <a:gd name="connsiteY42" fmla="*/ 4103553 h 6239661"/>
                <a:gd name="connsiteX43" fmla="*/ 5028960 w 5187198"/>
                <a:gd name="connsiteY43" fmla="*/ 4138946 h 6239661"/>
                <a:gd name="connsiteX44" fmla="*/ 4917351 w 5187198"/>
                <a:gd name="connsiteY44" fmla="*/ 4417041 h 6239661"/>
                <a:gd name="connsiteX45" fmla="*/ 4756163 w 5187198"/>
                <a:gd name="connsiteY45" fmla="*/ 4676402 h 6239661"/>
                <a:gd name="connsiteX46" fmla="*/ 4322493 w 5187198"/>
                <a:gd name="connsiteY46" fmla="*/ 5105604 h 6239661"/>
                <a:gd name="connsiteX47" fmla="*/ 3840510 w 5187198"/>
                <a:gd name="connsiteY47" fmla="*/ 5429590 h 6239661"/>
                <a:gd name="connsiteX48" fmla="*/ 3606447 w 5187198"/>
                <a:gd name="connsiteY48" fmla="*/ 5572862 h 6239661"/>
                <a:gd name="connsiteX49" fmla="*/ 3488814 w 5187198"/>
                <a:gd name="connsiteY49" fmla="*/ 5647178 h 6239661"/>
                <a:gd name="connsiteX50" fmla="*/ 3365864 w 5187198"/>
                <a:gd name="connsiteY50" fmla="*/ 5722735 h 6239661"/>
                <a:gd name="connsiteX51" fmla="*/ 2839486 w 5187198"/>
                <a:gd name="connsiteY51" fmla="*/ 5999120 h 6239661"/>
                <a:gd name="connsiteX52" fmla="*/ 2242423 w 5187198"/>
                <a:gd name="connsiteY52" fmla="*/ 6192346 h 6239661"/>
                <a:gd name="connsiteX53" fmla="*/ 1589380 w 5187198"/>
                <a:gd name="connsiteY53" fmla="*/ 6230657 h 6239661"/>
                <a:gd name="connsiteX54" fmla="*/ 1548244 w 5187198"/>
                <a:gd name="connsiteY54" fmla="*/ 6226706 h 6239661"/>
                <a:gd name="connsiteX55" fmla="*/ 1507348 w 5187198"/>
                <a:gd name="connsiteY55" fmla="*/ 6221428 h 6239661"/>
                <a:gd name="connsiteX56" fmla="*/ 1466401 w 5187198"/>
                <a:gd name="connsiteY56" fmla="*/ 6215904 h 6239661"/>
                <a:gd name="connsiteX57" fmla="*/ 1425773 w 5187198"/>
                <a:gd name="connsiteY57" fmla="*/ 6209191 h 6239661"/>
                <a:gd name="connsiteX58" fmla="*/ 1344960 w 5187198"/>
                <a:gd name="connsiteY58" fmla="*/ 6193681 h 6239661"/>
                <a:gd name="connsiteX59" fmla="*/ 1265007 w 5187198"/>
                <a:gd name="connsiteY59" fmla="*/ 6175388 h 6239661"/>
                <a:gd name="connsiteX60" fmla="*/ 1225415 w 5187198"/>
                <a:gd name="connsiteY60" fmla="*/ 6165243 h 6239661"/>
                <a:gd name="connsiteX61" fmla="*/ 1186567 w 5187198"/>
                <a:gd name="connsiteY61" fmla="*/ 6154486 h 6239661"/>
                <a:gd name="connsiteX62" fmla="*/ 1111158 w 5187198"/>
                <a:gd name="connsiteY62" fmla="*/ 6130918 h 6239661"/>
                <a:gd name="connsiteX63" fmla="*/ 1035915 w 5187198"/>
                <a:gd name="connsiteY63" fmla="*/ 6107163 h 6239661"/>
                <a:gd name="connsiteX64" fmla="*/ 961579 w 5187198"/>
                <a:gd name="connsiteY64" fmla="*/ 6079594 h 6239661"/>
                <a:gd name="connsiteX65" fmla="*/ 395297 w 5187198"/>
                <a:gd name="connsiteY65" fmla="*/ 5792812 h 6239661"/>
                <a:gd name="connsiteX66" fmla="*/ 265239 w 5187198"/>
                <a:gd name="connsiteY66" fmla="*/ 5701511 h 6239661"/>
                <a:gd name="connsiteX67" fmla="*/ 233756 w 5187198"/>
                <a:gd name="connsiteY67" fmla="*/ 5677542 h 6239661"/>
                <a:gd name="connsiteX68" fmla="*/ 202800 w 5187198"/>
                <a:gd name="connsiteY68" fmla="*/ 5652902 h 6239661"/>
                <a:gd name="connsiteX69" fmla="*/ 140918 w 5187198"/>
                <a:gd name="connsiteY69" fmla="*/ 5603515 h 6239661"/>
                <a:gd name="connsiteX70" fmla="*/ 110625 w 5187198"/>
                <a:gd name="connsiteY70" fmla="*/ 5578127 h 6239661"/>
                <a:gd name="connsiteX71" fmla="*/ 95631 w 5187198"/>
                <a:gd name="connsiteY71" fmla="*/ 5565299 h 6239661"/>
                <a:gd name="connsiteX72" fmla="*/ 81966 w 5187198"/>
                <a:gd name="connsiteY72" fmla="*/ 5550973 h 6239661"/>
                <a:gd name="connsiteX73" fmla="*/ 27991 w 5187198"/>
                <a:gd name="connsiteY73" fmla="*/ 5493272 h 6239661"/>
                <a:gd name="connsiteX74" fmla="*/ 1454 w 5187198"/>
                <a:gd name="connsiteY74" fmla="*/ 5464252 h 6239661"/>
                <a:gd name="connsiteX75" fmla="*/ 0 w 5187198"/>
                <a:gd name="connsiteY75" fmla="*/ 5462518 h 6239661"/>
                <a:gd name="connsiteX76" fmla="*/ 0 w 5187198"/>
                <a:gd name="connsiteY76" fmla="*/ 4720187 h 6239661"/>
                <a:gd name="connsiteX77" fmla="*/ 109684 w 5187198"/>
                <a:gd name="connsiteY77" fmla="*/ 4836724 h 6239661"/>
                <a:gd name="connsiteX78" fmla="*/ 306959 w 5187198"/>
                <a:gd name="connsiteY78" fmla="*/ 5007200 h 6239661"/>
                <a:gd name="connsiteX79" fmla="*/ 358101 w 5187198"/>
                <a:gd name="connsiteY79" fmla="*/ 5046057 h 6239661"/>
                <a:gd name="connsiteX80" fmla="*/ 383328 w 5187198"/>
                <a:gd name="connsiteY80" fmla="*/ 5065684 h 6239661"/>
                <a:gd name="connsiteX81" fmla="*/ 409503 w 5187198"/>
                <a:gd name="connsiteY81" fmla="*/ 5083942 h 6239661"/>
                <a:gd name="connsiteX82" fmla="*/ 461889 w 5187198"/>
                <a:gd name="connsiteY82" fmla="*/ 5119888 h 6239661"/>
                <a:gd name="connsiteX83" fmla="*/ 474883 w 5187198"/>
                <a:gd name="connsiteY83" fmla="*/ 5128933 h 6239661"/>
                <a:gd name="connsiteX84" fmla="*/ 486410 w 5187198"/>
                <a:gd name="connsiteY84" fmla="*/ 5139557 h 6239661"/>
                <a:gd name="connsiteX85" fmla="*/ 510852 w 5187198"/>
                <a:gd name="connsiteY85" fmla="*/ 5159089 h 6239661"/>
                <a:gd name="connsiteX86" fmla="*/ 560653 w 5187198"/>
                <a:gd name="connsiteY86" fmla="*/ 5196893 h 6239661"/>
                <a:gd name="connsiteX87" fmla="*/ 585485 w 5187198"/>
                <a:gd name="connsiteY87" fmla="*/ 5215834 h 6239661"/>
                <a:gd name="connsiteX88" fmla="*/ 610707 w 5187198"/>
                <a:gd name="connsiteY88" fmla="*/ 5234185 h 6239661"/>
                <a:gd name="connsiteX89" fmla="*/ 714768 w 5187198"/>
                <a:gd name="connsiteY89" fmla="*/ 5303103 h 6239661"/>
                <a:gd name="connsiteX90" fmla="*/ 1166634 w 5187198"/>
                <a:gd name="connsiteY90" fmla="*/ 5513322 h 6239661"/>
                <a:gd name="connsiteX91" fmla="*/ 1225991 w 5187198"/>
                <a:gd name="connsiteY91" fmla="*/ 5533632 h 6239661"/>
                <a:gd name="connsiteX92" fmla="*/ 1286680 w 5187198"/>
                <a:gd name="connsiteY92" fmla="*/ 5550705 h 6239661"/>
                <a:gd name="connsiteX93" fmla="*/ 1347310 w 5187198"/>
                <a:gd name="connsiteY93" fmla="*/ 5567995 h 6239661"/>
                <a:gd name="connsiteX94" fmla="*/ 1377002 w 5187198"/>
                <a:gd name="connsiteY94" fmla="*/ 5575719 h 6239661"/>
                <a:gd name="connsiteX95" fmla="*/ 1406328 w 5187198"/>
                <a:gd name="connsiteY95" fmla="*/ 5582649 h 6239661"/>
                <a:gd name="connsiteX96" fmla="*/ 1465060 w 5187198"/>
                <a:gd name="connsiteY96" fmla="*/ 5594909 h 6239661"/>
                <a:gd name="connsiteX97" fmla="*/ 1523881 w 5187198"/>
                <a:gd name="connsiteY97" fmla="*/ 5605105 h 6239661"/>
                <a:gd name="connsiteX98" fmla="*/ 1553325 w 5187198"/>
                <a:gd name="connsiteY98" fmla="*/ 5609865 h 6239661"/>
                <a:gd name="connsiteX99" fmla="*/ 1582813 w 5187198"/>
                <a:gd name="connsiteY99" fmla="*/ 5613593 h 6239661"/>
                <a:gd name="connsiteX100" fmla="*/ 1612301 w 5187198"/>
                <a:gd name="connsiteY100" fmla="*/ 5617321 h 6239661"/>
                <a:gd name="connsiteX101" fmla="*/ 1641863 w 5187198"/>
                <a:gd name="connsiteY101" fmla="*/ 5619910 h 6239661"/>
                <a:gd name="connsiteX102" fmla="*/ 2117508 w 5187198"/>
                <a:gd name="connsiteY102" fmla="*/ 5595156 h 6239661"/>
                <a:gd name="connsiteX103" fmla="*/ 2597368 w 5187198"/>
                <a:gd name="connsiteY103" fmla="*/ 5447381 h 6239661"/>
                <a:gd name="connsiteX104" fmla="*/ 3082968 w 5187198"/>
                <a:gd name="connsiteY104" fmla="*/ 5223245 h 6239661"/>
                <a:gd name="connsiteX105" fmla="*/ 3334855 w 5187198"/>
                <a:gd name="connsiteY105" fmla="*/ 5097383 h 6239661"/>
                <a:gd name="connsiteX106" fmla="*/ 3599509 w 5187198"/>
                <a:gd name="connsiteY106" fmla="*/ 4976217 h 6239661"/>
                <a:gd name="connsiteX107" fmla="*/ 4112002 w 5187198"/>
                <a:gd name="connsiteY107" fmla="*/ 4766359 h 6239661"/>
                <a:gd name="connsiteX108" fmla="*/ 4348983 w 5187198"/>
                <a:gd name="connsiteY108" fmla="*/ 4649833 h 6239661"/>
                <a:gd name="connsiteX109" fmla="*/ 4560505 w 5187198"/>
                <a:gd name="connsiteY109" fmla="*/ 4501564 h 6239661"/>
                <a:gd name="connsiteX110" fmla="*/ 4731963 w 5187198"/>
                <a:gd name="connsiteY110" fmla="*/ 4309870 h 6239661"/>
                <a:gd name="connsiteX111" fmla="*/ 4852344 w 5187198"/>
                <a:gd name="connsiteY111" fmla="*/ 4078640 h 6239661"/>
                <a:gd name="connsiteX112" fmla="*/ 4863972 w 5187198"/>
                <a:gd name="connsiteY112" fmla="*/ 4047790 h 6239661"/>
                <a:gd name="connsiteX113" fmla="*/ 4874144 w 5187198"/>
                <a:gd name="connsiteY113" fmla="*/ 4016320 h 6239661"/>
                <a:gd name="connsiteX114" fmla="*/ 4884127 w 5187198"/>
                <a:gd name="connsiteY114" fmla="*/ 3984682 h 6239661"/>
                <a:gd name="connsiteX115" fmla="*/ 4892800 w 5187198"/>
                <a:gd name="connsiteY115" fmla="*/ 3951883 h 6239661"/>
                <a:gd name="connsiteX116" fmla="*/ 4909526 w 5187198"/>
                <a:gd name="connsiteY116" fmla="*/ 3886001 h 6239661"/>
                <a:gd name="connsiteX117" fmla="*/ 4917687 w 5187198"/>
                <a:gd name="connsiteY117" fmla="*/ 3852948 h 6239661"/>
                <a:gd name="connsiteX118" fmla="*/ 4921768 w 5187198"/>
                <a:gd name="connsiteY118" fmla="*/ 3836422 h 6239661"/>
                <a:gd name="connsiteX119" fmla="*/ 4924845 w 5187198"/>
                <a:gd name="connsiteY119" fmla="*/ 3819742 h 6239661"/>
                <a:gd name="connsiteX120" fmla="*/ 4948230 w 5187198"/>
                <a:gd name="connsiteY120" fmla="*/ 3685744 h 6239661"/>
                <a:gd name="connsiteX121" fmla="*/ 4962782 w 5187198"/>
                <a:gd name="connsiteY121" fmla="*/ 3550540 h 6239661"/>
                <a:gd name="connsiteX122" fmla="*/ 4939468 w 5187198"/>
                <a:gd name="connsiteY122" fmla="*/ 3010249 h 6239661"/>
                <a:gd name="connsiteX123" fmla="*/ 4816901 w 5187198"/>
                <a:gd name="connsiteY123" fmla="*/ 2488224 h 6239661"/>
                <a:gd name="connsiteX124" fmla="*/ 4797005 w 5187198"/>
                <a:gd name="connsiteY124" fmla="*/ 2424470 h 6239661"/>
                <a:gd name="connsiteX125" fmla="*/ 4774433 w 5187198"/>
                <a:gd name="connsiteY125" fmla="*/ 2361620 h 6239661"/>
                <a:gd name="connsiteX126" fmla="*/ 4752459 w 5187198"/>
                <a:gd name="connsiteY126" fmla="*/ 2298700 h 6239661"/>
                <a:gd name="connsiteX127" fmla="*/ 4728083 w 5187198"/>
                <a:gd name="connsiteY127" fmla="*/ 2236526 h 6239661"/>
                <a:gd name="connsiteX128" fmla="*/ 4704471 w 5187198"/>
                <a:gd name="connsiteY128" fmla="*/ 2174095 h 6239661"/>
                <a:gd name="connsiteX129" fmla="*/ 4678399 w 5187198"/>
                <a:gd name="connsiteY129" fmla="*/ 2112626 h 6239661"/>
                <a:gd name="connsiteX130" fmla="*/ 4652601 w 5187198"/>
                <a:gd name="connsiteY130" fmla="*/ 2050999 h 6239661"/>
                <a:gd name="connsiteX131" fmla="*/ 4624205 w 5187198"/>
                <a:gd name="connsiteY131" fmla="*/ 1990415 h 6239661"/>
                <a:gd name="connsiteX132" fmla="*/ 4595398 w 5187198"/>
                <a:gd name="connsiteY132" fmla="*/ 1930069 h 6239661"/>
                <a:gd name="connsiteX133" fmla="*/ 4563827 w 5187198"/>
                <a:gd name="connsiteY133" fmla="*/ 1870952 h 6239661"/>
                <a:gd name="connsiteX134" fmla="*/ 4531433 w 5187198"/>
                <a:gd name="connsiteY134" fmla="*/ 1812311 h 6239661"/>
                <a:gd name="connsiteX135" fmla="*/ 4523315 w 5187198"/>
                <a:gd name="connsiteY135" fmla="*/ 1797616 h 6239661"/>
                <a:gd name="connsiteX136" fmla="*/ 4514482 w 5187198"/>
                <a:gd name="connsiteY136" fmla="*/ 1783425 h 6239661"/>
                <a:gd name="connsiteX137" fmla="*/ 4496845 w 5187198"/>
                <a:gd name="connsiteY137" fmla="*/ 1754936 h 6239661"/>
                <a:gd name="connsiteX138" fmla="*/ 4461463 w 5187198"/>
                <a:gd name="connsiteY138" fmla="*/ 1697929 h 6239661"/>
                <a:gd name="connsiteX139" fmla="*/ 4452660 w 5187198"/>
                <a:gd name="connsiteY139" fmla="*/ 1683629 h 6239661"/>
                <a:gd name="connsiteX140" fmla="*/ 4443141 w 5187198"/>
                <a:gd name="connsiteY140" fmla="*/ 1669834 h 6239661"/>
                <a:gd name="connsiteX141" fmla="*/ 4424241 w 5187198"/>
                <a:gd name="connsiteY141" fmla="*/ 1642166 h 6239661"/>
                <a:gd name="connsiteX142" fmla="*/ 4346886 w 5187198"/>
                <a:gd name="connsiteY142" fmla="*/ 1532412 h 6239661"/>
                <a:gd name="connsiteX143" fmla="*/ 3985497 w 5187198"/>
                <a:gd name="connsiteY143" fmla="*/ 1134649 h 6239661"/>
                <a:gd name="connsiteX144" fmla="*/ 3545665 w 5187198"/>
                <a:gd name="connsiteY144" fmla="*/ 825877 h 6239661"/>
                <a:gd name="connsiteX145" fmla="*/ 3486190 w 5187198"/>
                <a:gd name="connsiteY145" fmla="*/ 794756 h 6239661"/>
                <a:gd name="connsiteX146" fmla="*/ 3426182 w 5187198"/>
                <a:gd name="connsiteY146" fmla="*/ 764765 h 6239661"/>
                <a:gd name="connsiteX147" fmla="*/ 3365044 w 5187198"/>
                <a:gd name="connsiteY147" fmla="*/ 737255 h 6239661"/>
                <a:gd name="connsiteX148" fmla="*/ 3334529 w 5187198"/>
                <a:gd name="connsiteY148" fmla="*/ 723514 h 6239661"/>
                <a:gd name="connsiteX149" fmla="*/ 3303733 w 5187198"/>
                <a:gd name="connsiteY149" fmla="*/ 710395 h 6239661"/>
                <a:gd name="connsiteX150" fmla="*/ 3179033 w 5187198"/>
                <a:gd name="connsiteY150" fmla="*/ 662259 h 6239661"/>
                <a:gd name="connsiteX151" fmla="*/ 3052408 w 5187198"/>
                <a:gd name="connsiteY151" fmla="*/ 620447 h 6239661"/>
                <a:gd name="connsiteX152" fmla="*/ 2924325 w 5187198"/>
                <a:gd name="connsiteY152" fmla="*/ 584505 h 6239661"/>
                <a:gd name="connsiteX153" fmla="*/ 2859667 w 5187198"/>
                <a:gd name="connsiteY153" fmla="*/ 569266 h 6239661"/>
                <a:gd name="connsiteX154" fmla="*/ 2795226 w 5187198"/>
                <a:gd name="connsiteY154" fmla="*/ 554085 h 6239661"/>
                <a:gd name="connsiteX155" fmla="*/ 2729702 w 5187198"/>
                <a:gd name="connsiteY155" fmla="*/ 540354 h 6239661"/>
                <a:gd name="connsiteX156" fmla="*/ 2663758 w 5187198"/>
                <a:gd name="connsiteY156" fmla="*/ 527322 h 6239661"/>
                <a:gd name="connsiteX157" fmla="*/ 2630927 w 5187198"/>
                <a:gd name="connsiteY157" fmla="*/ 520495 h 6239661"/>
                <a:gd name="connsiteX158" fmla="*/ 2597965 w 5187198"/>
                <a:gd name="connsiteY158" fmla="*/ 515024 h 6239661"/>
                <a:gd name="connsiteX159" fmla="*/ 2532205 w 5187198"/>
                <a:gd name="connsiteY159" fmla="*/ 503895 h 6239661"/>
                <a:gd name="connsiteX160" fmla="*/ 2010064 w 5187198"/>
                <a:gd name="connsiteY160" fmla="*/ 452552 h 6239661"/>
                <a:gd name="connsiteX161" fmla="*/ 1494552 w 5187198"/>
                <a:gd name="connsiteY161" fmla="*/ 485055 h 6239661"/>
                <a:gd name="connsiteX162" fmla="*/ 1366896 w 5187198"/>
                <a:gd name="connsiteY162" fmla="*/ 509389 h 6239661"/>
                <a:gd name="connsiteX163" fmla="*/ 1240175 w 5187198"/>
                <a:gd name="connsiteY163" fmla="*/ 541045 h 6239661"/>
                <a:gd name="connsiteX164" fmla="*/ 1177438 w 5187198"/>
                <a:gd name="connsiteY164" fmla="*/ 560170 h 6239661"/>
                <a:gd name="connsiteX165" fmla="*/ 1145987 w 5187198"/>
                <a:gd name="connsiteY165" fmla="*/ 569826 h 6239661"/>
                <a:gd name="connsiteX166" fmla="*/ 1130315 w 5187198"/>
                <a:gd name="connsiteY166" fmla="*/ 574669 h 6239661"/>
                <a:gd name="connsiteX167" fmla="*/ 1114873 w 5187198"/>
                <a:gd name="connsiteY167" fmla="*/ 580384 h 6239661"/>
                <a:gd name="connsiteX168" fmla="*/ 1052839 w 5187198"/>
                <a:gd name="connsiteY168" fmla="*/ 602943 h 6239661"/>
                <a:gd name="connsiteX169" fmla="*/ 991135 w 5187198"/>
                <a:gd name="connsiteY169" fmla="*/ 626866 h 6239661"/>
                <a:gd name="connsiteX170" fmla="*/ 930179 w 5187198"/>
                <a:gd name="connsiteY170" fmla="*/ 653191 h 6239661"/>
                <a:gd name="connsiteX171" fmla="*/ 869768 w 5187198"/>
                <a:gd name="connsiteY171" fmla="*/ 680937 h 6239661"/>
                <a:gd name="connsiteX172" fmla="*/ 810085 w 5187198"/>
                <a:gd name="connsiteY172" fmla="*/ 710734 h 6239661"/>
                <a:gd name="connsiteX173" fmla="*/ 751220 w 5187198"/>
                <a:gd name="connsiteY173" fmla="*/ 741794 h 6239661"/>
                <a:gd name="connsiteX174" fmla="*/ 532669 w 5187198"/>
                <a:gd name="connsiteY174" fmla="*/ 881688 h 6239661"/>
                <a:gd name="connsiteX175" fmla="*/ 354185 w 5187198"/>
                <a:gd name="connsiteY175" fmla="*/ 1050286 h 6239661"/>
                <a:gd name="connsiteX176" fmla="*/ 315980 w 5187198"/>
                <a:gd name="connsiteY176" fmla="*/ 1098125 h 6239661"/>
                <a:gd name="connsiteX177" fmla="*/ 280345 w 5187198"/>
                <a:gd name="connsiteY177" fmla="*/ 1149782 h 6239661"/>
                <a:gd name="connsiteX178" fmla="*/ 245890 w 5187198"/>
                <a:gd name="connsiteY178" fmla="*/ 1203959 h 6239661"/>
                <a:gd name="connsiteX179" fmla="*/ 212162 w 5187198"/>
                <a:gd name="connsiteY179" fmla="*/ 1260184 h 6239661"/>
                <a:gd name="connsiteX180" fmla="*/ 80716 w 5187198"/>
                <a:gd name="connsiteY180" fmla="*/ 1502476 h 6239661"/>
                <a:gd name="connsiteX181" fmla="*/ 0 w 5187198"/>
                <a:gd name="connsiteY181" fmla="*/ 1648841 h 6239661"/>
                <a:gd name="connsiteX182" fmla="*/ 0 w 5187198"/>
                <a:gd name="connsiteY182" fmla="*/ 954863 h 6239661"/>
                <a:gd name="connsiteX183" fmla="*/ 43491 w 5187198"/>
                <a:gd name="connsiteY183" fmla="*/ 895513 h 6239661"/>
                <a:gd name="connsiteX184" fmla="*/ 93923 w 5187198"/>
                <a:gd name="connsiteY184" fmla="*/ 834489 h 6239661"/>
                <a:gd name="connsiteX185" fmla="*/ 323465 w 5187198"/>
                <a:gd name="connsiteY185" fmla="*/ 617671 h 6239661"/>
                <a:gd name="connsiteX186" fmla="*/ 574777 w 5187198"/>
                <a:gd name="connsiteY186" fmla="*/ 446794 h 6239661"/>
                <a:gd name="connsiteX187" fmla="*/ 638943 w 5187198"/>
                <a:gd name="connsiteY187" fmla="*/ 408925 h 6239661"/>
                <a:gd name="connsiteX188" fmla="*/ 703505 w 5187198"/>
                <a:gd name="connsiteY188" fmla="*/ 371742 h 6239661"/>
                <a:gd name="connsiteX189" fmla="*/ 769262 w 5187198"/>
                <a:gd name="connsiteY189" fmla="*/ 336154 h 6239661"/>
                <a:gd name="connsiteX190" fmla="*/ 835552 w 5187198"/>
                <a:gd name="connsiteY190" fmla="*/ 301173 h 6239661"/>
                <a:gd name="connsiteX191" fmla="*/ 902979 w 5187198"/>
                <a:gd name="connsiteY191" fmla="*/ 268004 h 6239661"/>
                <a:gd name="connsiteX192" fmla="*/ 971127 w 5187198"/>
                <a:gd name="connsiteY192" fmla="*/ 235607 h 6239661"/>
                <a:gd name="connsiteX193" fmla="*/ 988238 w 5187198"/>
                <a:gd name="connsiteY193" fmla="*/ 227556 h 6239661"/>
                <a:gd name="connsiteX194" fmla="*/ 1005744 w 5187198"/>
                <a:gd name="connsiteY194" fmla="*/ 220191 h 6239661"/>
                <a:gd name="connsiteX195" fmla="*/ 1040729 w 5187198"/>
                <a:gd name="connsiteY195" fmla="*/ 205569 h 6239661"/>
                <a:gd name="connsiteX196" fmla="*/ 1110835 w 5187198"/>
                <a:gd name="connsiteY196" fmla="*/ 176248 h 6239661"/>
                <a:gd name="connsiteX197" fmla="*/ 1254256 w 5187198"/>
                <a:gd name="connsiteY197" fmla="*/ 123796 h 6239661"/>
                <a:gd name="connsiteX198" fmla="*/ 1401310 w 5187198"/>
                <a:gd name="connsiteY198" fmla="*/ 79852 h 6239661"/>
                <a:gd name="connsiteX199" fmla="*/ 2011811 w 5187198"/>
                <a:gd name="connsiteY199" fmla="*/ 4 h 6239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</a:cxnLst>
              <a:rect l="l" t="t" r="r" b="b"/>
              <a:pathLst>
                <a:path w="5187198" h="6239661">
                  <a:moveTo>
                    <a:pt x="2011811" y="4"/>
                  </a:moveTo>
                  <a:cubicBezTo>
                    <a:pt x="2217306" y="120"/>
                    <a:pt x="2420903" y="25925"/>
                    <a:pt x="2617011" y="70590"/>
                  </a:cubicBezTo>
                  <a:lnTo>
                    <a:pt x="2690321" y="88146"/>
                  </a:lnTo>
                  <a:lnTo>
                    <a:pt x="2726863" y="97127"/>
                  </a:lnTo>
                  <a:lnTo>
                    <a:pt x="2762951" y="107375"/>
                  </a:lnTo>
                  <a:lnTo>
                    <a:pt x="2834843" y="128493"/>
                  </a:lnTo>
                  <a:cubicBezTo>
                    <a:pt x="2858788" y="135605"/>
                    <a:pt x="2882632" y="142226"/>
                    <a:pt x="2906574" y="151076"/>
                  </a:cubicBezTo>
                  <a:cubicBezTo>
                    <a:pt x="2954475" y="167852"/>
                    <a:pt x="3002363" y="183813"/>
                    <a:pt x="3049504" y="202124"/>
                  </a:cubicBezTo>
                  <a:lnTo>
                    <a:pt x="3189518" y="260159"/>
                  </a:lnTo>
                  <a:lnTo>
                    <a:pt x="3326048" y="325143"/>
                  </a:lnTo>
                  <a:cubicBezTo>
                    <a:pt x="3370687" y="348464"/>
                    <a:pt x="3414908" y="372485"/>
                    <a:pt x="3459166" y="395936"/>
                  </a:cubicBezTo>
                  <a:cubicBezTo>
                    <a:pt x="3502947" y="420302"/>
                    <a:pt x="3545491" y="447118"/>
                    <a:pt x="3588578" y="472343"/>
                  </a:cubicBezTo>
                  <a:cubicBezTo>
                    <a:pt x="3610346" y="484551"/>
                    <a:pt x="3630797" y="499072"/>
                    <a:pt x="3651864" y="512600"/>
                  </a:cubicBezTo>
                  <a:lnTo>
                    <a:pt x="3714514" y="553499"/>
                  </a:lnTo>
                  <a:cubicBezTo>
                    <a:pt x="3880005" y="664844"/>
                    <a:pt x="4036083" y="788388"/>
                    <a:pt x="4181221" y="922912"/>
                  </a:cubicBezTo>
                  <a:cubicBezTo>
                    <a:pt x="4326221" y="1057515"/>
                    <a:pt x="4461955" y="1202038"/>
                    <a:pt x="4582963" y="1358264"/>
                  </a:cubicBezTo>
                  <a:cubicBezTo>
                    <a:pt x="4614206" y="1396543"/>
                    <a:pt x="4642091" y="1437400"/>
                    <a:pt x="4670721" y="1477644"/>
                  </a:cubicBezTo>
                  <a:cubicBezTo>
                    <a:pt x="4700172" y="1517414"/>
                    <a:pt x="4725864" y="1559538"/>
                    <a:pt x="4752378" y="1601187"/>
                  </a:cubicBezTo>
                  <a:lnTo>
                    <a:pt x="4772168" y="1632456"/>
                  </a:lnTo>
                  <a:lnTo>
                    <a:pt x="4782117" y="1648104"/>
                  </a:lnTo>
                  <a:lnTo>
                    <a:pt x="4791381" y="1664150"/>
                  </a:lnTo>
                  <a:lnTo>
                    <a:pt x="4828190" y="1728379"/>
                  </a:lnTo>
                  <a:cubicBezTo>
                    <a:pt x="4840266" y="1749930"/>
                    <a:pt x="4853470" y="1770740"/>
                    <a:pt x="4864832" y="1792796"/>
                  </a:cubicBezTo>
                  <a:lnTo>
                    <a:pt x="4899201" y="1858342"/>
                  </a:lnTo>
                  <a:cubicBezTo>
                    <a:pt x="4910484" y="1880260"/>
                    <a:pt x="4922532" y="1901920"/>
                    <a:pt x="4933266" y="1924155"/>
                  </a:cubicBezTo>
                  <a:lnTo>
                    <a:pt x="4964403" y="1991384"/>
                  </a:lnTo>
                  <a:cubicBezTo>
                    <a:pt x="4974618" y="2013829"/>
                    <a:pt x="4985323" y="2036171"/>
                    <a:pt x="4995019" y="2058823"/>
                  </a:cubicBezTo>
                  <a:lnTo>
                    <a:pt x="5021999" y="2127723"/>
                  </a:lnTo>
                  <a:lnTo>
                    <a:pt x="5048321" y="2196908"/>
                  </a:lnTo>
                  <a:lnTo>
                    <a:pt x="5070546" y="2267547"/>
                  </a:lnTo>
                  <a:cubicBezTo>
                    <a:pt x="5078054" y="2291004"/>
                    <a:pt x="5085044" y="2314670"/>
                    <a:pt x="5092171" y="2338256"/>
                  </a:cubicBezTo>
                  <a:cubicBezTo>
                    <a:pt x="5098670" y="2362023"/>
                    <a:pt x="5104296" y="2386019"/>
                    <a:pt x="5110305" y="2409886"/>
                  </a:cubicBezTo>
                  <a:cubicBezTo>
                    <a:pt x="5158097" y="2600976"/>
                    <a:pt x="5182068" y="2797044"/>
                    <a:pt x="5186393" y="2992022"/>
                  </a:cubicBezTo>
                  <a:cubicBezTo>
                    <a:pt x="5191013" y="3187195"/>
                    <a:pt x="5175397" y="3380886"/>
                    <a:pt x="5149045" y="3571816"/>
                  </a:cubicBezTo>
                  <a:cubicBezTo>
                    <a:pt x="5141154" y="3619431"/>
                    <a:pt x="5133539" y="3666889"/>
                    <a:pt x="5126572" y="3714520"/>
                  </a:cubicBezTo>
                  <a:cubicBezTo>
                    <a:pt x="5117276" y="3761759"/>
                    <a:pt x="5107793" y="3808831"/>
                    <a:pt x="5099067" y="3856108"/>
                  </a:cubicBezTo>
                  <a:lnTo>
                    <a:pt x="5095699" y="3873868"/>
                  </a:lnTo>
                  <a:lnTo>
                    <a:pt x="5091573" y="3891426"/>
                  </a:lnTo>
                  <a:lnTo>
                    <a:pt x="5083324" y="3926541"/>
                  </a:lnTo>
                  <a:lnTo>
                    <a:pt x="5067256" y="3996889"/>
                  </a:lnTo>
                  <a:cubicBezTo>
                    <a:pt x="5064451" y="4008657"/>
                    <a:pt x="5062244" y="4020353"/>
                    <a:pt x="5059194" y="4032171"/>
                  </a:cubicBezTo>
                  <a:lnTo>
                    <a:pt x="5049522" y="4067833"/>
                  </a:lnTo>
                  <a:lnTo>
                    <a:pt x="5040067" y="4103553"/>
                  </a:lnTo>
                  <a:cubicBezTo>
                    <a:pt x="5036554" y="4115363"/>
                    <a:pt x="5032689" y="4127194"/>
                    <a:pt x="5028960" y="4138946"/>
                  </a:cubicBezTo>
                  <a:cubicBezTo>
                    <a:pt x="4999693" y="4233462"/>
                    <a:pt x="4962869" y="4326764"/>
                    <a:pt x="4917351" y="4417041"/>
                  </a:cubicBezTo>
                  <a:cubicBezTo>
                    <a:pt x="4871860" y="4507209"/>
                    <a:pt x="4817597" y="4594215"/>
                    <a:pt x="4756163" y="4676402"/>
                  </a:cubicBezTo>
                  <a:cubicBezTo>
                    <a:pt x="4632803" y="4840875"/>
                    <a:pt x="4480597" y="4982783"/>
                    <a:pt x="4322493" y="5105604"/>
                  </a:cubicBezTo>
                  <a:cubicBezTo>
                    <a:pt x="4163928" y="5228420"/>
                    <a:pt x="3999564" y="5332640"/>
                    <a:pt x="3840510" y="5429590"/>
                  </a:cubicBezTo>
                  <a:cubicBezTo>
                    <a:pt x="3760954" y="5478172"/>
                    <a:pt x="3682353" y="5524924"/>
                    <a:pt x="3606447" y="5572862"/>
                  </a:cubicBezTo>
                  <a:lnTo>
                    <a:pt x="3488814" y="5647178"/>
                  </a:lnTo>
                  <a:cubicBezTo>
                    <a:pt x="3448270" y="5672597"/>
                    <a:pt x="3407323" y="5697792"/>
                    <a:pt x="3365864" y="5722735"/>
                  </a:cubicBezTo>
                  <a:cubicBezTo>
                    <a:pt x="3200163" y="5822424"/>
                    <a:pt x="3026125" y="5917328"/>
                    <a:pt x="2839486" y="5999120"/>
                  </a:cubicBezTo>
                  <a:cubicBezTo>
                    <a:pt x="2653201" y="6080891"/>
                    <a:pt x="2453560" y="6149344"/>
                    <a:pt x="2242423" y="6192346"/>
                  </a:cubicBezTo>
                  <a:cubicBezTo>
                    <a:pt x="2031719" y="6235463"/>
                    <a:pt x="1808952" y="6251353"/>
                    <a:pt x="1589380" y="6230657"/>
                  </a:cubicBezTo>
                  <a:lnTo>
                    <a:pt x="1548244" y="6226706"/>
                  </a:lnTo>
                  <a:cubicBezTo>
                    <a:pt x="1534528" y="6225117"/>
                    <a:pt x="1520898" y="6223203"/>
                    <a:pt x="1507348" y="6221428"/>
                  </a:cubicBezTo>
                  <a:lnTo>
                    <a:pt x="1466401" y="6215904"/>
                  </a:lnTo>
                  <a:cubicBezTo>
                    <a:pt x="1452772" y="6213991"/>
                    <a:pt x="1439316" y="6211428"/>
                    <a:pt x="1425773" y="6209191"/>
                  </a:cubicBezTo>
                  <a:cubicBezTo>
                    <a:pt x="1398775" y="6204391"/>
                    <a:pt x="1371610" y="6199779"/>
                    <a:pt x="1344960" y="6193681"/>
                  </a:cubicBezTo>
                  <a:cubicBezTo>
                    <a:pt x="1318251" y="6187799"/>
                    <a:pt x="1291260" y="6182538"/>
                    <a:pt x="1265007" y="6175388"/>
                  </a:cubicBezTo>
                  <a:lnTo>
                    <a:pt x="1225415" y="6165243"/>
                  </a:lnTo>
                  <a:cubicBezTo>
                    <a:pt x="1212163" y="6161924"/>
                    <a:pt x="1198939" y="6158496"/>
                    <a:pt x="1186567" y="6154486"/>
                  </a:cubicBezTo>
                  <a:lnTo>
                    <a:pt x="1111158" y="6130918"/>
                  </a:lnTo>
                  <a:lnTo>
                    <a:pt x="1035915" y="6107163"/>
                  </a:lnTo>
                  <a:cubicBezTo>
                    <a:pt x="1010846" y="6099055"/>
                    <a:pt x="986357" y="6088784"/>
                    <a:pt x="961579" y="6079594"/>
                  </a:cubicBezTo>
                  <a:cubicBezTo>
                    <a:pt x="763709" y="6005594"/>
                    <a:pt x="572401" y="5909703"/>
                    <a:pt x="395297" y="5792812"/>
                  </a:cubicBezTo>
                  <a:lnTo>
                    <a:pt x="265239" y="5701511"/>
                  </a:lnTo>
                  <a:cubicBezTo>
                    <a:pt x="254227" y="5694155"/>
                    <a:pt x="244103" y="5685646"/>
                    <a:pt x="233756" y="5677542"/>
                  </a:cubicBezTo>
                  <a:lnTo>
                    <a:pt x="202800" y="5652902"/>
                  </a:lnTo>
                  <a:lnTo>
                    <a:pt x="140918" y="5603515"/>
                  </a:lnTo>
                  <a:cubicBezTo>
                    <a:pt x="130598" y="5595302"/>
                    <a:pt x="120280" y="5587089"/>
                    <a:pt x="110625" y="5578127"/>
                  </a:cubicBezTo>
                  <a:cubicBezTo>
                    <a:pt x="105647" y="5573779"/>
                    <a:pt x="100444" y="5569834"/>
                    <a:pt x="95631" y="5565299"/>
                  </a:cubicBezTo>
                  <a:cubicBezTo>
                    <a:pt x="90955" y="5560684"/>
                    <a:pt x="86505" y="5555666"/>
                    <a:pt x="81966" y="5550973"/>
                  </a:cubicBezTo>
                  <a:lnTo>
                    <a:pt x="27991" y="5493272"/>
                  </a:lnTo>
                  <a:cubicBezTo>
                    <a:pt x="19109" y="5483589"/>
                    <a:pt x="9758" y="5474359"/>
                    <a:pt x="1454" y="5464252"/>
                  </a:cubicBezTo>
                  <a:lnTo>
                    <a:pt x="0" y="5462518"/>
                  </a:lnTo>
                  <a:lnTo>
                    <a:pt x="0" y="4720187"/>
                  </a:lnTo>
                  <a:lnTo>
                    <a:pt x="109684" y="4836724"/>
                  </a:lnTo>
                  <a:cubicBezTo>
                    <a:pt x="173316" y="4897375"/>
                    <a:pt x="239447" y="4954160"/>
                    <a:pt x="306959" y="5007200"/>
                  </a:cubicBezTo>
                  <a:lnTo>
                    <a:pt x="358101" y="5046057"/>
                  </a:lnTo>
                  <a:lnTo>
                    <a:pt x="383328" y="5065684"/>
                  </a:lnTo>
                  <a:cubicBezTo>
                    <a:pt x="391637" y="5072316"/>
                    <a:pt x="400805" y="5077902"/>
                    <a:pt x="409503" y="5083942"/>
                  </a:cubicBezTo>
                  <a:lnTo>
                    <a:pt x="461889" y="5119888"/>
                  </a:lnTo>
                  <a:cubicBezTo>
                    <a:pt x="466184" y="5122893"/>
                    <a:pt x="470616" y="5125820"/>
                    <a:pt x="474883" y="5128933"/>
                  </a:cubicBezTo>
                  <a:cubicBezTo>
                    <a:pt x="478982" y="5132235"/>
                    <a:pt x="482476" y="5136069"/>
                    <a:pt x="486410" y="5139557"/>
                  </a:cubicBezTo>
                  <a:cubicBezTo>
                    <a:pt x="494140" y="5146613"/>
                    <a:pt x="502565" y="5152812"/>
                    <a:pt x="510852" y="5159089"/>
                  </a:cubicBezTo>
                  <a:lnTo>
                    <a:pt x="560653" y="5196893"/>
                  </a:lnTo>
                  <a:lnTo>
                    <a:pt x="585485" y="5215834"/>
                  </a:lnTo>
                  <a:cubicBezTo>
                    <a:pt x="593773" y="5222111"/>
                    <a:pt x="601864" y="5228685"/>
                    <a:pt x="610707" y="5234185"/>
                  </a:cubicBezTo>
                  <a:lnTo>
                    <a:pt x="714768" y="5303103"/>
                  </a:lnTo>
                  <a:cubicBezTo>
                    <a:pt x="856162" y="5390603"/>
                    <a:pt x="1008099" y="5459947"/>
                    <a:pt x="1166634" y="5513322"/>
                  </a:cubicBezTo>
                  <a:cubicBezTo>
                    <a:pt x="1186540" y="5519932"/>
                    <a:pt x="1205774" y="5527751"/>
                    <a:pt x="1225991" y="5533632"/>
                  </a:cubicBezTo>
                  <a:lnTo>
                    <a:pt x="1286680" y="5550705"/>
                  </a:lnTo>
                  <a:lnTo>
                    <a:pt x="1347310" y="5567995"/>
                  </a:lnTo>
                  <a:cubicBezTo>
                    <a:pt x="1357469" y="5571180"/>
                    <a:pt x="1367261" y="5573572"/>
                    <a:pt x="1377002" y="5575719"/>
                  </a:cubicBezTo>
                  <a:lnTo>
                    <a:pt x="1406328" y="5582649"/>
                  </a:lnTo>
                  <a:cubicBezTo>
                    <a:pt x="1425825" y="5587757"/>
                    <a:pt x="1445490" y="5590939"/>
                    <a:pt x="1465060" y="5594909"/>
                  </a:cubicBezTo>
                  <a:cubicBezTo>
                    <a:pt x="1484652" y="5599231"/>
                    <a:pt x="1504324" y="5601952"/>
                    <a:pt x="1523881" y="5605105"/>
                  </a:cubicBezTo>
                  <a:cubicBezTo>
                    <a:pt x="1533660" y="5606682"/>
                    <a:pt x="1543460" y="5608613"/>
                    <a:pt x="1553325" y="5609865"/>
                  </a:cubicBezTo>
                  <a:lnTo>
                    <a:pt x="1582813" y="5613593"/>
                  </a:lnTo>
                  <a:lnTo>
                    <a:pt x="1612301" y="5617321"/>
                  </a:lnTo>
                  <a:lnTo>
                    <a:pt x="1641863" y="5619910"/>
                  </a:lnTo>
                  <a:cubicBezTo>
                    <a:pt x="1799348" y="5633940"/>
                    <a:pt x="1957913" y="5625770"/>
                    <a:pt x="2117508" y="5595156"/>
                  </a:cubicBezTo>
                  <a:cubicBezTo>
                    <a:pt x="2277124" y="5564895"/>
                    <a:pt x="2437004" y="5512449"/>
                    <a:pt x="2597368" y="5447381"/>
                  </a:cubicBezTo>
                  <a:cubicBezTo>
                    <a:pt x="2757791" y="5382096"/>
                    <a:pt x="2918855" y="5304464"/>
                    <a:pt x="3082968" y="5223245"/>
                  </a:cubicBezTo>
                  <a:lnTo>
                    <a:pt x="3334855" y="5097383"/>
                  </a:lnTo>
                  <a:cubicBezTo>
                    <a:pt x="3423528" y="5054142"/>
                    <a:pt x="3511773" y="5013798"/>
                    <a:pt x="3599509" y="4976217"/>
                  </a:cubicBezTo>
                  <a:cubicBezTo>
                    <a:pt x="3774960" y="4900701"/>
                    <a:pt x="3948276" y="4837481"/>
                    <a:pt x="4112002" y="4766359"/>
                  </a:cubicBezTo>
                  <a:cubicBezTo>
                    <a:pt x="4193972" y="4730827"/>
                    <a:pt x="4273429" y="4692997"/>
                    <a:pt x="4348983" y="4649833"/>
                  </a:cubicBezTo>
                  <a:cubicBezTo>
                    <a:pt x="4424508" y="4606778"/>
                    <a:pt x="4496050" y="4558250"/>
                    <a:pt x="4560505" y="4501564"/>
                  </a:cubicBezTo>
                  <a:cubicBezTo>
                    <a:pt x="4625198" y="4445289"/>
                    <a:pt x="4682991" y="4381021"/>
                    <a:pt x="4731963" y="4309870"/>
                  </a:cubicBezTo>
                  <a:cubicBezTo>
                    <a:pt x="4781043" y="4238747"/>
                    <a:pt x="4821275" y="4160848"/>
                    <a:pt x="4852344" y="4078640"/>
                  </a:cubicBezTo>
                  <a:lnTo>
                    <a:pt x="4863972" y="4047790"/>
                  </a:lnTo>
                  <a:lnTo>
                    <a:pt x="4874144" y="4016320"/>
                  </a:lnTo>
                  <a:lnTo>
                    <a:pt x="4884127" y="3984682"/>
                  </a:lnTo>
                  <a:cubicBezTo>
                    <a:pt x="4887242" y="3973925"/>
                    <a:pt x="4889981" y="3962835"/>
                    <a:pt x="4892800" y="3951883"/>
                  </a:cubicBezTo>
                  <a:lnTo>
                    <a:pt x="4909526" y="3886001"/>
                  </a:lnTo>
                  <a:lnTo>
                    <a:pt x="4917687" y="3852948"/>
                  </a:lnTo>
                  <a:lnTo>
                    <a:pt x="4921768" y="3836422"/>
                  </a:lnTo>
                  <a:lnTo>
                    <a:pt x="4924845" y="3819742"/>
                  </a:lnTo>
                  <a:cubicBezTo>
                    <a:pt x="4933092" y="3775120"/>
                    <a:pt x="4941231" y="3730469"/>
                    <a:pt x="4948230" y="3685744"/>
                  </a:cubicBezTo>
                  <a:cubicBezTo>
                    <a:pt x="4953579" y="3640694"/>
                    <a:pt x="4958249" y="3595577"/>
                    <a:pt x="4962782" y="3550540"/>
                  </a:cubicBezTo>
                  <a:cubicBezTo>
                    <a:pt x="4976580" y="3369692"/>
                    <a:pt x="4965812" y="3187942"/>
                    <a:pt x="4939468" y="3010249"/>
                  </a:cubicBezTo>
                  <a:cubicBezTo>
                    <a:pt x="4912965" y="2832281"/>
                    <a:pt x="4870237" y="2658196"/>
                    <a:pt x="4816901" y="2488224"/>
                  </a:cubicBezTo>
                  <a:cubicBezTo>
                    <a:pt x="4810197" y="2466954"/>
                    <a:pt x="4803984" y="2445582"/>
                    <a:pt x="4797005" y="2424470"/>
                  </a:cubicBezTo>
                  <a:cubicBezTo>
                    <a:pt x="4789399" y="2403537"/>
                    <a:pt x="4781686" y="2382574"/>
                    <a:pt x="4774433" y="2361620"/>
                  </a:cubicBezTo>
                  <a:lnTo>
                    <a:pt x="4752459" y="2298700"/>
                  </a:lnTo>
                  <a:lnTo>
                    <a:pt x="4728083" y="2236526"/>
                  </a:lnTo>
                  <a:cubicBezTo>
                    <a:pt x="4719957" y="2215802"/>
                    <a:pt x="4712352" y="2194869"/>
                    <a:pt x="4704471" y="2174095"/>
                  </a:cubicBezTo>
                  <a:lnTo>
                    <a:pt x="4678399" y="2112626"/>
                  </a:lnTo>
                  <a:lnTo>
                    <a:pt x="4652601" y="2050999"/>
                  </a:lnTo>
                  <a:cubicBezTo>
                    <a:pt x="4643711" y="2030533"/>
                    <a:pt x="4633616" y="2010672"/>
                    <a:pt x="4624205" y="1990415"/>
                  </a:cubicBezTo>
                  <a:lnTo>
                    <a:pt x="4595398" y="1930069"/>
                  </a:lnTo>
                  <a:cubicBezTo>
                    <a:pt x="4585714" y="1909969"/>
                    <a:pt x="4574413" y="1890713"/>
                    <a:pt x="4563827" y="1870952"/>
                  </a:cubicBezTo>
                  <a:lnTo>
                    <a:pt x="4531433" y="1812311"/>
                  </a:lnTo>
                  <a:lnTo>
                    <a:pt x="4523315" y="1797616"/>
                  </a:lnTo>
                  <a:lnTo>
                    <a:pt x="4514482" y="1783425"/>
                  </a:lnTo>
                  <a:lnTo>
                    <a:pt x="4496845" y="1754936"/>
                  </a:lnTo>
                  <a:lnTo>
                    <a:pt x="4461463" y="1697929"/>
                  </a:lnTo>
                  <a:lnTo>
                    <a:pt x="4452660" y="1683629"/>
                  </a:lnTo>
                  <a:lnTo>
                    <a:pt x="4443141" y="1669834"/>
                  </a:lnTo>
                  <a:lnTo>
                    <a:pt x="4424241" y="1642166"/>
                  </a:lnTo>
                  <a:cubicBezTo>
                    <a:pt x="4399005" y="1605265"/>
                    <a:pt x="4374512" y="1567751"/>
                    <a:pt x="4346886" y="1532412"/>
                  </a:cubicBezTo>
                  <a:cubicBezTo>
                    <a:pt x="4240477" y="1388328"/>
                    <a:pt x="4120362" y="1253437"/>
                    <a:pt x="3985497" y="1134649"/>
                  </a:cubicBezTo>
                  <a:cubicBezTo>
                    <a:pt x="3850799" y="1015675"/>
                    <a:pt x="3702920" y="911715"/>
                    <a:pt x="3545665" y="825877"/>
                  </a:cubicBezTo>
                  <a:lnTo>
                    <a:pt x="3486190" y="794756"/>
                  </a:lnTo>
                  <a:cubicBezTo>
                    <a:pt x="3466181" y="784640"/>
                    <a:pt x="3446893" y="773560"/>
                    <a:pt x="3426182" y="764765"/>
                  </a:cubicBezTo>
                  <a:lnTo>
                    <a:pt x="3365044" y="737255"/>
                  </a:lnTo>
                  <a:lnTo>
                    <a:pt x="3334529" y="723514"/>
                  </a:lnTo>
                  <a:cubicBezTo>
                    <a:pt x="3324394" y="718943"/>
                    <a:pt x="3314287" y="714265"/>
                    <a:pt x="3303733" y="710395"/>
                  </a:cubicBezTo>
                  <a:cubicBezTo>
                    <a:pt x="3262013" y="694346"/>
                    <a:pt x="3220711" y="677599"/>
                    <a:pt x="3179033" y="662259"/>
                  </a:cubicBezTo>
                  <a:lnTo>
                    <a:pt x="3052408" y="620447"/>
                  </a:lnTo>
                  <a:lnTo>
                    <a:pt x="2924325" y="584505"/>
                  </a:lnTo>
                  <a:cubicBezTo>
                    <a:pt x="2903106" y="578471"/>
                    <a:pt x="2881119" y="574434"/>
                    <a:pt x="2859667" y="569266"/>
                  </a:cubicBezTo>
                  <a:lnTo>
                    <a:pt x="2795226" y="554085"/>
                  </a:lnTo>
                  <a:cubicBezTo>
                    <a:pt x="2774078" y="548652"/>
                    <a:pt x="2751709" y="544744"/>
                    <a:pt x="2729702" y="540354"/>
                  </a:cubicBezTo>
                  <a:lnTo>
                    <a:pt x="2663758" y="527322"/>
                  </a:lnTo>
                  <a:lnTo>
                    <a:pt x="2630927" y="520495"/>
                  </a:lnTo>
                  <a:lnTo>
                    <a:pt x="2597965" y="515024"/>
                  </a:lnTo>
                  <a:cubicBezTo>
                    <a:pt x="2575970" y="511449"/>
                    <a:pt x="2554112" y="507795"/>
                    <a:pt x="2532205" y="503895"/>
                  </a:cubicBezTo>
                  <a:cubicBezTo>
                    <a:pt x="2357016" y="475037"/>
                    <a:pt x="2182954" y="456682"/>
                    <a:pt x="2010064" y="452552"/>
                  </a:cubicBezTo>
                  <a:cubicBezTo>
                    <a:pt x="1837255" y="448558"/>
                    <a:pt x="1665388" y="457916"/>
                    <a:pt x="1494552" y="485055"/>
                  </a:cubicBezTo>
                  <a:cubicBezTo>
                    <a:pt x="1452133" y="492816"/>
                    <a:pt x="1409569" y="501117"/>
                    <a:pt x="1366896" y="509389"/>
                  </a:cubicBezTo>
                  <a:cubicBezTo>
                    <a:pt x="1324862" y="520035"/>
                    <a:pt x="1282333" y="529505"/>
                    <a:pt x="1240175" y="541045"/>
                  </a:cubicBezTo>
                  <a:lnTo>
                    <a:pt x="1177438" y="560170"/>
                  </a:lnTo>
                  <a:lnTo>
                    <a:pt x="1145987" y="569826"/>
                  </a:lnTo>
                  <a:lnTo>
                    <a:pt x="1130315" y="574669"/>
                  </a:lnTo>
                  <a:lnTo>
                    <a:pt x="1114873" y="580384"/>
                  </a:lnTo>
                  <a:lnTo>
                    <a:pt x="1052839" y="602943"/>
                  </a:lnTo>
                  <a:cubicBezTo>
                    <a:pt x="1032151" y="610499"/>
                    <a:pt x="1011255" y="617535"/>
                    <a:pt x="991135" y="626866"/>
                  </a:cubicBezTo>
                  <a:lnTo>
                    <a:pt x="930179" y="653191"/>
                  </a:lnTo>
                  <a:cubicBezTo>
                    <a:pt x="909850" y="662002"/>
                    <a:pt x="889443" y="670676"/>
                    <a:pt x="869768" y="680937"/>
                  </a:cubicBezTo>
                  <a:lnTo>
                    <a:pt x="810085" y="710734"/>
                  </a:lnTo>
                  <a:cubicBezTo>
                    <a:pt x="790331" y="720859"/>
                    <a:pt x="770124" y="730514"/>
                    <a:pt x="751220" y="741794"/>
                  </a:cubicBezTo>
                  <a:cubicBezTo>
                    <a:pt x="673929" y="784955"/>
                    <a:pt x="598827" y="830326"/>
                    <a:pt x="532669" y="881688"/>
                  </a:cubicBezTo>
                  <a:cubicBezTo>
                    <a:pt x="464226" y="931625"/>
                    <a:pt x="406969" y="988270"/>
                    <a:pt x="354185" y="1050286"/>
                  </a:cubicBezTo>
                  <a:lnTo>
                    <a:pt x="315980" y="1098125"/>
                  </a:lnTo>
                  <a:lnTo>
                    <a:pt x="280345" y="1149782"/>
                  </a:lnTo>
                  <a:cubicBezTo>
                    <a:pt x="268144" y="1166335"/>
                    <a:pt x="257438" y="1185955"/>
                    <a:pt x="245890" y="1203959"/>
                  </a:cubicBezTo>
                  <a:cubicBezTo>
                    <a:pt x="234552" y="1222481"/>
                    <a:pt x="223171" y="1240298"/>
                    <a:pt x="212162" y="1260184"/>
                  </a:cubicBezTo>
                  <a:cubicBezTo>
                    <a:pt x="168299" y="1337574"/>
                    <a:pt x="125055" y="1419360"/>
                    <a:pt x="80716" y="1502476"/>
                  </a:cubicBezTo>
                  <a:lnTo>
                    <a:pt x="0" y="1648841"/>
                  </a:lnTo>
                  <a:lnTo>
                    <a:pt x="0" y="954863"/>
                  </a:lnTo>
                  <a:lnTo>
                    <a:pt x="43491" y="895513"/>
                  </a:lnTo>
                  <a:cubicBezTo>
                    <a:pt x="59888" y="874984"/>
                    <a:pt x="77014" y="854766"/>
                    <a:pt x="93923" y="834489"/>
                  </a:cubicBezTo>
                  <a:cubicBezTo>
                    <a:pt x="163245" y="754880"/>
                    <a:pt x="240806" y="679565"/>
                    <a:pt x="323465" y="617671"/>
                  </a:cubicBezTo>
                  <a:cubicBezTo>
                    <a:pt x="405002" y="553042"/>
                    <a:pt x="490132" y="499230"/>
                    <a:pt x="574777" y="446794"/>
                  </a:cubicBezTo>
                  <a:cubicBezTo>
                    <a:pt x="595733" y="433050"/>
                    <a:pt x="617442" y="421248"/>
                    <a:pt x="638943" y="408925"/>
                  </a:cubicBezTo>
                  <a:lnTo>
                    <a:pt x="703505" y="371742"/>
                  </a:lnTo>
                  <a:cubicBezTo>
                    <a:pt x="724798" y="358900"/>
                    <a:pt x="747120" y="347842"/>
                    <a:pt x="769262" y="336154"/>
                  </a:cubicBezTo>
                  <a:lnTo>
                    <a:pt x="835552" y="301173"/>
                  </a:lnTo>
                  <a:cubicBezTo>
                    <a:pt x="857427" y="289183"/>
                    <a:pt x="880470" y="278896"/>
                    <a:pt x="902979" y="268004"/>
                  </a:cubicBezTo>
                  <a:lnTo>
                    <a:pt x="971127" y="235607"/>
                  </a:lnTo>
                  <a:lnTo>
                    <a:pt x="988238" y="227556"/>
                  </a:lnTo>
                  <a:lnTo>
                    <a:pt x="1005744" y="220191"/>
                  </a:lnTo>
                  <a:lnTo>
                    <a:pt x="1040729" y="205569"/>
                  </a:lnTo>
                  <a:lnTo>
                    <a:pt x="1110835" y="176248"/>
                  </a:lnTo>
                  <a:cubicBezTo>
                    <a:pt x="1157999" y="157703"/>
                    <a:pt x="1206322" y="141323"/>
                    <a:pt x="1254256" y="123796"/>
                  </a:cubicBezTo>
                  <a:cubicBezTo>
                    <a:pt x="1302938" y="108671"/>
                    <a:pt x="1352074" y="94017"/>
                    <a:pt x="1401310" y="79852"/>
                  </a:cubicBezTo>
                  <a:cubicBezTo>
                    <a:pt x="1599497" y="26774"/>
                    <a:pt x="1806373" y="-329"/>
                    <a:pt x="2011811" y="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CD8289AA-777C-4230-BABC-203458BF6C6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297400"/>
              <a:ext cx="5215811" cy="6107388"/>
            </a:xfrm>
            <a:custGeom>
              <a:avLst/>
              <a:gdLst>
                <a:gd name="connsiteX0" fmla="*/ 1869139 w 5215811"/>
                <a:gd name="connsiteY0" fmla="*/ 9 h 6107388"/>
                <a:gd name="connsiteX1" fmla="*/ 2791149 w 5215811"/>
                <a:gd name="connsiteY1" fmla="*/ 130229 h 6107388"/>
                <a:gd name="connsiteX2" fmla="*/ 4760307 w 5215811"/>
                <a:gd name="connsiteY2" fmla="*/ 1608408 h 6107388"/>
                <a:gd name="connsiteX3" fmla="*/ 5108574 w 5215811"/>
                <a:gd name="connsiteY3" fmla="*/ 4050383 h 6107388"/>
                <a:gd name="connsiteX4" fmla="*/ 3434916 w 5215811"/>
                <a:gd name="connsiteY4" fmla="*/ 5503134 h 6107388"/>
                <a:gd name="connsiteX5" fmla="*/ 1137841 w 5215811"/>
                <a:gd name="connsiteY5" fmla="*/ 6033968 h 6107388"/>
                <a:gd name="connsiteX6" fmla="*/ 217555 w 5215811"/>
                <a:gd name="connsiteY6" fmla="*/ 5598945 h 6107388"/>
                <a:gd name="connsiteX7" fmla="*/ 0 w 5215811"/>
                <a:gd name="connsiteY7" fmla="*/ 5419622 h 6107388"/>
                <a:gd name="connsiteX8" fmla="*/ 0 w 5215811"/>
                <a:gd name="connsiteY8" fmla="*/ 4571683 h 6107388"/>
                <a:gd name="connsiteX9" fmla="*/ 18056 w 5215811"/>
                <a:gd name="connsiteY9" fmla="*/ 4599282 h 6107388"/>
                <a:gd name="connsiteX10" fmla="*/ 358324 w 5215811"/>
                <a:gd name="connsiteY10" fmla="*/ 4988154 h 6107388"/>
                <a:gd name="connsiteX11" fmla="*/ 1282741 w 5215811"/>
                <a:gd name="connsiteY11" fmla="*/ 5493193 h 6107388"/>
                <a:gd name="connsiteX12" fmla="*/ 2172794 w 5215811"/>
                <a:gd name="connsiteY12" fmla="*/ 5470630 h 6107388"/>
                <a:gd name="connsiteX13" fmla="*/ 3146893 w 5215811"/>
                <a:gd name="connsiteY13" fmla="*/ 5016296 h 6107388"/>
                <a:gd name="connsiteX14" fmla="*/ 3574114 w 5215811"/>
                <a:gd name="connsiteY14" fmla="*/ 4791124 h 6107388"/>
                <a:gd name="connsiteX15" fmla="*/ 4244948 w 5215811"/>
                <a:gd name="connsiteY15" fmla="*/ 4392664 h 6107388"/>
                <a:gd name="connsiteX16" fmla="*/ 4556385 w 5215811"/>
                <a:gd name="connsiteY16" fmla="*/ 3902656 h 6107388"/>
                <a:gd name="connsiteX17" fmla="*/ 4616354 w 5215811"/>
                <a:gd name="connsiteY17" fmla="*/ 2851680 h 6107388"/>
                <a:gd name="connsiteX18" fmla="*/ 4269266 w 5215811"/>
                <a:gd name="connsiteY18" fmla="*/ 1889625 h 6107388"/>
                <a:gd name="connsiteX19" fmla="*/ 2645976 w 5215811"/>
                <a:gd name="connsiteY19" fmla="*/ 671162 h 6107388"/>
                <a:gd name="connsiteX20" fmla="*/ 1648930 w 5215811"/>
                <a:gd name="connsiteY20" fmla="*/ 573017 h 6107388"/>
                <a:gd name="connsiteX21" fmla="*/ 771768 w 5215811"/>
                <a:gd name="connsiteY21" fmla="*/ 865882 h 6107388"/>
                <a:gd name="connsiteX22" fmla="*/ 433617 w 5215811"/>
                <a:gd name="connsiteY22" fmla="*/ 1119441 h 6107388"/>
                <a:gd name="connsiteX23" fmla="*/ 200571 w 5215811"/>
                <a:gd name="connsiteY23" fmla="*/ 1486480 h 6107388"/>
                <a:gd name="connsiteX24" fmla="*/ 47077 w 5215811"/>
                <a:gd name="connsiteY24" fmla="*/ 1753604 h 6107388"/>
                <a:gd name="connsiteX25" fmla="*/ 0 w 5215811"/>
                <a:gd name="connsiteY25" fmla="*/ 1831655 h 6107388"/>
                <a:gd name="connsiteX26" fmla="*/ 0 w 5215811"/>
                <a:gd name="connsiteY26" fmla="*/ 751112 h 6107388"/>
                <a:gd name="connsiteX27" fmla="*/ 6994 w 5215811"/>
                <a:gd name="connsiteY27" fmla="*/ 742614 h 6107388"/>
                <a:gd name="connsiteX28" fmla="*/ 484047 w 5215811"/>
                <a:gd name="connsiteY28" fmla="*/ 378777 h 6107388"/>
                <a:gd name="connsiteX29" fmla="*/ 1869139 w 5215811"/>
                <a:gd name="connsiteY29" fmla="*/ 9 h 61073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5811" h="6107388">
                  <a:moveTo>
                    <a:pt x="1869139" y="9"/>
                  </a:moveTo>
                  <a:cubicBezTo>
                    <a:pt x="2160924" y="-706"/>
                    <a:pt x="2465752" y="43039"/>
                    <a:pt x="2791149" y="130229"/>
                  </a:cubicBezTo>
                  <a:cubicBezTo>
                    <a:pt x="3651198" y="360678"/>
                    <a:pt x="4339884" y="907924"/>
                    <a:pt x="4760307" y="1608408"/>
                  </a:cubicBezTo>
                  <a:cubicBezTo>
                    <a:pt x="5188180" y="2321320"/>
                    <a:pt x="5338357" y="3192822"/>
                    <a:pt x="5108574" y="4050383"/>
                  </a:cubicBezTo>
                  <a:cubicBezTo>
                    <a:pt x="4880820" y="4900373"/>
                    <a:pt x="4152841" y="5098512"/>
                    <a:pt x="3434916" y="5503134"/>
                  </a:cubicBezTo>
                  <a:cubicBezTo>
                    <a:pt x="2717099" y="5907783"/>
                    <a:pt x="2005568" y="6266474"/>
                    <a:pt x="1137841" y="6033968"/>
                  </a:cubicBezTo>
                  <a:cubicBezTo>
                    <a:pt x="783079" y="5938910"/>
                    <a:pt x="479573" y="5790114"/>
                    <a:pt x="217555" y="5598945"/>
                  </a:cubicBezTo>
                  <a:lnTo>
                    <a:pt x="0" y="5419622"/>
                  </a:lnTo>
                  <a:lnTo>
                    <a:pt x="0" y="4571683"/>
                  </a:lnTo>
                  <a:lnTo>
                    <a:pt x="18056" y="4599282"/>
                  </a:lnTo>
                  <a:cubicBezTo>
                    <a:pt x="124071" y="4746782"/>
                    <a:pt x="237002" y="4875718"/>
                    <a:pt x="358324" y="4988154"/>
                  </a:cubicBezTo>
                  <a:cubicBezTo>
                    <a:pt x="621323" y="5231809"/>
                    <a:pt x="923667" y="5396979"/>
                    <a:pt x="1282741" y="5493193"/>
                  </a:cubicBezTo>
                  <a:cubicBezTo>
                    <a:pt x="1573894" y="5571207"/>
                    <a:pt x="1856732" y="5563878"/>
                    <a:pt x="2172794" y="5470630"/>
                  </a:cubicBezTo>
                  <a:cubicBezTo>
                    <a:pt x="2498985" y="5374183"/>
                    <a:pt x="2832844" y="5193315"/>
                    <a:pt x="3146893" y="5016296"/>
                  </a:cubicBezTo>
                  <a:cubicBezTo>
                    <a:pt x="3293538" y="4933641"/>
                    <a:pt x="3436182" y="4861160"/>
                    <a:pt x="3574114" y="4791124"/>
                  </a:cubicBezTo>
                  <a:cubicBezTo>
                    <a:pt x="3841238" y="4655550"/>
                    <a:pt x="4071901" y="4538375"/>
                    <a:pt x="4244948" y="4392664"/>
                  </a:cubicBezTo>
                  <a:cubicBezTo>
                    <a:pt x="4405844" y="4257259"/>
                    <a:pt x="4501845" y="4106204"/>
                    <a:pt x="4556385" y="3902656"/>
                  </a:cubicBezTo>
                  <a:cubicBezTo>
                    <a:pt x="4649063" y="3556776"/>
                    <a:pt x="4669271" y="3203187"/>
                    <a:pt x="4616354" y="2851680"/>
                  </a:cubicBezTo>
                  <a:cubicBezTo>
                    <a:pt x="4565198" y="2511774"/>
                    <a:pt x="4448474" y="2188147"/>
                    <a:pt x="4269266" y="1889625"/>
                  </a:cubicBezTo>
                  <a:cubicBezTo>
                    <a:pt x="3907781" y="1287586"/>
                    <a:pt x="3331245" y="854780"/>
                    <a:pt x="2645976" y="671162"/>
                  </a:cubicBezTo>
                  <a:cubicBezTo>
                    <a:pt x="2278249" y="572630"/>
                    <a:pt x="1952074" y="540526"/>
                    <a:pt x="1648930" y="573017"/>
                  </a:cubicBezTo>
                  <a:cubicBezTo>
                    <a:pt x="1351746" y="604901"/>
                    <a:pt x="1064785" y="700731"/>
                    <a:pt x="771768" y="865882"/>
                  </a:cubicBezTo>
                  <a:cubicBezTo>
                    <a:pt x="568061" y="980657"/>
                    <a:pt x="486465" y="1058486"/>
                    <a:pt x="433617" y="1119441"/>
                  </a:cubicBezTo>
                  <a:cubicBezTo>
                    <a:pt x="358307" y="1206256"/>
                    <a:pt x="292149" y="1323808"/>
                    <a:pt x="200571" y="1486480"/>
                  </a:cubicBezTo>
                  <a:cubicBezTo>
                    <a:pt x="156644" y="1564432"/>
                    <a:pt x="106654" y="1653214"/>
                    <a:pt x="47077" y="1753604"/>
                  </a:cubicBezTo>
                  <a:lnTo>
                    <a:pt x="0" y="1831655"/>
                  </a:lnTo>
                  <a:lnTo>
                    <a:pt x="0" y="751112"/>
                  </a:lnTo>
                  <a:lnTo>
                    <a:pt x="6994" y="742614"/>
                  </a:lnTo>
                  <a:cubicBezTo>
                    <a:pt x="117721" y="617683"/>
                    <a:pt x="259696" y="505222"/>
                    <a:pt x="484047" y="378777"/>
                  </a:cubicBezTo>
                  <a:cubicBezTo>
                    <a:pt x="932751" y="125890"/>
                    <a:pt x="1382831" y="1200"/>
                    <a:pt x="1869139" y="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9D76777-71BF-4FFF-B568-E58E46EB1CDB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1" y="319367"/>
              <a:ext cx="5217956" cy="6100079"/>
            </a:xfrm>
            <a:custGeom>
              <a:avLst/>
              <a:gdLst>
                <a:gd name="connsiteX0" fmla="*/ 1951393 w 5217956"/>
                <a:gd name="connsiteY0" fmla="*/ 82 h 6100079"/>
                <a:gd name="connsiteX1" fmla="*/ 2855177 w 5217956"/>
                <a:gd name="connsiteY1" fmla="*/ 125419 h 6100079"/>
                <a:gd name="connsiteX2" fmla="*/ 4779341 w 5217956"/>
                <a:gd name="connsiteY2" fmla="*/ 1591542 h 6100079"/>
                <a:gd name="connsiteX3" fmla="*/ 5108573 w 5217956"/>
                <a:gd name="connsiteY3" fmla="*/ 4028416 h 6100079"/>
                <a:gd name="connsiteX4" fmla="*/ 3459358 w 5217956"/>
                <a:gd name="connsiteY4" fmla="*/ 5487716 h 6100079"/>
                <a:gd name="connsiteX5" fmla="*/ 1203274 w 5217956"/>
                <a:gd name="connsiteY5" fmla="*/ 6029534 h 6100079"/>
                <a:gd name="connsiteX6" fmla="*/ 59920 w 5217956"/>
                <a:gd name="connsiteY6" fmla="*/ 5396467 h 6100079"/>
                <a:gd name="connsiteX7" fmla="*/ 0 w 5217956"/>
                <a:gd name="connsiteY7" fmla="*/ 5333382 h 6100079"/>
                <a:gd name="connsiteX8" fmla="*/ 0 w 5217956"/>
                <a:gd name="connsiteY8" fmla="*/ 4205833 h 6100079"/>
                <a:gd name="connsiteX9" fmla="*/ 58036 w 5217956"/>
                <a:gd name="connsiteY9" fmla="*/ 4310048 h 6100079"/>
                <a:gd name="connsiteX10" fmla="*/ 520779 w 5217956"/>
                <a:gd name="connsiteY10" fmla="*/ 4907591 h 6100079"/>
                <a:gd name="connsiteX11" fmla="*/ 1377154 w 5217956"/>
                <a:gd name="connsiteY11" fmla="*/ 5380604 h 6100079"/>
                <a:gd name="connsiteX12" fmla="*/ 3123340 w 5217956"/>
                <a:gd name="connsiteY12" fmla="*/ 4905715 h 6100079"/>
                <a:gd name="connsiteX13" fmla="*/ 3547863 w 5217956"/>
                <a:gd name="connsiteY13" fmla="*/ 4676342 h 6100079"/>
                <a:gd name="connsiteX14" fmla="*/ 4186753 w 5217956"/>
                <a:gd name="connsiteY14" fmla="*/ 4289376 h 6100079"/>
                <a:gd name="connsiteX15" fmla="*/ 4459565 w 5217956"/>
                <a:gd name="connsiteY15" fmla="*/ 3854399 h 6100079"/>
                <a:gd name="connsiteX16" fmla="*/ 4521015 w 5217956"/>
                <a:gd name="connsiteY16" fmla="*/ 2849377 h 6100079"/>
                <a:gd name="connsiteX17" fmla="*/ 4199723 w 5217956"/>
                <a:gd name="connsiteY17" fmla="*/ 1931213 h 6100079"/>
                <a:gd name="connsiteX18" fmla="*/ 2681217 w 5217956"/>
                <a:gd name="connsiteY18" fmla="*/ 774211 h 6100079"/>
                <a:gd name="connsiteX19" fmla="*/ 926547 w 5217956"/>
                <a:gd name="connsiteY19" fmla="*/ 967112 h 6100079"/>
                <a:gd name="connsiteX20" fmla="*/ 622677 w 5217956"/>
                <a:gd name="connsiteY20" fmla="*/ 1197863 h 6100079"/>
                <a:gd name="connsiteX21" fmla="*/ 404892 w 5217956"/>
                <a:gd name="connsiteY21" fmla="*/ 1547314 h 6100079"/>
                <a:gd name="connsiteX22" fmla="*/ 40135 w 5217956"/>
                <a:gd name="connsiteY22" fmla="*/ 2159090 h 6100079"/>
                <a:gd name="connsiteX23" fmla="*/ 0 w 5217956"/>
                <a:gd name="connsiteY23" fmla="*/ 2219367 h 6100079"/>
                <a:gd name="connsiteX24" fmla="*/ 0 w 5217956"/>
                <a:gd name="connsiteY24" fmla="*/ 915659 h 6100079"/>
                <a:gd name="connsiteX25" fmla="*/ 58609 w 5217956"/>
                <a:gd name="connsiteY25" fmla="*/ 828051 h 6100079"/>
                <a:gd name="connsiteX26" fmla="*/ 590688 w 5217956"/>
                <a:gd name="connsiteY26" fmla="*/ 385385 h 6100079"/>
                <a:gd name="connsiteX27" fmla="*/ 1951393 w 5217956"/>
                <a:gd name="connsiteY27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217956" h="6100079">
                  <a:moveTo>
                    <a:pt x="1951393" y="82"/>
                  </a:moveTo>
                  <a:cubicBezTo>
                    <a:pt x="2237631" y="-2119"/>
                    <a:pt x="2536431" y="40011"/>
                    <a:pt x="2855177" y="125419"/>
                  </a:cubicBezTo>
                  <a:cubicBezTo>
                    <a:pt x="3697704" y="351173"/>
                    <a:pt x="4370490" y="894159"/>
                    <a:pt x="4779341" y="1591542"/>
                  </a:cubicBezTo>
                  <a:cubicBezTo>
                    <a:pt x="5195534" y="2301324"/>
                    <a:pt x="5338356" y="3170855"/>
                    <a:pt x="5108573" y="4028416"/>
                  </a:cubicBezTo>
                  <a:cubicBezTo>
                    <a:pt x="4880819" y="4878406"/>
                    <a:pt x="4165603" y="5079965"/>
                    <a:pt x="3459358" y="5487716"/>
                  </a:cubicBezTo>
                  <a:cubicBezTo>
                    <a:pt x="2753114" y="5895466"/>
                    <a:pt x="2053264" y="6257288"/>
                    <a:pt x="1203274" y="6029534"/>
                  </a:cubicBezTo>
                  <a:cubicBezTo>
                    <a:pt x="739884" y="5905369"/>
                    <a:pt x="366399" y="5685345"/>
                    <a:pt x="59920" y="5396467"/>
                  </a:cubicBezTo>
                  <a:lnTo>
                    <a:pt x="0" y="5333382"/>
                  </a:lnTo>
                  <a:lnTo>
                    <a:pt x="0" y="4205833"/>
                  </a:lnTo>
                  <a:lnTo>
                    <a:pt x="58036" y="4310048"/>
                  </a:lnTo>
                  <a:cubicBezTo>
                    <a:pt x="197935" y="4550245"/>
                    <a:pt x="350594" y="4747142"/>
                    <a:pt x="520779" y="4907591"/>
                  </a:cubicBezTo>
                  <a:cubicBezTo>
                    <a:pt x="763600" y="5136565"/>
                    <a:pt x="1043821" y="5291288"/>
                    <a:pt x="1377154" y="5380604"/>
                  </a:cubicBezTo>
                  <a:cubicBezTo>
                    <a:pt x="1963029" y="5537589"/>
                    <a:pt x="2470519" y="5282804"/>
                    <a:pt x="3123340" y="4905715"/>
                  </a:cubicBezTo>
                  <a:cubicBezTo>
                    <a:pt x="3269800" y="4821157"/>
                    <a:pt x="3411134" y="4747512"/>
                    <a:pt x="3547863" y="4676342"/>
                  </a:cubicBezTo>
                  <a:cubicBezTo>
                    <a:pt x="3804497" y="4542710"/>
                    <a:pt x="4026085" y="4427393"/>
                    <a:pt x="4186753" y="4289376"/>
                  </a:cubicBezTo>
                  <a:cubicBezTo>
                    <a:pt x="4329009" y="4167293"/>
                    <a:pt x="4410589" y="4037181"/>
                    <a:pt x="4459565" y="3854399"/>
                  </a:cubicBezTo>
                  <a:cubicBezTo>
                    <a:pt x="4548302" y="3523229"/>
                    <a:pt x="4568981" y="3185183"/>
                    <a:pt x="4521015" y="2849377"/>
                  </a:cubicBezTo>
                  <a:cubicBezTo>
                    <a:pt x="4474709" y="2524680"/>
                    <a:pt x="4366564" y="2215756"/>
                    <a:pt x="4199723" y="1931213"/>
                  </a:cubicBezTo>
                  <a:cubicBezTo>
                    <a:pt x="3863270" y="1357325"/>
                    <a:pt x="3323982" y="946439"/>
                    <a:pt x="2681217" y="774211"/>
                  </a:cubicBezTo>
                  <a:cubicBezTo>
                    <a:pt x="2001139" y="591984"/>
                    <a:pt x="1476322" y="649699"/>
                    <a:pt x="926547" y="967112"/>
                  </a:cubicBezTo>
                  <a:cubicBezTo>
                    <a:pt x="740730" y="1074393"/>
                    <a:pt x="668642" y="1143989"/>
                    <a:pt x="622677" y="1197863"/>
                  </a:cubicBezTo>
                  <a:cubicBezTo>
                    <a:pt x="555599" y="1276450"/>
                    <a:pt x="492360" y="1390031"/>
                    <a:pt x="404892" y="1547314"/>
                  </a:cubicBezTo>
                  <a:cubicBezTo>
                    <a:pt x="317047" y="1705133"/>
                    <a:pt x="204816" y="1906756"/>
                    <a:pt x="40135" y="2159090"/>
                  </a:cubicBezTo>
                  <a:lnTo>
                    <a:pt x="0" y="2219367"/>
                  </a:lnTo>
                  <a:lnTo>
                    <a:pt x="0" y="915659"/>
                  </a:lnTo>
                  <a:lnTo>
                    <a:pt x="58609" y="828051"/>
                  </a:lnTo>
                  <a:cubicBezTo>
                    <a:pt x="177453" y="670481"/>
                    <a:pt x="325846" y="538291"/>
                    <a:pt x="590688" y="385385"/>
                  </a:cubicBezTo>
                  <a:cubicBezTo>
                    <a:pt x="1032158" y="130559"/>
                    <a:pt x="1474329" y="3750"/>
                    <a:pt x="1951393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72CDCD53-6393-431A-9E75-109BC83622CA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319367"/>
              <a:ext cx="5217957" cy="6100079"/>
            </a:xfrm>
            <a:custGeom>
              <a:avLst/>
              <a:gdLst>
                <a:gd name="connsiteX0" fmla="*/ 1951394 w 5217957"/>
                <a:gd name="connsiteY0" fmla="*/ 82 h 6100079"/>
                <a:gd name="connsiteX1" fmla="*/ 2855178 w 5217957"/>
                <a:gd name="connsiteY1" fmla="*/ 125419 h 6100079"/>
                <a:gd name="connsiteX2" fmla="*/ 4779341 w 5217957"/>
                <a:gd name="connsiteY2" fmla="*/ 1591542 h 6100079"/>
                <a:gd name="connsiteX3" fmla="*/ 5108574 w 5217957"/>
                <a:gd name="connsiteY3" fmla="*/ 4028416 h 6100079"/>
                <a:gd name="connsiteX4" fmla="*/ 3459359 w 5217957"/>
                <a:gd name="connsiteY4" fmla="*/ 5487716 h 6100079"/>
                <a:gd name="connsiteX5" fmla="*/ 1203275 w 5217957"/>
                <a:gd name="connsiteY5" fmla="*/ 6029534 h 6100079"/>
                <a:gd name="connsiteX6" fmla="*/ 59921 w 5217957"/>
                <a:gd name="connsiteY6" fmla="*/ 5396467 h 6100079"/>
                <a:gd name="connsiteX7" fmla="*/ 0 w 5217957"/>
                <a:gd name="connsiteY7" fmla="*/ 5333381 h 6100079"/>
                <a:gd name="connsiteX8" fmla="*/ 0 w 5217957"/>
                <a:gd name="connsiteY8" fmla="*/ 4427327 h 6100079"/>
                <a:gd name="connsiteX9" fmla="*/ 112056 w 5217957"/>
                <a:gd name="connsiteY9" fmla="*/ 4602502 h 6100079"/>
                <a:gd name="connsiteX10" fmla="*/ 443875 w 5217957"/>
                <a:gd name="connsiteY10" fmla="*/ 4989110 h 6100079"/>
                <a:gd name="connsiteX11" fmla="*/ 1348175 w 5217957"/>
                <a:gd name="connsiteY11" fmla="*/ 5488759 h 6100079"/>
                <a:gd name="connsiteX12" fmla="*/ 2221463 w 5217957"/>
                <a:gd name="connsiteY12" fmla="*/ 5461704 h 6100079"/>
                <a:gd name="connsiteX13" fmla="*/ 3179339 w 5217957"/>
                <a:gd name="connsiteY13" fmla="*/ 5003023 h 6100079"/>
                <a:gd name="connsiteX14" fmla="*/ 3599638 w 5217957"/>
                <a:gd name="connsiteY14" fmla="*/ 4775996 h 6100079"/>
                <a:gd name="connsiteX15" fmla="*/ 4259765 w 5217957"/>
                <a:gd name="connsiteY15" fmla="*/ 4374667 h 6100079"/>
                <a:gd name="connsiteX16" fmla="*/ 4567742 w 5217957"/>
                <a:gd name="connsiteY16" fmla="*/ 3883732 h 6100079"/>
                <a:gd name="connsiteX17" fmla="*/ 4631929 w 5217957"/>
                <a:gd name="connsiteY17" fmla="*/ 2833886 h 6100079"/>
                <a:gd name="connsiteX18" fmla="*/ 4296412 w 5217957"/>
                <a:gd name="connsiteY18" fmla="*/ 1874932 h 6100079"/>
                <a:gd name="connsiteX19" fmla="*/ 2710219 w 5217957"/>
                <a:gd name="connsiteY19" fmla="*/ 666410 h 6100079"/>
                <a:gd name="connsiteX20" fmla="*/ 1732642 w 5217957"/>
                <a:gd name="connsiteY20" fmla="*/ 573480 h 6100079"/>
                <a:gd name="connsiteX21" fmla="*/ 870621 w 5217957"/>
                <a:gd name="connsiteY21" fmla="*/ 870402 h 6100079"/>
                <a:gd name="connsiteX22" fmla="*/ 537555 w 5217957"/>
                <a:gd name="connsiteY22" fmla="*/ 1125324 h 6100079"/>
                <a:gd name="connsiteX23" fmla="*/ 306995 w 5217957"/>
                <a:gd name="connsiteY23" fmla="*/ 1493030 h 6100079"/>
                <a:gd name="connsiteX24" fmla="*/ 23579 w 5217957"/>
                <a:gd name="connsiteY24" fmla="*/ 1977465 h 6100079"/>
                <a:gd name="connsiteX25" fmla="*/ 0 w 5217957"/>
                <a:gd name="connsiteY25" fmla="*/ 2014291 h 6100079"/>
                <a:gd name="connsiteX26" fmla="*/ 0 w 5217957"/>
                <a:gd name="connsiteY26" fmla="*/ 915660 h 6100079"/>
                <a:gd name="connsiteX27" fmla="*/ 58609 w 5217957"/>
                <a:gd name="connsiteY27" fmla="*/ 828051 h 6100079"/>
                <a:gd name="connsiteX28" fmla="*/ 590689 w 5217957"/>
                <a:gd name="connsiteY28" fmla="*/ 385385 h 6100079"/>
                <a:gd name="connsiteX29" fmla="*/ 1951394 w 5217957"/>
                <a:gd name="connsiteY29" fmla="*/ 82 h 61000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</a:cxnLst>
              <a:rect l="l" t="t" r="r" b="b"/>
              <a:pathLst>
                <a:path w="5217957" h="6100079">
                  <a:moveTo>
                    <a:pt x="1951394" y="82"/>
                  </a:moveTo>
                  <a:cubicBezTo>
                    <a:pt x="2237632" y="-2119"/>
                    <a:pt x="2536431" y="40011"/>
                    <a:pt x="2855178" y="125419"/>
                  </a:cubicBezTo>
                  <a:cubicBezTo>
                    <a:pt x="3697704" y="351173"/>
                    <a:pt x="4370491" y="894159"/>
                    <a:pt x="4779341" y="1591542"/>
                  </a:cubicBezTo>
                  <a:cubicBezTo>
                    <a:pt x="5195535" y="2301324"/>
                    <a:pt x="5338357" y="3170855"/>
                    <a:pt x="5108574" y="4028416"/>
                  </a:cubicBezTo>
                  <a:cubicBezTo>
                    <a:pt x="4880820" y="4878406"/>
                    <a:pt x="4165604" y="5079965"/>
                    <a:pt x="3459359" y="5487716"/>
                  </a:cubicBezTo>
                  <a:cubicBezTo>
                    <a:pt x="2753115" y="5895466"/>
                    <a:pt x="2053265" y="6257288"/>
                    <a:pt x="1203275" y="6029534"/>
                  </a:cubicBezTo>
                  <a:cubicBezTo>
                    <a:pt x="739885" y="5905369"/>
                    <a:pt x="366400" y="5685345"/>
                    <a:pt x="59921" y="5396467"/>
                  </a:cubicBezTo>
                  <a:lnTo>
                    <a:pt x="0" y="5333381"/>
                  </a:lnTo>
                  <a:lnTo>
                    <a:pt x="0" y="4427327"/>
                  </a:lnTo>
                  <a:lnTo>
                    <a:pt x="112056" y="4602502"/>
                  </a:lnTo>
                  <a:cubicBezTo>
                    <a:pt x="215300" y="4749260"/>
                    <a:pt x="325419" y="4877443"/>
                    <a:pt x="443875" y="4989110"/>
                  </a:cubicBezTo>
                  <a:cubicBezTo>
                    <a:pt x="700709" y="5231113"/>
                    <a:pt x="996455" y="5394516"/>
                    <a:pt x="1348175" y="5488759"/>
                  </a:cubicBezTo>
                  <a:cubicBezTo>
                    <a:pt x="1633379" y="5565179"/>
                    <a:pt x="1910917" y="5556430"/>
                    <a:pt x="2221463" y="5461704"/>
                  </a:cubicBezTo>
                  <a:cubicBezTo>
                    <a:pt x="2541923" y="5363721"/>
                    <a:pt x="2870374" y="5181404"/>
                    <a:pt x="3179339" y="5003023"/>
                  </a:cubicBezTo>
                  <a:cubicBezTo>
                    <a:pt x="3323713" y="4919760"/>
                    <a:pt x="3463978" y="4846641"/>
                    <a:pt x="3599638" y="4775996"/>
                  </a:cubicBezTo>
                  <a:cubicBezTo>
                    <a:pt x="3862436" y="4639263"/>
                    <a:pt x="4089314" y="4521074"/>
                    <a:pt x="4259765" y="4374667"/>
                  </a:cubicBezTo>
                  <a:cubicBezTo>
                    <a:pt x="4418282" y="4238625"/>
                    <a:pt x="4513201" y="4087280"/>
                    <a:pt x="4567742" y="3883732"/>
                  </a:cubicBezTo>
                  <a:cubicBezTo>
                    <a:pt x="4660420" y="3537853"/>
                    <a:pt x="4682033" y="3184640"/>
                    <a:pt x="4631929" y="2833886"/>
                  </a:cubicBezTo>
                  <a:cubicBezTo>
                    <a:pt x="4583584" y="2494734"/>
                    <a:pt x="4470646" y="2172121"/>
                    <a:pt x="4296412" y="1874932"/>
                  </a:cubicBezTo>
                  <a:cubicBezTo>
                    <a:pt x="3944879" y="1275559"/>
                    <a:pt x="3381537" y="846289"/>
                    <a:pt x="2710219" y="666410"/>
                  </a:cubicBezTo>
                  <a:cubicBezTo>
                    <a:pt x="2349955" y="569877"/>
                    <a:pt x="2030161" y="539483"/>
                    <a:pt x="1732642" y="573480"/>
                  </a:cubicBezTo>
                  <a:cubicBezTo>
                    <a:pt x="1440866" y="606814"/>
                    <a:pt x="1158880" y="703976"/>
                    <a:pt x="870621" y="870402"/>
                  </a:cubicBezTo>
                  <a:cubicBezTo>
                    <a:pt x="670160" y="986048"/>
                    <a:pt x="589753" y="1064195"/>
                    <a:pt x="537555" y="1125324"/>
                  </a:cubicBezTo>
                  <a:cubicBezTo>
                    <a:pt x="463218" y="1212400"/>
                    <a:pt x="397708" y="1330125"/>
                    <a:pt x="306995" y="1493030"/>
                  </a:cubicBezTo>
                  <a:cubicBezTo>
                    <a:pt x="234596" y="1623167"/>
                    <a:pt x="145436" y="1783409"/>
                    <a:pt x="23579" y="1977465"/>
                  </a:cubicBezTo>
                  <a:lnTo>
                    <a:pt x="0" y="2014291"/>
                  </a:lnTo>
                  <a:lnTo>
                    <a:pt x="0" y="915660"/>
                  </a:lnTo>
                  <a:lnTo>
                    <a:pt x="58609" y="828051"/>
                  </a:lnTo>
                  <a:cubicBezTo>
                    <a:pt x="177453" y="670481"/>
                    <a:pt x="325847" y="538291"/>
                    <a:pt x="590689" y="385385"/>
                  </a:cubicBezTo>
                  <a:cubicBezTo>
                    <a:pt x="1032159" y="130559"/>
                    <a:pt x="1474330" y="3750"/>
                    <a:pt x="1951394" y="8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A62198F-7D76-4A2A-9669-40E5E8A3C82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19220" y="197691"/>
              <a:ext cx="5378623" cy="6402614"/>
            </a:xfrm>
            <a:custGeom>
              <a:avLst/>
              <a:gdLst>
                <a:gd name="connsiteX0" fmla="*/ 2220349 w 5378623"/>
                <a:gd name="connsiteY0" fmla="*/ 67 h 6402614"/>
                <a:gd name="connsiteX1" fmla="*/ 3018161 w 5378623"/>
                <a:gd name="connsiteY1" fmla="*/ 108191 h 6402614"/>
                <a:gd name="connsiteX2" fmla="*/ 5265831 w 5378623"/>
                <a:gd name="connsiteY2" fmla="*/ 4066338 h 6402614"/>
                <a:gd name="connsiteX3" fmla="*/ 2912752 w 5378623"/>
                <a:gd name="connsiteY3" fmla="*/ 6386691 h 6402614"/>
                <a:gd name="connsiteX4" fmla="*/ 2840648 w 5378623"/>
                <a:gd name="connsiteY4" fmla="*/ 6402614 h 6402614"/>
                <a:gd name="connsiteX5" fmla="*/ 1474249 w 5378623"/>
                <a:gd name="connsiteY5" fmla="*/ 6402614 h 6402614"/>
                <a:gd name="connsiteX6" fmla="*/ 1340218 w 5378623"/>
                <a:gd name="connsiteY6" fmla="*/ 6370360 h 6402614"/>
                <a:gd name="connsiteX7" fmla="*/ 204687 w 5378623"/>
                <a:gd name="connsiteY7" fmla="*/ 5802379 h 6402614"/>
                <a:gd name="connsiteX8" fmla="*/ 0 w 5378623"/>
                <a:gd name="connsiteY8" fmla="*/ 5624181 h 6402614"/>
                <a:gd name="connsiteX9" fmla="*/ 0 w 5378623"/>
                <a:gd name="connsiteY9" fmla="*/ 5197118 h 6402614"/>
                <a:gd name="connsiteX10" fmla="*/ 120950 w 5378623"/>
                <a:gd name="connsiteY10" fmla="*/ 5327736 h 6402614"/>
                <a:gd name="connsiteX11" fmla="*/ 553277 w 5378623"/>
                <a:gd name="connsiteY11" fmla="*/ 5674143 h 6402614"/>
                <a:gd name="connsiteX12" fmla="*/ 1048951 w 5378623"/>
                <a:gd name="connsiteY12" fmla="*/ 5913372 h 6402614"/>
                <a:gd name="connsiteX13" fmla="*/ 1114406 w 5378623"/>
                <a:gd name="connsiteY13" fmla="*/ 5935664 h 6402614"/>
                <a:gd name="connsiteX14" fmla="*/ 1180375 w 5378623"/>
                <a:gd name="connsiteY14" fmla="*/ 5956470 h 6402614"/>
                <a:gd name="connsiteX15" fmla="*/ 1247107 w 5378623"/>
                <a:gd name="connsiteY15" fmla="*/ 5975278 h 6402614"/>
                <a:gd name="connsiteX16" fmla="*/ 1313053 w 5378623"/>
                <a:gd name="connsiteY16" fmla="*/ 5991905 h 6402614"/>
                <a:gd name="connsiteX17" fmla="*/ 1578771 w 5378623"/>
                <a:gd name="connsiteY17" fmla="*/ 6035400 h 6402614"/>
                <a:gd name="connsiteX18" fmla="*/ 2116969 w 5378623"/>
                <a:gd name="connsiteY18" fmla="*/ 6005033 h 6402614"/>
                <a:gd name="connsiteX19" fmla="*/ 2648341 w 5378623"/>
                <a:gd name="connsiteY19" fmla="*/ 5837212 h 6402614"/>
                <a:gd name="connsiteX20" fmla="*/ 3166862 w 5378623"/>
                <a:gd name="connsiteY20" fmla="*/ 5582136 h 6402614"/>
                <a:gd name="connsiteX21" fmla="*/ 3295551 w 5378623"/>
                <a:gd name="connsiteY21" fmla="*/ 5510900 h 6402614"/>
                <a:gd name="connsiteX22" fmla="*/ 3426292 w 5378623"/>
                <a:gd name="connsiteY22" fmla="*/ 5437546 h 6402614"/>
                <a:gd name="connsiteX23" fmla="*/ 3693498 w 5378623"/>
                <a:gd name="connsiteY23" fmla="*/ 5296779 h 6402614"/>
                <a:gd name="connsiteX24" fmla="*/ 3957511 w 5378623"/>
                <a:gd name="connsiteY24" fmla="*/ 5162806 h 6402614"/>
                <a:gd name="connsiteX25" fmla="*/ 4212170 w 5378623"/>
                <a:gd name="connsiteY25" fmla="*/ 5024936 h 6402614"/>
                <a:gd name="connsiteX26" fmla="*/ 4449651 w 5378623"/>
                <a:gd name="connsiteY26" fmla="*/ 4870986 h 6402614"/>
                <a:gd name="connsiteX27" fmla="*/ 4659728 w 5378623"/>
                <a:gd name="connsiteY27" fmla="*/ 4689640 h 6402614"/>
                <a:gd name="connsiteX28" fmla="*/ 4830457 w 5378623"/>
                <a:gd name="connsiteY28" fmla="*/ 4472596 h 6402614"/>
                <a:gd name="connsiteX29" fmla="*/ 4955705 w 5378623"/>
                <a:gd name="connsiteY29" fmla="*/ 4222268 h 6402614"/>
                <a:gd name="connsiteX30" fmla="*/ 4968352 w 5378623"/>
                <a:gd name="connsiteY30" fmla="*/ 4189141 h 6402614"/>
                <a:gd name="connsiteX31" fmla="*/ 4979564 w 5378623"/>
                <a:gd name="connsiteY31" fmla="*/ 4155400 h 6402614"/>
                <a:gd name="connsiteX32" fmla="*/ 4990913 w 5378623"/>
                <a:gd name="connsiteY32" fmla="*/ 4121577 h 6402614"/>
                <a:gd name="connsiteX33" fmla="*/ 5000865 w 5378623"/>
                <a:gd name="connsiteY33" fmla="*/ 4086570 h 6402614"/>
                <a:gd name="connsiteX34" fmla="*/ 5020612 w 5378623"/>
                <a:gd name="connsiteY34" fmla="*/ 4016281 h 6402614"/>
                <a:gd name="connsiteX35" fmla="*/ 5030486 w 5378623"/>
                <a:gd name="connsiteY35" fmla="*/ 3981137 h 6402614"/>
                <a:gd name="connsiteX36" fmla="*/ 5035423 w 5378623"/>
                <a:gd name="connsiteY36" fmla="*/ 3963565 h 6402614"/>
                <a:gd name="connsiteX37" fmla="*/ 5039507 w 5378623"/>
                <a:gd name="connsiteY37" fmla="*/ 3945765 h 6402614"/>
                <a:gd name="connsiteX38" fmla="*/ 5071597 w 5378623"/>
                <a:gd name="connsiteY38" fmla="*/ 3802972 h 6402614"/>
                <a:gd name="connsiteX39" fmla="*/ 5096108 w 5378623"/>
                <a:gd name="connsiteY39" fmla="*/ 3658610 h 6402614"/>
                <a:gd name="connsiteX40" fmla="*/ 5113299 w 5378623"/>
                <a:gd name="connsiteY40" fmla="*/ 3512985 h 6402614"/>
                <a:gd name="connsiteX41" fmla="*/ 5115328 w 5378623"/>
                <a:gd name="connsiteY41" fmla="*/ 3494749 h 6402614"/>
                <a:gd name="connsiteX42" fmla="*/ 5116446 w 5378623"/>
                <a:gd name="connsiteY42" fmla="*/ 3476502 h 6402614"/>
                <a:gd name="connsiteX43" fmla="*/ 5118711 w 5378623"/>
                <a:gd name="connsiteY43" fmla="*/ 3439898 h 6402614"/>
                <a:gd name="connsiteX44" fmla="*/ 5123270 w 5378623"/>
                <a:gd name="connsiteY44" fmla="*/ 3366583 h 6402614"/>
                <a:gd name="connsiteX45" fmla="*/ 5121172 w 5378623"/>
                <a:gd name="connsiteY45" fmla="*/ 3072860 h 6402614"/>
                <a:gd name="connsiteX46" fmla="*/ 5119473 w 5378623"/>
                <a:gd name="connsiteY46" fmla="*/ 3036121 h 6402614"/>
                <a:gd name="connsiteX47" fmla="*/ 5116244 w 5378623"/>
                <a:gd name="connsiteY47" fmla="*/ 2999552 h 6402614"/>
                <a:gd name="connsiteX48" fmla="*/ 5109221 w 5378623"/>
                <a:gd name="connsiteY48" fmla="*/ 2926379 h 6402614"/>
                <a:gd name="connsiteX49" fmla="*/ 5089643 w 5378623"/>
                <a:gd name="connsiteY49" fmla="*/ 2780639 h 6402614"/>
                <a:gd name="connsiteX50" fmla="*/ 5084078 w 5378623"/>
                <a:gd name="connsiteY50" fmla="*/ 2744255 h 6402614"/>
                <a:gd name="connsiteX51" fmla="*/ 5077785 w 5378623"/>
                <a:gd name="connsiteY51" fmla="*/ 2708026 h 6402614"/>
                <a:gd name="connsiteX52" fmla="*/ 5063128 w 5378623"/>
                <a:gd name="connsiteY52" fmla="*/ 2636053 h 6402614"/>
                <a:gd name="connsiteX53" fmla="*/ 5047530 w 5378623"/>
                <a:gd name="connsiteY53" fmla="*/ 2564176 h 6402614"/>
                <a:gd name="connsiteX54" fmla="*/ 5028967 w 5378623"/>
                <a:gd name="connsiteY54" fmla="*/ 2493127 h 6402614"/>
                <a:gd name="connsiteX55" fmla="*/ 4822623 w 5378623"/>
                <a:gd name="connsiteY55" fmla="*/ 1944830 h 6402614"/>
                <a:gd name="connsiteX56" fmla="*/ 4108183 w 5378623"/>
                <a:gd name="connsiteY56" fmla="*/ 1038170 h 6402614"/>
                <a:gd name="connsiteX57" fmla="*/ 3638213 w 5378623"/>
                <a:gd name="connsiteY57" fmla="*/ 712395 h 6402614"/>
                <a:gd name="connsiteX58" fmla="*/ 3575480 w 5378623"/>
                <a:gd name="connsiteY58" fmla="*/ 678662 h 6402614"/>
                <a:gd name="connsiteX59" fmla="*/ 3512574 w 5378623"/>
                <a:gd name="connsiteY59" fmla="*/ 645577 h 6402614"/>
                <a:gd name="connsiteX60" fmla="*/ 3448603 w 5378623"/>
                <a:gd name="connsiteY60" fmla="*/ 614757 h 6402614"/>
                <a:gd name="connsiteX61" fmla="*/ 3416617 w 5378623"/>
                <a:gd name="connsiteY61" fmla="*/ 599347 h 6402614"/>
                <a:gd name="connsiteX62" fmla="*/ 3384352 w 5378623"/>
                <a:gd name="connsiteY62" fmla="*/ 584559 h 6402614"/>
                <a:gd name="connsiteX63" fmla="*/ 3254088 w 5378623"/>
                <a:gd name="connsiteY63" fmla="*/ 529021 h 6402614"/>
                <a:gd name="connsiteX64" fmla="*/ 3121640 w 5378623"/>
                <a:gd name="connsiteY64" fmla="*/ 479505 h 6402614"/>
                <a:gd name="connsiteX65" fmla="*/ 2987193 w 5378623"/>
                <a:gd name="connsiteY65" fmla="*/ 436176 h 6402614"/>
                <a:gd name="connsiteX66" fmla="*/ 2851296 w 5378623"/>
                <a:gd name="connsiteY66" fmla="*/ 398256 h 6402614"/>
                <a:gd name="connsiteX67" fmla="*/ 2573611 w 5378623"/>
                <a:gd name="connsiteY67" fmla="*/ 336717 h 6402614"/>
                <a:gd name="connsiteX68" fmla="*/ 2014208 w 5378623"/>
                <a:gd name="connsiteY68" fmla="*/ 276896 h 6402614"/>
                <a:gd name="connsiteX69" fmla="*/ 1457097 w 5378623"/>
                <a:gd name="connsiteY69" fmla="*/ 322828 h 6402614"/>
                <a:gd name="connsiteX70" fmla="*/ 914684 w 5378623"/>
                <a:gd name="connsiteY70" fmla="*/ 486648 h 6402614"/>
                <a:gd name="connsiteX71" fmla="*/ 848661 w 5378623"/>
                <a:gd name="connsiteY71" fmla="*/ 515093 h 6402614"/>
                <a:gd name="connsiteX72" fmla="*/ 782834 w 5378623"/>
                <a:gd name="connsiteY72" fmla="*/ 544519 h 6402614"/>
                <a:gd name="connsiteX73" fmla="*/ 717715 w 5378623"/>
                <a:gd name="connsiteY73" fmla="*/ 575988 h 6402614"/>
                <a:gd name="connsiteX74" fmla="*/ 653112 w 5378623"/>
                <a:gd name="connsiteY74" fmla="*/ 608523 h 6402614"/>
                <a:gd name="connsiteX75" fmla="*/ 406671 w 5378623"/>
                <a:gd name="connsiteY75" fmla="*/ 756246 h 6402614"/>
                <a:gd name="connsiteX76" fmla="*/ 191033 w 5378623"/>
                <a:gd name="connsiteY76" fmla="*/ 942131 h 6402614"/>
                <a:gd name="connsiteX77" fmla="*/ 143339 w 5378623"/>
                <a:gd name="connsiteY77" fmla="*/ 996006 h 6402614"/>
                <a:gd name="connsiteX78" fmla="*/ 98848 w 5378623"/>
                <a:gd name="connsiteY78" fmla="*/ 1053288 h 6402614"/>
                <a:gd name="connsiteX79" fmla="*/ 56083 w 5378623"/>
                <a:gd name="connsiteY79" fmla="*/ 1112657 h 6402614"/>
                <a:gd name="connsiteX80" fmla="*/ 14889 w 5378623"/>
                <a:gd name="connsiteY80" fmla="*/ 1173837 h 6402614"/>
                <a:gd name="connsiteX81" fmla="*/ 0 w 5378623"/>
                <a:gd name="connsiteY81" fmla="*/ 1198088 h 6402614"/>
                <a:gd name="connsiteX82" fmla="*/ 0 w 5378623"/>
                <a:gd name="connsiteY82" fmla="*/ 888809 h 6402614"/>
                <a:gd name="connsiteX83" fmla="*/ 88781 w 5378623"/>
                <a:gd name="connsiteY83" fmla="*/ 802825 h 6402614"/>
                <a:gd name="connsiteX84" fmla="*/ 2220349 w 5378623"/>
                <a:gd name="connsiteY84" fmla="*/ 67 h 6402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5378623" h="6402614">
                  <a:moveTo>
                    <a:pt x="2220349" y="67"/>
                  </a:moveTo>
                  <a:cubicBezTo>
                    <a:pt x="2484151" y="1784"/>
                    <a:pt x="2751801" y="36820"/>
                    <a:pt x="3018161" y="108191"/>
                  </a:cubicBezTo>
                  <a:cubicBezTo>
                    <a:pt x="4722867" y="564965"/>
                    <a:pt x="5729192" y="2337049"/>
                    <a:pt x="5265831" y="4066338"/>
                  </a:cubicBezTo>
                  <a:cubicBezTo>
                    <a:pt x="4947269" y="5255224"/>
                    <a:pt x="4017004" y="6114300"/>
                    <a:pt x="2912752" y="6386691"/>
                  </a:cubicBezTo>
                  <a:lnTo>
                    <a:pt x="2840648" y="6402614"/>
                  </a:lnTo>
                  <a:lnTo>
                    <a:pt x="1474249" y="6402614"/>
                  </a:lnTo>
                  <a:lnTo>
                    <a:pt x="1340218" y="6370360"/>
                  </a:lnTo>
                  <a:cubicBezTo>
                    <a:pt x="914042" y="6256167"/>
                    <a:pt x="531514" y="6059766"/>
                    <a:pt x="204687" y="5802379"/>
                  </a:cubicBezTo>
                  <a:lnTo>
                    <a:pt x="0" y="5624181"/>
                  </a:lnTo>
                  <a:lnTo>
                    <a:pt x="0" y="5197118"/>
                  </a:lnTo>
                  <a:lnTo>
                    <a:pt x="120950" y="5327736"/>
                  </a:lnTo>
                  <a:cubicBezTo>
                    <a:pt x="253827" y="5458395"/>
                    <a:pt x="397634" y="5575985"/>
                    <a:pt x="553277" y="5674143"/>
                  </a:cubicBezTo>
                  <a:cubicBezTo>
                    <a:pt x="708978" y="5772084"/>
                    <a:pt x="875421" y="5851690"/>
                    <a:pt x="1048951" y="5913372"/>
                  </a:cubicBezTo>
                  <a:cubicBezTo>
                    <a:pt x="1070860" y="5920750"/>
                    <a:pt x="1092382" y="5928719"/>
                    <a:pt x="1114406" y="5935664"/>
                  </a:cubicBezTo>
                  <a:lnTo>
                    <a:pt x="1180375" y="5956470"/>
                  </a:lnTo>
                  <a:lnTo>
                    <a:pt x="1247107" y="5975278"/>
                  </a:lnTo>
                  <a:cubicBezTo>
                    <a:pt x="1269462" y="5981848"/>
                    <a:pt x="1291029" y="5986236"/>
                    <a:pt x="1313053" y="5991905"/>
                  </a:cubicBezTo>
                  <a:cubicBezTo>
                    <a:pt x="1400808" y="6012869"/>
                    <a:pt x="1489584" y="6027036"/>
                    <a:pt x="1578771" y="6035400"/>
                  </a:cubicBezTo>
                  <a:cubicBezTo>
                    <a:pt x="1757312" y="6051941"/>
                    <a:pt x="1937844" y="6040152"/>
                    <a:pt x="2116969" y="6005033"/>
                  </a:cubicBezTo>
                  <a:cubicBezTo>
                    <a:pt x="2296104" y="5969454"/>
                    <a:pt x="2473717" y="5910978"/>
                    <a:pt x="2648341" y="5837212"/>
                  </a:cubicBezTo>
                  <a:cubicBezTo>
                    <a:pt x="2823148" y="5763610"/>
                    <a:pt x="2995347" y="5675863"/>
                    <a:pt x="3166862" y="5582136"/>
                  </a:cubicBezTo>
                  <a:cubicBezTo>
                    <a:pt x="3209843" y="5558645"/>
                    <a:pt x="3252667" y="5534880"/>
                    <a:pt x="3295551" y="5510900"/>
                  </a:cubicBezTo>
                  <a:lnTo>
                    <a:pt x="3426292" y="5437546"/>
                  </a:lnTo>
                  <a:cubicBezTo>
                    <a:pt x="3515217" y="5388460"/>
                    <a:pt x="3604599" y="5341930"/>
                    <a:pt x="3693498" y="5296779"/>
                  </a:cubicBezTo>
                  <a:lnTo>
                    <a:pt x="3957511" y="5162806"/>
                  </a:lnTo>
                  <a:cubicBezTo>
                    <a:pt x="4044259" y="5118005"/>
                    <a:pt x="4129592" y="5072941"/>
                    <a:pt x="4212170" y="5024936"/>
                  </a:cubicBezTo>
                  <a:cubicBezTo>
                    <a:pt x="4294563" y="4976766"/>
                    <a:pt x="4374532" y="4926554"/>
                    <a:pt x="4449651" y="4870986"/>
                  </a:cubicBezTo>
                  <a:cubicBezTo>
                    <a:pt x="4524973" y="4815937"/>
                    <a:pt x="4596075" y="4756163"/>
                    <a:pt x="4659728" y="4689640"/>
                  </a:cubicBezTo>
                  <a:cubicBezTo>
                    <a:pt x="4723566" y="4623283"/>
                    <a:pt x="4780828" y="4550758"/>
                    <a:pt x="4830457" y="4472596"/>
                  </a:cubicBezTo>
                  <a:cubicBezTo>
                    <a:pt x="4880087" y="4394434"/>
                    <a:pt x="4921716" y="4310302"/>
                    <a:pt x="4955705" y="4222268"/>
                  </a:cubicBezTo>
                  <a:lnTo>
                    <a:pt x="4968352" y="4189141"/>
                  </a:lnTo>
                  <a:lnTo>
                    <a:pt x="4979564" y="4155400"/>
                  </a:lnTo>
                  <a:lnTo>
                    <a:pt x="4990913" y="4121577"/>
                  </a:lnTo>
                  <a:cubicBezTo>
                    <a:pt x="4994441" y="4110119"/>
                    <a:pt x="4997522" y="4098194"/>
                    <a:pt x="5000865" y="4086570"/>
                  </a:cubicBezTo>
                  <a:lnTo>
                    <a:pt x="5020612" y="4016281"/>
                  </a:lnTo>
                  <a:lnTo>
                    <a:pt x="5030486" y="3981137"/>
                  </a:lnTo>
                  <a:lnTo>
                    <a:pt x="5035423" y="3963565"/>
                  </a:lnTo>
                  <a:lnTo>
                    <a:pt x="5039507" y="3945765"/>
                  </a:lnTo>
                  <a:cubicBezTo>
                    <a:pt x="5050088" y="3898175"/>
                    <a:pt x="5061308" y="3850756"/>
                    <a:pt x="5071597" y="3802972"/>
                  </a:cubicBezTo>
                  <a:lnTo>
                    <a:pt x="5096108" y="3658610"/>
                  </a:lnTo>
                  <a:cubicBezTo>
                    <a:pt x="5102684" y="3610180"/>
                    <a:pt x="5107604" y="3561536"/>
                    <a:pt x="5113299" y="3512985"/>
                  </a:cubicBezTo>
                  <a:lnTo>
                    <a:pt x="5115328" y="3494749"/>
                  </a:lnTo>
                  <a:lnTo>
                    <a:pt x="5116446" y="3476502"/>
                  </a:lnTo>
                  <a:lnTo>
                    <a:pt x="5118711" y="3439898"/>
                  </a:lnTo>
                  <a:lnTo>
                    <a:pt x="5123270" y="3366583"/>
                  </a:lnTo>
                  <a:cubicBezTo>
                    <a:pt x="5126606" y="3268829"/>
                    <a:pt x="5127431" y="3170634"/>
                    <a:pt x="5121172" y="3072860"/>
                  </a:cubicBezTo>
                  <a:lnTo>
                    <a:pt x="5119473" y="3036121"/>
                  </a:lnTo>
                  <a:cubicBezTo>
                    <a:pt x="5118968" y="3023930"/>
                    <a:pt x="5117310" y="3011778"/>
                    <a:pt x="5116244" y="2999552"/>
                  </a:cubicBezTo>
                  <a:lnTo>
                    <a:pt x="5109221" y="2926379"/>
                  </a:lnTo>
                  <a:cubicBezTo>
                    <a:pt x="5105544" y="2877404"/>
                    <a:pt x="5096760" y="2829145"/>
                    <a:pt x="5089643" y="2780639"/>
                  </a:cubicBezTo>
                  <a:lnTo>
                    <a:pt x="5084078" y="2744255"/>
                  </a:lnTo>
                  <a:cubicBezTo>
                    <a:pt x="5082420" y="2732104"/>
                    <a:pt x="5080412" y="2719974"/>
                    <a:pt x="5077785" y="2708026"/>
                  </a:cubicBezTo>
                  <a:lnTo>
                    <a:pt x="5063128" y="2636053"/>
                  </a:lnTo>
                  <a:cubicBezTo>
                    <a:pt x="5057902" y="2612048"/>
                    <a:pt x="5053511" y="2587920"/>
                    <a:pt x="5047530" y="2564176"/>
                  </a:cubicBezTo>
                  <a:lnTo>
                    <a:pt x="5028967" y="2493127"/>
                  </a:lnTo>
                  <a:cubicBezTo>
                    <a:pt x="4979424" y="2303537"/>
                    <a:pt x="4909775" y="2119458"/>
                    <a:pt x="4822623" y="1944830"/>
                  </a:cubicBezTo>
                  <a:cubicBezTo>
                    <a:pt x="4648947" y="1594931"/>
                    <a:pt x="4401749" y="1285261"/>
                    <a:pt x="4108183" y="1038170"/>
                  </a:cubicBezTo>
                  <a:cubicBezTo>
                    <a:pt x="3961444" y="914460"/>
                    <a:pt x="3803854" y="805232"/>
                    <a:pt x="3638213" y="712395"/>
                  </a:cubicBezTo>
                  <a:lnTo>
                    <a:pt x="3575480" y="678662"/>
                  </a:lnTo>
                  <a:cubicBezTo>
                    <a:pt x="3554450" y="667578"/>
                    <a:pt x="3534194" y="655311"/>
                    <a:pt x="3512574" y="645577"/>
                  </a:cubicBezTo>
                  <a:lnTo>
                    <a:pt x="3448603" y="614757"/>
                  </a:lnTo>
                  <a:lnTo>
                    <a:pt x="3416617" y="599347"/>
                  </a:lnTo>
                  <a:cubicBezTo>
                    <a:pt x="3406000" y="594185"/>
                    <a:pt x="3395413" y="588913"/>
                    <a:pt x="3384352" y="584559"/>
                  </a:cubicBezTo>
                  <a:cubicBezTo>
                    <a:pt x="3340850" y="566062"/>
                    <a:pt x="3297707" y="547083"/>
                    <a:pt x="3254088" y="529021"/>
                  </a:cubicBezTo>
                  <a:cubicBezTo>
                    <a:pt x="3209736" y="512847"/>
                    <a:pt x="3165607" y="496270"/>
                    <a:pt x="3121640" y="479505"/>
                  </a:cubicBezTo>
                  <a:lnTo>
                    <a:pt x="2987193" y="436176"/>
                  </a:lnTo>
                  <a:cubicBezTo>
                    <a:pt x="2942116" y="422708"/>
                    <a:pt x="2896575" y="410968"/>
                    <a:pt x="2851296" y="398256"/>
                  </a:cubicBezTo>
                  <a:cubicBezTo>
                    <a:pt x="2759507" y="375285"/>
                    <a:pt x="2666373" y="353923"/>
                    <a:pt x="2573611" y="336717"/>
                  </a:cubicBezTo>
                  <a:cubicBezTo>
                    <a:pt x="2387776" y="301762"/>
                    <a:pt x="2200839" y="280304"/>
                    <a:pt x="2014208" y="276896"/>
                  </a:cubicBezTo>
                  <a:cubicBezTo>
                    <a:pt x="1827605" y="273381"/>
                    <a:pt x="1641223" y="288238"/>
                    <a:pt x="1457097" y="322828"/>
                  </a:cubicBezTo>
                  <a:cubicBezTo>
                    <a:pt x="1272912" y="357634"/>
                    <a:pt x="1091595" y="413727"/>
                    <a:pt x="914684" y="486648"/>
                  </a:cubicBezTo>
                  <a:lnTo>
                    <a:pt x="848661" y="515093"/>
                  </a:lnTo>
                  <a:cubicBezTo>
                    <a:pt x="826573" y="524592"/>
                    <a:pt x="804281" y="533573"/>
                    <a:pt x="782834" y="544519"/>
                  </a:cubicBezTo>
                  <a:lnTo>
                    <a:pt x="717715" y="575988"/>
                  </a:lnTo>
                  <a:cubicBezTo>
                    <a:pt x="696005" y="586632"/>
                    <a:pt x="673986" y="596729"/>
                    <a:pt x="653112" y="608523"/>
                  </a:cubicBezTo>
                  <a:cubicBezTo>
                    <a:pt x="568070" y="653782"/>
                    <a:pt x="483901" y="700897"/>
                    <a:pt x="406671" y="756246"/>
                  </a:cubicBezTo>
                  <a:cubicBezTo>
                    <a:pt x="327441" y="809669"/>
                    <a:pt x="256836" y="872706"/>
                    <a:pt x="191033" y="942131"/>
                  </a:cubicBezTo>
                  <a:cubicBezTo>
                    <a:pt x="175048" y="959988"/>
                    <a:pt x="159064" y="977846"/>
                    <a:pt x="143339" y="996006"/>
                  </a:cubicBezTo>
                  <a:lnTo>
                    <a:pt x="98848" y="1053288"/>
                  </a:lnTo>
                  <a:cubicBezTo>
                    <a:pt x="83542" y="1072023"/>
                    <a:pt x="70312" y="1092822"/>
                    <a:pt x="56083" y="1112657"/>
                  </a:cubicBezTo>
                  <a:cubicBezTo>
                    <a:pt x="42010" y="1132765"/>
                    <a:pt x="27965" y="1152765"/>
                    <a:pt x="14889" y="1173837"/>
                  </a:cubicBezTo>
                  <a:lnTo>
                    <a:pt x="0" y="1198088"/>
                  </a:lnTo>
                  <a:lnTo>
                    <a:pt x="0" y="888809"/>
                  </a:lnTo>
                  <a:lnTo>
                    <a:pt x="88781" y="802825"/>
                  </a:lnTo>
                  <a:cubicBezTo>
                    <a:pt x="672175" y="289643"/>
                    <a:pt x="1428944" y="-5083"/>
                    <a:pt x="2220349" y="6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785FE63-E7CB-9D07-E5C4-A1AD2133EE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558" y="1930957"/>
            <a:ext cx="3659777" cy="2820908"/>
          </a:xfrm>
        </p:spPr>
        <p:txBody>
          <a:bodyPr>
            <a:normAutofit/>
          </a:bodyPr>
          <a:lstStyle/>
          <a:p>
            <a:r>
              <a:rPr lang="en-GB" b="1">
                <a:solidFill>
                  <a:schemeClr val="tx2"/>
                </a:solidFill>
              </a:rPr>
              <a:t>ASCOT-ER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7ECD0B0-AAE1-2AA5-8236-34D97AE8684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5216012"/>
              </p:ext>
            </p:extLst>
          </p:nvPr>
        </p:nvGraphicFramePr>
        <p:xfrm>
          <a:off x="6355080" y="955653"/>
          <a:ext cx="5029200" cy="49478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33524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2B566528-1B12-4246-9431-5C2D7D0811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AB4ADDD-B08F-DACB-3F67-AEC2B78CB3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tx2"/>
                </a:solidFill>
              </a:rPr>
              <a:t>Study aims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11052629" y="2120024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Isosceles Triangle 26">
            <a:extLst>
              <a:ext uri="{FF2B5EF4-FFF2-40B4-BE49-F238E27FC236}">
                <a16:creationId xmlns:a16="http://schemas.microsoft.com/office/drawing/2014/main" id="{A580F890-B085-4E95-96AA-55AEBEC5CE6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0289068" y="1343027"/>
            <a:ext cx="2532832" cy="1273032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Isosceles Triangle 28">
            <a:extLst>
              <a:ext uri="{FF2B5EF4-FFF2-40B4-BE49-F238E27FC236}">
                <a16:creationId xmlns:a16="http://schemas.microsoft.com/office/drawing/2014/main" id="{D3F51FEB-38FB-4F6C-9F7B-2F2AFAB6546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501760" y="5103257"/>
            <a:ext cx="2017580" cy="1014060"/>
          </a:xfrm>
          <a:prstGeom prst="triangle">
            <a:avLst>
              <a:gd name="adj" fmla="val 50000"/>
            </a:avLst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E547BA6-BAE0-43BB-A7CA-60F69CE252F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27916" y="5728708"/>
            <a:ext cx="485578" cy="48557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9" name="Content Placeholder 2">
            <a:extLst>
              <a:ext uri="{FF2B5EF4-FFF2-40B4-BE49-F238E27FC236}">
                <a16:creationId xmlns:a16="http://schemas.microsoft.com/office/drawing/2014/main" id="{11C908C5-4D95-7888-AC7A-8D1FCB6624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1610329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226670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257363FD-7E77-4145-9483-331A807ADF0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6802" cy="6858000"/>
          </a:xfrm>
          <a:prstGeom prst="rect">
            <a:avLst/>
          </a:prstGeom>
          <a:gradFill flip="none" rotWithShape="1">
            <a:gsLst>
              <a:gs pos="28000">
                <a:schemeClr val="bg2">
                  <a:alpha val="84000"/>
                </a:schemeClr>
              </a:gs>
              <a:gs pos="74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B2E477-E6A6-6079-5C23-948C496A09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r>
              <a:rPr lang="en-GB" b="1" dirty="0">
                <a:solidFill>
                  <a:schemeClr val="tx2"/>
                </a:solidFill>
              </a:rPr>
              <a:t>Methods (24 month study)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EBBD81-2DFD-5CAD-A413-A4F1FF3D68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0" lvl="1" indent="0">
              <a:buNone/>
            </a:pPr>
            <a:endParaRPr lang="en-GB"/>
          </a:p>
          <a:p>
            <a:endParaRPr lang="en-GB"/>
          </a:p>
          <a:p>
            <a:endParaRPr lang="en-GB"/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901D961-04C6-98B9-4E50-7F0BBFF1610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4071050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Rectangle 5"/>
          <p:cNvSpPr/>
          <p:nvPr/>
        </p:nvSpPr>
        <p:spPr>
          <a:xfrm>
            <a:off x="6400800" y="4193931"/>
            <a:ext cx="2268415" cy="1617784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39635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EADCAF8-8823-4E89-8612-21029831A4B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CA07B2-0819-4B62-9425-7A52BBDD707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DA02BEE4-A5D4-40AF-882D-49D34B086FF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303402" y="3985"/>
            <a:ext cx="9772765" cy="6858000"/>
            <a:chOff x="1303402" y="36937"/>
            <a:chExt cx="9772765" cy="6858000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0F5843EB-154F-4459-8954-BB1DF64BBD1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0551" y="36937"/>
              <a:ext cx="9313016" cy="6858000"/>
            </a:xfrm>
            <a:custGeom>
              <a:avLst/>
              <a:gdLst>
                <a:gd name="connsiteX0" fmla="*/ 6993556 w 9313016"/>
                <a:gd name="connsiteY0" fmla="*/ 0 h 6858000"/>
                <a:gd name="connsiteX1" fmla="*/ 7358516 w 9313016"/>
                <a:gd name="connsiteY1" fmla="*/ 0 h 6858000"/>
                <a:gd name="connsiteX2" fmla="*/ 7475006 w 9313016"/>
                <a:gd name="connsiteY2" fmla="*/ 82722 h 6858000"/>
                <a:gd name="connsiteX3" fmla="*/ 7816357 w 9313016"/>
                <a:gd name="connsiteY3" fmla="*/ 358482 h 6858000"/>
                <a:gd name="connsiteX4" fmla="*/ 8421752 w 9313016"/>
                <a:gd name="connsiteY4" fmla="*/ 995405 h 6858000"/>
                <a:gd name="connsiteX5" fmla="*/ 8897059 w 9313016"/>
                <a:gd name="connsiteY5" fmla="*/ 1737211 h 6858000"/>
                <a:gd name="connsiteX6" fmla="*/ 9206633 w 9313016"/>
                <a:gd name="connsiteY6" fmla="*/ 2564460 h 6858000"/>
                <a:gd name="connsiteX7" fmla="*/ 9286787 w 9313016"/>
                <a:gd name="connsiteY7" fmla="*/ 3000164 h 6858000"/>
                <a:gd name="connsiteX8" fmla="*/ 9312914 w 9313016"/>
                <a:gd name="connsiteY8" fmla="*/ 3442493 h 6858000"/>
                <a:gd name="connsiteX9" fmla="*/ 9190562 w 9313016"/>
                <a:gd name="connsiteY9" fmla="*/ 4316686 h 6858000"/>
                <a:gd name="connsiteX10" fmla="*/ 9043416 w 9313016"/>
                <a:gd name="connsiteY10" fmla="*/ 4734917 h 6858000"/>
                <a:gd name="connsiteX11" fmla="*/ 8809657 w 9313016"/>
                <a:gd name="connsiteY11" fmla="*/ 5128718 h 6858000"/>
                <a:gd name="connsiteX12" fmla="*/ 8645997 w 9313016"/>
                <a:gd name="connsiteY12" fmla="*/ 5297441 h 6858000"/>
                <a:gd name="connsiteX13" fmla="*/ 8457787 w 9313016"/>
                <a:gd name="connsiteY13" fmla="*/ 5433763 h 6858000"/>
                <a:gd name="connsiteX14" fmla="*/ 8260803 w 9313016"/>
                <a:gd name="connsiteY14" fmla="*/ 5541237 h 6858000"/>
                <a:gd name="connsiteX15" fmla="*/ 8066136 w 9313016"/>
                <a:gd name="connsiteY15" fmla="*/ 5635704 h 6858000"/>
                <a:gd name="connsiteX16" fmla="*/ 7698638 w 9313016"/>
                <a:gd name="connsiteY16" fmla="*/ 5837163 h 6858000"/>
                <a:gd name="connsiteX17" fmla="*/ 7370135 w 9313016"/>
                <a:gd name="connsiteY17" fmla="*/ 6090081 h 6858000"/>
                <a:gd name="connsiteX18" fmla="*/ 7218897 w 9313016"/>
                <a:gd name="connsiteY18" fmla="*/ 6235860 h 6858000"/>
                <a:gd name="connsiteX19" fmla="*/ 7070665 w 9313016"/>
                <a:gd name="connsiteY19" fmla="*/ 6387205 h 6858000"/>
                <a:gd name="connsiteX20" fmla="*/ 6779035 w 9313016"/>
                <a:gd name="connsiteY20" fmla="*/ 6697100 h 6858000"/>
                <a:gd name="connsiteX21" fmla="*/ 6631837 w 9313016"/>
                <a:gd name="connsiteY21" fmla="*/ 6852239 h 6858000"/>
                <a:gd name="connsiteX22" fmla="*/ 6626221 w 9313016"/>
                <a:gd name="connsiteY22" fmla="*/ 6858000 h 6858000"/>
                <a:gd name="connsiteX23" fmla="*/ 6424725 w 9313016"/>
                <a:gd name="connsiteY23" fmla="*/ 6858000 h 6858000"/>
                <a:gd name="connsiteX24" fmla="*/ 6527382 w 9313016"/>
                <a:gd name="connsiteY24" fmla="*/ 6756333 h 6858000"/>
                <a:gd name="connsiteX25" fmla="*/ 6674233 w 9313016"/>
                <a:gd name="connsiteY25" fmla="*/ 6603450 h 6858000"/>
                <a:gd name="connsiteX26" fmla="*/ 6965813 w 9313016"/>
                <a:gd name="connsiteY26" fmla="*/ 6292932 h 6858000"/>
                <a:gd name="connsiteX27" fmla="*/ 7112961 w 9313016"/>
                <a:gd name="connsiteY27" fmla="*/ 6137505 h 6858000"/>
                <a:gd name="connsiteX28" fmla="*/ 7264790 w 9313016"/>
                <a:gd name="connsiteY28" fmla="*/ 5983710 h 6858000"/>
                <a:gd name="connsiteX29" fmla="*/ 7974595 w 9313016"/>
                <a:gd name="connsiteY29" fmla="*/ 5470773 h 6858000"/>
                <a:gd name="connsiteX30" fmla="*/ 8331591 w 9313016"/>
                <a:gd name="connsiteY30" fmla="*/ 5254048 h 6858000"/>
                <a:gd name="connsiteX31" fmla="*/ 8599807 w 9313016"/>
                <a:gd name="connsiteY31" fmla="*/ 4980010 h 6858000"/>
                <a:gd name="connsiteX32" fmla="*/ 8766474 w 9313016"/>
                <a:gd name="connsiteY32" fmla="*/ 4631524 h 6858000"/>
                <a:gd name="connsiteX33" fmla="*/ 8865755 w 9313016"/>
                <a:gd name="connsiteY33" fmla="*/ 4244445 h 6858000"/>
                <a:gd name="connsiteX34" fmla="*/ 8882911 w 9313016"/>
                <a:gd name="connsiteY34" fmla="*/ 4145659 h 6858000"/>
                <a:gd name="connsiteX35" fmla="*/ 8897403 w 9313016"/>
                <a:gd name="connsiteY35" fmla="*/ 4046633 h 6858000"/>
                <a:gd name="connsiteX36" fmla="*/ 8908298 w 9313016"/>
                <a:gd name="connsiteY36" fmla="*/ 3947271 h 6858000"/>
                <a:gd name="connsiteX37" fmla="*/ 8916184 w 9313016"/>
                <a:gd name="connsiteY37" fmla="*/ 3847765 h 6858000"/>
                <a:gd name="connsiteX38" fmla="*/ 8920670 w 9313016"/>
                <a:gd name="connsiteY38" fmla="*/ 3449597 h 6858000"/>
                <a:gd name="connsiteX39" fmla="*/ 8914607 w 9313016"/>
                <a:gd name="connsiteY39" fmla="*/ 3350283 h 6858000"/>
                <a:gd name="connsiteX40" fmla="*/ 8905340 w 9313016"/>
                <a:gd name="connsiteY40" fmla="*/ 3251209 h 6858000"/>
                <a:gd name="connsiteX41" fmla="*/ 8893854 w 9313016"/>
                <a:gd name="connsiteY41" fmla="*/ 3152376 h 6858000"/>
                <a:gd name="connsiteX42" fmla="*/ 8879706 w 9313016"/>
                <a:gd name="connsiteY42" fmla="*/ 3053878 h 6858000"/>
                <a:gd name="connsiteX43" fmla="*/ 8797531 w 9313016"/>
                <a:gd name="connsiteY43" fmla="*/ 2663966 h 6858000"/>
                <a:gd name="connsiteX44" fmla="*/ 8520442 w 9313016"/>
                <a:gd name="connsiteY44" fmla="*/ 1911983 h 6858000"/>
                <a:gd name="connsiteX45" fmla="*/ 8332626 w 9313016"/>
                <a:gd name="connsiteY45" fmla="*/ 1553608 h 6858000"/>
                <a:gd name="connsiteX46" fmla="*/ 8116317 w 9313016"/>
                <a:gd name="connsiteY46" fmla="*/ 1208529 h 6858000"/>
                <a:gd name="connsiteX47" fmla="*/ 7873293 w 9313016"/>
                <a:gd name="connsiteY47" fmla="*/ 878284 h 6858000"/>
                <a:gd name="connsiteX48" fmla="*/ 7604337 w 9313016"/>
                <a:gd name="connsiteY48" fmla="*/ 565125 h 6858000"/>
                <a:gd name="connsiteX49" fmla="*/ 7311128 w 9313016"/>
                <a:gd name="connsiteY49" fmla="*/ 270591 h 6858000"/>
                <a:gd name="connsiteX50" fmla="*/ 1752019 w 9313016"/>
                <a:gd name="connsiteY50" fmla="*/ 0 h 6858000"/>
                <a:gd name="connsiteX51" fmla="*/ 2155804 w 9313016"/>
                <a:gd name="connsiteY51" fmla="*/ 0 h 6858000"/>
                <a:gd name="connsiteX52" fmla="*/ 2103975 w 9313016"/>
                <a:gd name="connsiteY52" fmla="*/ 40789 h 6858000"/>
                <a:gd name="connsiteX53" fmla="*/ 1656310 w 9313016"/>
                <a:gd name="connsiteY53" fmla="*/ 470035 h 6858000"/>
                <a:gd name="connsiteX54" fmla="*/ 806013 w 9313016"/>
                <a:gd name="connsiteY54" fmla="*/ 1841133 h 6858000"/>
                <a:gd name="connsiteX55" fmla="*/ 580685 w 9313016"/>
                <a:gd name="connsiteY55" fmla="*/ 2606364 h 6858000"/>
                <a:gd name="connsiteX56" fmla="*/ 503489 w 9313016"/>
                <a:gd name="connsiteY56" fmla="*/ 3397276 h 6858000"/>
                <a:gd name="connsiteX57" fmla="*/ 570135 w 9313016"/>
                <a:gd name="connsiteY57" fmla="*/ 4188235 h 6858000"/>
                <a:gd name="connsiteX58" fmla="*/ 783387 w 9313016"/>
                <a:gd name="connsiteY58" fmla="*/ 4953850 h 6858000"/>
                <a:gd name="connsiteX59" fmla="*/ 1628014 w 9313016"/>
                <a:gd name="connsiteY59" fmla="*/ 6308245 h 6858000"/>
                <a:gd name="connsiteX60" fmla="*/ 2235998 w 9313016"/>
                <a:gd name="connsiteY60" fmla="*/ 6844829 h 6858000"/>
                <a:gd name="connsiteX61" fmla="*/ 2255028 w 9313016"/>
                <a:gd name="connsiteY61" fmla="*/ 6858000 h 6858000"/>
                <a:gd name="connsiteX62" fmla="*/ 1578787 w 9313016"/>
                <a:gd name="connsiteY62" fmla="*/ 6858000 h 6858000"/>
                <a:gd name="connsiteX63" fmla="*/ 1465153 w 9313016"/>
                <a:gd name="connsiteY63" fmla="*/ 6759050 h 6858000"/>
                <a:gd name="connsiteX64" fmla="*/ 1303650 w 9313016"/>
                <a:gd name="connsiteY64" fmla="*/ 6604267 h 6858000"/>
                <a:gd name="connsiteX65" fmla="*/ 323708 w 9313016"/>
                <a:gd name="connsiteY65" fmla="*/ 5126365 h 6858000"/>
                <a:gd name="connsiteX66" fmla="*/ 872 w 9313016"/>
                <a:gd name="connsiteY66" fmla="*/ 3391228 h 6858000"/>
                <a:gd name="connsiteX67" fmla="*/ 105428 w 9313016"/>
                <a:gd name="connsiteY67" fmla="*/ 2511899 h 6858000"/>
                <a:gd name="connsiteX68" fmla="*/ 384933 w 9313016"/>
                <a:gd name="connsiteY68" fmla="*/ 1670971 h 6858000"/>
                <a:gd name="connsiteX69" fmla="*/ 1433593 w 9313016"/>
                <a:gd name="connsiteY69" fmla="*/ 256095 h 6858000"/>
                <a:gd name="connsiteX70" fmla="*/ 1602664 w 9313016"/>
                <a:gd name="connsiteY70" fmla="*/ 1137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9313016" h="6858000">
                  <a:moveTo>
                    <a:pt x="6993556" y="0"/>
                  </a:moveTo>
                  <a:lnTo>
                    <a:pt x="7358516" y="0"/>
                  </a:lnTo>
                  <a:lnTo>
                    <a:pt x="7475006" y="82722"/>
                  </a:lnTo>
                  <a:cubicBezTo>
                    <a:pt x="7592423" y="169778"/>
                    <a:pt x="7706366" y="261748"/>
                    <a:pt x="7816357" y="358482"/>
                  </a:cubicBezTo>
                  <a:cubicBezTo>
                    <a:pt x="8036559" y="551589"/>
                    <a:pt x="8239655" y="764905"/>
                    <a:pt x="8421752" y="995405"/>
                  </a:cubicBezTo>
                  <a:cubicBezTo>
                    <a:pt x="8604736" y="1225282"/>
                    <a:pt x="8763567" y="1474646"/>
                    <a:pt x="8897059" y="1737211"/>
                  </a:cubicBezTo>
                  <a:cubicBezTo>
                    <a:pt x="9029909" y="2000162"/>
                    <a:pt x="9134317" y="2277990"/>
                    <a:pt x="9206633" y="2564460"/>
                  </a:cubicBezTo>
                  <a:cubicBezTo>
                    <a:pt x="9242322" y="2707791"/>
                    <a:pt x="9269041" y="2853474"/>
                    <a:pt x="9286787" y="3000164"/>
                  </a:cubicBezTo>
                  <a:cubicBezTo>
                    <a:pt x="9304977" y="3146856"/>
                    <a:pt x="9314097" y="3294698"/>
                    <a:pt x="9312914" y="3442493"/>
                  </a:cubicBezTo>
                  <a:cubicBezTo>
                    <a:pt x="9309906" y="3737987"/>
                    <a:pt x="9270717" y="4033288"/>
                    <a:pt x="9190562" y="4316686"/>
                  </a:cubicBezTo>
                  <a:cubicBezTo>
                    <a:pt x="9150486" y="4458240"/>
                    <a:pt x="9103951" y="4597587"/>
                    <a:pt x="9043416" y="4734917"/>
                  </a:cubicBezTo>
                  <a:cubicBezTo>
                    <a:pt x="8982980" y="4871817"/>
                    <a:pt x="8908740" y="5007131"/>
                    <a:pt x="8809657" y="5128718"/>
                  </a:cubicBezTo>
                  <a:cubicBezTo>
                    <a:pt x="8760312" y="5189247"/>
                    <a:pt x="8706137" y="5246945"/>
                    <a:pt x="8645997" y="5297441"/>
                  </a:cubicBezTo>
                  <a:cubicBezTo>
                    <a:pt x="8586252" y="5348274"/>
                    <a:pt x="8522809" y="5393730"/>
                    <a:pt x="8457787" y="5433763"/>
                  </a:cubicBezTo>
                  <a:cubicBezTo>
                    <a:pt x="8392816" y="5474132"/>
                    <a:pt x="8326219" y="5508213"/>
                    <a:pt x="8260803" y="5541237"/>
                  </a:cubicBezTo>
                  <a:cubicBezTo>
                    <a:pt x="8195289" y="5574071"/>
                    <a:pt x="8130023" y="5604838"/>
                    <a:pt x="8066136" y="5635704"/>
                  </a:cubicBezTo>
                  <a:cubicBezTo>
                    <a:pt x="7938313" y="5697433"/>
                    <a:pt x="7815222" y="5762186"/>
                    <a:pt x="7698638" y="5837163"/>
                  </a:cubicBezTo>
                  <a:cubicBezTo>
                    <a:pt x="7582449" y="5912381"/>
                    <a:pt x="7471881" y="5996094"/>
                    <a:pt x="7370135" y="6090081"/>
                  </a:cubicBezTo>
                  <a:cubicBezTo>
                    <a:pt x="7319460" y="6136593"/>
                    <a:pt x="7268881" y="6186082"/>
                    <a:pt x="7218897" y="6235860"/>
                  </a:cubicBezTo>
                  <a:cubicBezTo>
                    <a:pt x="7168763" y="6285493"/>
                    <a:pt x="7119665" y="6336229"/>
                    <a:pt x="7070665" y="6387205"/>
                  </a:cubicBezTo>
                  <a:cubicBezTo>
                    <a:pt x="6972715" y="6489208"/>
                    <a:pt x="6876195" y="6593131"/>
                    <a:pt x="6779035" y="6697100"/>
                  </a:cubicBezTo>
                  <a:cubicBezTo>
                    <a:pt x="6730379" y="6748989"/>
                    <a:pt x="6681528" y="6800878"/>
                    <a:pt x="6631837" y="6852239"/>
                  </a:cubicBezTo>
                  <a:lnTo>
                    <a:pt x="6626221" y="6858000"/>
                  </a:lnTo>
                  <a:lnTo>
                    <a:pt x="6424725" y="6858000"/>
                  </a:lnTo>
                  <a:lnTo>
                    <a:pt x="6527382" y="6756333"/>
                  </a:lnTo>
                  <a:cubicBezTo>
                    <a:pt x="6576726" y="6705932"/>
                    <a:pt x="6625480" y="6654811"/>
                    <a:pt x="6674233" y="6603450"/>
                  </a:cubicBezTo>
                  <a:cubicBezTo>
                    <a:pt x="6771788" y="6500920"/>
                    <a:pt x="6868309" y="6396757"/>
                    <a:pt x="6965813" y="6292932"/>
                  </a:cubicBezTo>
                  <a:lnTo>
                    <a:pt x="7112961" y="6137505"/>
                  </a:lnTo>
                  <a:cubicBezTo>
                    <a:pt x="7162354" y="6085808"/>
                    <a:pt x="7211945" y="6034640"/>
                    <a:pt x="7264790" y="5983710"/>
                  </a:cubicBezTo>
                  <a:cubicBezTo>
                    <a:pt x="7472373" y="5779130"/>
                    <a:pt x="7721610" y="5610648"/>
                    <a:pt x="7974595" y="5470773"/>
                  </a:cubicBezTo>
                  <a:cubicBezTo>
                    <a:pt x="8099903" y="5399395"/>
                    <a:pt x="8224127" y="5332529"/>
                    <a:pt x="8331591" y="5254048"/>
                  </a:cubicBezTo>
                  <a:cubicBezTo>
                    <a:pt x="8439351" y="5176047"/>
                    <a:pt x="8529660" y="5085949"/>
                    <a:pt x="8599807" y="4980010"/>
                  </a:cubicBezTo>
                  <a:cubicBezTo>
                    <a:pt x="8671187" y="4875128"/>
                    <a:pt x="8723982" y="4756086"/>
                    <a:pt x="8766474" y="4631524"/>
                  </a:cubicBezTo>
                  <a:cubicBezTo>
                    <a:pt x="8808968" y="4507010"/>
                    <a:pt x="8840615" y="4375872"/>
                    <a:pt x="8865755" y="4244445"/>
                  </a:cubicBezTo>
                  <a:cubicBezTo>
                    <a:pt x="8871375" y="4211468"/>
                    <a:pt x="8878129" y="4178731"/>
                    <a:pt x="8882911" y="4145659"/>
                  </a:cubicBezTo>
                  <a:lnTo>
                    <a:pt x="8897403" y="4046633"/>
                  </a:lnTo>
                  <a:lnTo>
                    <a:pt x="8908298" y="3947271"/>
                  </a:lnTo>
                  <a:cubicBezTo>
                    <a:pt x="8912389" y="3914247"/>
                    <a:pt x="8913425" y="3880886"/>
                    <a:pt x="8916184" y="3847765"/>
                  </a:cubicBezTo>
                  <a:cubicBezTo>
                    <a:pt x="8925797" y="3715091"/>
                    <a:pt x="8925945" y="3582127"/>
                    <a:pt x="8920670" y="3449597"/>
                  </a:cubicBezTo>
                  <a:lnTo>
                    <a:pt x="8914607" y="3350283"/>
                  </a:lnTo>
                  <a:cubicBezTo>
                    <a:pt x="8911995" y="3317211"/>
                    <a:pt x="8908348" y="3284233"/>
                    <a:pt x="8905340" y="3251209"/>
                  </a:cubicBezTo>
                  <a:cubicBezTo>
                    <a:pt x="8902628" y="3218185"/>
                    <a:pt x="8897551" y="3185305"/>
                    <a:pt x="8893854" y="3152376"/>
                  </a:cubicBezTo>
                  <a:cubicBezTo>
                    <a:pt x="8890305" y="3119399"/>
                    <a:pt x="8884932" y="3086662"/>
                    <a:pt x="8879706" y="3053878"/>
                  </a:cubicBezTo>
                  <a:cubicBezTo>
                    <a:pt x="8858707" y="2922835"/>
                    <a:pt x="8831249" y="2792705"/>
                    <a:pt x="8797531" y="2663966"/>
                  </a:cubicBezTo>
                  <a:cubicBezTo>
                    <a:pt x="8728616" y="2406777"/>
                    <a:pt x="8635497" y="2155109"/>
                    <a:pt x="8520442" y="1911983"/>
                  </a:cubicBezTo>
                  <a:cubicBezTo>
                    <a:pt x="8462667" y="1790541"/>
                    <a:pt x="8400112" y="1670923"/>
                    <a:pt x="8332626" y="1553608"/>
                  </a:cubicBezTo>
                  <a:cubicBezTo>
                    <a:pt x="8265683" y="1436006"/>
                    <a:pt x="8192973" y="1321188"/>
                    <a:pt x="8116317" y="1208529"/>
                  </a:cubicBezTo>
                  <a:cubicBezTo>
                    <a:pt x="8039811" y="1095776"/>
                    <a:pt x="7958079" y="986094"/>
                    <a:pt x="7873293" y="878284"/>
                  </a:cubicBezTo>
                  <a:cubicBezTo>
                    <a:pt x="7787814" y="771002"/>
                    <a:pt x="7697999" y="666551"/>
                    <a:pt x="7604337" y="565125"/>
                  </a:cubicBezTo>
                  <a:cubicBezTo>
                    <a:pt x="7510479" y="463891"/>
                    <a:pt x="7413367" y="364818"/>
                    <a:pt x="7311128" y="270591"/>
                  </a:cubicBezTo>
                  <a:close/>
                  <a:moveTo>
                    <a:pt x="1752019" y="0"/>
                  </a:moveTo>
                  <a:lnTo>
                    <a:pt x="2155804" y="0"/>
                  </a:lnTo>
                  <a:lnTo>
                    <a:pt x="2103975" y="40789"/>
                  </a:lnTo>
                  <a:cubicBezTo>
                    <a:pt x="1943592" y="173585"/>
                    <a:pt x="1793955" y="317500"/>
                    <a:pt x="1656310" y="470035"/>
                  </a:cubicBezTo>
                  <a:cubicBezTo>
                    <a:pt x="1288172" y="876939"/>
                    <a:pt x="1002998" y="1344708"/>
                    <a:pt x="806013" y="1841133"/>
                  </a:cubicBezTo>
                  <a:cubicBezTo>
                    <a:pt x="707818" y="2089538"/>
                    <a:pt x="630868" y="2345480"/>
                    <a:pt x="580685" y="2606364"/>
                  </a:cubicBezTo>
                  <a:cubicBezTo>
                    <a:pt x="530749" y="2867250"/>
                    <a:pt x="504868" y="3132119"/>
                    <a:pt x="503489" y="3397276"/>
                  </a:cubicBezTo>
                  <a:cubicBezTo>
                    <a:pt x="501467" y="3662434"/>
                    <a:pt x="524093" y="3927351"/>
                    <a:pt x="570135" y="4188235"/>
                  </a:cubicBezTo>
                  <a:cubicBezTo>
                    <a:pt x="615734" y="4449264"/>
                    <a:pt x="688642" y="4705493"/>
                    <a:pt x="783387" y="4953850"/>
                  </a:cubicBezTo>
                  <a:cubicBezTo>
                    <a:pt x="974357" y="5449796"/>
                    <a:pt x="1259630" y="5913773"/>
                    <a:pt x="1628014" y="6308245"/>
                  </a:cubicBezTo>
                  <a:cubicBezTo>
                    <a:pt x="1812182" y="6505481"/>
                    <a:pt x="2016215" y="6685052"/>
                    <a:pt x="2235998" y="6844829"/>
                  </a:cubicBezTo>
                  <a:lnTo>
                    <a:pt x="2255028" y="6858000"/>
                  </a:lnTo>
                  <a:lnTo>
                    <a:pt x="1578787" y="6858000"/>
                  </a:lnTo>
                  <a:lnTo>
                    <a:pt x="1465153" y="6759050"/>
                  </a:lnTo>
                  <a:cubicBezTo>
                    <a:pt x="1410086" y="6708726"/>
                    <a:pt x="1356236" y="6657104"/>
                    <a:pt x="1303650" y="6604267"/>
                  </a:cubicBezTo>
                  <a:cubicBezTo>
                    <a:pt x="883506" y="6181043"/>
                    <a:pt x="548150" y="5676072"/>
                    <a:pt x="323708" y="5126365"/>
                  </a:cubicBezTo>
                  <a:cubicBezTo>
                    <a:pt x="97737" y="4577139"/>
                    <a:pt x="-10958" y="3981927"/>
                    <a:pt x="872" y="3391228"/>
                  </a:cubicBezTo>
                  <a:cubicBezTo>
                    <a:pt x="5951" y="3095783"/>
                    <a:pt x="40506" y="2800528"/>
                    <a:pt x="105428" y="2511899"/>
                  </a:cubicBezTo>
                  <a:cubicBezTo>
                    <a:pt x="170104" y="2223317"/>
                    <a:pt x="262089" y="1940399"/>
                    <a:pt x="384933" y="1670971"/>
                  </a:cubicBezTo>
                  <a:cubicBezTo>
                    <a:pt x="629092" y="1131344"/>
                    <a:pt x="991955" y="646919"/>
                    <a:pt x="1433593" y="256095"/>
                  </a:cubicBezTo>
                  <a:cubicBezTo>
                    <a:pt x="1488791" y="207206"/>
                    <a:pt x="1545179" y="159733"/>
                    <a:pt x="1602664" y="11370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5905135-55D9-431B-8D5A-4C5C92B1FED7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59468" y="36937"/>
              <a:ext cx="9065550" cy="6858000"/>
            </a:xfrm>
            <a:custGeom>
              <a:avLst/>
              <a:gdLst>
                <a:gd name="connsiteX0" fmla="*/ 1839951 w 9065550"/>
                <a:gd name="connsiteY0" fmla="*/ 0 h 6858000"/>
                <a:gd name="connsiteX1" fmla="*/ 6979427 w 9065550"/>
                <a:gd name="connsiteY1" fmla="*/ 0 h 6858000"/>
                <a:gd name="connsiteX2" fmla="*/ 6989586 w 9065550"/>
                <a:gd name="connsiteY2" fmla="*/ 6825 h 6858000"/>
                <a:gd name="connsiteX3" fmla="*/ 8932062 w 9065550"/>
                <a:gd name="connsiteY3" fmla="*/ 4580835 h 6858000"/>
                <a:gd name="connsiteX4" fmla="*/ 7166294 w 9065550"/>
                <a:gd name="connsiteY4" fmla="*/ 6259703 h 6858000"/>
                <a:gd name="connsiteX5" fmla="*/ 6868878 w 9065550"/>
                <a:gd name="connsiteY5" fmla="*/ 6564765 h 6858000"/>
                <a:gd name="connsiteX6" fmla="*/ 6591881 w 9065550"/>
                <a:gd name="connsiteY6" fmla="*/ 6858000 h 6858000"/>
                <a:gd name="connsiteX7" fmla="*/ 5184648 w 9065550"/>
                <a:gd name="connsiteY7" fmla="*/ 6858000 h 6858000"/>
                <a:gd name="connsiteX8" fmla="*/ 5244877 w 9065550"/>
                <a:gd name="connsiteY8" fmla="*/ 6817615 h 6858000"/>
                <a:gd name="connsiteX9" fmla="*/ 6033853 w 9065550"/>
                <a:gd name="connsiteY9" fmla="*/ 6069135 h 6858000"/>
                <a:gd name="connsiteX10" fmla="*/ 6480248 w 9065550"/>
                <a:gd name="connsiteY10" fmla="*/ 5607082 h 6858000"/>
                <a:gd name="connsiteX11" fmla="*/ 7551502 w 9065550"/>
                <a:gd name="connsiteY11" fmla="*/ 4859004 h 6858000"/>
                <a:gd name="connsiteX12" fmla="*/ 7844227 w 9065550"/>
                <a:gd name="connsiteY12" fmla="*/ 4683074 h 6858000"/>
                <a:gd name="connsiteX13" fmla="*/ 8005810 w 9065550"/>
                <a:gd name="connsiteY13" fmla="*/ 4330239 h 6858000"/>
                <a:gd name="connsiteX14" fmla="*/ 8016191 w 9065550"/>
                <a:gd name="connsiteY14" fmla="*/ 2956574 h 6858000"/>
                <a:gd name="connsiteX15" fmla="*/ 7346424 w 9065550"/>
                <a:gd name="connsiteY15" fmla="*/ 1636739 h 6858000"/>
                <a:gd name="connsiteX16" fmla="*/ 5995751 w 9065550"/>
                <a:gd name="connsiteY16" fmla="*/ 493319 h 6858000"/>
                <a:gd name="connsiteX17" fmla="*/ 4494836 w 9065550"/>
                <a:gd name="connsiteY17" fmla="*/ 75383 h 6858000"/>
                <a:gd name="connsiteX18" fmla="*/ 2002499 w 9065550"/>
                <a:gd name="connsiteY18" fmla="*/ 1094261 h 6858000"/>
                <a:gd name="connsiteX19" fmla="*/ 1241306 w 9065550"/>
                <a:gd name="connsiteY19" fmla="*/ 2206935 h 6858000"/>
                <a:gd name="connsiteX20" fmla="*/ 961736 w 9065550"/>
                <a:gd name="connsiteY20" fmla="*/ 3573719 h 6858000"/>
                <a:gd name="connsiteX21" fmla="*/ 1193878 w 9065550"/>
                <a:gd name="connsiteY21" fmla="*/ 4824208 h 6858000"/>
                <a:gd name="connsiteX22" fmla="*/ 1832096 w 9065550"/>
                <a:gd name="connsiteY22" fmla="*/ 5873050 h 6858000"/>
                <a:gd name="connsiteX23" fmla="*/ 3010752 w 9065550"/>
                <a:gd name="connsiteY23" fmla="*/ 6749475 h 6858000"/>
                <a:gd name="connsiteX24" fmla="*/ 3187037 w 9065550"/>
                <a:gd name="connsiteY24" fmla="*/ 6824756 h 6858000"/>
                <a:gd name="connsiteX25" fmla="*/ 3278211 w 9065550"/>
                <a:gd name="connsiteY25" fmla="*/ 6858000 h 6858000"/>
                <a:gd name="connsiteX26" fmla="*/ 1480830 w 9065550"/>
                <a:gd name="connsiteY26" fmla="*/ 6858000 h 6858000"/>
                <a:gd name="connsiteX27" fmla="*/ 1427607 w 9065550"/>
                <a:gd name="connsiteY27" fmla="*/ 6811515 h 6858000"/>
                <a:gd name="connsiteX28" fmla="*/ 1100739 w 9065550"/>
                <a:gd name="connsiteY28" fmla="*/ 6477651 h 6858000"/>
                <a:gd name="connsiteX29" fmla="*/ 0 w 9065550"/>
                <a:gd name="connsiteY29" fmla="*/ 3573620 h 6858000"/>
                <a:gd name="connsiteX30" fmla="*/ 1805513 w 9065550"/>
                <a:gd name="connsiteY30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9065550" h="6858000">
                  <a:moveTo>
                    <a:pt x="1839951" y="0"/>
                  </a:moveTo>
                  <a:lnTo>
                    <a:pt x="6979427" y="0"/>
                  </a:lnTo>
                  <a:lnTo>
                    <a:pt x="6989586" y="6825"/>
                  </a:lnTo>
                  <a:cubicBezTo>
                    <a:pt x="8438828" y="1031353"/>
                    <a:pt x="9439169" y="2823601"/>
                    <a:pt x="8932062" y="4580835"/>
                  </a:cubicBezTo>
                  <a:cubicBezTo>
                    <a:pt x="8592517" y="5757293"/>
                    <a:pt x="7979652" y="5458140"/>
                    <a:pt x="7166294" y="6259703"/>
                  </a:cubicBezTo>
                  <a:cubicBezTo>
                    <a:pt x="7064618" y="6359905"/>
                    <a:pt x="6966014" y="6462297"/>
                    <a:pt x="6868878" y="6564765"/>
                  </a:cubicBezTo>
                  <a:lnTo>
                    <a:pt x="6591881" y="6858000"/>
                  </a:lnTo>
                  <a:lnTo>
                    <a:pt x="5184648" y="6858000"/>
                  </a:lnTo>
                  <a:lnTo>
                    <a:pt x="5244877" y="6817615"/>
                  </a:lnTo>
                  <a:cubicBezTo>
                    <a:pt x="5481027" y="6649287"/>
                    <a:pt x="5723665" y="6398593"/>
                    <a:pt x="6033853" y="6069135"/>
                  </a:cubicBezTo>
                  <a:cubicBezTo>
                    <a:pt x="6175680" y="5918484"/>
                    <a:pt x="6322395" y="5762660"/>
                    <a:pt x="6480248" y="5607082"/>
                  </a:cubicBezTo>
                  <a:cubicBezTo>
                    <a:pt x="6893276" y="5200077"/>
                    <a:pt x="7273697" y="5002920"/>
                    <a:pt x="7551502" y="4859004"/>
                  </a:cubicBezTo>
                  <a:cubicBezTo>
                    <a:pt x="7687884" y="4788339"/>
                    <a:pt x="7795540" y="4732559"/>
                    <a:pt x="7844227" y="4683074"/>
                  </a:cubicBezTo>
                  <a:cubicBezTo>
                    <a:pt x="7898759" y="4627636"/>
                    <a:pt x="7956165" y="4502313"/>
                    <a:pt x="8005810" y="4330239"/>
                  </a:cubicBezTo>
                  <a:cubicBezTo>
                    <a:pt x="8132968" y="3889611"/>
                    <a:pt x="8136446" y="3427460"/>
                    <a:pt x="8016191" y="2956574"/>
                  </a:cubicBezTo>
                  <a:cubicBezTo>
                    <a:pt x="7900876" y="2505064"/>
                    <a:pt x="7669287" y="2048671"/>
                    <a:pt x="7346424" y="1636739"/>
                  </a:cubicBezTo>
                  <a:cubicBezTo>
                    <a:pt x="6979764" y="1168830"/>
                    <a:pt x="6512706" y="773489"/>
                    <a:pt x="5995751" y="493319"/>
                  </a:cubicBezTo>
                  <a:cubicBezTo>
                    <a:pt x="5491195" y="219884"/>
                    <a:pt x="4972174" y="75383"/>
                    <a:pt x="4494836" y="75383"/>
                  </a:cubicBezTo>
                  <a:cubicBezTo>
                    <a:pt x="3554318" y="75383"/>
                    <a:pt x="2669191" y="437197"/>
                    <a:pt x="2002499" y="1094261"/>
                  </a:cubicBezTo>
                  <a:cubicBezTo>
                    <a:pt x="1676360" y="1415667"/>
                    <a:pt x="1420225" y="1790023"/>
                    <a:pt x="1241306" y="2206935"/>
                  </a:cubicBezTo>
                  <a:cubicBezTo>
                    <a:pt x="1055782" y="2639169"/>
                    <a:pt x="961736" y="3099027"/>
                    <a:pt x="961736" y="3573719"/>
                  </a:cubicBezTo>
                  <a:cubicBezTo>
                    <a:pt x="961736" y="4005124"/>
                    <a:pt x="1039805" y="4425841"/>
                    <a:pt x="1193878" y="4824208"/>
                  </a:cubicBezTo>
                  <a:cubicBezTo>
                    <a:pt x="1342457" y="5208423"/>
                    <a:pt x="1557214" y="5561306"/>
                    <a:pt x="1832096" y="5873050"/>
                  </a:cubicBezTo>
                  <a:cubicBezTo>
                    <a:pt x="2157126" y="6241599"/>
                    <a:pt x="2564661" y="6544656"/>
                    <a:pt x="3010752" y="6749475"/>
                  </a:cubicBezTo>
                  <a:cubicBezTo>
                    <a:pt x="3069003" y="6776219"/>
                    <a:pt x="3127773" y="6801314"/>
                    <a:pt x="3187037" y="6824756"/>
                  </a:cubicBezTo>
                  <a:lnTo>
                    <a:pt x="3278211" y="6858000"/>
                  </a:lnTo>
                  <a:lnTo>
                    <a:pt x="1480830" y="6858000"/>
                  </a:lnTo>
                  <a:lnTo>
                    <a:pt x="1427607" y="6811515"/>
                  </a:lnTo>
                  <a:cubicBezTo>
                    <a:pt x="1312870" y="6705919"/>
                    <a:pt x="1203751" y="6594470"/>
                    <a:pt x="1100739" y="6477651"/>
                  </a:cubicBezTo>
                  <a:cubicBezTo>
                    <a:pt x="415045" y="5700097"/>
                    <a:pt x="0" y="4684635"/>
                    <a:pt x="0" y="3573620"/>
                  </a:cubicBezTo>
                  <a:cubicBezTo>
                    <a:pt x="0" y="2121118"/>
                    <a:pt x="709459" y="831902"/>
                    <a:pt x="1805513" y="24133"/>
                  </a:cubicBezTo>
                  <a:close/>
                </a:path>
              </a:pathLst>
            </a:custGeom>
            <a:solidFill>
              <a:schemeClr val="accent1">
                <a:alpha val="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9B732812-A0BB-4324-B390-DFEF26C109E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48217" y="36937"/>
              <a:ext cx="9088051" cy="6858000"/>
            </a:xfrm>
            <a:custGeom>
              <a:avLst/>
              <a:gdLst>
                <a:gd name="connsiteX0" fmla="*/ 5158786 w 9088051"/>
                <a:gd name="connsiteY0" fmla="*/ 0 h 6858000"/>
                <a:gd name="connsiteX1" fmla="*/ 6996771 w 9088051"/>
                <a:gd name="connsiteY1" fmla="*/ 0 h 6858000"/>
                <a:gd name="connsiteX2" fmla="*/ 7006955 w 9088051"/>
                <a:gd name="connsiteY2" fmla="*/ 6825 h 6858000"/>
                <a:gd name="connsiteX3" fmla="*/ 8954230 w 9088051"/>
                <a:gd name="connsiteY3" fmla="*/ 4580835 h 6858000"/>
                <a:gd name="connsiteX4" fmla="*/ 7184080 w 9088051"/>
                <a:gd name="connsiteY4" fmla="*/ 6259703 h 6858000"/>
                <a:gd name="connsiteX5" fmla="*/ 6885926 w 9088051"/>
                <a:gd name="connsiteY5" fmla="*/ 6564765 h 6858000"/>
                <a:gd name="connsiteX6" fmla="*/ 6608241 w 9088051"/>
                <a:gd name="connsiteY6" fmla="*/ 6858000 h 6858000"/>
                <a:gd name="connsiteX7" fmla="*/ 5462870 w 9088051"/>
                <a:gd name="connsiteY7" fmla="*/ 6858000 h 6858000"/>
                <a:gd name="connsiteX8" fmla="*/ 5529056 w 9088051"/>
                <a:gd name="connsiteY8" fmla="*/ 6804645 h 6858000"/>
                <a:gd name="connsiteX9" fmla="*/ 6167613 w 9088051"/>
                <a:gd name="connsiteY9" fmla="*/ 6173667 h 6858000"/>
                <a:gd name="connsiteX10" fmla="*/ 6610973 w 9088051"/>
                <a:gd name="connsiteY10" fmla="*/ 5715860 h 6858000"/>
                <a:gd name="connsiteX11" fmla="*/ 7646083 w 9088051"/>
                <a:gd name="connsiteY11" fmla="*/ 4995842 h 6858000"/>
                <a:gd name="connsiteX12" fmla="*/ 7980054 w 9088051"/>
                <a:gd name="connsiteY12" fmla="*/ 4790095 h 6858000"/>
                <a:gd name="connsiteX13" fmla="*/ 8180437 w 9088051"/>
                <a:gd name="connsiteY13" fmla="*/ 4371964 h 6858000"/>
                <a:gd name="connsiteX14" fmla="*/ 8192058 w 9088051"/>
                <a:gd name="connsiteY14" fmla="*/ 2919242 h 6858000"/>
                <a:gd name="connsiteX15" fmla="*/ 7492638 w 9088051"/>
                <a:gd name="connsiteY15" fmla="*/ 1542845 h 6858000"/>
                <a:gd name="connsiteX16" fmla="*/ 6089097 w 9088051"/>
                <a:gd name="connsiteY16" fmla="*/ 357847 h 6858000"/>
                <a:gd name="connsiteX17" fmla="*/ 5288639 w 9088051"/>
                <a:gd name="connsiteY17" fmla="*/ 31627 h 6858000"/>
                <a:gd name="connsiteX18" fmla="*/ 1844517 w 9088051"/>
                <a:gd name="connsiteY18" fmla="*/ 0 h 6858000"/>
                <a:gd name="connsiteX19" fmla="*/ 3734467 w 9088051"/>
                <a:gd name="connsiteY19" fmla="*/ 0 h 6858000"/>
                <a:gd name="connsiteX20" fmla="*/ 3603618 w 9088051"/>
                <a:gd name="connsiteY20" fmla="*/ 28853 h 6858000"/>
                <a:gd name="connsiteX21" fmla="*/ 1892878 w 9088051"/>
                <a:gd name="connsiteY21" fmla="*/ 985434 h 6858000"/>
                <a:gd name="connsiteX22" fmla="*/ 1096045 w 9088051"/>
                <a:gd name="connsiteY22" fmla="*/ 2147349 h 6858000"/>
                <a:gd name="connsiteX23" fmla="*/ 803453 w 9088051"/>
                <a:gd name="connsiteY23" fmla="*/ 3573669 h 6858000"/>
                <a:gd name="connsiteX24" fmla="*/ 1046377 w 9088051"/>
                <a:gd name="connsiteY24" fmla="*/ 4878573 h 6858000"/>
                <a:gd name="connsiteX25" fmla="*/ 1714473 w 9088051"/>
                <a:gd name="connsiteY25" fmla="*/ 5973776 h 6858000"/>
                <a:gd name="connsiteX26" fmla="*/ 2776083 w 9088051"/>
                <a:gd name="connsiteY26" fmla="*/ 6804641 h 6858000"/>
                <a:gd name="connsiteX27" fmla="*/ 2884836 w 9088051"/>
                <a:gd name="connsiteY27" fmla="*/ 6858000 h 6858000"/>
                <a:gd name="connsiteX28" fmla="*/ 1484505 w 9088051"/>
                <a:gd name="connsiteY28" fmla="*/ 6858000 h 6858000"/>
                <a:gd name="connsiteX29" fmla="*/ 1431151 w 9088051"/>
                <a:gd name="connsiteY29" fmla="*/ 6811515 h 6858000"/>
                <a:gd name="connsiteX30" fmla="*/ 1103471 w 9088051"/>
                <a:gd name="connsiteY30" fmla="*/ 6477651 h 6858000"/>
                <a:gd name="connsiteX31" fmla="*/ 0 w 9088051"/>
                <a:gd name="connsiteY31" fmla="*/ 3573620 h 6858000"/>
                <a:gd name="connsiteX32" fmla="*/ 1809994 w 9088051"/>
                <a:gd name="connsiteY32" fmla="*/ 24133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</a:cxnLst>
              <a:rect l="l" t="t" r="r" b="b"/>
              <a:pathLst>
                <a:path w="9088051" h="6858000">
                  <a:moveTo>
                    <a:pt x="5158786" y="0"/>
                  </a:moveTo>
                  <a:lnTo>
                    <a:pt x="6996771" y="0"/>
                  </a:lnTo>
                  <a:lnTo>
                    <a:pt x="7006955" y="6825"/>
                  </a:lnTo>
                  <a:cubicBezTo>
                    <a:pt x="8459794" y="1031353"/>
                    <a:pt x="9462596" y="2823601"/>
                    <a:pt x="8954230" y="4580835"/>
                  </a:cubicBezTo>
                  <a:cubicBezTo>
                    <a:pt x="8613842" y="5757293"/>
                    <a:pt x="7999457" y="5458140"/>
                    <a:pt x="7184080" y="6259703"/>
                  </a:cubicBezTo>
                  <a:cubicBezTo>
                    <a:pt x="7082152" y="6359905"/>
                    <a:pt x="6983303" y="6462297"/>
                    <a:pt x="6885926" y="6564765"/>
                  </a:cubicBezTo>
                  <a:lnTo>
                    <a:pt x="6608241" y="6858000"/>
                  </a:lnTo>
                  <a:lnTo>
                    <a:pt x="5462870" y="6858000"/>
                  </a:lnTo>
                  <a:lnTo>
                    <a:pt x="5529056" y="6804645"/>
                  </a:lnTo>
                  <a:cubicBezTo>
                    <a:pt x="5740217" y="6626505"/>
                    <a:pt x="5949382" y="6404876"/>
                    <a:pt x="6167613" y="6173667"/>
                  </a:cubicBezTo>
                  <a:cubicBezTo>
                    <a:pt x="6308782" y="6024091"/>
                    <a:pt x="6454799" y="5869390"/>
                    <a:pt x="6610973" y="5715860"/>
                  </a:cubicBezTo>
                  <a:cubicBezTo>
                    <a:pt x="7007847" y="5325741"/>
                    <a:pt x="7376733" y="5135074"/>
                    <a:pt x="7646083" y="4995842"/>
                  </a:cubicBezTo>
                  <a:cubicBezTo>
                    <a:pt x="7816858" y="4907561"/>
                    <a:pt x="7916545" y="4854514"/>
                    <a:pt x="7980054" y="4790095"/>
                  </a:cubicBezTo>
                  <a:cubicBezTo>
                    <a:pt x="8054629" y="4714405"/>
                    <a:pt x="8122031" y="4573758"/>
                    <a:pt x="8180437" y="4371964"/>
                  </a:cubicBezTo>
                  <a:cubicBezTo>
                    <a:pt x="8315441" y="3905228"/>
                    <a:pt x="8319381" y="3416431"/>
                    <a:pt x="8192058" y="2919242"/>
                  </a:cubicBezTo>
                  <a:cubicBezTo>
                    <a:pt x="8071251" y="2447381"/>
                    <a:pt x="7829388" y="1971467"/>
                    <a:pt x="7492638" y="1542845"/>
                  </a:cubicBezTo>
                  <a:cubicBezTo>
                    <a:pt x="7111829" y="1058099"/>
                    <a:pt x="6626484" y="648361"/>
                    <a:pt x="6089097" y="357847"/>
                  </a:cubicBezTo>
                  <a:cubicBezTo>
                    <a:pt x="5824244" y="214687"/>
                    <a:pt x="5554957" y="105262"/>
                    <a:pt x="5288639" y="31627"/>
                  </a:cubicBezTo>
                  <a:close/>
                  <a:moveTo>
                    <a:pt x="1844517" y="0"/>
                  </a:moveTo>
                  <a:lnTo>
                    <a:pt x="3734467" y="0"/>
                  </a:lnTo>
                  <a:lnTo>
                    <a:pt x="3603618" y="28853"/>
                  </a:lnTo>
                  <a:cubicBezTo>
                    <a:pt x="2962049" y="186733"/>
                    <a:pt x="2373277" y="513136"/>
                    <a:pt x="1892878" y="985434"/>
                  </a:cubicBezTo>
                  <a:cubicBezTo>
                    <a:pt x="1551428" y="1321091"/>
                    <a:pt x="1283341" y="1711990"/>
                    <a:pt x="1096045" y="2147349"/>
                  </a:cubicBezTo>
                  <a:cubicBezTo>
                    <a:pt x="901876" y="2598519"/>
                    <a:pt x="803453" y="3078432"/>
                    <a:pt x="803453" y="3573669"/>
                  </a:cubicBezTo>
                  <a:cubicBezTo>
                    <a:pt x="803453" y="4023717"/>
                    <a:pt x="885151" y="4462735"/>
                    <a:pt x="1046377" y="4878573"/>
                  </a:cubicBezTo>
                  <a:cubicBezTo>
                    <a:pt x="1201945" y="5279770"/>
                    <a:pt x="1426681" y="5648221"/>
                    <a:pt x="1714473" y="5973776"/>
                  </a:cubicBezTo>
                  <a:cubicBezTo>
                    <a:pt x="2012357" y="6310732"/>
                    <a:pt x="2376505" y="6595304"/>
                    <a:pt x="2776083" y="6804641"/>
                  </a:cubicBezTo>
                  <a:lnTo>
                    <a:pt x="2884836" y="6858000"/>
                  </a:lnTo>
                  <a:lnTo>
                    <a:pt x="1484505" y="6858000"/>
                  </a:lnTo>
                  <a:lnTo>
                    <a:pt x="1431151" y="6811515"/>
                  </a:lnTo>
                  <a:cubicBezTo>
                    <a:pt x="1316128" y="6705919"/>
                    <a:pt x="1206738" y="6594470"/>
                    <a:pt x="1103471" y="6477651"/>
                  </a:cubicBezTo>
                  <a:cubicBezTo>
                    <a:pt x="416075" y="5700097"/>
                    <a:pt x="0" y="4684635"/>
                    <a:pt x="0" y="3573620"/>
                  </a:cubicBezTo>
                  <a:cubicBezTo>
                    <a:pt x="0" y="2121118"/>
                    <a:pt x="711220" y="831902"/>
                    <a:pt x="1809994" y="241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01FEC055-6F76-4E20-BC93-76C2F58EAF3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29061" y="36937"/>
              <a:ext cx="9107210" cy="6858000"/>
            </a:xfrm>
            <a:custGeom>
              <a:avLst/>
              <a:gdLst>
                <a:gd name="connsiteX0" fmla="*/ 6184722 w 9107210"/>
                <a:gd name="connsiteY0" fmla="*/ 0 h 6858000"/>
                <a:gd name="connsiteX1" fmla="*/ 6985680 w 9107210"/>
                <a:gd name="connsiteY1" fmla="*/ 0 h 6858000"/>
                <a:gd name="connsiteX2" fmla="*/ 7324323 w 9107210"/>
                <a:gd name="connsiteY2" fmla="*/ 247136 h 6858000"/>
                <a:gd name="connsiteX3" fmla="*/ 7652712 w 9107210"/>
                <a:gd name="connsiteY3" fmla="*/ 528495 h 6858000"/>
                <a:gd name="connsiteX4" fmla="*/ 8236677 w 9107210"/>
                <a:gd name="connsiteY4" fmla="*/ 1166289 h 6858000"/>
                <a:gd name="connsiteX5" fmla="*/ 8704298 w 9107210"/>
                <a:gd name="connsiteY5" fmla="*/ 1897038 h 6858000"/>
                <a:gd name="connsiteX6" fmla="*/ 8885160 w 9107210"/>
                <a:gd name="connsiteY6" fmla="*/ 2294087 h 6858000"/>
                <a:gd name="connsiteX7" fmla="*/ 8924247 w 9107210"/>
                <a:gd name="connsiteY7" fmla="*/ 2396286 h 6858000"/>
                <a:gd name="connsiteX8" fmla="*/ 8960022 w 9107210"/>
                <a:gd name="connsiteY8" fmla="*/ 2499767 h 6858000"/>
                <a:gd name="connsiteX9" fmla="*/ 8991720 w 9107210"/>
                <a:gd name="connsiteY9" fmla="*/ 2604671 h 6858000"/>
                <a:gd name="connsiteX10" fmla="*/ 9019646 w 9107210"/>
                <a:gd name="connsiteY10" fmla="*/ 2710708 h 6858000"/>
                <a:gd name="connsiteX11" fmla="*/ 9105822 w 9107210"/>
                <a:gd name="connsiteY11" fmla="*/ 3582266 h 6858000"/>
                <a:gd name="connsiteX12" fmla="*/ 9057716 w 9107210"/>
                <a:gd name="connsiteY12" fmla="*/ 4017873 h 6858000"/>
                <a:gd name="connsiteX13" fmla="*/ 8945600 w 9107210"/>
                <a:gd name="connsiteY13" fmla="*/ 4439659 h 6858000"/>
                <a:gd name="connsiteX14" fmla="*/ 8796080 w 9107210"/>
                <a:gd name="connsiteY14" fmla="*/ 4847428 h 6858000"/>
                <a:gd name="connsiteX15" fmla="*/ 8702056 w 9107210"/>
                <a:gd name="connsiteY15" fmla="*/ 5050108 h 6858000"/>
                <a:gd name="connsiteX16" fmla="*/ 8581125 w 9107210"/>
                <a:gd name="connsiteY16" fmla="*/ 5247525 h 6858000"/>
                <a:gd name="connsiteX17" fmla="*/ 8426254 w 9107210"/>
                <a:gd name="connsiteY17" fmla="*/ 5429647 h 6858000"/>
                <a:gd name="connsiteX18" fmla="*/ 8337174 w 9107210"/>
                <a:gd name="connsiteY18" fmla="*/ 5510552 h 6858000"/>
                <a:gd name="connsiteX19" fmla="*/ 8243200 w 9107210"/>
                <a:gd name="connsiteY19" fmla="*/ 5582948 h 6858000"/>
                <a:gd name="connsiteX20" fmla="*/ 7868330 w 9107210"/>
                <a:gd name="connsiteY20" fmla="*/ 5811104 h 6858000"/>
                <a:gd name="connsiteX21" fmla="*/ 7538916 w 9107210"/>
                <a:gd name="connsiteY21" fmla="*/ 6018899 h 6858000"/>
                <a:gd name="connsiteX22" fmla="*/ 7391280 w 9107210"/>
                <a:gd name="connsiteY22" fmla="*/ 6134132 h 6858000"/>
                <a:gd name="connsiteX23" fmla="*/ 7252511 w 9107210"/>
                <a:gd name="connsiteY23" fmla="*/ 6259105 h 6858000"/>
                <a:gd name="connsiteX24" fmla="*/ 7185601 w 9107210"/>
                <a:gd name="connsiteY24" fmla="*/ 6325894 h 6858000"/>
                <a:gd name="connsiteX25" fmla="*/ 7116651 w 9107210"/>
                <a:gd name="connsiteY25" fmla="*/ 6397010 h 6858000"/>
                <a:gd name="connsiteX26" fmla="*/ 6978545 w 9107210"/>
                <a:gd name="connsiteY26" fmla="*/ 6541607 h 6858000"/>
                <a:gd name="connsiteX27" fmla="*/ 6693009 w 9107210"/>
                <a:gd name="connsiteY27" fmla="*/ 6832716 h 6858000"/>
                <a:gd name="connsiteX28" fmla="*/ 6667488 w 9107210"/>
                <a:gd name="connsiteY28" fmla="*/ 6858000 h 6858000"/>
                <a:gd name="connsiteX29" fmla="*/ 6056793 w 9107210"/>
                <a:gd name="connsiteY29" fmla="*/ 6858000 h 6858000"/>
                <a:gd name="connsiteX30" fmla="*/ 6077345 w 9107210"/>
                <a:gd name="connsiteY30" fmla="*/ 6835420 h 6858000"/>
                <a:gd name="connsiteX31" fmla="*/ 6208519 w 9107210"/>
                <a:gd name="connsiteY31" fmla="*/ 6683989 h 6858000"/>
                <a:gd name="connsiteX32" fmla="*/ 6340001 w 9107210"/>
                <a:gd name="connsiteY32" fmla="*/ 6529852 h 6858000"/>
                <a:gd name="connsiteX33" fmla="*/ 6611419 w 9107210"/>
                <a:gd name="connsiteY33" fmla="*/ 6219317 h 6858000"/>
                <a:gd name="connsiteX34" fmla="*/ 6757678 w 9107210"/>
                <a:gd name="connsiteY34" fmla="*/ 6068228 h 6858000"/>
                <a:gd name="connsiteX35" fmla="*/ 6833713 w 9107210"/>
                <a:gd name="connsiteY35" fmla="*/ 5994061 h 6858000"/>
                <a:gd name="connsiteX36" fmla="*/ 6915148 w 9107210"/>
                <a:gd name="connsiteY36" fmla="*/ 5918812 h 6858000"/>
                <a:gd name="connsiteX37" fmla="*/ 7276311 w 9107210"/>
                <a:gd name="connsiteY37" fmla="*/ 5650229 h 6858000"/>
                <a:gd name="connsiteX38" fmla="*/ 7664942 w 9107210"/>
                <a:gd name="connsiteY38" fmla="*/ 5445681 h 6858000"/>
                <a:gd name="connsiteX39" fmla="*/ 7848505 w 9107210"/>
                <a:gd name="connsiteY39" fmla="*/ 5358333 h 6858000"/>
                <a:gd name="connsiteX40" fmla="*/ 8011785 w 9107210"/>
                <a:gd name="connsiteY40" fmla="*/ 5267788 h 6858000"/>
                <a:gd name="connsiteX41" fmla="*/ 8260273 w 9107210"/>
                <a:gd name="connsiteY41" fmla="*/ 5034370 h 6858000"/>
                <a:gd name="connsiteX42" fmla="*/ 8417589 w 9107210"/>
                <a:gd name="connsiteY42" fmla="*/ 4714488 h 6858000"/>
                <a:gd name="connsiteX43" fmla="*/ 8495000 w 9107210"/>
                <a:gd name="connsiteY43" fmla="*/ 4346409 h 6858000"/>
                <a:gd name="connsiteX44" fmla="*/ 8508556 w 9107210"/>
                <a:gd name="connsiteY44" fmla="*/ 3971101 h 6858000"/>
                <a:gd name="connsiteX45" fmla="*/ 8483330 w 9107210"/>
                <a:gd name="connsiteY45" fmla="*/ 3600710 h 6858000"/>
                <a:gd name="connsiteX46" fmla="*/ 8425336 w 9107210"/>
                <a:gd name="connsiteY46" fmla="*/ 3236121 h 6858000"/>
                <a:gd name="connsiteX47" fmla="*/ 8334575 w 9107210"/>
                <a:gd name="connsiteY47" fmla="*/ 2877977 h 6858000"/>
                <a:gd name="connsiteX48" fmla="*/ 8087513 w 9107210"/>
                <a:gd name="connsiteY48" fmla="*/ 2174622 h 6858000"/>
                <a:gd name="connsiteX49" fmla="*/ 7723650 w 9107210"/>
                <a:gd name="connsiteY49" fmla="*/ 1507613 h 6858000"/>
                <a:gd name="connsiteX50" fmla="*/ 7501815 w 9107210"/>
                <a:gd name="connsiteY50" fmla="*/ 1192947 h 6858000"/>
                <a:gd name="connsiteX51" fmla="*/ 7254399 w 9107210"/>
                <a:gd name="connsiteY51" fmla="*/ 894361 h 6858000"/>
                <a:gd name="connsiteX52" fmla="*/ 6689339 w 9107210"/>
                <a:gd name="connsiteY52" fmla="*/ 354046 h 6858000"/>
                <a:gd name="connsiteX53" fmla="*/ 6206651 w 9107210"/>
                <a:gd name="connsiteY53" fmla="*/ 12626 h 6858000"/>
                <a:gd name="connsiteX54" fmla="*/ 1827105 w 9107210"/>
                <a:gd name="connsiteY54" fmla="*/ 0 h 6858000"/>
                <a:gd name="connsiteX55" fmla="*/ 2807607 w 9107210"/>
                <a:gd name="connsiteY55" fmla="*/ 0 h 6858000"/>
                <a:gd name="connsiteX56" fmla="*/ 2667958 w 9107210"/>
                <a:gd name="connsiteY56" fmla="*/ 88235 h 6858000"/>
                <a:gd name="connsiteX57" fmla="*/ 2354723 w 9107210"/>
                <a:gd name="connsiteY57" fmla="*/ 314947 h 6858000"/>
                <a:gd name="connsiteX58" fmla="*/ 2059963 w 9107210"/>
                <a:gd name="connsiteY58" fmla="*/ 561545 h 6858000"/>
                <a:gd name="connsiteX59" fmla="*/ 1780798 w 9107210"/>
                <a:gd name="connsiteY59" fmla="*/ 824425 h 6858000"/>
                <a:gd name="connsiteX60" fmla="*/ 954714 w 9107210"/>
                <a:gd name="connsiteY60" fmla="*/ 2094309 h 6858000"/>
                <a:gd name="connsiteX61" fmla="*/ 732676 w 9107210"/>
                <a:gd name="connsiteY61" fmla="*/ 2813646 h 6858000"/>
                <a:gd name="connsiteX62" fmla="*/ 673867 w 9107210"/>
                <a:gd name="connsiteY62" fmla="*/ 3183989 h 6858000"/>
                <a:gd name="connsiteX63" fmla="*/ 647621 w 9107210"/>
                <a:gd name="connsiteY63" fmla="*/ 3557281 h 6858000"/>
                <a:gd name="connsiteX64" fmla="*/ 653381 w 9107210"/>
                <a:gd name="connsiteY64" fmla="*/ 3931214 h 6858000"/>
                <a:gd name="connsiteX65" fmla="*/ 690428 w 9107210"/>
                <a:gd name="connsiteY65" fmla="*/ 4303719 h 6858000"/>
                <a:gd name="connsiteX66" fmla="*/ 871801 w 9107210"/>
                <a:gd name="connsiteY66" fmla="*/ 5033041 h 6858000"/>
                <a:gd name="connsiteX67" fmla="*/ 1197749 w 9107210"/>
                <a:gd name="connsiteY67" fmla="*/ 5718494 h 6858000"/>
                <a:gd name="connsiteX68" fmla="*/ 1411480 w 9107210"/>
                <a:gd name="connsiteY68" fmla="*/ 6036703 h 6858000"/>
                <a:gd name="connsiteX69" fmla="*/ 1530170 w 9107210"/>
                <a:gd name="connsiteY69" fmla="*/ 6188430 h 6858000"/>
                <a:gd name="connsiteX70" fmla="*/ 1657165 w 9107210"/>
                <a:gd name="connsiteY70" fmla="*/ 6335385 h 6858000"/>
                <a:gd name="connsiteX71" fmla="*/ 1931343 w 9107210"/>
                <a:gd name="connsiteY71" fmla="*/ 6612896 h 6858000"/>
                <a:gd name="connsiteX72" fmla="*/ 2220133 w 9107210"/>
                <a:gd name="connsiteY72" fmla="*/ 6858000 h 6858000"/>
                <a:gd name="connsiteX73" fmla="*/ 1539862 w 9107210"/>
                <a:gd name="connsiteY73" fmla="*/ 6858000 h 6858000"/>
                <a:gd name="connsiteX74" fmla="*/ 1307111 w 9107210"/>
                <a:gd name="connsiteY74" fmla="*/ 6648873 h 6858000"/>
                <a:gd name="connsiteX75" fmla="*/ 750258 w 9107210"/>
                <a:gd name="connsiteY75" fmla="*/ 5987570 h 6858000"/>
                <a:gd name="connsiteX76" fmla="*/ 335382 w 9107210"/>
                <a:gd name="connsiteY76" fmla="*/ 5229279 h 6858000"/>
                <a:gd name="connsiteX77" fmla="*/ 79351 w 9107210"/>
                <a:gd name="connsiteY77" fmla="*/ 4403854 h 6858000"/>
                <a:gd name="connsiteX78" fmla="*/ 16007 w 9107210"/>
                <a:gd name="connsiteY78" fmla="*/ 3975723 h 6858000"/>
                <a:gd name="connsiteX79" fmla="*/ 871 w 9107210"/>
                <a:gd name="connsiteY79" fmla="*/ 3543362 h 6858000"/>
                <a:gd name="connsiteX80" fmla="*/ 32519 w 9107210"/>
                <a:gd name="connsiteY80" fmla="*/ 3112085 h 6858000"/>
                <a:gd name="connsiteX81" fmla="*/ 108502 w 9107210"/>
                <a:gd name="connsiteY81" fmla="*/ 2686511 h 6858000"/>
                <a:gd name="connsiteX82" fmla="*/ 378239 w 9107210"/>
                <a:gd name="connsiteY82" fmla="*/ 1865955 h 6858000"/>
                <a:gd name="connsiteX83" fmla="*/ 1343701 w 9107210"/>
                <a:gd name="connsiteY83" fmla="*/ 431508 h 6858000"/>
                <a:gd name="connsiteX84" fmla="*/ 1661853 w 9107210"/>
                <a:gd name="connsiteY84" fmla="*/ 130268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</a:cxnLst>
              <a:rect l="l" t="t" r="r" b="b"/>
              <a:pathLst>
                <a:path w="9107210" h="6858000">
                  <a:moveTo>
                    <a:pt x="6184722" y="0"/>
                  </a:moveTo>
                  <a:lnTo>
                    <a:pt x="6985680" y="0"/>
                  </a:lnTo>
                  <a:lnTo>
                    <a:pt x="7324323" y="247136"/>
                  </a:lnTo>
                  <a:cubicBezTo>
                    <a:pt x="7437502" y="336500"/>
                    <a:pt x="7547171" y="430254"/>
                    <a:pt x="7652712" y="528495"/>
                  </a:cubicBezTo>
                  <a:cubicBezTo>
                    <a:pt x="7863743" y="724929"/>
                    <a:pt x="8060097" y="937593"/>
                    <a:pt x="8236677" y="1166289"/>
                  </a:cubicBezTo>
                  <a:cubicBezTo>
                    <a:pt x="8413818" y="1394594"/>
                    <a:pt x="8570168" y="1639471"/>
                    <a:pt x="8704298" y="1897038"/>
                  </a:cubicBezTo>
                  <a:cubicBezTo>
                    <a:pt x="8770803" y="2026141"/>
                    <a:pt x="8830836" y="2158786"/>
                    <a:pt x="8885160" y="2294087"/>
                  </a:cubicBezTo>
                  <a:cubicBezTo>
                    <a:pt x="8898360" y="2328071"/>
                    <a:pt x="8912169" y="2361810"/>
                    <a:pt x="8924247" y="2396286"/>
                  </a:cubicBezTo>
                  <a:lnTo>
                    <a:pt x="8960022" y="2499767"/>
                  </a:lnTo>
                  <a:lnTo>
                    <a:pt x="8991720" y="2604671"/>
                  </a:lnTo>
                  <a:cubicBezTo>
                    <a:pt x="9002116" y="2639690"/>
                    <a:pt x="9010474" y="2675346"/>
                    <a:pt x="9019646" y="2710708"/>
                  </a:cubicBezTo>
                  <a:cubicBezTo>
                    <a:pt x="9089055" y="2995079"/>
                    <a:pt x="9113620" y="3289927"/>
                    <a:pt x="9105822" y="3582266"/>
                  </a:cubicBezTo>
                  <a:cubicBezTo>
                    <a:pt x="9101796" y="3728484"/>
                    <a:pt x="9085744" y="3874458"/>
                    <a:pt x="9057716" y="4017873"/>
                  </a:cubicBezTo>
                  <a:cubicBezTo>
                    <a:pt x="9029534" y="4161336"/>
                    <a:pt x="8990497" y="4302046"/>
                    <a:pt x="8945600" y="4439659"/>
                  </a:cubicBezTo>
                  <a:cubicBezTo>
                    <a:pt x="8900857" y="4577566"/>
                    <a:pt x="8852901" y="4711784"/>
                    <a:pt x="8796080" y="4847428"/>
                  </a:cubicBezTo>
                  <a:cubicBezTo>
                    <a:pt x="8767695" y="4915152"/>
                    <a:pt x="8737016" y="4982926"/>
                    <a:pt x="8702056" y="5050108"/>
                  </a:cubicBezTo>
                  <a:cubicBezTo>
                    <a:pt x="8666485" y="5116997"/>
                    <a:pt x="8627347" y="5183687"/>
                    <a:pt x="8581125" y="5247525"/>
                  </a:cubicBezTo>
                  <a:cubicBezTo>
                    <a:pt x="8535565" y="5311660"/>
                    <a:pt x="8483534" y="5373185"/>
                    <a:pt x="8426254" y="5429647"/>
                  </a:cubicBezTo>
                  <a:cubicBezTo>
                    <a:pt x="8397512" y="5457779"/>
                    <a:pt x="8367801" y="5484879"/>
                    <a:pt x="8337174" y="5510552"/>
                  </a:cubicBezTo>
                  <a:cubicBezTo>
                    <a:pt x="8306444" y="5536077"/>
                    <a:pt x="8274899" y="5560029"/>
                    <a:pt x="8243200" y="5582948"/>
                  </a:cubicBezTo>
                  <a:cubicBezTo>
                    <a:pt x="8115543" y="5674574"/>
                    <a:pt x="7986203" y="5743233"/>
                    <a:pt x="7868330" y="5811104"/>
                  </a:cubicBezTo>
                  <a:cubicBezTo>
                    <a:pt x="7749844" y="5878385"/>
                    <a:pt x="7640685" y="5945126"/>
                    <a:pt x="7538916" y="6018899"/>
                  </a:cubicBezTo>
                  <a:cubicBezTo>
                    <a:pt x="7487749" y="6055392"/>
                    <a:pt x="7438777" y="6093950"/>
                    <a:pt x="7391280" y="6134132"/>
                  </a:cubicBezTo>
                  <a:cubicBezTo>
                    <a:pt x="7343427" y="6173921"/>
                    <a:pt x="7297511" y="6215922"/>
                    <a:pt x="7252511" y="6259105"/>
                  </a:cubicBezTo>
                  <a:cubicBezTo>
                    <a:pt x="7229784" y="6280990"/>
                    <a:pt x="7208635" y="6302433"/>
                    <a:pt x="7185601" y="6325894"/>
                  </a:cubicBezTo>
                  <a:lnTo>
                    <a:pt x="7116651" y="6397010"/>
                  </a:lnTo>
                  <a:lnTo>
                    <a:pt x="6978545" y="6541607"/>
                  </a:lnTo>
                  <a:cubicBezTo>
                    <a:pt x="6885693" y="6638397"/>
                    <a:pt x="6789885" y="6734943"/>
                    <a:pt x="6693009" y="6832716"/>
                  </a:cubicBezTo>
                  <a:lnTo>
                    <a:pt x="6667488" y="6858000"/>
                  </a:lnTo>
                  <a:lnTo>
                    <a:pt x="6056793" y="6858000"/>
                  </a:lnTo>
                  <a:lnTo>
                    <a:pt x="6077345" y="6835420"/>
                  </a:lnTo>
                  <a:cubicBezTo>
                    <a:pt x="6121427" y="6785747"/>
                    <a:pt x="6164948" y="6735090"/>
                    <a:pt x="6208519" y="6683989"/>
                  </a:cubicBezTo>
                  <a:lnTo>
                    <a:pt x="6340001" y="6529852"/>
                  </a:lnTo>
                  <a:cubicBezTo>
                    <a:pt x="6428315" y="6426667"/>
                    <a:pt x="6516733" y="6321417"/>
                    <a:pt x="6611419" y="6219317"/>
                  </a:cubicBezTo>
                  <a:cubicBezTo>
                    <a:pt x="6658864" y="6168363"/>
                    <a:pt x="6707584" y="6117950"/>
                    <a:pt x="6757678" y="6068228"/>
                  </a:cubicBezTo>
                  <a:lnTo>
                    <a:pt x="6833713" y="5994061"/>
                  </a:lnTo>
                  <a:cubicBezTo>
                    <a:pt x="6859346" y="5969422"/>
                    <a:pt x="6887579" y="5943404"/>
                    <a:pt x="6915148" y="5918812"/>
                  </a:cubicBezTo>
                  <a:cubicBezTo>
                    <a:pt x="7026295" y="5819219"/>
                    <a:pt x="7148602" y="5729117"/>
                    <a:pt x="7276311" y="5650229"/>
                  </a:cubicBezTo>
                  <a:cubicBezTo>
                    <a:pt x="7403918" y="5571046"/>
                    <a:pt x="7537794" y="5505190"/>
                    <a:pt x="7664942" y="5445681"/>
                  </a:cubicBezTo>
                  <a:cubicBezTo>
                    <a:pt x="7728491" y="5416024"/>
                    <a:pt x="7790410" y="5387449"/>
                    <a:pt x="7848505" y="5358333"/>
                  </a:cubicBezTo>
                  <a:cubicBezTo>
                    <a:pt x="7906805" y="5329315"/>
                    <a:pt x="7961843" y="5300101"/>
                    <a:pt x="8011785" y="5267788"/>
                  </a:cubicBezTo>
                  <a:cubicBezTo>
                    <a:pt x="8112281" y="5203950"/>
                    <a:pt x="8193615" y="5128111"/>
                    <a:pt x="8260273" y="5034370"/>
                  </a:cubicBezTo>
                  <a:cubicBezTo>
                    <a:pt x="8326370" y="4940776"/>
                    <a:pt x="8378657" y="4831640"/>
                    <a:pt x="8417589" y="4714488"/>
                  </a:cubicBezTo>
                  <a:cubicBezTo>
                    <a:pt x="8456372" y="4597485"/>
                    <a:pt x="8481140" y="4471332"/>
                    <a:pt x="8495000" y="4346409"/>
                  </a:cubicBezTo>
                  <a:cubicBezTo>
                    <a:pt x="8508404" y="4221044"/>
                    <a:pt x="8511359" y="4095482"/>
                    <a:pt x="8508556" y="3971101"/>
                  </a:cubicBezTo>
                  <a:cubicBezTo>
                    <a:pt x="8504530" y="3846571"/>
                    <a:pt x="8495663" y="3723222"/>
                    <a:pt x="8483330" y="3600710"/>
                  </a:cubicBezTo>
                  <a:cubicBezTo>
                    <a:pt x="8470793" y="3478148"/>
                    <a:pt x="8451888" y="3356421"/>
                    <a:pt x="8425336" y="3236121"/>
                  </a:cubicBezTo>
                  <a:cubicBezTo>
                    <a:pt x="8399091" y="3115774"/>
                    <a:pt x="8367801" y="2996655"/>
                    <a:pt x="8334575" y="2877977"/>
                  </a:cubicBezTo>
                  <a:cubicBezTo>
                    <a:pt x="8268222" y="2640772"/>
                    <a:pt x="8190100" y="2404057"/>
                    <a:pt x="8087513" y="2174622"/>
                  </a:cubicBezTo>
                  <a:cubicBezTo>
                    <a:pt x="7985081" y="1945237"/>
                    <a:pt x="7863233" y="1721900"/>
                    <a:pt x="7723650" y="1507613"/>
                  </a:cubicBezTo>
                  <a:cubicBezTo>
                    <a:pt x="7653527" y="1400692"/>
                    <a:pt x="7579684" y="1295589"/>
                    <a:pt x="7501815" y="1192947"/>
                  </a:cubicBezTo>
                  <a:cubicBezTo>
                    <a:pt x="7423844" y="1090353"/>
                    <a:pt x="7340778" y="991103"/>
                    <a:pt x="7254399" y="894361"/>
                  </a:cubicBezTo>
                  <a:cubicBezTo>
                    <a:pt x="7082047" y="700485"/>
                    <a:pt x="6893083" y="519052"/>
                    <a:pt x="6689339" y="354046"/>
                  </a:cubicBezTo>
                  <a:cubicBezTo>
                    <a:pt x="6536914" y="229775"/>
                    <a:pt x="6375602" y="115325"/>
                    <a:pt x="6206651" y="12626"/>
                  </a:cubicBezTo>
                  <a:close/>
                  <a:moveTo>
                    <a:pt x="1827105" y="0"/>
                  </a:moveTo>
                  <a:lnTo>
                    <a:pt x="2807607" y="0"/>
                  </a:lnTo>
                  <a:lnTo>
                    <a:pt x="2667958" y="88235"/>
                  </a:lnTo>
                  <a:cubicBezTo>
                    <a:pt x="2560098" y="159777"/>
                    <a:pt x="2455754" y="235690"/>
                    <a:pt x="2354723" y="314947"/>
                  </a:cubicBezTo>
                  <a:cubicBezTo>
                    <a:pt x="2253464" y="394030"/>
                    <a:pt x="2156943" y="478181"/>
                    <a:pt x="2059963" y="561545"/>
                  </a:cubicBezTo>
                  <a:cubicBezTo>
                    <a:pt x="1962831" y="644811"/>
                    <a:pt x="1868297" y="731322"/>
                    <a:pt x="1780798" y="824425"/>
                  </a:cubicBezTo>
                  <a:cubicBezTo>
                    <a:pt x="1429010" y="1195013"/>
                    <a:pt x="1148011" y="1628455"/>
                    <a:pt x="954714" y="2094309"/>
                  </a:cubicBezTo>
                  <a:cubicBezTo>
                    <a:pt x="857938" y="2327186"/>
                    <a:pt x="783229" y="2568326"/>
                    <a:pt x="732676" y="2813646"/>
                  </a:cubicBezTo>
                  <a:cubicBezTo>
                    <a:pt x="707552" y="2936307"/>
                    <a:pt x="688085" y="3059952"/>
                    <a:pt x="673867" y="3183989"/>
                  </a:cubicBezTo>
                  <a:cubicBezTo>
                    <a:pt x="660056" y="3308075"/>
                    <a:pt x="651341" y="3432605"/>
                    <a:pt x="647621" y="3557281"/>
                  </a:cubicBezTo>
                  <a:cubicBezTo>
                    <a:pt x="644411" y="3681958"/>
                    <a:pt x="645329" y="3806733"/>
                    <a:pt x="653381" y="3931214"/>
                  </a:cubicBezTo>
                  <a:cubicBezTo>
                    <a:pt x="659852" y="4055792"/>
                    <a:pt x="672949" y="4179977"/>
                    <a:pt x="690428" y="4303719"/>
                  </a:cubicBezTo>
                  <a:cubicBezTo>
                    <a:pt x="726408" y="4551057"/>
                    <a:pt x="786440" y="4795835"/>
                    <a:pt x="871801" y="5033041"/>
                  </a:cubicBezTo>
                  <a:cubicBezTo>
                    <a:pt x="957007" y="5270247"/>
                    <a:pt x="1065962" y="5500322"/>
                    <a:pt x="1197749" y="5718494"/>
                  </a:cubicBezTo>
                  <a:cubicBezTo>
                    <a:pt x="1263846" y="5827433"/>
                    <a:pt x="1334937" y="5933813"/>
                    <a:pt x="1411480" y="6036703"/>
                  </a:cubicBezTo>
                  <a:cubicBezTo>
                    <a:pt x="1449548" y="6088295"/>
                    <a:pt x="1489451" y="6138609"/>
                    <a:pt x="1530170" y="6188430"/>
                  </a:cubicBezTo>
                  <a:cubicBezTo>
                    <a:pt x="1571447" y="6238055"/>
                    <a:pt x="1613644" y="6287336"/>
                    <a:pt x="1657165" y="6335385"/>
                  </a:cubicBezTo>
                  <a:cubicBezTo>
                    <a:pt x="1744079" y="6431708"/>
                    <a:pt x="1835644" y="6524282"/>
                    <a:pt x="1931343" y="6612896"/>
                  </a:cubicBezTo>
                  <a:lnTo>
                    <a:pt x="2220133" y="6858000"/>
                  </a:lnTo>
                  <a:lnTo>
                    <a:pt x="1539862" y="6858000"/>
                  </a:lnTo>
                  <a:lnTo>
                    <a:pt x="1307111" y="6648873"/>
                  </a:lnTo>
                  <a:cubicBezTo>
                    <a:pt x="1101839" y="6448063"/>
                    <a:pt x="913180" y="6225465"/>
                    <a:pt x="750258" y="5987570"/>
                  </a:cubicBezTo>
                  <a:cubicBezTo>
                    <a:pt x="587232" y="5749281"/>
                    <a:pt x="448261" y="5494813"/>
                    <a:pt x="335382" y="5229279"/>
                  </a:cubicBezTo>
                  <a:cubicBezTo>
                    <a:pt x="222298" y="4963793"/>
                    <a:pt x="137040" y="4686652"/>
                    <a:pt x="79351" y="4403854"/>
                  </a:cubicBezTo>
                  <a:cubicBezTo>
                    <a:pt x="50150" y="4262456"/>
                    <a:pt x="29767" y="4119385"/>
                    <a:pt x="16007" y="3975723"/>
                  </a:cubicBezTo>
                  <a:cubicBezTo>
                    <a:pt x="3930" y="3831964"/>
                    <a:pt x="-2441" y="3687614"/>
                    <a:pt x="871" y="3543362"/>
                  </a:cubicBezTo>
                  <a:cubicBezTo>
                    <a:pt x="3522" y="3399160"/>
                    <a:pt x="14172" y="3255105"/>
                    <a:pt x="32519" y="3112085"/>
                  </a:cubicBezTo>
                  <a:cubicBezTo>
                    <a:pt x="50508" y="2969014"/>
                    <a:pt x="76090" y="2826925"/>
                    <a:pt x="108502" y="2686511"/>
                  </a:cubicBezTo>
                  <a:cubicBezTo>
                    <a:pt x="173019" y="2405533"/>
                    <a:pt x="263474" y="2130703"/>
                    <a:pt x="378239" y="1865955"/>
                  </a:cubicBezTo>
                  <a:cubicBezTo>
                    <a:pt x="607922" y="1336607"/>
                    <a:pt x="935706" y="848228"/>
                    <a:pt x="1343701" y="431508"/>
                  </a:cubicBezTo>
                  <a:cubicBezTo>
                    <a:pt x="1446133" y="327783"/>
                    <a:pt x="1550910" y="225926"/>
                    <a:pt x="1661853" y="130268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8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D74CD21D-122E-4F3D-82AF-F4A37C278AF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8434" y="36937"/>
              <a:ext cx="9747620" cy="6858000"/>
            </a:xfrm>
            <a:custGeom>
              <a:avLst/>
              <a:gdLst>
                <a:gd name="connsiteX0" fmla="*/ 7235453 w 9747620"/>
                <a:gd name="connsiteY0" fmla="*/ 0 h 6858000"/>
                <a:gd name="connsiteX1" fmla="*/ 7548130 w 9747620"/>
                <a:gd name="connsiteY1" fmla="*/ 0 h 6858000"/>
                <a:gd name="connsiteX2" fmla="*/ 7710334 w 9747620"/>
                <a:gd name="connsiteY2" fmla="*/ 111973 h 6858000"/>
                <a:gd name="connsiteX3" fmla="*/ 7889188 w 9747620"/>
                <a:gd name="connsiteY3" fmla="*/ 251542 h 6858000"/>
                <a:gd name="connsiteX4" fmla="*/ 8061828 w 9747620"/>
                <a:gd name="connsiteY4" fmla="*/ 398586 h 6858000"/>
                <a:gd name="connsiteX5" fmla="*/ 8145637 w 9747620"/>
                <a:gd name="connsiteY5" fmla="*/ 474218 h 6858000"/>
                <a:gd name="connsiteX6" fmla="*/ 8187242 w 9747620"/>
                <a:gd name="connsiteY6" fmla="*/ 512753 h 6858000"/>
                <a:gd name="connsiteX7" fmla="*/ 8228402 w 9747620"/>
                <a:gd name="connsiteY7" fmla="*/ 551575 h 6858000"/>
                <a:gd name="connsiteX8" fmla="*/ 8389211 w 9747620"/>
                <a:gd name="connsiteY8" fmla="*/ 710937 h 6858000"/>
                <a:gd name="connsiteX9" fmla="*/ 8467206 w 9747620"/>
                <a:gd name="connsiteY9" fmla="*/ 793088 h 6858000"/>
                <a:gd name="connsiteX10" fmla="*/ 8486791 w 9747620"/>
                <a:gd name="connsiteY10" fmla="*/ 814223 h 6858000"/>
                <a:gd name="connsiteX11" fmla="*/ 8505979 w 9747620"/>
                <a:gd name="connsiteY11" fmla="*/ 835409 h 6858000"/>
                <a:gd name="connsiteX12" fmla="*/ 8543509 w 9747620"/>
                <a:gd name="connsiteY12" fmla="*/ 877346 h 6858000"/>
                <a:gd name="connsiteX13" fmla="*/ 8690549 w 9747620"/>
                <a:gd name="connsiteY13" fmla="*/ 1048978 h 6858000"/>
                <a:gd name="connsiteX14" fmla="*/ 8761732 w 9747620"/>
                <a:gd name="connsiteY14" fmla="*/ 1137502 h 6858000"/>
                <a:gd name="connsiteX15" fmla="*/ 8796379 w 9747620"/>
                <a:gd name="connsiteY15" fmla="*/ 1182077 h 6858000"/>
                <a:gd name="connsiteX16" fmla="*/ 8830678 w 9747620"/>
                <a:gd name="connsiteY16" fmla="*/ 1226986 h 6858000"/>
                <a:gd name="connsiteX17" fmla="*/ 8963353 w 9747620"/>
                <a:gd name="connsiteY17" fmla="*/ 1410936 h 6858000"/>
                <a:gd name="connsiteX18" fmla="*/ 9026483 w 9747620"/>
                <a:gd name="connsiteY18" fmla="*/ 1505499 h 6858000"/>
                <a:gd name="connsiteX19" fmla="*/ 9057004 w 9747620"/>
                <a:gd name="connsiteY19" fmla="*/ 1552613 h 6858000"/>
                <a:gd name="connsiteX20" fmla="*/ 9087278 w 9747620"/>
                <a:gd name="connsiteY20" fmla="*/ 1600542 h 6858000"/>
                <a:gd name="connsiteX21" fmla="*/ 9202851 w 9747620"/>
                <a:gd name="connsiteY21" fmla="*/ 1795515 h 6858000"/>
                <a:gd name="connsiteX22" fmla="*/ 9257332 w 9747620"/>
                <a:gd name="connsiteY22" fmla="*/ 1894920 h 6858000"/>
                <a:gd name="connsiteX23" fmla="*/ 9283778 w 9747620"/>
                <a:gd name="connsiteY23" fmla="*/ 1945436 h 6858000"/>
                <a:gd name="connsiteX24" fmla="*/ 9309428 w 9747620"/>
                <a:gd name="connsiteY24" fmla="*/ 1996193 h 6858000"/>
                <a:gd name="connsiteX25" fmla="*/ 9405714 w 9747620"/>
                <a:gd name="connsiteY25" fmla="*/ 2202191 h 6858000"/>
                <a:gd name="connsiteX26" fmla="*/ 9566524 w 9747620"/>
                <a:gd name="connsiteY26" fmla="*/ 2627653 h 6858000"/>
                <a:gd name="connsiteX27" fmla="*/ 9583573 w 9747620"/>
                <a:gd name="connsiteY27" fmla="*/ 2682195 h 6858000"/>
                <a:gd name="connsiteX28" fmla="*/ 9591974 w 9747620"/>
                <a:gd name="connsiteY28" fmla="*/ 2709707 h 6858000"/>
                <a:gd name="connsiteX29" fmla="*/ 9600027 w 9747620"/>
                <a:gd name="connsiteY29" fmla="*/ 2737650 h 6858000"/>
                <a:gd name="connsiteX30" fmla="*/ 9629803 w 9747620"/>
                <a:gd name="connsiteY30" fmla="*/ 2847694 h 6858000"/>
                <a:gd name="connsiteX31" fmla="*/ 9679909 w 9747620"/>
                <a:gd name="connsiteY31" fmla="*/ 3070131 h 6858000"/>
                <a:gd name="connsiteX32" fmla="*/ 9690498 w 9747620"/>
                <a:gd name="connsiteY32" fmla="*/ 3126159 h 6858000"/>
                <a:gd name="connsiteX33" fmla="*/ 9700390 w 9747620"/>
                <a:gd name="connsiteY33" fmla="*/ 3181805 h 6858000"/>
                <a:gd name="connsiteX34" fmla="*/ 9709685 w 9747620"/>
                <a:gd name="connsiteY34" fmla="*/ 3243392 h 6858000"/>
                <a:gd name="connsiteX35" fmla="*/ 9713016 w 9747620"/>
                <a:gd name="connsiteY35" fmla="*/ 3267597 h 6858000"/>
                <a:gd name="connsiteX36" fmla="*/ 9716844 w 9747620"/>
                <a:gd name="connsiteY36" fmla="*/ 3294437 h 6858000"/>
                <a:gd name="connsiteX37" fmla="*/ 9720820 w 9747620"/>
                <a:gd name="connsiteY37" fmla="*/ 3324488 h 6858000"/>
                <a:gd name="connsiteX38" fmla="*/ 9722709 w 9747620"/>
                <a:gd name="connsiteY38" fmla="*/ 3340737 h 6858000"/>
                <a:gd name="connsiteX39" fmla="*/ 9724301 w 9747620"/>
                <a:gd name="connsiteY39" fmla="*/ 3356361 h 6858000"/>
                <a:gd name="connsiteX40" fmla="*/ 9730166 w 9747620"/>
                <a:gd name="connsiteY40" fmla="*/ 3412197 h 6858000"/>
                <a:gd name="connsiteX41" fmla="*/ 9735783 w 9747620"/>
                <a:gd name="connsiteY41" fmla="*/ 3468083 h 6858000"/>
                <a:gd name="connsiteX42" fmla="*/ 9739760 w 9747620"/>
                <a:gd name="connsiteY42" fmla="*/ 3524399 h 6858000"/>
                <a:gd name="connsiteX43" fmla="*/ 9741748 w 9747620"/>
                <a:gd name="connsiteY43" fmla="*/ 3552580 h 6858000"/>
                <a:gd name="connsiteX44" fmla="*/ 9742742 w 9747620"/>
                <a:gd name="connsiteY44" fmla="*/ 3566672 h 6858000"/>
                <a:gd name="connsiteX45" fmla="*/ 9743488 w 9747620"/>
                <a:gd name="connsiteY45" fmla="*/ 3581865 h 6858000"/>
                <a:gd name="connsiteX46" fmla="*/ 9744731 w 9747620"/>
                <a:gd name="connsiteY46" fmla="*/ 3611341 h 6858000"/>
                <a:gd name="connsiteX47" fmla="*/ 9745725 w 9747620"/>
                <a:gd name="connsiteY47" fmla="*/ 3639715 h 6858000"/>
                <a:gd name="connsiteX48" fmla="*/ 9747613 w 9747620"/>
                <a:gd name="connsiteY48" fmla="*/ 3753786 h 6858000"/>
                <a:gd name="connsiteX49" fmla="*/ 9740405 w 9747620"/>
                <a:gd name="connsiteY49" fmla="*/ 3984609 h 6858000"/>
                <a:gd name="connsiteX50" fmla="*/ 9736329 w 9747620"/>
                <a:gd name="connsiteY50" fmla="*/ 4038434 h 6858000"/>
                <a:gd name="connsiteX51" fmla="*/ 9731408 w 9747620"/>
                <a:gd name="connsiteY51" fmla="*/ 4099446 h 6858000"/>
                <a:gd name="connsiteX52" fmla="*/ 9717987 w 9747620"/>
                <a:gd name="connsiteY52" fmla="*/ 4213325 h 6858000"/>
                <a:gd name="connsiteX53" fmla="*/ 9716297 w 9747620"/>
                <a:gd name="connsiteY53" fmla="*/ 4227129 h 6858000"/>
                <a:gd name="connsiteX54" fmla="*/ 9714110 w 9747620"/>
                <a:gd name="connsiteY54" fmla="*/ 4240981 h 6858000"/>
                <a:gd name="connsiteX55" fmla="*/ 9709785 w 9747620"/>
                <a:gd name="connsiteY55" fmla="*/ 4268731 h 6858000"/>
                <a:gd name="connsiteX56" fmla="*/ 9701086 w 9747620"/>
                <a:gd name="connsiteY56" fmla="*/ 4324185 h 6858000"/>
                <a:gd name="connsiteX57" fmla="*/ 9698699 w 9747620"/>
                <a:gd name="connsiteY57" fmla="*/ 4338994 h 6858000"/>
                <a:gd name="connsiteX58" fmla="*/ 9695966 w 9747620"/>
                <a:gd name="connsiteY58" fmla="*/ 4355050 h 6858000"/>
                <a:gd name="connsiteX59" fmla="*/ 9690299 w 9747620"/>
                <a:gd name="connsiteY59" fmla="*/ 4385054 h 6858000"/>
                <a:gd name="connsiteX60" fmla="*/ 9679909 w 9747620"/>
                <a:gd name="connsiteY60" fmla="*/ 4437919 h 6858000"/>
                <a:gd name="connsiteX61" fmla="*/ 9673647 w 9747620"/>
                <a:gd name="connsiteY61" fmla="*/ 4468162 h 6858000"/>
                <a:gd name="connsiteX62" fmla="*/ 9667532 w 9747620"/>
                <a:gd name="connsiteY62" fmla="*/ 4496296 h 6858000"/>
                <a:gd name="connsiteX63" fmla="*/ 9654658 w 9747620"/>
                <a:gd name="connsiteY63" fmla="*/ 4552277 h 6858000"/>
                <a:gd name="connsiteX64" fmla="*/ 9625876 w 9747620"/>
                <a:gd name="connsiteY64" fmla="*/ 4664478 h 6858000"/>
                <a:gd name="connsiteX65" fmla="*/ 9552803 w 9747620"/>
                <a:gd name="connsiteY65" fmla="*/ 4888737 h 6858000"/>
                <a:gd name="connsiteX66" fmla="*/ 9452639 w 9747620"/>
                <a:gd name="connsiteY66" fmla="*/ 5110934 h 6858000"/>
                <a:gd name="connsiteX67" fmla="*/ 9388017 w 9747620"/>
                <a:gd name="connsiteY67" fmla="*/ 5220020 h 6858000"/>
                <a:gd name="connsiteX68" fmla="*/ 9370073 w 9747620"/>
                <a:gd name="connsiteY68" fmla="*/ 5246811 h 6858000"/>
                <a:gd name="connsiteX69" fmla="*/ 9360926 w 9747620"/>
                <a:gd name="connsiteY69" fmla="*/ 5260040 h 6858000"/>
                <a:gd name="connsiteX70" fmla="*/ 9351829 w 9747620"/>
                <a:gd name="connsiteY70" fmla="*/ 5272646 h 6858000"/>
                <a:gd name="connsiteX71" fmla="*/ 9313305 w 9747620"/>
                <a:gd name="connsiteY71" fmla="*/ 5323881 h 6858000"/>
                <a:gd name="connsiteX72" fmla="*/ 9130375 w 9747620"/>
                <a:gd name="connsiteY72" fmla="*/ 5510802 h 6858000"/>
                <a:gd name="connsiteX73" fmla="*/ 9028422 w 9747620"/>
                <a:gd name="connsiteY73" fmla="*/ 5588878 h 6858000"/>
                <a:gd name="connsiteX74" fmla="*/ 9002424 w 9747620"/>
                <a:gd name="connsiteY74" fmla="*/ 5606707 h 6858000"/>
                <a:gd name="connsiteX75" fmla="*/ 8976525 w 9747620"/>
                <a:gd name="connsiteY75" fmla="*/ 5623866 h 6858000"/>
                <a:gd name="connsiteX76" fmla="*/ 8924181 w 9747620"/>
                <a:gd name="connsiteY76" fmla="*/ 5656793 h 6858000"/>
                <a:gd name="connsiteX77" fmla="*/ 8717291 w 9747620"/>
                <a:gd name="connsiteY77" fmla="*/ 5771582 h 6858000"/>
                <a:gd name="connsiteX78" fmla="*/ 8617129 w 9747620"/>
                <a:gd name="connsiteY78" fmla="*/ 5823105 h 6858000"/>
                <a:gd name="connsiteX79" fmla="*/ 8518207 w 9747620"/>
                <a:gd name="connsiteY79" fmla="*/ 5873671 h 6858000"/>
                <a:gd name="connsiteX80" fmla="*/ 8150558 w 9747620"/>
                <a:gd name="connsiteY80" fmla="*/ 6086761 h 6858000"/>
                <a:gd name="connsiteX81" fmla="*/ 7979410 w 9747620"/>
                <a:gd name="connsiteY81" fmla="*/ 6207158 h 6858000"/>
                <a:gd name="connsiteX82" fmla="*/ 7938300 w 9747620"/>
                <a:gd name="connsiteY82" fmla="*/ 6238887 h 6858000"/>
                <a:gd name="connsiteX83" fmla="*/ 7897936 w 9747620"/>
                <a:gd name="connsiteY83" fmla="*/ 6271286 h 6858000"/>
                <a:gd name="connsiteX84" fmla="*/ 7858367 w 9747620"/>
                <a:gd name="connsiteY84" fmla="*/ 6304357 h 6858000"/>
                <a:gd name="connsiteX85" fmla="*/ 7819048 w 9747620"/>
                <a:gd name="connsiteY85" fmla="*/ 6338770 h 6858000"/>
                <a:gd name="connsiteX86" fmla="*/ 7778882 w 9747620"/>
                <a:gd name="connsiteY86" fmla="*/ 6374477 h 6858000"/>
                <a:gd name="connsiteX87" fmla="*/ 7739563 w 9747620"/>
                <a:gd name="connsiteY87" fmla="*/ 6410328 h 6858000"/>
                <a:gd name="connsiteX88" fmla="*/ 7660824 w 9747620"/>
                <a:gd name="connsiteY88" fmla="*/ 6484138 h 6858000"/>
                <a:gd name="connsiteX89" fmla="*/ 7502302 w 9747620"/>
                <a:gd name="connsiteY89" fmla="*/ 6636360 h 6858000"/>
                <a:gd name="connsiteX90" fmla="*/ 7273394 w 9747620"/>
                <a:gd name="connsiteY90" fmla="*/ 6858000 h 6858000"/>
                <a:gd name="connsiteX91" fmla="*/ 6780690 w 9747620"/>
                <a:gd name="connsiteY91" fmla="*/ 6858000 h 6858000"/>
                <a:gd name="connsiteX92" fmla="*/ 6854939 w 9747620"/>
                <a:gd name="connsiteY92" fmla="*/ 6783597 h 6858000"/>
                <a:gd name="connsiteX93" fmla="*/ 6932087 w 9747620"/>
                <a:gd name="connsiteY93" fmla="*/ 6705809 h 6858000"/>
                <a:gd name="connsiteX94" fmla="*/ 7241130 w 9747620"/>
                <a:gd name="connsiteY94" fmla="*/ 6390965 h 6858000"/>
                <a:gd name="connsiteX95" fmla="*/ 7397564 w 9747620"/>
                <a:gd name="connsiteY95" fmla="*/ 6233087 h 6858000"/>
                <a:gd name="connsiteX96" fmla="*/ 7478142 w 9747620"/>
                <a:gd name="connsiteY96" fmla="*/ 6153670 h 6858000"/>
                <a:gd name="connsiteX97" fmla="*/ 7519600 w 9747620"/>
                <a:gd name="connsiteY97" fmla="*/ 6113937 h 6858000"/>
                <a:gd name="connsiteX98" fmla="*/ 7561207 w 9747620"/>
                <a:gd name="connsiteY98" fmla="*/ 6075067 h 6858000"/>
                <a:gd name="connsiteX99" fmla="*/ 7604204 w 9747620"/>
                <a:gd name="connsiteY99" fmla="*/ 6035526 h 6858000"/>
                <a:gd name="connsiteX100" fmla="*/ 7648644 w 9747620"/>
                <a:gd name="connsiteY100" fmla="*/ 5996416 h 6858000"/>
                <a:gd name="connsiteX101" fmla="*/ 7693830 w 9747620"/>
                <a:gd name="connsiteY101" fmla="*/ 5958264 h 6858000"/>
                <a:gd name="connsiteX102" fmla="*/ 7739662 w 9747620"/>
                <a:gd name="connsiteY102" fmla="*/ 5921073 h 6858000"/>
                <a:gd name="connsiteX103" fmla="*/ 7928458 w 9747620"/>
                <a:gd name="connsiteY103" fmla="*/ 5781025 h 6858000"/>
                <a:gd name="connsiteX104" fmla="*/ 8325882 w 9747620"/>
                <a:gd name="connsiteY104" fmla="*/ 5537450 h 6858000"/>
                <a:gd name="connsiteX105" fmla="*/ 8424555 w 9747620"/>
                <a:gd name="connsiteY105" fmla="*/ 5484106 h 6858000"/>
                <a:gd name="connsiteX106" fmla="*/ 8521737 w 9747620"/>
                <a:gd name="connsiteY106" fmla="*/ 5431289 h 6858000"/>
                <a:gd name="connsiteX107" fmla="*/ 8702677 w 9747620"/>
                <a:gd name="connsiteY107" fmla="*/ 5325942 h 6858000"/>
                <a:gd name="connsiteX108" fmla="*/ 8743986 w 9747620"/>
                <a:gd name="connsiteY108" fmla="*/ 5298717 h 6858000"/>
                <a:gd name="connsiteX109" fmla="*/ 8764167 w 9747620"/>
                <a:gd name="connsiteY109" fmla="*/ 5284723 h 6858000"/>
                <a:gd name="connsiteX110" fmla="*/ 8783704 w 9747620"/>
                <a:gd name="connsiteY110" fmla="*/ 5270679 h 6858000"/>
                <a:gd name="connsiteX111" fmla="*/ 8856776 w 9747620"/>
                <a:gd name="connsiteY111" fmla="*/ 5212399 h 6858000"/>
                <a:gd name="connsiteX112" fmla="*/ 8979856 w 9747620"/>
                <a:gd name="connsiteY112" fmla="*/ 5082081 h 6858000"/>
                <a:gd name="connsiteX113" fmla="*/ 9006699 w 9747620"/>
                <a:gd name="connsiteY113" fmla="*/ 5044984 h 6858000"/>
                <a:gd name="connsiteX114" fmla="*/ 9013509 w 9747620"/>
                <a:gd name="connsiteY114" fmla="*/ 5035254 h 6858000"/>
                <a:gd name="connsiteX115" fmla="*/ 9019773 w 9747620"/>
                <a:gd name="connsiteY115" fmla="*/ 5025812 h 6858000"/>
                <a:gd name="connsiteX116" fmla="*/ 9032050 w 9747620"/>
                <a:gd name="connsiteY116" fmla="*/ 5006833 h 6858000"/>
                <a:gd name="connsiteX117" fmla="*/ 9077733 w 9747620"/>
                <a:gd name="connsiteY117" fmla="*/ 4926839 h 6858000"/>
                <a:gd name="connsiteX118" fmla="*/ 9154285 w 9747620"/>
                <a:gd name="connsiteY118" fmla="*/ 4750223 h 6858000"/>
                <a:gd name="connsiteX119" fmla="*/ 9213936 w 9747620"/>
                <a:gd name="connsiteY119" fmla="*/ 4559945 h 6858000"/>
                <a:gd name="connsiteX120" fmla="*/ 9238592 w 9747620"/>
                <a:gd name="connsiteY120" fmla="*/ 4461357 h 6858000"/>
                <a:gd name="connsiteX121" fmla="*/ 9249776 w 9747620"/>
                <a:gd name="connsiteY121" fmla="*/ 4411319 h 6858000"/>
                <a:gd name="connsiteX122" fmla="*/ 9255046 w 9747620"/>
                <a:gd name="connsiteY122" fmla="*/ 4386299 h 6858000"/>
                <a:gd name="connsiteX123" fmla="*/ 9259718 w 9747620"/>
                <a:gd name="connsiteY123" fmla="*/ 4363342 h 6858000"/>
                <a:gd name="connsiteX124" fmla="*/ 9269959 w 9747620"/>
                <a:gd name="connsiteY124" fmla="*/ 4309566 h 6858000"/>
                <a:gd name="connsiteX125" fmla="*/ 9274233 w 9747620"/>
                <a:gd name="connsiteY125" fmla="*/ 4286176 h 6858000"/>
                <a:gd name="connsiteX126" fmla="*/ 9276022 w 9747620"/>
                <a:gd name="connsiteY126" fmla="*/ 4275489 h 6858000"/>
                <a:gd name="connsiteX127" fmla="*/ 9277861 w 9747620"/>
                <a:gd name="connsiteY127" fmla="*/ 4263506 h 6858000"/>
                <a:gd name="connsiteX128" fmla="*/ 9286014 w 9747620"/>
                <a:gd name="connsiteY128" fmla="*/ 4211696 h 6858000"/>
                <a:gd name="connsiteX129" fmla="*/ 9290092 w 9747620"/>
                <a:gd name="connsiteY129" fmla="*/ 4185767 h 6858000"/>
                <a:gd name="connsiteX130" fmla="*/ 9292128 w 9747620"/>
                <a:gd name="connsiteY130" fmla="*/ 4172826 h 6858000"/>
                <a:gd name="connsiteX131" fmla="*/ 9293720 w 9747620"/>
                <a:gd name="connsiteY131" fmla="*/ 4159693 h 6858000"/>
                <a:gd name="connsiteX132" fmla="*/ 9305650 w 9747620"/>
                <a:gd name="connsiteY132" fmla="*/ 4057941 h 6858000"/>
                <a:gd name="connsiteX133" fmla="*/ 9309378 w 9747620"/>
                <a:gd name="connsiteY133" fmla="*/ 4010779 h 6858000"/>
                <a:gd name="connsiteX134" fmla="*/ 9313454 w 9747620"/>
                <a:gd name="connsiteY134" fmla="*/ 3956428 h 6858000"/>
                <a:gd name="connsiteX135" fmla="*/ 9320811 w 9747620"/>
                <a:gd name="connsiteY135" fmla="*/ 3753546 h 6858000"/>
                <a:gd name="connsiteX136" fmla="*/ 9319617 w 9747620"/>
                <a:gd name="connsiteY136" fmla="*/ 3650643 h 6858000"/>
                <a:gd name="connsiteX137" fmla="*/ 9318176 w 9747620"/>
                <a:gd name="connsiteY137" fmla="*/ 3600030 h 6858000"/>
                <a:gd name="connsiteX138" fmla="*/ 9317778 w 9747620"/>
                <a:gd name="connsiteY138" fmla="*/ 3588096 h 6858000"/>
                <a:gd name="connsiteX139" fmla="*/ 9316983 w 9747620"/>
                <a:gd name="connsiteY139" fmla="*/ 3575107 h 6858000"/>
                <a:gd name="connsiteX140" fmla="*/ 9315443 w 9747620"/>
                <a:gd name="connsiteY140" fmla="*/ 3549130 h 6858000"/>
                <a:gd name="connsiteX141" fmla="*/ 9312311 w 9747620"/>
                <a:gd name="connsiteY141" fmla="*/ 3497176 h 6858000"/>
                <a:gd name="connsiteX142" fmla="*/ 9307587 w 9747620"/>
                <a:gd name="connsiteY142" fmla="*/ 3445029 h 6858000"/>
                <a:gd name="connsiteX143" fmla="*/ 9302618 w 9747620"/>
                <a:gd name="connsiteY143" fmla="*/ 3392835 h 6858000"/>
                <a:gd name="connsiteX144" fmla="*/ 9301574 w 9747620"/>
                <a:gd name="connsiteY144" fmla="*/ 3381476 h 6858000"/>
                <a:gd name="connsiteX145" fmla="*/ 9300430 w 9747620"/>
                <a:gd name="connsiteY145" fmla="*/ 3370740 h 6858000"/>
                <a:gd name="connsiteX146" fmla="*/ 9297547 w 9747620"/>
                <a:gd name="connsiteY146" fmla="*/ 3346966 h 6858000"/>
                <a:gd name="connsiteX147" fmla="*/ 9294017 w 9747620"/>
                <a:gd name="connsiteY147" fmla="*/ 3320030 h 6858000"/>
                <a:gd name="connsiteX148" fmla="*/ 9290439 w 9747620"/>
                <a:gd name="connsiteY148" fmla="*/ 3290410 h 6858000"/>
                <a:gd name="connsiteX149" fmla="*/ 9284275 w 9747620"/>
                <a:gd name="connsiteY149" fmla="*/ 3244544 h 6858000"/>
                <a:gd name="connsiteX150" fmla="*/ 9275974 w 9747620"/>
                <a:gd name="connsiteY150" fmla="*/ 3193116 h 6858000"/>
                <a:gd name="connsiteX151" fmla="*/ 9267224 w 9747620"/>
                <a:gd name="connsiteY151" fmla="*/ 3142264 h 6858000"/>
                <a:gd name="connsiteX152" fmla="*/ 9225320 w 9747620"/>
                <a:gd name="connsiteY152" fmla="*/ 2939909 h 6858000"/>
                <a:gd name="connsiteX153" fmla="*/ 9200466 w 9747620"/>
                <a:gd name="connsiteY153" fmla="*/ 2839449 h 6858000"/>
                <a:gd name="connsiteX154" fmla="*/ 9193953 w 9747620"/>
                <a:gd name="connsiteY154" fmla="*/ 2814958 h 6858000"/>
                <a:gd name="connsiteX155" fmla="*/ 9186993 w 9747620"/>
                <a:gd name="connsiteY155" fmla="*/ 2790276 h 6858000"/>
                <a:gd name="connsiteX156" fmla="*/ 9172628 w 9747620"/>
                <a:gd name="connsiteY156" fmla="*/ 2740621 h 6858000"/>
                <a:gd name="connsiteX157" fmla="*/ 9035082 w 9747620"/>
                <a:gd name="connsiteY157" fmla="*/ 2347463 h 6858000"/>
                <a:gd name="connsiteX158" fmla="*/ 8952118 w 9747620"/>
                <a:gd name="connsiteY158" fmla="*/ 2155413 h 6858000"/>
                <a:gd name="connsiteX159" fmla="*/ 8929948 w 9747620"/>
                <a:gd name="connsiteY159" fmla="*/ 2107915 h 6858000"/>
                <a:gd name="connsiteX160" fmla="*/ 8907429 w 9747620"/>
                <a:gd name="connsiteY160" fmla="*/ 2060753 h 6858000"/>
                <a:gd name="connsiteX161" fmla="*/ 8860404 w 9747620"/>
                <a:gd name="connsiteY161" fmla="*/ 1966478 h 6858000"/>
                <a:gd name="connsiteX162" fmla="*/ 8760788 w 9747620"/>
                <a:gd name="connsiteY162" fmla="*/ 1780274 h 6858000"/>
                <a:gd name="connsiteX163" fmla="*/ 8734740 w 9747620"/>
                <a:gd name="connsiteY163" fmla="*/ 1734311 h 6858000"/>
                <a:gd name="connsiteX164" fmla="*/ 8708046 w 9747620"/>
                <a:gd name="connsiteY164" fmla="*/ 1687963 h 6858000"/>
                <a:gd name="connsiteX165" fmla="*/ 8654062 w 9747620"/>
                <a:gd name="connsiteY165" fmla="*/ 1597234 h 6858000"/>
                <a:gd name="connsiteX166" fmla="*/ 8540278 w 9747620"/>
                <a:gd name="connsiteY166" fmla="*/ 1418077 h 6858000"/>
                <a:gd name="connsiteX167" fmla="*/ 8510701 w 9747620"/>
                <a:gd name="connsiteY167" fmla="*/ 1373695 h 6858000"/>
                <a:gd name="connsiteX168" fmla="*/ 8480676 w 9747620"/>
                <a:gd name="connsiteY168" fmla="*/ 1329457 h 6858000"/>
                <a:gd name="connsiteX169" fmla="*/ 8419782 w 9747620"/>
                <a:gd name="connsiteY169" fmla="*/ 1242275 h 6858000"/>
                <a:gd name="connsiteX170" fmla="*/ 8292478 w 9747620"/>
                <a:gd name="connsiteY170" fmla="*/ 1069875 h 6858000"/>
                <a:gd name="connsiteX171" fmla="*/ 8259620 w 9747620"/>
                <a:gd name="connsiteY171" fmla="*/ 1027123 h 6858000"/>
                <a:gd name="connsiteX172" fmla="*/ 8243416 w 9747620"/>
                <a:gd name="connsiteY172" fmla="*/ 1006130 h 6858000"/>
                <a:gd name="connsiteX173" fmla="*/ 8227110 w 9747620"/>
                <a:gd name="connsiteY173" fmla="*/ 985473 h 6858000"/>
                <a:gd name="connsiteX174" fmla="*/ 8159604 w 9747620"/>
                <a:gd name="connsiteY174" fmla="*/ 902029 h 6858000"/>
                <a:gd name="connsiteX175" fmla="*/ 8020022 w 9747620"/>
                <a:gd name="connsiteY175" fmla="*/ 738209 h 6858000"/>
                <a:gd name="connsiteX176" fmla="*/ 7984182 w 9747620"/>
                <a:gd name="connsiteY176" fmla="*/ 697901 h 6858000"/>
                <a:gd name="connsiteX177" fmla="*/ 7948043 w 9747620"/>
                <a:gd name="connsiteY177" fmla="*/ 657976 h 6858000"/>
                <a:gd name="connsiteX178" fmla="*/ 7874324 w 9747620"/>
                <a:gd name="connsiteY178" fmla="*/ 578607 h 6858000"/>
                <a:gd name="connsiteX179" fmla="*/ 7723308 w 9747620"/>
                <a:gd name="connsiteY179" fmla="*/ 424085 h 6858000"/>
                <a:gd name="connsiteX180" fmla="*/ 7565532 w 9747620"/>
                <a:gd name="connsiteY180" fmla="*/ 275602 h 6858000"/>
                <a:gd name="connsiteX181" fmla="*/ 1832515 w 9747620"/>
                <a:gd name="connsiteY181" fmla="*/ 0 h 6858000"/>
                <a:gd name="connsiteX182" fmla="*/ 2158449 w 9747620"/>
                <a:gd name="connsiteY182" fmla="*/ 0 h 6858000"/>
                <a:gd name="connsiteX183" fmla="*/ 2108797 w 9747620"/>
                <a:gd name="connsiteY183" fmla="*/ 37845 h 6858000"/>
                <a:gd name="connsiteX184" fmla="*/ 1942830 w 9747620"/>
                <a:gd name="connsiteY184" fmla="*/ 177587 h 6858000"/>
                <a:gd name="connsiteX185" fmla="*/ 1633191 w 9747620"/>
                <a:gd name="connsiteY185" fmla="*/ 477909 h 6858000"/>
                <a:gd name="connsiteX186" fmla="*/ 702686 w 9747620"/>
                <a:gd name="connsiteY186" fmla="*/ 1889935 h 6858000"/>
                <a:gd name="connsiteX187" fmla="*/ 551769 w 9747620"/>
                <a:gd name="connsiteY187" fmla="*/ 2281416 h 6858000"/>
                <a:gd name="connsiteX188" fmla="*/ 438383 w 9747620"/>
                <a:gd name="connsiteY188" fmla="*/ 2682772 h 6858000"/>
                <a:gd name="connsiteX189" fmla="*/ 397124 w 9747620"/>
                <a:gd name="connsiteY189" fmla="*/ 2887044 h 6858000"/>
                <a:gd name="connsiteX190" fmla="*/ 365658 w 9747620"/>
                <a:gd name="connsiteY190" fmla="*/ 3093424 h 6858000"/>
                <a:gd name="connsiteX191" fmla="*/ 332105 w 9747620"/>
                <a:gd name="connsiteY191" fmla="*/ 3509828 h 6858000"/>
                <a:gd name="connsiteX192" fmla="*/ 383653 w 9747620"/>
                <a:gd name="connsiteY192" fmla="*/ 4346327 h 6858000"/>
                <a:gd name="connsiteX193" fmla="*/ 422327 w 9747620"/>
                <a:gd name="connsiteY193" fmla="*/ 4552900 h 6858000"/>
                <a:gd name="connsiteX194" fmla="*/ 472184 w 9747620"/>
                <a:gd name="connsiteY194" fmla="*/ 4757939 h 6858000"/>
                <a:gd name="connsiteX195" fmla="*/ 533078 w 9747620"/>
                <a:gd name="connsiteY195" fmla="*/ 4960916 h 6858000"/>
                <a:gd name="connsiteX196" fmla="*/ 604710 w 9747620"/>
                <a:gd name="connsiteY196" fmla="*/ 5160875 h 6858000"/>
                <a:gd name="connsiteX197" fmla="*/ 996766 w 9747620"/>
                <a:gd name="connsiteY197" fmla="*/ 5920640 h 6858000"/>
                <a:gd name="connsiteX198" fmla="*/ 1549183 w 9747620"/>
                <a:gd name="connsiteY198" fmla="*/ 6586417 h 6858000"/>
                <a:gd name="connsiteX199" fmla="*/ 1709890 w 9747620"/>
                <a:gd name="connsiteY199" fmla="*/ 6734063 h 6858000"/>
                <a:gd name="connsiteX200" fmla="*/ 1859761 w 9747620"/>
                <a:gd name="connsiteY200" fmla="*/ 6858000 h 6858000"/>
                <a:gd name="connsiteX201" fmla="*/ 1671798 w 9747620"/>
                <a:gd name="connsiteY201" fmla="*/ 6858000 h 6858000"/>
                <a:gd name="connsiteX202" fmla="*/ 1628044 w 9747620"/>
                <a:gd name="connsiteY202" fmla="*/ 6822717 h 6858000"/>
                <a:gd name="connsiteX203" fmla="*/ 1459756 w 9747620"/>
                <a:gd name="connsiteY203" fmla="*/ 6674223 h 6858000"/>
                <a:gd name="connsiteX204" fmla="*/ 402543 w 9747620"/>
                <a:gd name="connsiteY204" fmla="*/ 5241588 h 6858000"/>
                <a:gd name="connsiteX205" fmla="*/ 311923 w 9747620"/>
                <a:gd name="connsiteY205" fmla="*/ 5036741 h 6858000"/>
                <a:gd name="connsiteX206" fmla="*/ 232140 w 9747620"/>
                <a:gd name="connsiteY206" fmla="*/ 4827483 h 6858000"/>
                <a:gd name="connsiteX207" fmla="*/ 163392 w 9747620"/>
                <a:gd name="connsiteY207" fmla="*/ 4613913 h 6858000"/>
                <a:gd name="connsiteX208" fmla="*/ 106823 w 9747620"/>
                <a:gd name="connsiteY208" fmla="*/ 4396365 h 6858000"/>
                <a:gd name="connsiteX209" fmla="*/ 29326 w 9747620"/>
                <a:gd name="connsiteY209" fmla="*/ 3954702 h 6858000"/>
                <a:gd name="connsiteX210" fmla="*/ 8647 w 9747620"/>
                <a:gd name="connsiteY210" fmla="*/ 3730971 h 6858000"/>
                <a:gd name="connsiteX211" fmla="*/ 2880 w 9747620"/>
                <a:gd name="connsiteY211" fmla="*/ 3618674 h 6858000"/>
                <a:gd name="connsiteX212" fmla="*/ 296 w 9747620"/>
                <a:gd name="connsiteY212" fmla="*/ 3506425 h 6858000"/>
                <a:gd name="connsiteX213" fmla="*/ 20030 w 9747620"/>
                <a:gd name="connsiteY213" fmla="*/ 3056711 h 6858000"/>
                <a:gd name="connsiteX214" fmla="*/ 48664 w 9747620"/>
                <a:gd name="connsiteY214" fmla="*/ 2832980 h 6858000"/>
                <a:gd name="connsiteX215" fmla="*/ 89922 w 9747620"/>
                <a:gd name="connsiteY215" fmla="*/ 2610639 h 6858000"/>
                <a:gd name="connsiteX216" fmla="*/ 211163 w 9747620"/>
                <a:gd name="connsiteY216" fmla="*/ 2174343 h 6858000"/>
                <a:gd name="connsiteX217" fmla="*/ 379129 w 9747620"/>
                <a:gd name="connsiteY217" fmla="*/ 1754393 h 6858000"/>
                <a:gd name="connsiteX218" fmla="*/ 841424 w 9747620"/>
                <a:gd name="connsiteY218" fmla="*/ 976270 h 6858000"/>
                <a:gd name="connsiteX219" fmla="*/ 1130234 w 9747620"/>
                <a:gd name="connsiteY219" fmla="*/ 625768 h 6858000"/>
                <a:gd name="connsiteX220" fmla="*/ 1452897 w 9747620"/>
                <a:gd name="connsiteY220" fmla="*/ 305748 h 6858000"/>
                <a:gd name="connsiteX221" fmla="*/ 1805682 w 9747620"/>
                <a:gd name="connsiteY221" fmla="*/ 18752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</a:cxnLst>
              <a:rect l="l" t="t" r="r" b="b"/>
              <a:pathLst>
                <a:path w="9747620" h="6858000">
                  <a:moveTo>
                    <a:pt x="7235453" y="0"/>
                  </a:moveTo>
                  <a:lnTo>
                    <a:pt x="7548130" y="0"/>
                  </a:lnTo>
                  <a:lnTo>
                    <a:pt x="7710334" y="111973"/>
                  </a:lnTo>
                  <a:cubicBezTo>
                    <a:pt x="7770781" y="157314"/>
                    <a:pt x="7830282" y="203517"/>
                    <a:pt x="7889188" y="251542"/>
                  </a:cubicBezTo>
                  <a:cubicBezTo>
                    <a:pt x="7947894" y="299470"/>
                    <a:pt x="8005557" y="348453"/>
                    <a:pt x="8061828" y="398586"/>
                  </a:cubicBezTo>
                  <a:cubicBezTo>
                    <a:pt x="8090013" y="423605"/>
                    <a:pt x="8117948" y="448816"/>
                    <a:pt x="8145637" y="474218"/>
                  </a:cubicBezTo>
                  <a:cubicBezTo>
                    <a:pt x="8159506" y="486918"/>
                    <a:pt x="8173375" y="499764"/>
                    <a:pt x="8187242" y="512753"/>
                  </a:cubicBezTo>
                  <a:lnTo>
                    <a:pt x="8228402" y="551575"/>
                  </a:lnTo>
                  <a:cubicBezTo>
                    <a:pt x="8283082" y="603577"/>
                    <a:pt x="8336569" y="656778"/>
                    <a:pt x="8389211" y="710937"/>
                  </a:cubicBezTo>
                  <a:cubicBezTo>
                    <a:pt x="8415458" y="738065"/>
                    <a:pt x="8441455" y="765432"/>
                    <a:pt x="8467206" y="793088"/>
                  </a:cubicBezTo>
                  <a:lnTo>
                    <a:pt x="8486791" y="814223"/>
                  </a:lnTo>
                  <a:lnTo>
                    <a:pt x="8505979" y="835409"/>
                  </a:lnTo>
                  <a:lnTo>
                    <a:pt x="8543509" y="877346"/>
                  </a:lnTo>
                  <a:cubicBezTo>
                    <a:pt x="8593418" y="933423"/>
                    <a:pt x="8642579" y="990601"/>
                    <a:pt x="8690549" y="1048978"/>
                  </a:cubicBezTo>
                  <a:cubicBezTo>
                    <a:pt x="8714558" y="1078168"/>
                    <a:pt x="8738368" y="1107644"/>
                    <a:pt x="8761732" y="1137502"/>
                  </a:cubicBezTo>
                  <a:lnTo>
                    <a:pt x="8796379" y="1182077"/>
                  </a:lnTo>
                  <a:lnTo>
                    <a:pt x="8830678" y="1226986"/>
                  </a:lnTo>
                  <a:cubicBezTo>
                    <a:pt x="8876112" y="1287185"/>
                    <a:pt x="8920304" y="1348532"/>
                    <a:pt x="8963353" y="1410936"/>
                  </a:cubicBezTo>
                  <a:cubicBezTo>
                    <a:pt x="8984727" y="1442137"/>
                    <a:pt x="9005954" y="1473915"/>
                    <a:pt x="9026483" y="1505499"/>
                  </a:cubicBezTo>
                  <a:lnTo>
                    <a:pt x="9057004" y="1552613"/>
                  </a:lnTo>
                  <a:cubicBezTo>
                    <a:pt x="9067245" y="1568525"/>
                    <a:pt x="9077336" y="1584534"/>
                    <a:pt x="9087278" y="1600542"/>
                  </a:cubicBezTo>
                  <a:cubicBezTo>
                    <a:pt x="9127145" y="1664766"/>
                    <a:pt x="9165966" y="1729613"/>
                    <a:pt x="9202851" y="1795515"/>
                  </a:cubicBezTo>
                  <a:cubicBezTo>
                    <a:pt x="9221342" y="1828491"/>
                    <a:pt x="9239437" y="1861417"/>
                    <a:pt x="9257332" y="1894920"/>
                  </a:cubicBezTo>
                  <a:lnTo>
                    <a:pt x="9283778" y="1945436"/>
                  </a:lnTo>
                  <a:lnTo>
                    <a:pt x="9309428" y="1996193"/>
                  </a:lnTo>
                  <a:cubicBezTo>
                    <a:pt x="9343280" y="2064013"/>
                    <a:pt x="9375491" y="2132695"/>
                    <a:pt x="9405714" y="2202191"/>
                  </a:cubicBezTo>
                  <a:cubicBezTo>
                    <a:pt x="9466260" y="2341183"/>
                    <a:pt x="9520493" y="2483053"/>
                    <a:pt x="9566524" y="2627653"/>
                  </a:cubicBezTo>
                  <a:cubicBezTo>
                    <a:pt x="9572289" y="2645675"/>
                    <a:pt x="9578056" y="2663792"/>
                    <a:pt x="9583573" y="2682195"/>
                  </a:cubicBezTo>
                  <a:lnTo>
                    <a:pt x="9591974" y="2709707"/>
                  </a:lnTo>
                  <a:lnTo>
                    <a:pt x="9600027" y="2737650"/>
                  </a:lnTo>
                  <a:cubicBezTo>
                    <a:pt x="9610416" y="2774171"/>
                    <a:pt x="9620358" y="2810884"/>
                    <a:pt x="9629803" y="2847694"/>
                  </a:cubicBezTo>
                  <a:cubicBezTo>
                    <a:pt x="9648692" y="2921312"/>
                    <a:pt x="9665196" y="2995506"/>
                    <a:pt x="9679909" y="3070131"/>
                  </a:cubicBezTo>
                  <a:cubicBezTo>
                    <a:pt x="9683587" y="3088775"/>
                    <a:pt x="9687118" y="3107418"/>
                    <a:pt x="9690498" y="3126159"/>
                  </a:cubicBezTo>
                  <a:lnTo>
                    <a:pt x="9700390" y="3181805"/>
                  </a:lnTo>
                  <a:cubicBezTo>
                    <a:pt x="9703670" y="3201120"/>
                    <a:pt x="9706952" y="3222112"/>
                    <a:pt x="9709685" y="3243392"/>
                  </a:cubicBezTo>
                  <a:lnTo>
                    <a:pt x="9713016" y="3267597"/>
                  </a:lnTo>
                  <a:lnTo>
                    <a:pt x="9716844" y="3294437"/>
                  </a:lnTo>
                  <a:cubicBezTo>
                    <a:pt x="9718186" y="3303926"/>
                    <a:pt x="9719527" y="3313895"/>
                    <a:pt x="9720820" y="3324488"/>
                  </a:cubicBezTo>
                  <a:lnTo>
                    <a:pt x="9722709" y="3340737"/>
                  </a:lnTo>
                  <a:lnTo>
                    <a:pt x="9724301" y="3356361"/>
                  </a:lnTo>
                  <a:lnTo>
                    <a:pt x="9730166" y="3412197"/>
                  </a:lnTo>
                  <a:cubicBezTo>
                    <a:pt x="9732005" y="3430842"/>
                    <a:pt x="9734291" y="3449342"/>
                    <a:pt x="9735783" y="3468083"/>
                  </a:cubicBezTo>
                  <a:lnTo>
                    <a:pt x="9739760" y="3524399"/>
                  </a:lnTo>
                  <a:lnTo>
                    <a:pt x="9741748" y="3552580"/>
                  </a:lnTo>
                  <a:lnTo>
                    <a:pt x="9742742" y="3566672"/>
                  </a:lnTo>
                  <a:lnTo>
                    <a:pt x="9743488" y="3581865"/>
                  </a:lnTo>
                  <a:lnTo>
                    <a:pt x="9744731" y="3611341"/>
                  </a:lnTo>
                  <a:lnTo>
                    <a:pt x="9745725" y="3639715"/>
                  </a:lnTo>
                  <a:cubicBezTo>
                    <a:pt x="9746868" y="3677579"/>
                    <a:pt x="9747514" y="3715587"/>
                    <a:pt x="9747613" y="3753786"/>
                  </a:cubicBezTo>
                  <a:cubicBezTo>
                    <a:pt x="9747763" y="3830232"/>
                    <a:pt x="9745675" y="3906870"/>
                    <a:pt x="9740405" y="3984609"/>
                  </a:cubicBezTo>
                  <a:lnTo>
                    <a:pt x="9736329" y="4038434"/>
                  </a:lnTo>
                  <a:cubicBezTo>
                    <a:pt x="9735087" y="4055976"/>
                    <a:pt x="9733794" y="4076346"/>
                    <a:pt x="9731408" y="4099446"/>
                  </a:cubicBezTo>
                  <a:lnTo>
                    <a:pt x="9717987" y="4213325"/>
                  </a:lnTo>
                  <a:cubicBezTo>
                    <a:pt x="9717441" y="4217926"/>
                    <a:pt x="9716943" y="4222527"/>
                    <a:pt x="9716297" y="4227129"/>
                  </a:cubicBezTo>
                  <a:lnTo>
                    <a:pt x="9714110" y="4240981"/>
                  </a:lnTo>
                  <a:lnTo>
                    <a:pt x="9709785" y="4268731"/>
                  </a:lnTo>
                  <a:lnTo>
                    <a:pt x="9701086" y="4324185"/>
                  </a:lnTo>
                  <a:lnTo>
                    <a:pt x="9698699" y="4338994"/>
                  </a:lnTo>
                  <a:lnTo>
                    <a:pt x="9695966" y="4355050"/>
                  </a:lnTo>
                  <a:cubicBezTo>
                    <a:pt x="9694077" y="4365547"/>
                    <a:pt x="9692188" y="4375516"/>
                    <a:pt x="9690299" y="4385054"/>
                  </a:cubicBezTo>
                  <a:lnTo>
                    <a:pt x="9679909" y="4437919"/>
                  </a:lnTo>
                  <a:cubicBezTo>
                    <a:pt x="9677871" y="4448320"/>
                    <a:pt x="9675735" y="4458097"/>
                    <a:pt x="9673647" y="4468162"/>
                  </a:cubicBezTo>
                  <a:lnTo>
                    <a:pt x="9667532" y="4496296"/>
                  </a:lnTo>
                  <a:cubicBezTo>
                    <a:pt x="9663406" y="4514941"/>
                    <a:pt x="9659081" y="4533585"/>
                    <a:pt x="9654658" y="4552277"/>
                  </a:cubicBezTo>
                  <a:cubicBezTo>
                    <a:pt x="9645760" y="4589613"/>
                    <a:pt x="9636265" y="4627045"/>
                    <a:pt x="9625876" y="4664478"/>
                  </a:cubicBezTo>
                  <a:cubicBezTo>
                    <a:pt x="9605048" y="4739247"/>
                    <a:pt x="9581088" y="4814303"/>
                    <a:pt x="9552803" y="4888737"/>
                  </a:cubicBezTo>
                  <a:cubicBezTo>
                    <a:pt x="9524668" y="4962930"/>
                    <a:pt x="9492109" y="5037459"/>
                    <a:pt x="9452639" y="5110934"/>
                  </a:cubicBezTo>
                  <a:cubicBezTo>
                    <a:pt x="9432905" y="5147695"/>
                    <a:pt x="9411431" y="5184169"/>
                    <a:pt x="9388017" y="5220020"/>
                  </a:cubicBezTo>
                  <a:cubicBezTo>
                    <a:pt x="9382201" y="5228982"/>
                    <a:pt x="9376236" y="5237945"/>
                    <a:pt x="9370073" y="5246811"/>
                  </a:cubicBezTo>
                  <a:lnTo>
                    <a:pt x="9360926" y="5260040"/>
                  </a:lnTo>
                  <a:lnTo>
                    <a:pt x="9351829" y="5272646"/>
                  </a:lnTo>
                  <a:cubicBezTo>
                    <a:pt x="9339700" y="5289468"/>
                    <a:pt x="9327174" y="5306387"/>
                    <a:pt x="9313305" y="5323881"/>
                  </a:cubicBezTo>
                  <a:cubicBezTo>
                    <a:pt x="9258625" y="5393042"/>
                    <a:pt x="9196489" y="5455445"/>
                    <a:pt x="9130375" y="5510802"/>
                  </a:cubicBezTo>
                  <a:cubicBezTo>
                    <a:pt x="9097319" y="5538505"/>
                    <a:pt x="9063268" y="5564530"/>
                    <a:pt x="9028422" y="5588878"/>
                  </a:cubicBezTo>
                  <a:cubicBezTo>
                    <a:pt x="9019723" y="5595109"/>
                    <a:pt x="9011074" y="5600909"/>
                    <a:pt x="9002424" y="5606707"/>
                  </a:cubicBezTo>
                  <a:cubicBezTo>
                    <a:pt x="8993774" y="5612603"/>
                    <a:pt x="8985124" y="5618211"/>
                    <a:pt x="8976525" y="5623866"/>
                  </a:cubicBezTo>
                  <a:cubicBezTo>
                    <a:pt x="8959277" y="5635130"/>
                    <a:pt x="8941629" y="5646201"/>
                    <a:pt x="8924181" y="5656793"/>
                  </a:cubicBezTo>
                  <a:cubicBezTo>
                    <a:pt x="8854291" y="5699259"/>
                    <a:pt x="8784946" y="5736451"/>
                    <a:pt x="8717291" y="5771582"/>
                  </a:cubicBezTo>
                  <a:lnTo>
                    <a:pt x="8617129" y="5823105"/>
                  </a:lnTo>
                  <a:lnTo>
                    <a:pt x="8518207" y="5873671"/>
                  </a:lnTo>
                  <a:cubicBezTo>
                    <a:pt x="8391200" y="5939188"/>
                    <a:pt x="8267922" y="6009788"/>
                    <a:pt x="8150558" y="6086761"/>
                  </a:cubicBezTo>
                  <a:cubicBezTo>
                    <a:pt x="8091901" y="6125248"/>
                    <a:pt x="8034736" y="6165317"/>
                    <a:pt x="7979410" y="6207158"/>
                  </a:cubicBezTo>
                  <a:cubicBezTo>
                    <a:pt x="7965739" y="6217750"/>
                    <a:pt x="7951771" y="6228103"/>
                    <a:pt x="7938300" y="6238887"/>
                  </a:cubicBezTo>
                  <a:lnTo>
                    <a:pt x="7897936" y="6271286"/>
                  </a:lnTo>
                  <a:lnTo>
                    <a:pt x="7858367" y="6304357"/>
                  </a:lnTo>
                  <a:lnTo>
                    <a:pt x="7819048" y="6338770"/>
                  </a:lnTo>
                  <a:cubicBezTo>
                    <a:pt x="7804882" y="6351232"/>
                    <a:pt x="7792105" y="6362591"/>
                    <a:pt x="7778882" y="6374477"/>
                  </a:cubicBezTo>
                  <a:lnTo>
                    <a:pt x="7739563" y="6410328"/>
                  </a:lnTo>
                  <a:cubicBezTo>
                    <a:pt x="7713366" y="6434485"/>
                    <a:pt x="7687168" y="6459120"/>
                    <a:pt x="7660824" y="6484138"/>
                  </a:cubicBezTo>
                  <a:lnTo>
                    <a:pt x="7502302" y="6636360"/>
                  </a:lnTo>
                  <a:lnTo>
                    <a:pt x="7273394" y="6858000"/>
                  </a:lnTo>
                  <a:lnTo>
                    <a:pt x="6780690" y="6858000"/>
                  </a:lnTo>
                  <a:lnTo>
                    <a:pt x="6854939" y="6783597"/>
                  </a:lnTo>
                  <a:cubicBezTo>
                    <a:pt x="6880688" y="6757810"/>
                    <a:pt x="6906338" y="6732265"/>
                    <a:pt x="6932087" y="6705809"/>
                  </a:cubicBezTo>
                  <a:lnTo>
                    <a:pt x="7241130" y="6390965"/>
                  </a:lnTo>
                  <a:lnTo>
                    <a:pt x="7397564" y="6233087"/>
                  </a:lnTo>
                  <a:cubicBezTo>
                    <a:pt x="7424009" y="6206679"/>
                    <a:pt x="7450802" y="6180175"/>
                    <a:pt x="7478142" y="6153670"/>
                  </a:cubicBezTo>
                  <a:lnTo>
                    <a:pt x="7519600" y="6113937"/>
                  </a:lnTo>
                  <a:cubicBezTo>
                    <a:pt x="7533469" y="6100805"/>
                    <a:pt x="7547934" y="6087288"/>
                    <a:pt x="7561207" y="6075067"/>
                  </a:cubicBezTo>
                  <a:lnTo>
                    <a:pt x="7604204" y="6035526"/>
                  </a:lnTo>
                  <a:lnTo>
                    <a:pt x="7648644" y="5996416"/>
                  </a:lnTo>
                  <a:cubicBezTo>
                    <a:pt x="7663608" y="5983570"/>
                    <a:pt x="7678768" y="5971013"/>
                    <a:pt x="7693830" y="5958264"/>
                  </a:cubicBezTo>
                  <a:cubicBezTo>
                    <a:pt x="7708942" y="5945611"/>
                    <a:pt x="7724352" y="5933485"/>
                    <a:pt x="7739662" y="5921073"/>
                  </a:cubicBezTo>
                  <a:cubicBezTo>
                    <a:pt x="7801154" y="5872088"/>
                    <a:pt x="7864234" y="5825502"/>
                    <a:pt x="7928458" y="5781025"/>
                  </a:cubicBezTo>
                  <a:cubicBezTo>
                    <a:pt x="8057005" y="5692164"/>
                    <a:pt x="8190077" y="5611500"/>
                    <a:pt x="8325882" y="5537450"/>
                  </a:cubicBezTo>
                  <a:lnTo>
                    <a:pt x="8424555" y="5484106"/>
                  </a:lnTo>
                  <a:lnTo>
                    <a:pt x="8521737" y="5431289"/>
                  </a:lnTo>
                  <a:cubicBezTo>
                    <a:pt x="8585315" y="5396349"/>
                    <a:pt x="8646456" y="5361840"/>
                    <a:pt x="8702677" y="5325942"/>
                  </a:cubicBezTo>
                  <a:cubicBezTo>
                    <a:pt x="8716795" y="5316931"/>
                    <a:pt x="8730365" y="5308017"/>
                    <a:pt x="8743986" y="5298717"/>
                  </a:cubicBezTo>
                  <a:cubicBezTo>
                    <a:pt x="8750747" y="5294069"/>
                    <a:pt x="8757606" y="5289420"/>
                    <a:pt x="8764167" y="5284723"/>
                  </a:cubicBezTo>
                  <a:cubicBezTo>
                    <a:pt x="8770778" y="5280074"/>
                    <a:pt x="8777440" y="5275377"/>
                    <a:pt x="8783704" y="5270679"/>
                  </a:cubicBezTo>
                  <a:cubicBezTo>
                    <a:pt x="8809155" y="5251987"/>
                    <a:pt x="8833611" y="5232577"/>
                    <a:pt x="8856776" y="5212399"/>
                  </a:cubicBezTo>
                  <a:cubicBezTo>
                    <a:pt x="8903104" y="5172043"/>
                    <a:pt x="8944463" y="5128668"/>
                    <a:pt x="8979856" y="5082081"/>
                  </a:cubicBezTo>
                  <a:cubicBezTo>
                    <a:pt x="8988555" y="5070722"/>
                    <a:pt x="8997602" y="5057973"/>
                    <a:pt x="9006699" y="5044984"/>
                  </a:cubicBezTo>
                  <a:lnTo>
                    <a:pt x="9013509" y="5035254"/>
                  </a:lnTo>
                  <a:lnTo>
                    <a:pt x="9019773" y="5025812"/>
                  </a:lnTo>
                  <a:cubicBezTo>
                    <a:pt x="9023997" y="5019629"/>
                    <a:pt x="9028073" y="5013254"/>
                    <a:pt x="9032050" y="5006833"/>
                  </a:cubicBezTo>
                  <a:cubicBezTo>
                    <a:pt x="9048206" y="4981238"/>
                    <a:pt x="9063417" y="4954542"/>
                    <a:pt x="9077733" y="4926839"/>
                  </a:cubicBezTo>
                  <a:cubicBezTo>
                    <a:pt x="9106415" y="4871434"/>
                    <a:pt x="9131469" y="4812050"/>
                    <a:pt x="9154285" y="4750223"/>
                  </a:cubicBezTo>
                  <a:cubicBezTo>
                    <a:pt x="9176904" y="4688586"/>
                    <a:pt x="9196537" y="4625032"/>
                    <a:pt x="9213936" y="4559945"/>
                  </a:cubicBezTo>
                  <a:cubicBezTo>
                    <a:pt x="9222635" y="4527402"/>
                    <a:pt x="9230887" y="4494523"/>
                    <a:pt x="9238592" y="4461357"/>
                  </a:cubicBezTo>
                  <a:cubicBezTo>
                    <a:pt x="9242419" y="4444773"/>
                    <a:pt x="9246147" y="4428094"/>
                    <a:pt x="9249776" y="4411319"/>
                  </a:cubicBezTo>
                  <a:lnTo>
                    <a:pt x="9255046" y="4386299"/>
                  </a:lnTo>
                  <a:lnTo>
                    <a:pt x="9259718" y="4363342"/>
                  </a:lnTo>
                  <a:lnTo>
                    <a:pt x="9269959" y="4309566"/>
                  </a:lnTo>
                  <a:lnTo>
                    <a:pt x="9274233" y="4286176"/>
                  </a:lnTo>
                  <a:lnTo>
                    <a:pt x="9276022" y="4275489"/>
                  </a:lnTo>
                  <a:lnTo>
                    <a:pt x="9277861" y="4263506"/>
                  </a:lnTo>
                  <a:lnTo>
                    <a:pt x="9286014" y="4211696"/>
                  </a:lnTo>
                  <a:lnTo>
                    <a:pt x="9290092" y="4185767"/>
                  </a:lnTo>
                  <a:lnTo>
                    <a:pt x="9292128" y="4172826"/>
                  </a:lnTo>
                  <a:cubicBezTo>
                    <a:pt x="9292774" y="4168464"/>
                    <a:pt x="9293173" y="4164055"/>
                    <a:pt x="9293720" y="4159693"/>
                  </a:cubicBezTo>
                  <a:lnTo>
                    <a:pt x="9305650" y="4057941"/>
                  </a:lnTo>
                  <a:cubicBezTo>
                    <a:pt x="9306991" y="4045048"/>
                    <a:pt x="9308085" y="4029328"/>
                    <a:pt x="9309378" y="4010779"/>
                  </a:cubicBezTo>
                  <a:lnTo>
                    <a:pt x="9313454" y="3956428"/>
                  </a:lnTo>
                  <a:cubicBezTo>
                    <a:pt x="9318326" y="3889806"/>
                    <a:pt x="9320611" y="3821796"/>
                    <a:pt x="9320811" y="3753546"/>
                  </a:cubicBezTo>
                  <a:cubicBezTo>
                    <a:pt x="9320910" y="3719373"/>
                    <a:pt x="9320513" y="3685056"/>
                    <a:pt x="9319617" y="3650643"/>
                  </a:cubicBezTo>
                  <a:lnTo>
                    <a:pt x="9318176" y="3600030"/>
                  </a:lnTo>
                  <a:lnTo>
                    <a:pt x="9317778" y="3588096"/>
                  </a:lnTo>
                  <a:lnTo>
                    <a:pt x="9316983" y="3575107"/>
                  </a:lnTo>
                  <a:lnTo>
                    <a:pt x="9315443" y="3549130"/>
                  </a:lnTo>
                  <a:lnTo>
                    <a:pt x="9312311" y="3497176"/>
                  </a:lnTo>
                  <a:cubicBezTo>
                    <a:pt x="9311118" y="3479825"/>
                    <a:pt x="9309129" y="3462427"/>
                    <a:pt x="9307587" y="3445029"/>
                  </a:cubicBezTo>
                  <a:lnTo>
                    <a:pt x="9302618" y="3392835"/>
                  </a:lnTo>
                  <a:lnTo>
                    <a:pt x="9301574" y="3381476"/>
                  </a:lnTo>
                  <a:lnTo>
                    <a:pt x="9300430" y="3370740"/>
                  </a:lnTo>
                  <a:lnTo>
                    <a:pt x="9297547" y="3346966"/>
                  </a:lnTo>
                  <a:lnTo>
                    <a:pt x="9294017" y="3320030"/>
                  </a:lnTo>
                  <a:lnTo>
                    <a:pt x="9290439" y="3290410"/>
                  </a:lnTo>
                  <a:cubicBezTo>
                    <a:pt x="9288849" y="3275745"/>
                    <a:pt x="9286761" y="3260934"/>
                    <a:pt x="9284275" y="3244544"/>
                  </a:cubicBezTo>
                  <a:lnTo>
                    <a:pt x="9275974" y="3193116"/>
                  </a:lnTo>
                  <a:cubicBezTo>
                    <a:pt x="9273189" y="3176197"/>
                    <a:pt x="9270256" y="3159230"/>
                    <a:pt x="9267224" y="3142264"/>
                  </a:cubicBezTo>
                  <a:cubicBezTo>
                    <a:pt x="9255146" y="3074493"/>
                    <a:pt x="9240929" y="3007057"/>
                    <a:pt x="9225320" y="2939909"/>
                  </a:cubicBezTo>
                  <a:cubicBezTo>
                    <a:pt x="9217465" y="2906311"/>
                    <a:pt x="9209214" y="2872809"/>
                    <a:pt x="9200466" y="2839449"/>
                  </a:cubicBezTo>
                  <a:lnTo>
                    <a:pt x="9193953" y="2814958"/>
                  </a:lnTo>
                  <a:lnTo>
                    <a:pt x="9186993" y="2790276"/>
                  </a:lnTo>
                  <a:cubicBezTo>
                    <a:pt x="9182471" y="2773836"/>
                    <a:pt x="9177599" y="2757252"/>
                    <a:pt x="9172628" y="2740621"/>
                  </a:cubicBezTo>
                  <a:cubicBezTo>
                    <a:pt x="9133110" y="2607859"/>
                    <a:pt x="9087527" y="2476533"/>
                    <a:pt x="9035082" y="2347463"/>
                  </a:cubicBezTo>
                  <a:cubicBezTo>
                    <a:pt x="9008836" y="2282951"/>
                    <a:pt x="8981298" y="2218870"/>
                    <a:pt x="8952118" y="2155413"/>
                  </a:cubicBezTo>
                  <a:lnTo>
                    <a:pt x="8929948" y="2107915"/>
                  </a:lnTo>
                  <a:lnTo>
                    <a:pt x="8907429" y="2060753"/>
                  </a:lnTo>
                  <a:cubicBezTo>
                    <a:pt x="8892170" y="2029408"/>
                    <a:pt x="8876411" y="1997726"/>
                    <a:pt x="8860404" y="1966478"/>
                  </a:cubicBezTo>
                  <a:cubicBezTo>
                    <a:pt x="8828243" y="1903931"/>
                    <a:pt x="8795336" y="1841670"/>
                    <a:pt x="8760788" y="1780274"/>
                  </a:cubicBezTo>
                  <a:lnTo>
                    <a:pt x="8734740" y="1734311"/>
                  </a:lnTo>
                  <a:lnTo>
                    <a:pt x="8708046" y="1687963"/>
                  </a:lnTo>
                  <a:cubicBezTo>
                    <a:pt x="8690300" y="1657337"/>
                    <a:pt x="8672455" y="1627334"/>
                    <a:pt x="8654062" y="1597234"/>
                  </a:cubicBezTo>
                  <a:cubicBezTo>
                    <a:pt x="8617575" y="1536988"/>
                    <a:pt x="8579398" y="1477365"/>
                    <a:pt x="8540278" y="1418077"/>
                  </a:cubicBezTo>
                  <a:lnTo>
                    <a:pt x="8510701" y="1373695"/>
                  </a:lnTo>
                  <a:lnTo>
                    <a:pt x="8480676" y="1329457"/>
                  </a:lnTo>
                  <a:cubicBezTo>
                    <a:pt x="8460643" y="1300269"/>
                    <a:pt x="8440411" y="1271224"/>
                    <a:pt x="8419782" y="1242275"/>
                  </a:cubicBezTo>
                  <a:cubicBezTo>
                    <a:pt x="8378476" y="1184425"/>
                    <a:pt x="8335923" y="1127006"/>
                    <a:pt x="8292478" y="1069875"/>
                  </a:cubicBezTo>
                  <a:lnTo>
                    <a:pt x="8259620" y="1027123"/>
                  </a:lnTo>
                  <a:lnTo>
                    <a:pt x="8243416" y="1006130"/>
                  </a:lnTo>
                  <a:lnTo>
                    <a:pt x="8227110" y="985473"/>
                  </a:lnTo>
                  <a:cubicBezTo>
                    <a:pt x="8204890" y="957483"/>
                    <a:pt x="8182422" y="929684"/>
                    <a:pt x="8159604" y="902029"/>
                  </a:cubicBezTo>
                  <a:cubicBezTo>
                    <a:pt x="8114170" y="846671"/>
                    <a:pt x="8067494" y="792177"/>
                    <a:pt x="8020022" y="738209"/>
                  </a:cubicBezTo>
                  <a:lnTo>
                    <a:pt x="7984182" y="697901"/>
                  </a:lnTo>
                  <a:lnTo>
                    <a:pt x="7948043" y="657976"/>
                  </a:lnTo>
                  <a:cubicBezTo>
                    <a:pt x="7923636" y="631328"/>
                    <a:pt x="7899079" y="604823"/>
                    <a:pt x="7874324" y="578607"/>
                  </a:cubicBezTo>
                  <a:cubicBezTo>
                    <a:pt x="7824714" y="526221"/>
                    <a:pt x="7774608" y="474458"/>
                    <a:pt x="7723308" y="424085"/>
                  </a:cubicBezTo>
                  <a:cubicBezTo>
                    <a:pt x="7672157" y="373808"/>
                    <a:pt x="7619168" y="324153"/>
                    <a:pt x="7565532" y="275602"/>
                  </a:cubicBezTo>
                  <a:close/>
                  <a:moveTo>
                    <a:pt x="1832515" y="0"/>
                  </a:moveTo>
                  <a:lnTo>
                    <a:pt x="2158449" y="0"/>
                  </a:lnTo>
                  <a:lnTo>
                    <a:pt x="2108797" y="37845"/>
                  </a:lnTo>
                  <a:cubicBezTo>
                    <a:pt x="2052253" y="83168"/>
                    <a:pt x="1996914" y="129778"/>
                    <a:pt x="1942830" y="177587"/>
                  </a:cubicBezTo>
                  <a:cubicBezTo>
                    <a:pt x="1834563" y="273109"/>
                    <a:pt x="1731317" y="373472"/>
                    <a:pt x="1633191" y="477909"/>
                  </a:cubicBezTo>
                  <a:cubicBezTo>
                    <a:pt x="1240290" y="896038"/>
                    <a:pt x="927123" y="1375900"/>
                    <a:pt x="702686" y="1889935"/>
                  </a:cubicBezTo>
                  <a:cubicBezTo>
                    <a:pt x="646565" y="2018192"/>
                    <a:pt x="596210" y="2149182"/>
                    <a:pt x="551769" y="2281416"/>
                  </a:cubicBezTo>
                  <a:cubicBezTo>
                    <a:pt x="507429" y="2413700"/>
                    <a:pt x="469451" y="2547613"/>
                    <a:pt x="438383" y="2682772"/>
                  </a:cubicBezTo>
                  <a:cubicBezTo>
                    <a:pt x="423122" y="2750111"/>
                    <a:pt x="409203" y="2818553"/>
                    <a:pt x="397124" y="2887044"/>
                  </a:cubicBezTo>
                  <a:cubicBezTo>
                    <a:pt x="385144" y="2955581"/>
                    <a:pt x="374357" y="3024359"/>
                    <a:pt x="365658" y="3093424"/>
                  </a:cubicBezTo>
                  <a:cubicBezTo>
                    <a:pt x="347813" y="3231506"/>
                    <a:pt x="336727" y="3370260"/>
                    <a:pt x="332105" y="3509828"/>
                  </a:cubicBezTo>
                  <a:cubicBezTo>
                    <a:pt x="322311" y="3788822"/>
                    <a:pt x="339660" y="4068628"/>
                    <a:pt x="383653" y="4346327"/>
                  </a:cubicBezTo>
                  <a:cubicBezTo>
                    <a:pt x="394539" y="4415489"/>
                    <a:pt x="407464" y="4484267"/>
                    <a:pt x="422327" y="4552900"/>
                  </a:cubicBezTo>
                  <a:cubicBezTo>
                    <a:pt x="437041" y="4621534"/>
                    <a:pt x="453693" y="4689881"/>
                    <a:pt x="472184" y="4757939"/>
                  </a:cubicBezTo>
                  <a:cubicBezTo>
                    <a:pt x="490677" y="4825949"/>
                    <a:pt x="511007" y="4893673"/>
                    <a:pt x="533078" y="4960916"/>
                  </a:cubicBezTo>
                  <a:cubicBezTo>
                    <a:pt x="555249" y="5028208"/>
                    <a:pt x="578662" y="5095022"/>
                    <a:pt x="604710" y="5160875"/>
                  </a:cubicBezTo>
                  <a:cubicBezTo>
                    <a:pt x="707358" y="5425298"/>
                    <a:pt x="838443" y="5680902"/>
                    <a:pt x="996766" y="5920640"/>
                  </a:cubicBezTo>
                  <a:cubicBezTo>
                    <a:pt x="1154790" y="6160571"/>
                    <a:pt x="1340404" y="6384350"/>
                    <a:pt x="1549183" y="6586417"/>
                  </a:cubicBezTo>
                  <a:cubicBezTo>
                    <a:pt x="1601365" y="6636982"/>
                    <a:pt x="1654970" y="6686208"/>
                    <a:pt x="1709890" y="6734063"/>
                  </a:cubicBezTo>
                  <a:lnTo>
                    <a:pt x="1859761" y="6858000"/>
                  </a:lnTo>
                  <a:lnTo>
                    <a:pt x="1671798" y="6858000"/>
                  </a:lnTo>
                  <a:lnTo>
                    <a:pt x="1628044" y="6822717"/>
                  </a:lnTo>
                  <a:cubicBezTo>
                    <a:pt x="1570828" y="6774460"/>
                    <a:pt x="1514710" y="6724955"/>
                    <a:pt x="1459756" y="6674223"/>
                  </a:cubicBezTo>
                  <a:cubicBezTo>
                    <a:pt x="1019931" y="6268363"/>
                    <a:pt x="658296" y="5781216"/>
                    <a:pt x="402543" y="5241588"/>
                  </a:cubicBezTo>
                  <a:cubicBezTo>
                    <a:pt x="370231" y="5174103"/>
                    <a:pt x="340306" y="5105661"/>
                    <a:pt x="311923" y="5036741"/>
                  </a:cubicBezTo>
                  <a:cubicBezTo>
                    <a:pt x="283539" y="4967771"/>
                    <a:pt x="256895" y="4897986"/>
                    <a:pt x="232140" y="4827483"/>
                  </a:cubicBezTo>
                  <a:cubicBezTo>
                    <a:pt x="207334" y="4756981"/>
                    <a:pt x="184368" y="4685758"/>
                    <a:pt x="163392" y="4613913"/>
                  </a:cubicBezTo>
                  <a:cubicBezTo>
                    <a:pt x="142514" y="4542020"/>
                    <a:pt x="123624" y="4469360"/>
                    <a:pt x="106823" y="4396365"/>
                  </a:cubicBezTo>
                  <a:cubicBezTo>
                    <a:pt x="73120" y="4250902"/>
                    <a:pt x="47371" y="4103281"/>
                    <a:pt x="29326" y="3954702"/>
                  </a:cubicBezTo>
                  <a:cubicBezTo>
                    <a:pt x="20478" y="3880365"/>
                    <a:pt x="13320" y="3805789"/>
                    <a:pt x="8647" y="3730971"/>
                  </a:cubicBezTo>
                  <a:cubicBezTo>
                    <a:pt x="6311" y="3693587"/>
                    <a:pt x="4322" y="3656106"/>
                    <a:pt x="2880" y="3618674"/>
                  </a:cubicBezTo>
                  <a:cubicBezTo>
                    <a:pt x="1539" y="3581146"/>
                    <a:pt x="694" y="3543809"/>
                    <a:pt x="296" y="3506425"/>
                  </a:cubicBezTo>
                  <a:cubicBezTo>
                    <a:pt x="-1543" y="3356649"/>
                    <a:pt x="5217" y="3206200"/>
                    <a:pt x="20030" y="3056711"/>
                  </a:cubicBezTo>
                  <a:cubicBezTo>
                    <a:pt x="27686" y="2981942"/>
                    <a:pt x="36931" y="2907317"/>
                    <a:pt x="48664" y="2832980"/>
                  </a:cubicBezTo>
                  <a:cubicBezTo>
                    <a:pt x="60395" y="2758642"/>
                    <a:pt x="73716" y="2684784"/>
                    <a:pt x="89922" y="2610639"/>
                  </a:cubicBezTo>
                  <a:cubicBezTo>
                    <a:pt x="121736" y="2462826"/>
                    <a:pt x="162645" y="2317220"/>
                    <a:pt x="211163" y="2174343"/>
                  </a:cubicBezTo>
                  <a:cubicBezTo>
                    <a:pt x="259778" y="2031468"/>
                    <a:pt x="315601" y="1891517"/>
                    <a:pt x="379129" y="1754393"/>
                  </a:cubicBezTo>
                  <a:cubicBezTo>
                    <a:pt x="505540" y="1480433"/>
                    <a:pt x="660930" y="1219318"/>
                    <a:pt x="841424" y="976270"/>
                  </a:cubicBezTo>
                  <a:cubicBezTo>
                    <a:pt x="931498" y="854627"/>
                    <a:pt x="1028182" y="737777"/>
                    <a:pt x="1130234" y="625768"/>
                  </a:cubicBezTo>
                  <a:cubicBezTo>
                    <a:pt x="1232486" y="513855"/>
                    <a:pt x="1340157" y="407117"/>
                    <a:pt x="1452897" y="305748"/>
                  </a:cubicBezTo>
                  <a:cubicBezTo>
                    <a:pt x="1565736" y="204380"/>
                    <a:pt x="1683596" y="108665"/>
                    <a:pt x="1805682" y="187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2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A7FF51F-3820-41BE-8690-7E758ECFA7C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8320" y="36937"/>
              <a:ext cx="9767847" cy="6858000"/>
            </a:xfrm>
            <a:custGeom>
              <a:avLst/>
              <a:gdLst>
                <a:gd name="connsiteX0" fmla="*/ 7151367 w 9767847"/>
                <a:gd name="connsiteY0" fmla="*/ 0 h 6858000"/>
                <a:gd name="connsiteX1" fmla="*/ 7881247 w 9767847"/>
                <a:gd name="connsiteY1" fmla="*/ 0 h 6858000"/>
                <a:gd name="connsiteX2" fmla="*/ 7990553 w 9767847"/>
                <a:gd name="connsiteY2" fmla="*/ 81317 h 6858000"/>
                <a:gd name="connsiteX3" fmla="*/ 9767847 w 9767847"/>
                <a:gd name="connsiteY3" fmla="*/ 3649031 h 6858000"/>
                <a:gd name="connsiteX4" fmla="*/ 8652597 w 9767847"/>
                <a:gd name="connsiteY4" fmla="*/ 6590005 h 6858000"/>
                <a:gd name="connsiteX5" fmla="*/ 8395306 w 9767847"/>
                <a:gd name="connsiteY5" fmla="*/ 6858000 h 6858000"/>
                <a:gd name="connsiteX6" fmla="*/ 6762603 w 9767847"/>
                <a:gd name="connsiteY6" fmla="*/ 6858000 h 6858000"/>
                <a:gd name="connsiteX7" fmla="*/ 6765962 w 9767847"/>
                <a:gd name="connsiteY7" fmla="*/ 6854844 h 6858000"/>
                <a:gd name="connsiteX8" fmla="*/ 6804586 w 9767847"/>
                <a:gd name="connsiteY8" fmla="*/ 6817103 h 6858000"/>
                <a:gd name="connsiteX9" fmla="*/ 6881735 w 9767847"/>
                <a:gd name="connsiteY9" fmla="*/ 6741197 h 6858000"/>
                <a:gd name="connsiteX10" fmla="*/ 6958883 w 9767847"/>
                <a:gd name="connsiteY10" fmla="*/ 6664822 h 6858000"/>
                <a:gd name="connsiteX11" fmla="*/ 7267925 w 9767847"/>
                <a:gd name="connsiteY11" fmla="*/ 6355694 h 6858000"/>
                <a:gd name="connsiteX12" fmla="*/ 7424360 w 9767847"/>
                <a:gd name="connsiteY12" fmla="*/ 6200685 h 6858000"/>
                <a:gd name="connsiteX13" fmla="*/ 7504938 w 9767847"/>
                <a:gd name="connsiteY13" fmla="*/ 6122708 h 6858000"/>
                <a:gd name="connsiteX14" fmla="*/ 7546396 w 9767847"/>
                <a:gd name="connsiteY14" fmla="*/ 6083697 h 6858000"/>
                <a:gd name="connsiteX15" fmla="*/ 7588002 w 9767847"/>
                <a:gd name="connsiteY15" fmla="*/ 6045532 h 6858000"/>
                <a:gd name="connsiteX16" fmla="*/ 7631000 w 9767847"/>
                <a:gd name="connsiteY16" fmla="*/ 6006709 h 6858000"/>
                <a:gd name="connsiteX17" fmla="*/ 7675440 w 9767847"/>
                <a:gd name="connsiteY17" fmla="*/ 5968309 h 6858000"/>
                <a:gd name="connsiteX18" fmla="*/ 7720626 w 9767847"/>
                <a:gd name="connsiteY18" fmla="*/ 5930851 h 6858000"/>
                <a:gd name="connsiteX19" fmla="*/ 7766458 w 9767847"/>
                <a:gd name="connsiteY19" fmla="*/ 5894334 h 6858000"/>
                <a:gd name="connsiteX20" fmla="*/ 7955254 w 9767847"/>
                <a:gd name="connsiteY20" fmla="*/ 5756828 h 6858000"/>
                <a:gd name="connsiteX21" fmla="*/ 8352678 w 9767847"/>
                <a:gd name="connsiteY21" fmla="*/ 5517630 h 6858000"/>
                <a:gd name="connsiteX22" fmla="*/ 8451350 w 9767847"/>
                <a:gd name="connsiteY22" fmla="*/ 5465254 h 6858000"/>
                <a:gd name="connsiteX23" fmla="*/ 8548532 w 9767847"/>
                <a:gd name="connsiteY23" fmla="*/ 5413395 h 6858000"/>
                <a:gd name="connsiteX24" fmla="*/ 8729473 w 9767847"/>
                <a:gd name="connsiteY24" fmla="*/ 5309961 h 6858000"/>
                <a:gd name="connsiteX25" fmla="*/ 8770781 w 9767847"/>
                <a:gd name="connsiteY25" fmla="*/ 5283232 h 6858000"/>
                <a:gd name="connsiteX26" fmla="*/ 8790964 w 9767847"/>
                <a:gd name="connsiteY26" fmla="*/ 5269492 h 6858000"/>
                <a:gd name="connsiteX27" fmla="*/ 8810499 w 9767847"/>
                <a:gd name="connsiteY27" fmla="*/ 5255703 h 6858000"/>
                <a:gd name="connsiteX28" fmla="*/ 8883571 w 9767847"/>
                <a:gd name="connsiteY28" fmla="*/ 5198479 h 6858000"/>
                <a:gd name="connsiteX29" fmla="*/ 9006651 w 9767847"/>
                <a:gd name="connsiteY29" fmla="*/ 5070527 h 6858000"/>
                <a:gd name="connsiteX30" fmla="*/ 9033494 w 9767847"/>
                <a:gd name="connsiteY30" fmla="*/ 5034105 h 6858000"/>
                <a:gd name="connsiteX31" fmla="*/ 9040305 w 9767847"/>
                <a:gd name="connsiteY31" fmla="*/ 5024551 h 6858000"/>
                <a:gd name="connsiteX32" fmla="*/ 9046568 w 9767847"/>
                <a:gd name="connsiteY32" fmla="*/ 5015281 h 6858000"/>
                <a:gd name="connsiteX33" fmla="*/ 9058846 w 9767847"/>
                <a:gd name="connsiteY33" fmla="*/ 4996645 h 6858000"/>
                <a:gd name="connsiteX34" fmla="*/ 9104529 w 9767847"/>
                <a:gd name="connsiteY34" fmla="*/ 4918105 h 6858000"/>
                <a:gd name="connsiteX35" fmla="*/ 9181081 w 9767847"/>
                <a:gd name="connsiteY35" fmla="*/ 4744694 h 6858000"/>
                <a:gd name="connsiteX36" fmla="*/ 9240731 w 9767847"/>
                <a:gd name="connsiteY36" fmla="*/ 4557872 h 6858000"/>
                <a:gd name="connsiteX37" fmla="*/ 9265388 w 9767847"/>
                <a:gd name="connsiteY37" fmla="*/ 4461073 h 6858000"/>
                <a:gd name="connsiteX38" fmla="*/ 9276571 w 9767847"/>
                <a:gd name="connsiteY38" fmla="*/ 4411943 h 6858000"/>
                <a:gd name="connsiteX39" fmla="*/ 9281841 w 9767847"/>
                <a:gd name="connsiteY39" fmla="*/ 4387379 h 6858000"/>
                <a:gd name="connsiteX40" fmla="*/ 9286513 w 9767847"/>
                <a:gd name="connsiteY40" fmla="*/ 4364838 h 6858000"/>
                <a:gd name="connsiteX41" fmla="*/ 9296754 w 9767847"/>
                <a:gd name="connsiteY41" fmla="*/ 4312038 h 6858000"/>
                <a:gd name="connsiteX42" fmla="*/ 9301029 w 9767847"/>
                <a:gd name="connsiteY42" fmla="*/ 4289074 h 6858000"/>
                <a:gd name="connsiteX43" fmla="*/ 9302818 w 9767847"/>
                <a:gd name="connsiteY43" fmla="*/ 4278581 h 6858000"/>
                <a:gd name="connsiteX44" fmla="*/ 9304658 w 9767847"/>
                <a:gd name="connsiteY44" fmla="*/ 4266816 h 6858000"/>
                <a:gd name="connsiteX45" fmla="*/ 9312810 w 9767847"/>
                <a:gd name="connsiteY45" fmla="*/ 4215945 h 6858000"/>
                <a:gd name="connsiteX46" fmla="*/ 9316887 w 9767847"/>
                <a:gd name="connsiteY46" fmla="*/ 4190486 h 6858000"/>
                <a:gd name="connsiteX47" fmla="*/ 9318923 w 9767847"/>
                <a:gd name="connsiteY47" fmla="*/ 4177780 h 6858000"/>
                <a:gd name="connsiteX48" fmla="*/ 9320515 w 9767847"/>
                <a:gd name="connsiteY48" fmla="*/ 4164886 h 6858000"/>
                <a:gd name="connsiteX49" fmla="*/ 9332445 w 9767847"/>
                <a:gd name="connsiteY49" fmla="*/ 4064981 h 6858000"/>
                <a:gd name="connsiteX50" fmla="*/ 9336173 w 9767847"/>
                <a:gd name="connsiteY50" fmla="*/ 4018676 h 6858000"/>
                <a:gd name="connsiteX51" fmla="*/ 9340199 w 9767847"/>
                <a:gd name="connsiteY51" fmla="*/ 3965171 h 6858000"/>
                <a:gd name="connsiteX52" fmla="*/ 9347557 w 9767847"/>
                <a:gd name="connsiteY52" fmla="*/ 3765972 h 6858000"/>
                <a:gd name="connsiteX53" fmla="*/ 9346364 w 9767847"/>
                <a:gd name="connsiteY53" fmla="*/ 3664938 h 6858000"/>
                <a:gd name="connsiteX54" fmla="*/ 9344921 w 9767847"/>
                <a:gd name="connsiteY54" fmla="*/ 3615243 h 6858000"/>
                <a:gd name="connsiteX55" fmla="*/ 9344524 w 9767847"/>
                <a:gd name="connsiteY55" fmla="*/ 3603526 h 6858000"/>
                <a:gd name="connsiteX56" fmla="*/ 9343728 w 9767847"/>
                <a:gd name="connsiteY56" fmla="*/ 3590774 h 6858000"/>
                <a:gd name="connsiteX57" fmla="*/ 9342188 w 9767847"/>
                <a:gd name="connsiteY57" fmla="*/ 3565268 h 6858000"/>
                <a:gd name="connsiteX58" fmla="*/ 9339056 w 9767847"/>
                <a:gd name="connsiteY58" fmla="*/ 3514256 h 6858000"/>
                <a:gd name="connsiteX59" fmla="*/ 9334334 w 9767847"/>
                <a:gd name="connsiteY59" fmla="*/ 3463057 h 6858000"/>
                <a:gd name="connsiteX60" fmla="*/ 9329363 w 9767847"/>
                <a:gd name="connsiteY60" fmla="*/ 3411810 h 6858000"/>
                <a:gd name="connsiteX61" fmla="*/ 9328319 w 9767847"/>
                <a:gd name="connsiteY61" fmla="*/ 3400657 h 6858000"/>
                <a:gd name="connsiteX62" fmla="*/ 9327177 w 9767847"/>
                <a:gd name="connsiteY62" fmla="*/ 3390116 h 6858000"/>
                <a:gd name="connsiteX63" fmla="*/ 9324293 w 9767847"/>
                <a:gd name="connsiteY63" fmla="*/ 3366774 h 6858000"/>
                <a:gd name="connsiteX64" fmla="*/ 9320763 w 9767847"/>
                <a:gd name="connsiteY64" fmla="*/ 3340329 h 6858000"/>
                <a:gd name="connsiteX65" fmla="*/ 9317184 w 9767847"/>
                <a:gd name="connsiteY65" fmla="*/ 3311245 h 6858000"/>
                <a:gd name="connsiteX66" fmla="*/ 9311021 w 9767847"/>
                <a:gd name="connsiteY66" fmla="*/ 3266211 h 6858000"/>
                <a:gd name="connsiteX67" fmla="*/ 9302719 w 9767847"/>
                <a:gd name="connsiteY67" fmla="*/ 3215717 h 6858000"/>
                <a:gd name="connsiteX68" fmla="*/ 9293970 w 9767847"/>
                <a:gd name="connsiteY68" fmla="*/ 3165789 h 6858000"/>
                <a:gd name="connsiteX69" fmla="*/ 9252065 w 9767847"/>
                <a:gd name="connsiteY69" fmla="*/ 2967107 h 6858000"/>
                <a:gd name="connsiteX70" fmla="*/ 9227211 w 9767847"/>
                <a:gd name="connsiteY70" fmla="*/ 2868473 h 6858000"/>
                <a:gd name="connsiteX71" fmla="*/ 9220699 w 9767847"/>
                <a:gd name="connsiteY71" fmla="*/ 2844426 h 6858000"/>
                <a:gd name="connsiteX72" fmla="*/ 9213740 w 9767847"/>
                <a:gd name="connsiteY72" fmla="*/ 2820191 h 6858000"/>
                <a:gd name="connsiteX73" fmla="*/ 9199374 w 9767847"/>
                <a:gd name="connsiteY73" fmla="*/ 2771438 h 6858000"/>
                <a:gd name="connsiteX74" fmla="*/ 9061829 w 9767847"/>
                <a:gd name="connsiteY74" fmla="*/ 2385418 h 6858000"/>
                <a:gd name="connsiteX75" fmla="*/ 8978865 w 9767847"/>
                <a:gd name="connsiteY75" fmla="*/ 2196855 h 6858000"/>
                <a:gd name="connsiteX76" fmla="*/ 8956694 w 9767847"/>
                <a:gd name="connsiteY76" fmla="*/ 2150219 h 6858000"/>
                <a:gd name="connsiteX77" fmla="*/ 8934176 w 9767847"/>
                <a:gd name="connsiteY77" fmla="*/ 2103914 h 6858000"/>
                <a:gd name="connsiteX78" fmla="*/ 8887151 w 9767847"/>
                <a:gd name="connsiteY78" fmla="*/ 2011350 h 6858000"/>
                <a:gd name="connsiteX79" fmla="*/ 8787533 w 9767847"/>
                <a:gd name="connsiteY79" fmla="*/ 1828527 h 6858000"/>
                <a:gd name="connsiteX80" fmla="*/ 8761485 w 9767847"/>
                <a:gd name="connsiteY80" fmla="*/ 1783398 h 6858000"/>
                <a:gd name="connsiteX81" fmla="*/ 8734791 w 9767847"/>
                <a:gd name="connsiteY81" fmla="*/ 1737893 h 6858000"/>
                <a:gd name="connsiteX82" fmla="*/ 8680808 w 9767847"/>
                <a:gd name="connsiteY82" fmla="*/ 1648812 h 6858000"/>
                <a:gd name="connsiteX83" fmla="*/ 8567024 w 9767847"/>
                <a:gd name="connsiteY83" fmla="*/ 1472906 h 6858000"/>
                <a:gd name="connsiteX84" fmla="*/ 8537446 w 9767847"/>
                <a:gd name="connsiteY84" fmla="*/ 1429330 h 6858000"/>
                <a:gd name="connsiteX85" fmla="*/ 8507423 w 9767847"/>
                <a:gd name="connsiteY85" fmla="*/ 1385896 h 6858000"/>
                <a:gd name="connsiteX86" fmla="*/ 8446529 w 9767847"/>
                <a:gd name="connsiteY86" fmla="*/ 1300295 h 6858000"/>
                <a:gd name="connsiteX87" fmla="*/ 8319224 w 9767847"/>
                <a:gd name="connsiteY87" fmla="*/ 1131026 h 6858000"/>
                <a:gd name="connsiteX88" fmla="*/ 8286366 w 9767847"/>
                <a:gd name="connsiteY88" fmla="*/ 1089050 h 6858000"/>
                <a:gd name="connsiteX89" fmla="*/ 8270161 w 9767847"/>
                <a:gd name="connsiteY89" fmla="*/ 1068439 h 6858000"/>
                <a:gd name="connsiteX90" fmla="*/ 8253856 w 9767847"/>
                <a:gd name="connsiteY90" fmla="*/ 1048156 h 6858000"/>
                <a:gd name="connsiteX91" fmla="*/ 8186352 w 9767847"/>
                <a:gd name="connsiteY91" fmla="*/ 966275 h 6858000"/>
                <a:gd name="connsiteX92" fmla="*/ 8046768 w 9767847"/>
                <a:gd name="connsiteY92" fmla="*/ 805429 h 6858000"/>
                <a:gd name="connsiteX93" fmla="*/ 8010927 w 9767847"/>
                <a:gd name="connsiteY93" fmla="*/ 765853 h 6858000"/>
                <a:gd name="connsiteX94" fmla="*/ 7974788 w 9767847"/>
                <a:gd name="connsiteY94" fmla="*/ 726653 h 6858000"/>
                <a:gd name="connsiteX95" fmla="*/ 7901070 w 9767847"/>
                <a:gd name="connsiteY95" fmla="*/ 648724 h 6858000"/>
                <a:gd name="connsiteX96" fmla="*/ 7750054 w 9767847"/>
                <a:gd name="connsiteY96" fmla="*/ 497008 h 6858000"/>
                <a:gd name="connsiteX97" fmla="*/ 7592277 w 9767847"/>
                <a:gd name="connsiteY97" fmla="*/ 351221 h 6858000"/>
                <a:gd name="connsiteX98" fmla="*/ 7257734 w 9767847"/>
                <a:gd name="connsiteY98" fmla="*/ 76964 h 6858000"/>
                <a:gd name="connsiteX99" fmla="*/ 1886601 w 9767847"/>
                <a:gd name="connsiteY99" fmla="*/ 0 h 6858000"/>
                <a:gd name="connsiteX100" fmla="*/ 2292926 w 9767847"/>
                <a:gd name="connsiteY100" fmla="*/ 0 h 6858000"/>
                <a:gd name="connsiteX101" fmla="*/ 2135542 w 9767847"/>
                <a:gd name="connsiteY101" fmla="*/ 117781 h 6858000"/>
                <a:gd name="connsiteX102" fmla="*/ 1969576 w 9767847"/>
                <a:gd name="connsiteY102" fmla="*/ 254986 h 6858000"/>
                <a:gd name="connsiteX103" fmla="*/ 1659938 w 9767847"/>
                <a:gd name="connsiteY103" fmla="*/ 549855 h 6858000"/>
                <a:gd name="connsiteX104" fmla="*/ 729383 w 9767847"/>
                <a:gd name="connsiteY104" fmla="*/ 1936480 h 6858000"/>
                <a:gd name="connsiteX105" fmla="*/ 578465 w 9767847"/>
                <a:gd name="connsiteY105" fmla="*/ 2320807 h 6858000"/>
                <a:gd name="connsiteX106" fmla="*/ 465080 w 9767847"/>
                <a:gd name="connsiteY106" fmla="*/ 2714875 h 6858000"/>
                <a:gd name="connsiteX107" fmla="*/ 423820 w 9767847"/>
                <a:gd name="connsiteY107" fmla="*/ 2915436 h 6858000"/>
                <a:gd name="connsiteX108" fmla="*/ 392355 w 9767847"/>
                <a:gd name="connsiteY108" fmla="*/ 3118071 h 6858000"/>
                <a:gd name="connsiteX109" fmla="*/ 358801 w 9767847"/>
                <a:gd name="connsiteY109" fmla="*/ 3526915 h 6858000"/>
                <a:gd name="connsiteX110" fmla="*/ 410350 w 9767847"/>
                <a:gd name="connsiteY110" fmla="*/ 4348226 h 6858000"/>
                <a:gd name="connsiteX111" fmla="*/ 449022 w 9767847"/>
                <a:gd name="connsiteY111" fmla="*/ 4551049 h 6858000"/>
                <a:gd name="connsiteX112" fmla="*/ 498882 w 9767847"/>
                <a:gd name="connsiteY112" fmla="*/ 4752365 h 6858000"/>
                <a:gd name="connsiteX113" fmla="*/ 559775 w 9767847"/>
                <a:gd name="connsiteY113" fmla="*/ 4951657 h 6858000"/>
                <a:gd name="connsiteX114" fmla="*/ 631406 w 9767847"/>
                <a:gd name="connsiteY114" fmla="*/ 5147986 h 6858000"/>
                <a:gd name="connsiteX115" fmla="*/ 1023461 w 9767847"/>
                <a:gd name="connsiteY115" fmla="*/ 5893957 h 6858000"/>
                <a:gd name="connsiteX116" fmla="*/ 1575880 w 9767847"/>
                <a:gd name="connsiteY116" fmla="*/ 6547646 h 6858000"/>
                <a:gd name="connsiteX117" fmla="*/ 1905228 w 9767847"/>
                <a:gd name="connsiteY117" fmla="*/ 6829468 h 6858000"/>
                <a:gd name="connsiteX118" fmla="*/ 1944230 w 9767847"/>
                <a:gd name="connsiteY118" fmla="*/ 6858000 h 6858000"/>
                <a:gd name="connsiteX119" fmla="*/ 1372541 w 9767847"/>
                <a:gd name="connsiteY119" fmla="*/ 6858000 h 6858000"/>
                <a:gd name="connsiteX120" fmla="*/ 1115251 w 9767847"/>
                <a:gd name="connsiteY120" fmla="*/ 6590005 h 6858000"/>
                <a:gd name="connsiteX121" fmla="*/ 0 w 9767847"/>
                <a:gd name="connsiteY121" fmla="*/ 3649031 h 6858000"/>
                <a:gd name="connsiteX122" fmla="*/ 1777294 w 9767847"/>
                <a:gd name="connsiteY122" fmla="*/ 8131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</a:cxnLst>
              <a:rect l="l" t="t" r="r" b="b"/>
              <a:pathLst>
                <a:path w="9767847" h="6858000">
                  <a:moveTo>
                    <a:pt x="7151367" y="0"/>
                  </a:moveTo>
                  <a:lnTo>
                    <a:pt x="7881247" y="0"/>
                  </a:lnTo>
                  <a:lnTo>
                    <a:pt x="7990553" y="81317"/>
                  </a:lnTo>
                  <a:cubicBezTo>
                    <a:pt x="9075991" y="929334"/>
                    <a:pt x="9767847" y="2212695"/>
                    <a:pt x="9767847" y="3649031"/>
                  </a:cubicBezTo>
                  <a:cubicBezTo>
                    <a:pt x="9767847" y="4766182"/>
                    <a:pt x="9349317" y="5790792"/>
                    <a:pt x="8652597" y="6590005"/>
                  </a:cubicBezTo>
                  <a:lnTo>
                    <a:pt x="8395306" y="6858000"/>
                  </a:lnTo>
                  <a:lnTo>
                    <a:pt x="6762603" y="6858000"/>
                  </a:lnTo>
                  <a:lnTo>
                    <a:pt x="6765962" y="6854844"/>
                  </a:lnTo>
                  <a:cubicBezTo>
                    <a:pt x="6779036" y="6842703"/>
                    <a:pt x="6791663" y="6829621"/>
                    <a:pt x="6804586" y="6817103"/>
                  </a:cubicBezTo>
                  <a:lnTo>
                    <a:pt x="6881735" y="6741197"/>
                  </a:lnTo>
                  <a:cubicBezTo>
                    <a:pt x="6907435" y="6715881"/>
                    <a:pt x="6933134" y="6690798"/>
                    <a:pt x="6958883" y="6664822"/>
                  </a:cubicBezTo>
                  <a:lnTo>
                    <a:pt x="7267925" y="6355694"/>
                  </a:lnTo>
                  <a:lnTo>
                    <a:pt x="7424360" y="6200685"/>
                  </a:lnTo>
                  <a:cubicBezTo>
                    <a:pt x="7450754" y="6174802"/>
                    <a:pt x="7477598" y="6148731"/>
                    <a:pt x="7504938" y="6122708"/>
                  </a:cubicBezTo>
                  <a:lnTo>
                    <a:pt x="7546396" y="6083697"/>
                  </a:lnTo>
                  <a:cubicBezTo>
                    <a:pt x="7560264" y="6070803"/>
                    <a:pt x="7574780" y="6057532"/>
                    <a:pt x="7588002" y="6045532"/>
                  </a:cubicBezTo>
                  <a:lnTo>
                    <a:pt x="7631000" y="6006709"/>
                  </a:lnTo>
                  <a:lnTo>
                    <a:pt x="7675440" y="5968309"/>
                  </a:lnTo>
                  <a:cubicBezTo>
                    <a:pt x="7690404" y="5955698"/>
                    <a:pt x="7705564" y="5943321"/>
                    <a:pt x="7720626" y="5930851"/>
                  </a:cubicBezTo>
                  <a:cubicBezTo>
                    <a:pt x="7735738" y="5918427"/>
                    <a:pt x="7751197" y="5906521"/>
                    <a:pt x="7766458" y="5894334"/>
                  </a:cubicBezTo>
                  <a:cubicBezTo>
                    <a:pt x="7827949" y="5846192"/>
                    <a:pt x="7890979" y="5800499"/>
                    <a:pt x="7955254" y="5756828"/>
                  </a:cubicBezTo>
                  <a:cubicBezTo>
                    <a:pt x="8083800" y="5669534"/>
                    <a:pt x="8216872" y="5590336"/>
                    <a:pt x="8352678" y="5517630"/>
                  </a:cubicBezTo>
                  <a:lnTo>
                    <a:pt x="8451350" y="5465254"/>
                  </a:lnTo>
                  <a:lnTo>
                    <a:pt x="8548532" y="5413395"/>
                  </a:lnTo>
                  <a:cubicBezTo>
                    <a:pt x="8612110" y="5379090"/>
                    <a:pt x="8673251" y="5345208"/>
                    <a:pt x="8729473" y="5309961"/>
                  </a:cubicBezTo>
                  <a:cubicBezTo>
                    <a:pt x="8743591" y="5301115"/>
                    <a:pt x="8757161" y="5292361"/>
                    <a:pt x="8770781" y="5283232"/>
                  </a:cubicBezTo>
                  <a:cubicBezTo>
                    <a:pt x="8777591" y="5278667"/>
                    <a:pt x="8784451" y="5274103"/>
                    <a:pt x="8790964" y="5269492"/>
                  </a:cubicBezTo>
                  <a:cubicBezTo>
                    <a:pt x="8797574" y="5264879"/>
                    <a:pt x="8804235" y="5260314"/>
                    <a:pt x="8810499" y="5255703"/>
                  </a:cubicBezTo>
                  <a:cubicBezTo>
                    <a:pt x="8835999" y="5237303"/>
                    <a:pt x="8860407" y="5218291"/>
                    <a:pt x="8883571" y="5198479"/>
                  </a:cubicBezTo>
                  <a:cubicBezTo>
                    <a:pt x="8929900" y="5158856"/>
                    <a:pt x="8971258" y="5116315"/>
                    <a:pt x="9006651" y="5070527"/>
                  </a:cubicBezTo>
                  <a:cubicBezTo>
                    <a:pt x="9015351" y="5059328"/>
                    <a:pt x="9024398" y="5046857"/>
                    <a:pt x="9033494" y="5034105"/>
                  </a:cubicBezTo>
                  <a:lnTo>
                    <a:pt x="9040305" y="5024551"/>
                  </a:lnTo>
                  <a:lnTo>
                    <a:pt x="9046568" y="5015281"/>
                  </a:lnTo>
                  <a:cubicBezTo>
                    <a:pt x="9050743" y="5009163"/>
                    <a:pt x="9054819" y="5002952"/>
                    <a:pt x="9058846" y="4996645"/>
                  </a:cubicBezTo>
                  <a:cubicBezTo>
                    <a:pt x="9075002" y="4971517"/>
                    <a:pt x="9090212" y="4945305"/>
                    <a:pt x="9104529" y="4918105"/>
                  </a:cubicBezTo>
                  <a:cubicBezTo>
                    <a:pt x="9133211" y="4863752"/>
                    <a:pt x="9158313" y="4805447"/>
                    <a:pt x="9181081" y="4744694"/>
                  </a:cubicBezTo>
                  <a:cubicBezTo>
                    <a:pt x="9203748" y="4684178"/>
                    <a:pt x="9223383" y="4621778"/>
                    <a:pt x="9240731" y="4557872"/>
                  </a:cubicBezTo>
                  <a:cubicBezTo>
                    <a:pt x="9249481" y="4525966"/>
                    <a:pt x="9257682" y="4493684"/>
                    <a:pt x="9265388" y="4461073"/>
                  </a:cubicBezTo>
                  <a:cubicBezTo>
                    <a:pt x="9269215" y="4444744"/>
                    <a:pt x="9272943" y="4428367"/>
                    <a:pt x="9276571" y="4411943"/>
                  </a:cubicBezTo>
                  <a:lnTo>
                    <a:pt x="9281841" y="4387379"/>
                  </a:lnTo>
                  <a:lnTo>
                    <a:pt x="9286513" y="4364838"/>
                  </a:lnTo>
                  <a:lnTo>
                    <a:pt x="9296754" y="4312038"/>
                  </a:lnTo>
                  <a:lnTo>
                    <a:pt x="9301029" y="4289074"/>
                  </a:lnTo>
                  <a:lnTo>
                    <a:pt x="9302818" y="4278581"/>
                  </a:lnTo>
                  <a:lnTo>
                    <a:pt x="9304658" y="4266816"/>
                  </a:lnTo>
                  <a:lnTo>
                    <a:pt x="9312810" y="4215945"/>
                  </a:lnTo>
                  <a:lnTo>
                    <a:pt x="9316887" y="4190486"/>
                  </a:lnTo>
                  <a:lnTo>
                    <a:pt x="9318923" y="4177780"/>
                  </a:lnTo>
                  <a:cubicBezTo>
                    <a:pt x="9319570" y="4173546"/>
                    <a:pt x="9319969" y="4169169"/>
                    <a:pt x="9320515" y="4164886"/>
                  </a:cubicBezTo>
                  <a:lnTo>
                    <a:pt x="9332445" y="4064981"/>
                  </a:lnTo>
                  <a:cubicBezTo>
                    <a:pt x="9333836" y="4052370"/>
                    <a:pt x="9334880" y="4036888"/>
                    <a:pt x="9336173" y="4018676"/>
                  </a:cubicBezTo>
                  <a:lnTo>
                    <a:pt x="9340199" y="3965171"/>
                  </a:lnTo>
                  <a:cubicBezTo>
                    <a:pt x="9345071" y="3899806"/>
                    <a:pt x="9347358" y="3832983"/>
                    <a:pt x="9347557" y="3765972"/>
                  </a:cubicBezTo>
                  <a:cubicBezTo>
                    <a:pt x="9347656" y="3732420"/>
                    <a:pt x="9347209" y="3698773"/>
                    <a:pt x="9346364" y="3664938"/>
                  </a:cubicBezTo>
                  <a:lnTo>
                    <a:pt x="9344921" y="3615243"/>
                  </a:lnTo>
                  <a:lnTo>
                    <a:pt x="9344524" y="3603526"/>
                  </a:lnTo>
                  <a:lnTo>
                    <a:pt x="9343728" y="3590774"/>
                  </a:lnTo>
                  <a:lnTo>
                    <a:pt x="9342188" y="3565268"/>
                  </a:lnTo>
                  <a:lnTo>
                    <a:pt x="9339056" y="3514256"/>
                  </a:lnTo>
                  <a:cubicBezTo>
                    <a:pt x="9337914" y="3497221"/>
                    <a:pt x="9335874" y="3480138"/>
                    <a:pt x="9334334" y="3463057"/>
                  </a:cubicBezTo>
                  <a:lnTo>
                    <a:pt x="9329363" y="3411810"/>
                  </a:lnTo>
                  <a:lnTo>
                    <a:pt x="9328319" y="3400657"/>
                  </a:lnTo>
                  <a:lnTo>
                    <a:pt x="9327177" y="3390116"/>
                  </a:lnTo>
                  <a:lnTo>
                    <a:pt x="9324293" y="3366774"/>
                  </a:lnTo>
                  <a:lnTo>
                    <a:pt x="9320763" y="3340329"/>
                  </a:lnTo>
                  <a:lnTo>
                    <a:pt x="9317184" y="3311245"/>
                  </a:lnTo>
                  <a:cubicBezTo>
                    <a:pt x="9315594" y="3296893"/>
                    <a:pt x="9313506" y="3282306"/>
                    <a:pt x="9311021" y="3266211"/>
                  </a:cubicBezTo>
                  <a:lnTo>
                    <a:pt x="9302719" y="3215717"/>
                  </a:lnTo>
                  <a:cubicBezTo>
                    <a:pt x="9299936" y="3199059"/>
                    <a:pt x="9297003" y="3182400"/>
                    <a:pt x="9293970" y="3165789"/>
                  </a:cubicBezTo>
                  <a:cubicBezTo>
                    <a:pt x="9281891" y="3099295"/>
                    <a:pt x="9267674" y="3033084"/>
                    <a:pt x="9252065" y="2967107"/>
                  </a:cubicBezTo>
                  <a:cubicBezTo>
                    <a:pt x="9244261" y="2934167"/>
                    <a:pt x="9235959" y="2901273"/>
                    <a:pt x="9227211" y="2868473"/>
                  </a:cubicBezTo>
                  <a:lnTo>
                    <a:pt x="9220699" y="2844426"/>
                  </a:lnTo>
                  <a:lnTo>
                    <a:pt x="9213740" y="2820191"/>
                  </a:lnTo>
                  <a:cubicBezTo>
                    <a:pt x="9209216" y="2804049"/>
                    <a:pt x="9204345" y="2787768"/>
                    <a:pt x="9199374" y="2771438"/>
                  </a:cubicBezTo>
                  <a:cubicBezTo>
                    <a:pt x="9159855" y="2641086"/>
                    <a:pt x="9114272" y="2512099"/>
                    <a:pt x="9061829" y="2385418"/>
                  </a:cubicBezTo>
                  <a:cubicBezTo>
                    <a:pt x="9035582" y="2322077"/>
                    <a:pt x="9008043" y="2259160"/>
                    <a:pt x="8978865" y="2196855"/>
                  </a:cubicBezTo>
                  <a:lnTo>
                    <a:pt x="8956694" y="2150219"/>
                  </a:lnTo>
                  <a:lnTo>
                    <a:pt x="8934176" y="2103914"/>
                  </a:lnTo>
                  <a:cubicBezTo>
                    <a:pt x="8918915" y="2073091"/>
                    <a:pt x="8903157" y="2042032"/>
                    <a:pt x="8887151" y="2011350"/>
                  </a:cubicBezTo>
                  <a:cubicBezTo>
                    <a:pt x="8854988" y="1949891"/>
                    <a:pt x="8822082" y="1888810"/>
                    <a:pt x="8787533" y="1828527"/>
                  </a:cubicBezTo>
                  <a:lnTo>
                    <a:pt x="8761485" y="1783398"/>
                  </a:lnTo>
                  <a:lnTo>
                    <a:pt x="8734791" y="1737893"/>
                  </a:lnTo>
                  <a:cubicBezTo>
                    <a:pt x="8717047" y="1707823"/>
                    <a:pt x="8699200" y="1678363"/>
                    <a:pt x="8680808" y="1648812"/>
                  </a:cubicBezTo>
                  <a:cubicBezTo>
                    <a:pt x="8644322" y="1589658"/>
                    <a:pt x="8606194" y="1531118"/>
                    <a:pt x="8567024" y="1472906"/>
                  </a:cubicBezTo>
                  <a:lnTo>
                    <a:pt x="8537446" y="1429330"/>
                  </a:lnTo>
                  <a:lnTo>
                    <a:pt x="8507423" y="1385896"/>
                  </a:lnTo>
                  <a:cubicBezTo>
                    <a:pt x="8487390" y="1357284"/>
                    <a:pt x="8467158" y="1328719"/>
                    <a:pt x="8446529" y="1300295"/>
                  </a:cubicBezTo>
                  <a:cubicBezTo>
                    <a:pt x="8405271" y="1243496"/>
                    <a:pt x="8362718" y="1187120"/>
                    <a:pt x="8319224" y="1131026"/>
                  </a:cubicBezTo>
                  <a:lnTo>
                    <a:pt x="8286366" y="1089050"/>
                  </a:lnTo>
                  <a:lnTo>
                    <a:pt x="8270161" y="1068439"/>
                  </a:lnTo>
                  <a:lnTo>
                    <a:pt x="8253856" y="1048156"/>
                  </a:lnTo>
                  <a:cubicBezTo>
                    <a:pt x="8231636" y="1020675"/>
                    <a:pt x="8209117" y="993381"/>
                    <a:pt x="8186352" y="966275"/>
                  </a:cubicBezTo>
                  <a:cubicBezTo>
                    <a:pt x="8140917" y="911922"/>
                    <a:pt x="8094240" y="858417"/>
                    <a:pt x="8046768" y="805429"/>
                  </a:cubicBezTo>
                  <a:lnTo>
                    <a:pt x="8010927" y="765853"/>
                  </a:lnTo>
                  <a:lnTo>
                    <a:pt x="7974788" y="726653"/>
                  </a:lnTo>
                  <a:cubicBezTo>
                    <a:pt x="7950382" y="700489"/>
                    <a:pt x="7925824" y="674465"/>
                    <a:pt x="7901070" y="648724"/>
                  </a:cubicBezTo>
                  <a:cubicBezTo>
                    <a:pt x="7851510" y="597289"/>
                    <a:pt x="7801404" y="546514"/>
                    <a:pt x="7750054" y="497008"/>
                  </a:cubicBezTo>
                  <a:cubicBezTo>
                    <a:pt x="7698902" y="447644"/>
                    <a:pt x="7645913" y="398938"/>
                    <a:pt x="7592277" y="351221"/>
                  </a:cubicBezTo>
                  <a:cubicBezTo>
                    <a:pt x="7484856" y="255786"/>
                    <a:pt x="7373308" y="164304"/>
                    <a:pt x="7257734" y="76964"/>
                  </a:cubicBezTo>
                  <a:close/>
                  <a:moveTo>
                    <a:pt x="1886601" y="0"/>
                  </a:moveTo>
                  <a:lnTo>
                    <a:pt x="2292926" y="0"/>
                  </a:lnTo>
                  <a:lnTo>
                    <a:pt x="2135542" y="117781"/>
                  </a:lnTo>
                  <a:cubicBezTo>
                    <a:pt x="2078998" y="162280"/>
                    <a:pt x="2023659" y="208045"/>
                    <a:pt x="1969576" y="254986"/>
                  </a:cubicBezTo>
                  <a:cubicBezTo>
                    <a:pt x="1861309" y="348820"/>
                    <a:pt x="1758064" y="447314"/>
                    <a:pt x="1659938" y="549855"/>
                  </a:cubicBezTo>
                  <a:cubicBezTo>
                    <a:pt x="1266987" y="960346"/>
                    <a:pt x="953820" y="1431495"/>
                    <a:pt x="729383" y="1936480"/>
                  </a:cubicBezTo>
                  <a:cubicBezTo>
                    <a:pt x="673260" y="2062362"/>
                    <a:pt x="622855" y="2190972"/>
                    <a:pt x="578465" y="2320807"/>
                  </a:cubicBezTo>
                  <a:cubicBezTo>
                    <a:pt x="534125" y="2450687"/>
                    <a:pt x="496147" y="2582216"/>
                    <a:pt x="465080" y="2714875"/>
                  </a:cubicBezTo>
                  <a:cubicBezTo>
                    <a:pt x="449769" y="2780991"/>
                    <a:pt x="435850" y="2848191"/>
                    <a:pt x="423820" y="2915436"/>
                  </a:cubicBezTo>
                  <a:cubicBezTo>
                    <a:pt x="411840" y="2982731"/>
                    <a:pt x="401054" y="3050260"/>
                    <a:pt x="392355" y="3118071"/>
                  </a:cubicBezTo>
                  <a:cubicBezTo>
                    <a:pt x="374509" y="3253646"/>
                    <a:pt x="363424" y="3389880"/>
                    <a:pt x="358801" y="3526915"/>
                  </a:cubicBezTo>
                  <a:cubicBezTo>
                    <a:pt x="349009" y="3800843"/>
                    <a:pt x="366357" y="4075570"/>
                    <a:pt x="410350" y="4348226"/>
                  </a:cubicBezTo>
                  <a:cubicBezTo>
                    <a:pt x="421286" y="4416132"/>
                    <a:pt x="434209" y="4483660"/>
                    <a:pt x="449022" y="4551049"/>
                  </a:cubicBezTo>
                  <a:cubicBezTo>
                    <a:pt x="463737" y="4618436"/>
                    <a:pt x="480389" y="4685588"/>
                    <a:pt x="498882" y="4752365"/>
                  </a:cubicBezTo>
                  <a:cubicBezTo>
                    <a:pt x="517373" y="4819141"/>
                    <a:pt x="537704" y="4885635"/>
                    <a:pt x="559775" y="4951657"/>
                  </a:cubicBezTo>
                  <a:cubicBezTo>
                    <a:pt x="581946" y="5017775"/>
                    <a:pt x="605358" y="5083375"/>
                    <a:pt x="631406" y="5147986"/>
                  </a:cubicBezTo>
                  <a:cubicBezTo>
                    <a:pt x="734055" y="5407608"/>
                    <a:pt x="865188" y="5658570"/>
                    <a:pt x="1023461" y="5893957"/>
                  </a:cubicBezTo>
                  <a:cubicBezTo>
                    <a:pt x="1181487" y="6129578"/>
                    <a:pt x="1367051" y="6349247"/>
                    <a:pt x="1575880" y="6547646"/>
                  </a:cubicBezTo>
                  <a:cubicBezTo>
                    <a:pt x="1680269" y="6646916"/>
                    <a:pt x="1790338" y="6740939"/>
                    <a:pt x="1905228" y="6829468"/>
                  </a:cubicBezTo>
                  <a:lnTo>
                    <a:pt x="1944230" y="6858000"/>
                  </a:lnTo>
                  <a:lnTo>
                    <a:pt x="1372541" y="6858000"/>
                  </a:lnTo>
                  <a:lnTo>
                    <a:pt x="1115251" y="6590005"/>
                  </a:lnTo>
                  <a:cubicBezTo>
                    <a:pt x="418530" y="5790792"/>
                    <a:pt x="0" y="4766182"/>
                    <a:pt x="0" y="3649031"/>
                  </a:cubicBezTo>
                  <a:cubicBezTo>
                    <a:pt x="0" y="2212695"/>
                    <a:pt x="691856" y="929334"/>
                    <a:pt x="1777294" y="81317"/>
                  </a:cubicBezTo>
                  <a:close/>
                </a:path>
              </a:pathLst>
            </a:custGeom>
            <a:gradFill>
              <a:gsLst>
                <a:gs pos="813">
                  <a:schemeClr val="bg1">
                    <a:alpha val="41000"/>
                  </a:schemeClr>
                </a:gs>
                <a:gs pos="20000">
                  <a:schemeClr val="accent5">
                    <a:lumMod val="85000"/>
                    <a:alpha val="56000"/>
                  </a:schemeClr>
                </a:gs>
                <a:gs pos="44000">
                  <a:schemeClr val="accent6">
                    <a:lumMod val="40000"/>
                    <a:lumOff val="60000"/>
                    <a:alpha val="57000"/>
                  </a:schemeClr>
                </a:gs>
                <a:gs pos="100000">
                  <a:schemeClr val="bg1">
                    <a:alpha val="59000"/>
                  </a:schemeClr>
                </a:gs>
                <a:gs pos="74000">
                  <a:schemeClr val="accent1">
                    <a:lumMod val="91000"/>
                    <a:lumOff val="9000"/>
                    <a:alpha val="34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85EAD889-EA4D-485F-BA9C-F6473A432996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03402" y="36937"/>
              <a:ext cx="9767847" cy="6858000"/>
            </a:xfrm>
            <a:custGeom>
              <a:avLst/>
              <a:gdLst>
                <a:gd name="connsiteX0" fmla="*/ 7145704 w 9767847"/>
                <a:gd name="connsiteY0" fmla="*/ 0 h 6858000"/>
                <a:gd name="connsiteX1" fmla="*/ 7875738 w 9767847"/>
                <a:gd name="connsiteY1" fmla="*/ 0 h 6858000"/>
                <a:gd name="connsiteX2" fmla="*/ 7990553 w 9767847"/>
                <a:gd name="connsiteY2" fmla="*/ 85415 h 6858000"/>
                <a:gd name="connsiteX3" fmla="*/ 9767847 w 9767847"/>
                <a:gd name="connsiteY3" fmla="*/ 3653129 h 6858000"/>
                <a:gd name="connsiteX4" fmla="*/ 8652597 w 9767847"/>
                <a:gd name="connsiteY4" fmla="*/ 6594103 h 6858000"/>
                <a:gd name="connsiteX5" fmla="*/ 8399240 w 9767847"/>
                <a:gd name="connsiteY5" fmla="*/ 6858000 h 6858000"/>
                <a:gd name="connsiteX6" fmla="*/ 6766926 w 9767847"/>
                <a:gd name="connsiteY6" fmla="*/ 6858000 h 6858000"/>
                <a:gd name="connsiteX7" fmla="*/ 6804586 w 9767847"/>
                <a:gd name="connsiteY7" fmla="*/ 6821201 h 6858000"/>
                <a:gd name="connsiteX8" fmla="*/ 6881735 w 9767847"/>
                <a:gd name="connsiteY8" fmla="*/ 6745295 h 6858000"/>
                <a:gd name="connsiteX9" fmla="*/ 6958883 w 9767847"/>
                <a:gd name="connsiteY9" fmla="*/ 6668920 h 6858000"/>
                <a:gd name="connsiteX10" fmla="*/ 7267925 w 9767847"/>
                <a:gd name="connsiteY10" fmla="*/ 6359792 h 6858000"/>
                <a:gd name="connsiteX11" fmla="*/ 7424360 w 9767847"/>
                <a:gd name="connsiteY11" fmla="*/ 6204783 h 6858000"/>
                <a:gd name="connsiteX12" fmla="*/ 7504938 w 9767847"/>
                <a:gd name="connsiteY12" fmla="*/ 6126806 h 6858000"/>
                <a:gd name="connsiteX13" fmla="*/ 7546396 w 9767847"/>
                <a:gd name="connsiteY13" fmla="*/ 6087795 h 6858000"/>
                <a:gd name="connsiteX14" fmla="*/ 7588002 w 9767847"/>
                <a:gd name="connsiteY14" fmla="*/ 6049630 h 6858000"/>
                <a:gd name="connsiteX15" fmla="*/ 7631000 w 9767847"/>
                <a:gd name="connsiteY15" fmla="*/ 6010807 h 6858000"/>
                <a:gd name="connsiteX16" fmla="*/ 7675440 w 9767847"/>
                <a:gd name="connsiteY16" fmla="*/ 5972407 h 6858000"/>
                <a:gd name="connsiteX17" fmla="*/ 7720626 w 9767847"/>
                <a:gd name="connsiteY17" fmla="*/ 5934949 h 6858000"/>
                <a:gd name="connsiteX18" fmla="*/ 7766458 w 9767847"/>
                <a:gd name="connsiteY18" fmla="*/ 5898432 h 6858000"/>
                <a:gd name="connsiteX19" fmla="*/ 7955254 w 9767847"/>
                <a:gd name="connsiteY19" fmla="*/ 5760926 h 6858000"/>
                <a:gd name="connsiteX20" fmla="*/ 8352678 w 9767847"/>
                <a:gd name="connsiteY20" fmla="*/ 5521728 h 6858000"/>
                <a:gd name="connsiteX21" fmla="*/ 8451350 w 9767847"/>
                <a:gd name="connsiteY21" fmla="*/ 5469352 h 6858000"/>
                <a:gd name="connsiteX22" fmla="*/ 8548532 w 9767847"/>
                <a:gd name="connsiteY22" fmla="*/ 5417493 h 6858000"/>
                <a:gd name="connsiteX23" fmla="*/ 8729473 w 9767847"/>
                <a:gd name="connsiteY23" fmla="*/ 5314059 h 6858000"/>
                <a:gd name="connsiteX24" fmla="*/ 8770781 w 9767847"/>
                <a:gd name="connsiteY24" fmla="*/ 5287330 h 6858000"/>
                <a:gd name="connsiteX25" fmla="*/ 8790964 w 9767847"/>
                <a:gd name="connsiteY25" fmla="*/ 5273590 h 6858000"/>
                <a:gd name="connsiteX26" fmla="*/ 8810499 w 9767847"/>
                <a:gd name="connsiteY26" fmla="*/ 5259801 h 6858000"/>
                <a:gd name="connsiteX27" fmla="*/ 8883571 w 9767847"/>
                <a:gd name="connsiteY27" fmla="*/ 5202577 h 6858000"/>
                <a:gd name="connsiteX28" fmla="*/ 9006651 w 9767847"/>
                <a:gd name="connsiteY28" fmla="*/ 5074625 h 6858000"/>
                <a:gd name="connsiteX29" fmla="*/ 9033494 w 9767847"/>
                <a:gd name="connsiteY29" fmla="*/ 5038203 h 6858000"/>
                <a:gd name="connsiteX30" fmla="*/ 9040305 w 9767847"/>
                <a:gd name="connsiteY30" fmla="*/ 5028649 h 6858000"/>
                <a:gd name="connsiteX31" fmla="*/ 9046568 w 9767847"/>
                <a:gd name="connsiteY31" fmla="*/ 5019379 h 6858000"/>
                <a:gd name="connsiteX32" fmla="*/ 9058846 w 9767847"/>
                <a:gd name="connsiteY32" fmla="*/ 5000743 h 6858000"/>
                <a:gd name="connsiteX33" fmla="*/ 9104529 w 9767847"/>
                <a:gd name="connsiteY33" fmla="*/ 4922203 h 6858000"/>
                <a:gd name="connsiteX34" fmla="*/ 9181081 w 9767847"/>
                <a:gd name="connsiteY34" fmla="*/ 4748792 h 6858000"/>
                <a:gd name="connsiteX35" fmla="*/ 9240731 w 9767847"/>
                <a:gd name="connsiteY35" fmla="*/ 4561970 h 6858000"/>
                <a:gd name="connsiteX36" fmla="*/ 9265388 w 9767847"/>
                <a:gd name="connsiteY36" fmla="*/ 4465171 h 6858000"/>
                <a:gd name="connsiteX37" fmla="*/ 9276571 w 9767847"/>
                <a:gd name="connsiteY37" fmla="*/ 4416041 h 6858000"/>
                <a:gd name="connsiteX38" fmla="*/ 9281841 w 9767847"/>
                <a:gd name="connsiteY38" fmla="*/ 4391477 h 6858000"/>
                <a:gd name="connsiteX39" fmla="*/ 9286513 w 9767847"/>
                <a:gd name="connsiteY39" fmla="*/ 4368936 h 6858000"/>
                <a:gd name="connsiteX40" fmla="*/ 9296754 w 9767847"/>
                <a:gd name="connsiteY40" fmla="*/ 4316136 h 6858000"/>
                <a:gd name="connsiteX41" fmla="*/ 9301029 w 9767847"/>
                <a:gd name="connsiteY41" fmla="*/ 4293172 h 6858000"/>
                <a:gd name="connsiteX42" fmla="*/ 9302818 w 9767847"/>
                <a:gd name="connsiteY42" fmla="*/ 4282679 h 6858000"/>
                <a:gd name="connsiteX43" fmla="*/ 9304658 w 9767847"/>
                <a:gd name="connsiteY43" fmla="*/ 4270914 h 6858000"/>
                <a:gd name="connsiteX44" fmla="*/ 9312810 w 9767847"/>
                <a:gd name="connsiteY44" fmla="*/ 4220043 h 6858000"/>
                <a:gd name="connsiteX45" fmla="*/ 9316887 w 9767847"/>
                <a:gd name="connsiteY45" fmla="*/ 4194584 h 6858000"/>
                <a:gd name="connsiteX46" fmla="*/ 9318923 w 9767847"/>
                <a:gd name="connsiteY46" fmla="*/ 4181878 h 6858000"/>
                <a:gd name="connsiteX47" fmla="*/ 9320515 w 9767847"/>
                <a:gd name="connsiteY47" fmla="*/ 4168984 h 6858000"/>
                <a:gd name="connsiteX48" fmla="*/ 9332445 w 9767847"/>
                <a:gd name="connsiteY48" fmla="*/ 4069079 h 6858000"/>
                <a:gd name="connsiteX49" fmla="*/ 9336173 w 9767847"/>
                <a:gd name="connsiteY49" fmla="*/ 4022774 h 6858000"/>
                <a:gd name="connsiteX50" fmla="*/ 9340199 w 9767847"/>
                <a:gd name="connsiteY50" fmla="*/ 3969269 h 6858000"/>
                <a:gd name="connsiteX51" fmla="*/ 9347557 w 9767847"/>
                <a:gd name="connsiteY51" fmla="*/ 3770070 h 6858000"/>
                <a:gd name="connsiteX52" fmla="*/ 9346364 w 9767847"/>
                <a:gd name="connsiteY52" fmla="*/ 3669036 h 6858000"/>
                <a:gd name="connsiteX53" fmla="*/ 9344921 w 9767847"/>
                <a:gd name="connsiteY53" fmla="*/ 3619341 h 6858000"/>
                <a:gd name="connsiteX54" fmla="*/ 9344524 w 9767847"/>
                <a:gd name="connsiteY54" fmla="*/ 3607624 h 6858000"/>
                <a:gd name="connsiteX55" fmla="*/ 9343728 w 9767847"/>
                <a:gd name="connsiteY55" fmla="*/ 3594872 h 6858000"/>
                <a:gd name="connsiteX56" fmla="*/ 9342188 w 9767847"/>
                <a:gd name="connsiteY56" fmla="*/ 3569366 h 6858000"/>
                <a:gd name="connsiteX57" fmla="*/ 9339056 w 9767847"/>
                <a:gd name="connsiteY57" fmla="*/ 3518354 h 6858000"/>
                <a:gd name="connsiteX58" fmla="*/ 9334334 w 9767847"/>
                <a:gd name="connsiteY58" fmla="*/ 3467155 h 6858000"/>
                <a:gd name="connsiteX59" fmla="*/ 9329363 w 9767847"/>
                <a:gd name="connsiteY59" fmla="*/ 3415908 h 6858000"/>
                <a:gd name="connsiteX60" fmla="*/ 9328319 w 9767847"/>
                <a:gd name="connsiteY60" fmla="*/ 3404755 h 6858000"/>
                <a:gd name="connsiteX61" fmla="*/ 9327177 w 9767847"/>
                <a:gd name="connsiteY61" fmla="*/ 3394214 h 6858000"/>
                <a:gd name="connsiteX62" fmla="*/ 9324293 w 9767847"/>
                <a:gd name="connsiteY62" fmla="*/ 3370872 h 6858000"/>
                <a:gd name="connsiteX63" fmla="*/ 9320763 w 9767847"/>
                <a:gd name="connsiteY63" fmla="*/ 3344427 h 6858000"/>
                <a:gd name="connsiteX64" fmla="*/ 9317184 w 9767847"/>
                <a:gd name="connsiteY64" fmla="*/ 3315343 h 6858000"/>
                <a:gd name="connsiteX65" fmla="*/ 9311021 w 9767847"/>
                <a:gd name="connsiteY65" fmla="*/ 3270309 h 6858000"/>
                <a:gd name="connsiteX66" fmla="*/ 9302719 w 9767847"/>
                <a:gd name="connsiteY66" fmla="*/ 3219815 h 6858000"/>
                <a:gd name="connsiteX67" fmla="*/ 9293970 w 9767847"/>
                <a:gd name="connsiteY67" fmla="*/ 3169887 h 6858000"/>
                <a:gd name="connsiteX68" fmla="*/ 9252065 w 9767847"/>
                <a:gd name="connsiteY68" fmla="*/ 2971205 h 6858000"/>
                <a:gd name="connsiteX69" fmla="*/ 9227211 w 9767847"/>
                <a:gd name="connsiteY69" fmla="*/ 2872571 h 6858000"/>
                <a:gd name="connsiteX70" fmla="*/ 9220699 w 9767847"/>
                <a:gd name="connsiteY70" fmla="*/ 2848524 h 6858000"/>
                <a:gd name="connsiteX71" fmla="*/ 9213740 w 9767847"/>
                <a:gd name="connsiteY71" fmla="*/ 2824289 h 6858000"/>
                <a:gd name="connsiteX72" fmla="*/ 9199374 w 9767847"/>
                <a:gd name="connsiteY72" fmla="*/ 2775536 h 6858000"/>
                <a:gd name="connsiteX73" fmla="*/ 9061829 w 9767847"/>
                <a:gd name="connsiteY73" fmla="*/ 2389515 h 6858000"/>
                <a:gd name="connsiteX74" fmla="*/ 8978865 w 9767847"/>
                <a:gd name="connsiteY74" fmla="*/ 2200953 h 6858000"/>
                <a:gd name="connsiteX75" fmla="*/ 8956694 w 9767847"/>
                <a:gd name="connsiteY75" fmla="*/ 2154317 h 6858000"/>
                <a:gd name="connsiteX76" fmla="*/ 8934176 w 9767847"/>
                <a:gd name="connsiteY76" fmla="*/ 2108012 h 6858000"/>
                <a:gd name="connsiteX77" fmla="*/ 8887151 w 9767847"/>
                <a:gd name="connsiteY77" fmla="*/ 2015448 h 6858000"/>
                <a:gd name="connsiteX78" fmla="*/ 8787533 w 9767847"/>
                <a:gd name="connsiteY78" fmla="*/ 1832625 h 6858000"/>
                <a:gd name="connsiteX79" fmla="*/ 8761485 w 9767847"/>
                <a:gd name="connsiteY79" fmla="*/ 1787496 h 6858000"/>
                <a:gd name="connsiteX80" fmla="*/ 8734791 w 9767847"/>
                <a:gd name="connsiteY80" fmla="*/ 1741991 h 6858000"/>
                <a:gd name="connsiteX81" fmla="*/ 8680808 w 9767847"/>
                <a:gd name="connsiteY81" fmla="*/ 1652910 h 6858000"/>
                <a:gd name="connsiteX82" fmla="*/ 8567024 w 9767847"/>
                <a:gd name="connsiteY82" fmla="*/ 1477004 h 6858000"/>
                <a:gd name="connsiteX83" fmla="*/ 8537446 w 9767847"/>
                <a:gd name="connsiteY83" fmla="*/ 1433428 h 6858000"/>
                <a:gd name="connsiteX84" fmla="*/ 8507423 w 9767847"/>
                <a:gd name="connsiteY84" fmla="*/ 1389994 h 6858000"/>
                <a:gd name="connsiteX85" fmla="*/ 8446529 w 9767847"/>
                <a:gd name="connsiteY85" fmla="*/ 1304393 h 6858000"/>
                <a:gd name="connsiteX86" fmla="*/ 8319224 w 9767847"/>
                <a:gd name="connsiteY86" fmla="*/ 1135124 h 6858000"/>
                <a:gd name="connsiteX87" fmla="*/ 8286366 w 9767847"/>
                <a:gd name="connsiteY87" fmla="*/ 1093148 h 6858000"/>
                <a:gd name="connsiteX88" fmla="*/ 8270161 w 9767847"/>
                <a:gd name="connsiteY88" fmla="*/ 1072538 h 6858000"/>
                <a:gd name="connsiteX89" fmla="*/ 8253856 w 9767847"/>
                <a:gd name="connsiteY89" fmla="*/ 1052254 h 6858000"/>
                <a:gd name="connsiteX90" fmla="*/ 8186352 w 9767847"/>
                <a:gd name="connsiteY90" fmla="*/ 970373 h 6858000"/>
                <a:gd name="connsiteX91" fmla="*/ 8046768 w 9767847"/>
                <a:gd name="connsiteY91" fmla="*/ 809527 h 6858000"/>
                <a:gd name="connsiteX92" fmla="*/ 8010927 w 9767847"/>
                <a:gd name="connsiteY92" fmla="*/ 769951 h 6858000"/>
                <a:gd name="connsiteX93" fmla="*/ 7974788 w 9767847"/>
                <a:gd name="connsiteY93" fmla="*/ 730751 h 6858000"/>
                <a:gd name="connsiteX94" fmla="*/ 7901070 w 9767847"/>
                <a:gd name="connsiteY94" fmla="*/ 652823 h 6858000"/>
                <a:gd name="connsiteX95" fmla="*/ 7750054 w 9767847"/>
                <a:gd name="connsiteY95" fmla="*/ 501106 h 6858000"/>
                <a:gd name="connsiteX96" fmla="*/ 7592277 w 9767847"/>
                <a:gd name="connsiteY96" fmla="*/ 355319 h 6858000"/>
                <a:gd name="connsiteX97" fmla="*/ 7257734 w 9767847"/>
                <a:gd name="connsiteY97" fmla="*/ 81062 h 6858000"/>
                <a:gd name="connsiteX98" fmla="*/ 1892109 w 9767847"/>
                <a:gd name="connsiteY98" fmla="*/ 0 h 6858000"/>
                <a:gd name="connsiteX99" fmla="*/ 2298402 w 9767847"/>
                <a:gd name="connsiteY99" fmla="*/ 0 h 6858000"/>
                <a:gd name="connsiteX100" fmla="*/ 2135542 w 9767847"/>
                <a:gd name="connsiteY100" fmla="*/ 121879 h 6858000"/>
                <a:gd name="connsiteX101" fmla="*/ 1969576 w 9767847"/>
                <a:gd name="connsiteY101" fmla="*/ 259084 h 6858000"/>
                <a:gd name="connsiteX102" fmla="*/ 1659938 w 9767847"/>
                <a:gd name="connsiteY102" fmla="*/ 553953 h 6858000"/>
                <a:gd name="connsiteX103" fmla="*/ 729383 w 9767847"/>
                <a:gd name="connsiteY103" fmla="*/ 1940578 h 6858000"/>
                <a:gd name="connsiteX104" fmla="*/ 578465 w 9767847"/>
                <a:gd name="connsiteY104" fmla="*/ 2324905 h 6858000"/>
                <a:gd name="connsiteX105" fmla="*/ 465080 w 9767847"/>
                <a:gd name="connsiteY105" fmla="*/ 2718973 h 6858000"/>
                <a:gd name="connsiteX106" fmla="*/ 423820 w 9767847"/>
                <a:gd name="connsiteY106" fmla="*/ 2919535 h 6858000"/>
                <a:gd name="connsiteX107" fmla="*/ 392355 w 9767847"/>
                <a:gd name="connsiteY107" fmla="*/ 3122169 h 6858000"/>
                <a:gd name="connsiteX108" fmla="*/ 358801 w 9767847"/>
                <a:gd name="connsiteY108" fmla="*/ 3531013 h 6858000"/>
                <a:gd name="connsiteX109" fmla="*/ 410350 w 9767847"/>
                <a:gd name="connsiteY109" fmla="*/ 4352324 h 6858000"/>
                <a:gd name="connsiteX110" fmla="*/ 449022 w 9767847"/>
                <a:gd name="connsiteY110" fmla="*/ 4555147 h 6858000"/>
                <a:gd name="connsiteX111" fmla="*/ 498882 w 9767847"/>
                <a:gd name="connsiteY111" fmla="*/ 4756463 h 6858000"/>
                <a:gd name="connsiteX112" fmla="*/ 559775 w 9767847"/>
                <a:gd name="connsiteY112" fmla="*/ 4955755 h 6858000"/>
                <a:gd name="connsiteX113" fmla="*/ 631406 w 9767847"/>
                <a:gd name="connsiteY113" fmla="*/ 5152084 h 6858000"/>
                <a:gd name="connsiteX114" fmla="*/ 1023461 w 9767847"/>
                <a:gd name="connsiteY114" fmla="*/ 5898055 h 6858000"/>
                <a:gd name="connsiteX115" fmla="*/ 1575880 w 9767847"/>
                <a:gd name="connsiteY115" fmla="*/ 6551744 h 6858000"/>
                <a:gd name="connsiteX116" fmla="*/ 1905228 w 9767847"/>
                <a:gd name="connsiteY116" fmla="*/ 6833566 h 6858000"/>
                <a:gd name="connsiteX117" fmla="*/ 1938629 w 9767847"/>
                <a:gd name="connsiteY117" fmla="*/ 6858000 h 6858000"/>
                <a:gd name="connsiteX118" fmla="*/ 1368607 w 9767847"/>
                <a:gd name="connsiteY118" fmla="*/ 6858000 h 6858000"/>
                <a:gd name="connsiteX119" fmla="*/ 1115251 w 9767847"/>
                <a:gd name="connsiteY119" fmla="*/ 6594103 h 6858000"/>
                <a:gd name="connsiteX120" fmla="*/ 0 w 9767847"/>
                <a:gd name="connsiteY120" fmla="*/ 3653129 h 6858000"/>
                <a:gd name="connsiteX121" fmla="*/ 1777294 w 9767847"/>
                <a:gd name="connsiteY121" fmla="*/ 85415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</a:cxnLst>
              <a:rect l="l" t="t" r="r" b="b"/>
              <a:pathLst>
                <a:path w="9767847" h="6858000">
                  <a:moveTo>
                    <a:pt x="7145704" y="0"/>
                  </a:moveTo>
                  <a:lnTo>
                    <a:pt x="7875738" y="0"/>
                  </a:lnTo>
                  <a:lnTo>
                    <a:pt x="7990553" y="85415"/>
                  </a:lnTo>
                  <a:cubicBezTo>
                    <a:pt x="9075991" y="933432"/>
                    <a:pt x="9767847" y="2216793"/>
                    <a:pt x="9767847" y="3653129"/>
                  </a:cubicBezTo>
                  <a:cubicBezTo>
                    <a:pt x="9767847" y="4770280"/>
                    <a:pt x="9349317" y="5794890"/>
                    <a:pt x="8652597" y="6594103"/>
                  </a:cubicBezTo>
                  <a:lnTo>
                    <a:pt x="8399240" y="6858000"/>
                  </a:lnTo>
                  <a:lnTo>
                    <a:pt x="6766926" y="6858000"/>
                  </a:lnTo>
                  <a:lnTo>
                    <a:pt x="6804586" y="6821201"/>
                  </a:lnTo>
                  <a:lnTo>
                    <a:pt x="6881735" y="6745295"/>
                  </a:lnTo>
                  <a:cubicBezTo>
                    <a:pt x="6907435" y="6719979"/>
                    <a:pt x="6933134" y="6694896"/>
                    <a:pt x="6958883" y="6668920"/>
                  </a:cubicBezTo>
                  <a:lnTo>
                    <a:pt x="7267925" y="6359792"/>
                  </a:lnTo>
                  <a:lnTo>
                    <a:pt x="7424360" y="6204783"/>
                  </a:lnTo>
                  <a:cubicBezTo>
                    <a:pt x="7450754" y="6178900"/>
                    <a:pt x="7477598" y="6152829"/>
                    <a:pt x="7504938" y="6126806"/>
                  </a:cubicBezTo>
                  <a:lnTo>
                    <a:pt x="7546396" y="6087795"/>
                  </a:lnTo>
                  <a:cubicBezTo>
                    <a:pt x="7560264" y="6074901"/>
                    <a:pt x="7574780" y="6061630"/>
                    <a:pt x="7588002" y="6049630"/>
                  </a:cubicBezTo>
                  <a:lnTo>
                    <a:pt x="7631000" y="6010807"/>
                  </a:lnTo>
                  <a:lnTo>
                    <a:pt x="7675440" y="5972407"/>
                  </a:lnTo>
                  <a:cubicBezTo>
                    <a:pt x="7690404" y="5959796"/>
                    <a:pt x="7705564" y="5947419"/>
                    <a:pt x="7720626" y="5934949"/>
                  </a:cubicBezTo>
                  <a:cubicBezTo>
                    <a:pt x="7735738" y="5922525"/>
                    <a:pt x="7751197" y="5910619"/>
                    <a:pt x="7766458" y="5898432"/>
                  </a:cubicBezTo>
                  <a:cubicBezTo>
                    <a:pt x="7827949" y="5850290"/>
                    <a:pt x="7890979" y="5804597"/>
                    <a:pt x="7955254" y="5760926"/>
                  </a:cubicBezTo>
                  <a:cubicBezTo>
                    <a:pt x="8083800" y="5673632"/>
                    <a:pt x="8216872" y="5594434"/>
                    <a:pt x="8352678" y="5521728"/>
                  </a:cubicBezTo>
                  <a:lnTo>
                    <a:pt x="8451350" y="5469352"/>
                  </a:lnTo>
                  <a:lnTo>
                    <a:pt x="8548532" y="5417493"/>
                  </a:lnTo>
                  <a:cubicBezTo>
                    <a:pt x="8612110" y="5383188"/>
                    <a:pt x="8673251" y="5349306"/>
                    <a:pt x="8729473" y="5314059"/>
                  </a:cubicBezTo>
                  <a:cubicBezTo>
                    <a:pt x="8743591" y="5305213"/>
                    <a:pt x="8757161" y="5296459"/>
                    <a:pt x="8770781" y="5287330"/>
                  </a:cubicBezTo>
                  <a:cubicBezTo>
                    <a:pt x="8777591" y="5282765"/>
                    <a:pt x="8784451" y="5278201"/>
                    <a:pt x="8790964" y="5273590"/>
                  </a:cubicBezTo>
                  <a:cubicBezTo>
                    <a:pt x="8797574" y="5268977"/>
                    <a:pt x="8804235" y="5264412"/>
                    <a:pt x="8810499" y="5259801"/>
                  </a:cubicBezTo>
                  <a:cubicBezTo>
                    <a:pt x="8835999" y="5241401"/>
                    <a:pt x="8860407" y="5222389"/>
                    <a:pt x="8883571" y="5202577"/>
                  </a:cubicBezTo>
                  <a:cubicBezTo>
                    <a:pt x="8929900" y="5162954"/>
                    <a:pt x="8971258" y="5120413"/>
                    <a:pt x="9006651" y="5074625"/>
                  </a:cubicBezTo>
                  <a:cubicBezTo>
                    <a:pt x="9015351" y="5063426"/>
                    <a:pt x="9024398" y="5050955"/>
                    <a:pt x="9033494" y="5038203"/>
                  </a:cubicBezTo>
                  <a:lnTo>
                    <a:pt x="9040305" y="5028649"/>
                  </a:lnTo>
                  <a:lnTo>
                    <a:pt x="9046568" y="5019379"/>
                  </a:lnTo>
                  <a:cubicBezTo>
                    <a:pt x="9050743" y="5013261"/>
                    <a:pt x="9054819" y="5007050"/>
                    <a:pt x="9058846" y="5000743"/>
                  </a:cubicBezTo>
                  <a:cubicBezTo>
                    <a:pt x="9075002" y="4975615"/>
                    <a:pt x="9090212" y="4949403"/>
                    <a:pt x="9104529" y="4922203"/>
                  </a:cubicBezTo>
                  <a:cubicBezTo>
                    <a:pt x="9133211" y="4867850"/>
                    <a:pt x="9158313" y="4809545"/>
                    <a:pt x="9181081" y="4748792"/>
                  </a:cubicBezTo>
                  <a:cubicBezTo>
                    <a:pt x="9203748" y="4688276"/>
                    <a:pt x="9223383" y="4625876"/>
                    <a:pt x="9240731" y="4561970"/>
                  </a:cubicBezTo>
                  <a:cubicBezTo>
                    <a:pt x="9249481" y="4530064"/>
                    <a:pt x="9257682" y="4497782"/>
                    <a:pt x="9265388" y="4465171"/>
                  </a:cubicBezTo>
                  <a:cubicBezTo>
                    <a:pt x="9269215" y="4448842"/>
                    <a:pt x="9272943" y="4432465"/>
                    <a:pt x="9276571" y="4416041"/>
                  </a:cubicBezTo>
                  <a:lnTo>
                    <a:pt x="9281841" y="4391477"/>
                  </a:lnTo>
                  <a:lnTo>
                    <a:pt x="9286513" y="4368936"/>
                  </a:lnTo>
                  <a:lnTo>
                    <a:pt x="9296754" y="4316136"/>
                  </a:lnTo>
                  <a:lnTo>
                    <a:pt x="9301029" y="4293172"/>
                  </a:lnTo>
                  <a:lnTo>
                    <a:pt x="9302818" y="4282679"/>
                  </a:lnTo>
                  <a:lnTo>
                    <a:pt x="9304658" y="4270914"/>
                  </a:lnTo>
                  <a:lnTo>
                    <a:pt x="9312810" y="4220043"/>
                  </a:lnTo>
                  <a:lnTo>
                    <a:pt x="9316887" y="4194584"/>
                  </a:lnTo>
                  <a:lnTo>
                    <a:pt x="9318923" y="4181878"/>
                  </a:lnTo>
                  <a:cubicBezTo>
                    <a:pt x="9319570" y="4177644"/>
                    <a:pt x="9319969" y="4173267"/>
                    <a:pt x="9320515" y="4168984"/>
                  </a:cubicBezTo>
                  <a:lnTo>
                    <a:pt x="9332445" y="4069079"/>
                  </a:lnTo>
                  <a:cubicBezTo>
                    <a:pt x="9333836" y="4056468"/>
                    <a:pt x="9334880" y="4040986"/>
                    <a:pt x="9336173" y="4022774"/>
                  </a:cubicBezTo>
                  <a:lnTo>
                    <a:pt x="9340199" y="3969269"/>
                  </a:lnTo>
                  <a:cubicBezTo>
                    <a:pt x="9345071" y="3903904"/>
                    <a:pt x="9347358" y="3837081"/>
                    <a:pt x="9347557" y="3770070"/>
                  </a:cubicBezTo>
                  <a:cubicBezTo>
                    <a:pt x="9347656" y="3736518"/>
                    <a:pt x="9347209" y="3702871"/>
                    <a:pt x="9346364" y="3669036"/>
                  </a:cubicBezTo>
                  <a:lnTo>
                    <a:pt x="9344921" y="3619341"/>
                  </a:lnTo>
                  <a:lnTo>
                    <a:pt x="9344524" y="3607624"/>
                  </a:lnTo>
                  <a:lnTo>
                    <a:pt x="9343728" y="3594872"/>
                  </a:lnTo>
                  <a:lnTo>
                    <a:pt x="9342188" y="3569366"/>
                  </a:lnTo>
                  <a:lnTo>
                    <a:pt x="9339056" y="3518354"/>
                  </a:lnTo>
                  <a:cubicBezTo>
                    <a:pt x="9337914" y="3501319"/>
                    <a:pt x="9335874" y="3484236"/>
                    <a:pt x="9334334" y="3467155"/>
                  </a:cubicBezTo>
                  <a:lnTo>
                    <a:pt x="9329363" y="3415908"/>
                  </a:lnTo>
                  <a:lnTo>
                    <a:pt x="9328319" y="3404755"/>
                  </a:lnTo>
                  <a:lnTo>
                    <a:pt x="9327177" y="3394214"/>
                  </a:lnTo>
                  <a:lnTo>
                    <a:pt x="9324293" y="3370872"/>
                  </a:lnTo>
                  <a:lnTo>
                    <a:pt x="9320763" y="3344427"/>
                  </a:lnTo>
                  <a:lnTo>
                    <a:pt x="9317184" y="3315343"/>
                  </a:lnTo>
                  <a:cubicBezTo>
                    <a:pt x="9315594" y="3300991"/>
                    <a:pt x="9313506" y="3286404"/>
                    <a:pt x="9311021" y="3270309"/>
                  </a:cubicBezTo>
                  <a:lnTo>
                    <a:pt x="9302719" y="3219815"/>
                  </a:lnTo>
                  <a:cubicBezTo>
                    <a:pt x="9299936" y="3203157"/>
                    <a:pt x="9297003" y="3186498"/>
                    <a:pt x="9293970" y="3169887"/>
                  </a:cubicBezTo>
                  <a:cubicBezTo>
                    <a:pt x="9281891" y="3103393"/>
                    <a:pt x="9267674" y="3037182"/>
                    <a:pt x="9252065" y="2971205"/>
                  </a:cubicBezTo>
                  <a:cubicBezTo>
                    <a:pt x="9244261" y="2938265"/>
                    <a:pt x="9235959" y="2905371"/>
                    <a:pt x="9227211" y="2872571"/>
                  </a:cubicBezTo>
                  <a:lnTo>
                    <a:pt x="9220699" y="2848524"/>
                  </a:lnTo>
                  <a:lnTo>
                    <a:pt x="9213740" y="2824289"/>
                  </a:lnTo>
                  <a:cubicBezTo>
                    <a:pt x="9209216" y="2808147"/>
                    <a:pt x="9204345" y="2791866"/>
                    <a:pt x="9199374" y="2775536"/>
                  </a:cubicBezTo>
                  <a:cubicBezTo>
                    <a:pt x="9159855" y="2645184"/>
                    <a:pt x="9114272" y="2516197"/>
                    <a:pt x="9061829" y="2389515"/>
                  </a:cubicBezTo>
                  <a:cubicBezTo>
                    <a:pt x="9035582" y="2326175"/>
                    <a:pt x="9008043" y="2263258"/>
                    <a:pt x="8978865" y="2200953"/>
                  </a:cubicBezTo>
                  <a:lnTo>
                    <a:pt x="8956694" y="2154317"/>
                  </a:lnTo>
                  <a:lnTo>
                    <a:pt x="8934176" y="2108012"/>
                  </a:lnTo>
                  <a:cubicBezTo>
                    <a:pt x="8918915" y="2077189"/>
                    <a:pt x="8903157" y="2046130"/>
                    <a:pt x="8887151" y="2015448"/>
                  </a:cubicBezTo>
                  <a:cubicBezTo>
                    <a:pt x="8854988" y="1953989"/>
                    <a:pt x="8822082" y="1892908"/>
                    <a:pt x="8787533" y="1832625"/>
                  </a:cubicBezTo>
                  <a:lnTo>
                    <a:pt x="8761485" y="1787496"/>
                  </a:lnTo>
                  <a:lnTo>
                    <a:pt x="8734791" y="1741991"/>
                  </a:lnTo>
                  <a:cubicBezTo>
                    <a:pt x="8717047" y="1711921"/>
                    <a:pt x="8699200" y="1682461"/>
                    <a:pt x="8680808" y="1652910"/>
                  </a:cubicBezTo>
                  <a:cubicBezTo>
                    <a:pt x="8644322" y="1593756"/>
                    <a:pt x="8606194" y="1535216"/>
                    <a:pt x="8567024" y="1477004"/>
                  </a:cubicBezTo>
                  <a:lnTo>
                    <a:pt x="8537446" y="1433428"/>
                  </a:lnTo>
                  <a:lnTo>
                    <a:pt x="8507423" y="1389994"/>
                  </a:lnTo>
                  <a:cubicBezTo>
                    <a:pt x="8487390" y="1361382"/>
                    <a:pt x="8467158" y="1332817"/>
                    <a:pt x="8446529" y="1304393"/>
                  </a:cubicBezTo>
                  <a:cubicBezTo>
                    <a:pt x="8405271" y="1247595"/>
                    <a:pt x="8362718" y="1191218"/>
                    <a:pt x="8319224" y="1135124"/>
                  </a:cubicBezTo>
                  <a:lnTo>
                    <a:pt x="8286366" y="1093148"/>
                  </a:lnTo>
                  <a:lnTo>
                    <a:pt x="8270161" y="1072538"/>
                  </a:lnTo>
                  <a:lnTo>
                    <a:pt x="8253856" y="1052254"/>
                  </a:lnTo>
                  <a:cubicBezTo>
                    <a:pt x="8231636" y="1024773"/>
                    <a:pt x="8209117" y="997479"/>
                    <a:pt x="8186352" y="970373"/>
                  </a:cubicBezTo>
                  <a:cubicBezTo>
                    <a:pt x="8140917" y="916020"/>
                    <a:pt x="8094240" y="862515"/>
                    <a:pt x="8046768" y="809527"/>
                  </a:cubicBezTo>
                  <a:lnTo>
                    <a:pt x="8010927" y="769951"/>
                  </a:lnTo>
                  <a:lnTo>
                    <a:pt x="7974788" y="730751"/>
                  </a:lnTo>
                  <a:cubicBezTo>
                    <a:pt x="7950382" y="704587"/>
                    <a:pt x="7925824" y="678563"/>
                    <a:pt x="7901070" y="652823"/>
                  </a:cubicBezTo>
                  <a:cubicBezTo>
                    <a:pt x="7851510" y="601387"/>
                    <a:pt x="7801404" y="550612"/>
                    <a:pt x="7750054" y="501106"/>
                  </a:cubicBezTo>
                  <a:cubicBezTo>
                    <a:pt x="7698902" y="451742"/>
                    <a:pt x="7645913" y="403036"/>
                    <a:pt x="7592277" y="355319"/>
                  </a:cubicBezTo>
                  <a:cubicBezTo>
                    <a:pt x="7484856" y="259884"/>
                    <a:pt x="7373308" y="168402"/>
                    <a:pt x="7257734" y="81062"/>
                  </a:cubicBezTo>
                  <a:close/>
                  <a:moveTo>
                    <a:pt x="1892109" y="0"/>
                  </a:moveTo>
                  <a:lnTo>
                    <a:pt x="2298402" y="0"/>
                  </a:lnTo>
                  <a:lnTo>
                    <a:pt x="2135542" y="121879"/>
                  </a:lnTo>
                  <a:cubicBezTo>
                    <a:pt x="2078998" y="166378"/>
                    <a:pt x="2023659" y="212143"/>
                    <a:pt x="1969576" y="259084"/>
                  </a:cubicBezTo>
                  <a:cubicBezTo>
                    <a:pt x="1861309" y="352918"/>
                    <a:pt x="1758064" y="451412"/>
                    <a:pt x="1659938" y="553953"/>
                  </a:cubicBezTo>
                  <a:cubicBezTo>
                    <a:pt x="1266987" y="964444"/>
                    <a:pt x="953820" y="1435593"/>
                    <a:pt x="729383" y="1940578"/>
                  </a:cubicBezTo>
                  <a:cubicBezTo>
                    <a:pt x="673260" y="2066459"/>
                    <a:pt x="622855" y="2195070"/>
                    <a:pt x="578465" y="2324905"/>
                  </a:cubicBezTo>
                  <a:cubicBezTo>
                    <a:pt x="534125" y="2454785"/>
                    <a:pt x="496147" y="2586314"/>
                    <a:pt x="465080" y="2718973"/>
                  </a:cubicBezTo>
                  <a:cubicBezTo>
                    <a:pt x="449769" y="2785089"/>
                    <a:pt x="435850" y="2852289"/>
                    <a:pt x="423820" y="2919535"/>
                  </a:cubicBezTo>
                  <a:cubicBezTo>
                    <a:pt x="411840" y="2986829"/>
                    <a:pt x="401054" y="3054358"/>
                    <a:pt x="392355" y="3122169"/>
                  </a:cubicBezTo>
                  <a:cubicBezTo>
                    <a:pt x="374509" y="3257744"/>
                    <a:pt x="363424" y="3393978"/>
                    <a:pt x="358801" y="3531013"/>
                  </a:cubicBezTo>
                  <a:cubicBezTo>
                    <a:pt x="349009" y="3804941"/>
                    <a:pt x="366357" y="4079668"/>
                    <a:pt x="410350" y="4352324"/>
                  </a:cubicBezTo>
                  <a:cubicBezTo>
                    <a:pt x="421286" y="4420230"/>
                    <a:pt x="434209" y="4487758"/>
                    <a:pt x="449022" y="4555147"/>
                  </a:cubicBezTo>
                  <a:cubicBezTo>
                    <a:pt x="463737" y="4622534"/>
                    <a:pt x="480389" y="4689686"/>
                    <a:pt x="498882" y="4756463"/>
                  </a:cubicBezTo>
                  <a:cubicBezTo>
                    <a:pt x="517373" y="4823239"/>
                    <a:pt x="537704" y="4889733"/>
                    <a:pt x="559775" y="4955755"/>
                  </a:cubicBezTo>
                  <a:cubicBezTo>
                    <a:pt x="581946" y="5021873"/>
                    <a:pt x="605358" y="5087473"/>
                    <a:pt x="631406" y="5152084"/>
                  </a:cubicBezTo>
                  <a:cubicBezTo>
                    <a:pt x="734055" y="5411706"/>
                    <a:pt x="865188" y="5662668"/>
                    <a:pt x="1023461" y="5898055"/>
                  </a:cubicBezTo>
                  <a:cubicBezTo>
                    <a:pt x="1181487" y="6133676"/>
                    <a:pt x="1367051" y="6353345"/>
                    <a:pt x="1575880" y="6551744"/>
                  </a:cubicBezTo>
                  <a:cubicBezTo>
                    <a:pt x="1680269" y="6651014"/>
                    <a:pt x="1790338" y="6745037"/>
                    <a:pt x="1905228" y="6833566"/>
                  </a:cubicBezTo>
                  <a:lnTo>
                    <a:pt x="1938629" y="6858000"/>
                  </a:lnTo>
                  <a:lnTo>
                    <a:pt x="1368607" y="6858000"/>
                  </a:lnTo>
                  <a:lnTo>
                    <a:pt x="1115251" y="6594103"/>
                  </a:lnTo>
                  <a:cubicBezTo>
                    <a:pt x="418530" y="5794890"/>
                    <a:pt x="0" y="4770280"/>
                    <a:pt x="0" y="3653129"/>
                  </a:cubicBezTo>
                  <a:cubicBezTo>
                    <a:pt x="0" y="2216793"/>
                    <a:pt x="691856" y="933432"/>
                    <a:pt x="1777294" y="85415"/>
                  </a:cubicBezTo>
                  <a:close/>
                </a:path>
              </a:pathLst>
            </a:custGeom>
            <a:solidFill>
              <a:schemeClr val="bg1"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>
                <a:solidFill>
                  <a:schemeClr val="lt1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092EEB68-848D-BDCD-BB98-EF9DFDADDA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89285" y="2708031"/>
            <a:ext cx="7781191" cy="136668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b="1" kern="1200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Study Findings and Changes </a:t>
            </a:r>
            <a:endParaRPr lang="en-US" sz="5200" b="1" kern="12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93578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F75AD06-DFC4-4B3A-8490-330823D081C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587C93-0840-40DF-96D5-D1F2137E64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755" y="1401858"/>
            <a:ext cx="4130185" cy="4054282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solidFill>
                  <a:schemeClr val="tx2"/>
                </a:solidFill>
              </a:rPr>
              <a:t>Co-production</a:t>
            </a:r>
            <a:br>
              <a:rPr lang="en-GB" sz="4000" b="1" dirty="0" smtClean="0">
                <a:solidFill>
                  <a:schemeClr val="tx2"/>
                </a:solidFill>
              </a:rPr>
            </a:br>
            <a:r>
              <a:rPr lang="en-GB" sz="4000" b="1" dirty="0" smtClean="0">
                <a:solidFill>
                  <a:schemeClr val="tx2"/>
                </a:solidFill>
              </a:rPr>
              <a:t>working group</a:t>
            </a:r>
            <a:endParaRPr lang="en-GB" sz="4000" b="1" dirty="0">
              <a:solidFill>
                <a:schemeClr val="tx2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02D55A-F529-4B19-BAF9-F63240A7B4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3839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0367E3C-3947-493D-9458-5955DB20AEA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E8D9785-21DB-4CE6-B138-2999AD61612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3AA5AD5-8F29-4165-8112-305DDDDDD07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4EC0CF-F38F-4D7F-B48D-9A26E814DFD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240" y="305819"/>
            <a:ext cx="7775273" cy="6246360"/>
          </a:xfrm>
        </p:spPr>
        <p:txBody>
          <a:bodyPr anchor="ctr">
            <a:normAutofit/>
          </a:bodyPr>
          <a:lstStyle/>
          <a:p>
            <a:r>
              <a:rPr lang="en-GB" dirty="0" smtClean="0">
                <a:solidFill>
                  <a:schemeClr val="tx2"/>
                </a:solidFill>
              </a:rPr>
              <a:t>Comprises </a:t>
            </a:r>
            <a:r>
              <a:rPr lang="en-GB" dirty="0">
                <a:solidFill>
                  <a:schemeClr val="tx2"/>
                </a:solidFill>
              </a:rPr>
              <a:t>nine </a:t>
            </a:r>
            <a:r>
              <a:rPr lang="en-GB" dirty="0" smtClean="0">
                <a:solidFill>
                  <a:schemeClr val="tx2"/>
                </a:solidFill>
              </a:rPr>
              <a:t>people who have mild </a:t>
            </a:r>
            <a:r>
              <a:rPr lang="en-GB" dirty="0">
                <a:solidFill>
                  <a:schemeClr val="tx2"/>
                </a:solidFill>
              </a:rPr>
              <a:t>to moderate dementia, or are caring for someone who </a:t>
            </a:r>
            <a:r>
              <a:rPr lang="en-GB" dirty="0" smtClean="0">
                <a:solidFill>
                  <a:schemeClr val="tx2"/>
                </a:solidFill>
              </a:rPr>
              <a:t>does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Integral part of iterative development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Members suggest, discuss, and reach consensus on the tool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Contribution of the group is highly valued</a:t>
            </a:r>
          </a:p>
          <a:p>
            <a:r>
              <a:rPr lang="en-US" dirty="0" smtClean="0">
                <a:solidFill>
                  <a:schemeClr val="tx2"/>
                </a:solidFill>
              </a:rPr>
              <a:t>Changes to the ASCOT-ER have included:</a:t>
            </a:r>
          </a:p>
          <a:p>
            <a:pPr lvl="1"/>
            <a:r>
              <a:rPr lang="en-US" dirty="0" smtClean="0">
                <a:solidFill>
                  <a:schemeClr val="tx2"/>
                </a:solidFill>
              </a:rPr>
              <a:t>New (more relatable) illustrations</a:t>
            </a:r>
          </a:p>
          <a:p>
            <a:pPr lvl="1"/>
            <a:r>
              <a:rPr lang="en-GB" dirty="0">
                <a:solidFill>
                  <a:schemeClr val="tx2"/>
                </a:solidFill>
              </a:rPr>
              <a:t>Re-ordering of, or additional (more relevant) prompts for </a:t>
            </a:r>
            <a:r>
              <a:rPr lang="en-GB" dirty="0" smtClean="0">
                <a:solidFill>
                  <a:schemeClr val="tx2"/>
                </a:solidFill>
              </a:rPr>
              <a:t>questions</a:t>
            </a:r>
          </a:p>
          <a:p>
            <a:pPr lvl="1" fontAlgn="base"/>
            <a:r>
              <a:rPr lang="en-GB" dirty="0">
                <a:solidFill>
                  <a:schemeClr val="tx2"/>
                </a:solidFill>
              </a:rPr>
              <a:t>Changes to the wording of response options</a:t>
            </a:r>
            <a:endParaRPr lang="en-GB" sz="4000" dirty="0">
              <a:solidFill>
                <a:schemeClr val="tx2"/>
              </a:solidFill>
            </a:endParaRPr>
          </a:p>
          <a:p>
            <a:pPr lvl="1"/>
            <a:r>
              <a:rPr lang="en-GB" dirty="0">
                <a:solidFill>
                  <a:schemeClr val="tx2"/>
                </a:solidFill>
              </a:rPr>
              <a:t>Excluding qualifiers in response options </a:t>
            </a:r>
            <a:r>
              <a:rPr lang="en-GB" dirty="0" smtClean="0">
                <a:solidFill>
                  <a:schemeClr val="tx2"/>
                </a:solidFill>
              </a:rPr>
              <a:t>(“It </a:t>
            </a:r>
            <a:r>
              <a:rPr lang="en-GB" dirty="0">
                <a:solidFill>
                  <a:schemeClr val="tx2"/>
                </a:solidFill>
              </a:rPr>
              <a:t>is </a:t>
            </a:r>
            <a:r>
              <a:rPr lang="en-GB" dirty="0" smtClean="0">
                <a:solidFill>
                  <a:schemeClr val="tx2"/>
                </a:solidFill>
              </a:rPr>
              <a:t>ok.”)</a:t>
            </a:r>
            <a:endParaRPr lang="en-GB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7A3A52F-BCB3-444D-9372-EE018B135C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535970" y="4114799"/>
            <a:ext cx="3655725" cy="2743201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1E32C13-DED6-4967-85B8-68DD77103FE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8DDA515-BC6A-47FB-951E-E1E79287501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97EEFA7-6787-4EC0-8284-6D3D2730614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A9621AC-50AB-4B43-896D-78FE571A380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45236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F75AD06-DFC4-4B3A-8490-330823D081C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587C93-0840-40DF-96D5-D1F2137E64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755" y="1401858"/>
            <a:ext cx="4130185" cy="4054282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solidFill>
                  <a:schemeClr val="tx2"/>
                </a:solidFill>
              </a:rPr>
              <a:t>Co-production</a:t>
            </a:r>
            <a:br>
              <a:rPr lang="en-GB" sz="4000" b="1" dirty="0" smtClean="0">
                <a:solidFill>
                  <a:schemeClr val="tx2"/>
                </a:solidFill>
              </a:rPr>
            </a:br>
            <a:r>
              <a:rPr lang="en-GB" sz="4000" b="1" dirty="0" smtClean="0">
                <a:solidFill>
                  <a:schemeClr val="tx2"/>
                </a:solidFill>
              </a:rPr>
              <a:t>working group</a:t>
            </a:r>
            <a:br>
              <a:rPr lang="en-GB" sz="4000" b="1" dirty="0" smtClean="0">
                <a:solidFill>
                  <a:schemeClr val="tx2"/>
                </a:solidFill>
              </a:rPr>
            </a:br>
            <a:r>
              <a:rPr lang="en-GB" sz="4000" b="1" dirty="0" smtClean="0">
                <a:solidFill>
                  <a:schemeClr val="tx2"/>
                </a:solidFill>
              </a:rPr>
              <a:t>(ASCOT-ER illustrations)</a:t>
            </a:r>
            <a:endParaRPr lang="en-GB" sz="4000" b="1" dirty="0">
              <a:solidFill>
                <a:schemeClr val="tx2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02D55A-F529-4B19-BAF9-F63240A7B4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3839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0367E3C-3947-493D-9458-5955DB20AEA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E8D9785-21DB-4CE6-B138-2999AD61612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3AA5AD5-8F29-4165-8112-305DDDDDD07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4EC0CF-F38F-4D7F-B48D-9A26E814DFD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1448" y="305819"/>
            <a:ext cx="7621569" cy="6246360"/>
          </a:xfrm>
        </p:spPr>
        <p:txBody>
          <a:bodyPr anchor="ctr">
            <a:norm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</a:pPr>
            <a:r>
              <a:rPr lang="en-GB" dirty="0">
                <a:solidFill>
                  <a:schemeClr val="tx2"/>
                </a:solidFill>
              </a:rPr>
              <a:t>Disliked illustrations</a:t>
            </a:r>
          </a:p>
          <a:p>
            <a:pPr lvl="1">
              <a:lnSpc>
                <a:spcPct val="130000"/>
              </a:lnSpc>
              <a:spcBef>
                <a:spcPts val="0"/>
              </a:spcBef>
            </a:pPr>
            <a:r>
              <a:rPr lang="en-GB" dirty="0">
                <a:solidFill>
                  <a:schemeClr val="tx2"/>
                </a:solidFill>
              </a:rPr>
              <a:t>Not relevant or relatable</a:t>
            </a:r>
          </a:p>
          <a:p>
            <a:pPr lvl="2">
              <a:lnSpc>
                <a:spcPct val="130000"/>
              </a:lnSpc>
              <a:spcBef>
                <a:spcPts val="0"/>
              </a:spcBef>
            </a:pPr>
            <a:r>
              <a:rPr lang="en-GB" dirty="0">
                <a:solidFill>
                  <a:schemeClr val="tx2"/>
                </a:solidFill>
              </a:rPr>
              <a:t>Could alienate responders</a:t>
            </a:r>
          </a:p>
          <a:p>
            <a:pPr lvl="1">
              <a:lnSpc>
                <a:spcPct val="130000"/>
              </a:lnSpc>
              <a:spcBef>
                <a:spcPts val="0"/>
              </a:spcBef>
            </a:pPr>
            <a:r>
              <a:rPr lang="en-GB" dirty="0">
                <a:solidFill>
                  <a:schemeClr val="tx2"/>
                </a:solidFill>
              </a:rPr>
              <a:t>Reinforcing stereotypes (that older people need help)</a:t>
            </a:r>
          </a:p>
          <a:p>
            <a:pPr lvl="1">
              <a:lnSpc>
                <a:spcPct val="130000"/>
              </a:lnSpc>
              <a:spcBef>
                <a:spcPts val="0"/>
              </a:spcBef>
            </a:pPr>
            <a:r>
              <a:rPr lang="en-GB" dirty="0">
                <a:solidFill>
                  <a:schemeClr val="tx2"/>
                </a:solidFill>
              </a:rPr>
              <a:t>Food and drink unclear</a:t>
            </a:r>
          </a:p>
          <a:p>
            <a:pPr lvl="2">
              <a:lnSpc>
                <a:spcPct val="130000"/>
              </a:lnSpc>
              <a:spcBef>
                <a:spcPts val="0"/>
              </a:spcBef>
            </a:pPr>
            <a:r>
              <a:rPr lang="en-GB" dirty="0" smtClean="0">
                <a:solidFill>
                  <a:schemeClr val="tx2"/>
                </a:solidFill>
              </a:rPr>
              <a:t>“Is </a:t>
            </a:r>
            <a:r>
              <a:rPr lang="en-GB" dirty="0">
                <a:solidFill>
                  <a:schemeClr val="tx2"/>
                </a:solidFill>
              </a:rPr>
              <a:t>it about health, or a balanced diet?”</a:t>
            </a:r>
          </a:p>
          <a:p>
            <a:pPr lvl="2">
              <a:lnSpc>
                <a:spcPct val="130000"/>
              </a:lnSpc>
              <a:spcBef>
                <a:spcPts val="0"/>
              </a:spcBef>
            </a:pPr>
            <a:r>
              <a:rPr lang="en-GB" dirty="0">
                <a:solidFill>
                  <a:schemeClr val="tx2"/>
                </a:solidFill>
              </a:rPr>
              <a:t>“Too busy, not big enough”</a:t>
            </a:r>
          </a:p>
          <a:p>
            <a:pPr lvl="1">
              <a:lnSpc>
                <a:spcPct val="130000"/>
              </a:lnSpc>
              <a:spcBef>
                <a:spcPts val="0"/>
              </a:spcBef>
            </a:pPr>
            <a:r>
              <a:rPr lang="en-GB" dirty="0">
                <a:solidFill>
                  <a:schemeClr val="tx2"/>
                </a:solidFill>
              </a:rPr>
              <a:t>Too much detail</a:t>
            </a:r>
          </a:p>
          <a:p>
            <a:pPr lvl="1">
              <a:lnSpc>
                <a:spcPct val="130000"/>
              </a:lnSpc>
              <a:spcBef>
                <a:spcPts val="0"/>
              </a:spcBef>
            </a:pPr>
            <a:r>
              <a:rPr lang="en-GB" dirty="0">
                <a:solidFill>
                  <a:schemeClr val="tx2"/>
                </a:solidFill>
              </a:rPr>
              <a:t>Disliked style</a:t>
            </a:r>
          </a:p>
          <a:p>
            <a:pPr lvl="1">
              <a:lnSpc>
                <a:spcPct val="130000"/>
              </a:lnSpc>
              <a:spcBef>
                <a:spcPts val="0"/>
              </a:spcBef>
            </a:pPr>
            <a:r>
              <a:rPr lang="en-GB" dirty="0">
                <a:solidFill>
                  <a:schemeClr val="tx2"/>
                </a:solidFill>
              </a:rPr>
              <a:t>‘Emoji style’ </a:t>
            </a:r>
            <a:r>
              <a:rPr lang="en-GB" dirty="0" smtClean="0">
                <a:solidFill>
                  <a:schemeClr val="tx2"/>
                </a:solidFill>
              </a:rPr>
              <a:t>happy/sad </a:t>
            </a:r>
            <a:r>
              <a:rPr lang="en-GB" dirty="0">
                <a:solidFill>
                  <a:schemeClr val="tx2"/>
                </a:solidFill>
              </a:rPr>
              <a:t>faces for response options </a:t>
            </a:r>
            <a:r>
              <a:rPr lang="en-GB" dirty="0" smtClean="0">
                <a:solidFill>
                  <a:schemeClr val="tx2"/>
                </a:solidFill>
              </a:rPr>
              <a:t>were thought to be helpful</a:t>
            </a:r>
            <a:endParaRPr lang="en-GB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7A3A52F-BCB3-444D-9372-EE018B135C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535970" y="4114799"/>
            <a:ext cx="3655725" cy="2743201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1E32C13-DED6-4967-85B8-68DD77103FE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8DDA515-BC6A-47FB-951E-E1E79287501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97EEFA7-6787-4EC0-8284-6D3D2730614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A9621AC-50AB-4B43-896D-78FE571A380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3975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9211" y="-126788"/>
            <a:ext cx="10515600" cy="1325563"/>
          </a:xfrm>
        </p:spPr>
        <p:txBody>
          <a:bodyPr>
            <a:normAutofit/>
          </a:bodyPr>
          <a:lstStyle/>
          <a:p>
            <a:pPr algn="l"/>
            <a:r>
              <a:rPr lang="en-GB" dirty="0" smtClean="0">
                <a:solidFill>
                  <a:schemeClr val="tx2"/>
                </a:solidFill>
                <a:latin typeface="+mn-lt"/>
              </a:rPr>
              <a:t>Illustration change – example</a:t>
            </a:r>
            <a:endParaRPr lang="en-GB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6" name="Picture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5952" y="1198775"/>
            <a:ext cx="4331102" cy="2702643"/>
          </a:xfrm>
          <a:prstGeom prst="rect">
            <a:avLst/>
          </a:prstGeom>
        </p:spPr>
      </p:pic>
      <p:pic>
        <p:nvPicPr>
          <p:cNvPr id="7" name="Picture 2" descr="Drinking Mug Woman Sitting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695" y="1808285"/>
            <a:ext cx="2076450" cy="1889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Food Buffet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6846" y="2028244"/>
            <a:ext cx="2085975" cy="1474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/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3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0732" y="3901418"/>
            <a:ext cx="4845050" cy="273113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TextBox 9"/>
          <p:cNvSpPr txBox="1"/>
          <p:nvPr/>
        </p:nvSpPr>
        <p:spPr>
          <a:xfrm>
            <a:off x="1755725" y="1437091"/>
            <a:ext cx="10300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Original</a:t>
            </a:r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9112469" y="935421"/>
            <a:ext cx="23648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ASCOT-ER for people with ID and autism</a:t>
            </a:r>
            <a:endParaRPr lang="en-GB" dirty="0"/>
          </a:p>
        </p:txBody>
      </p:sp>
      <p:sp>
        <p:nvSpPr>
          <p:cNvPr id="12" name="TextBox 11"/>
          <p:cNvSpPr txBox="1"/>
          <p:nvPr/>
        </p:nvSpPr>
        <p:spPr>
          <a:xfrm>
            <a:off x="6979148" y="4903815"/>
            <a:ext cx="30897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ASCOT-ER for older social care users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08377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F75AD06-DFC4-4B3A-8490-330823D081C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587C93-0840-40DF-96D5-D1F2137E64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755" y="1401858"/>
            <a:ext cx="4130185" cy="4054282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solidFill>
                  <a:schemeClr val="tx2"/>
                </a:solidFill>
              </a:rPr>
              <a:t>Co-production</a:t>
            </a:r>
            <a:br>
              <a:rPr lang="en-GB" sz="4000" b="1" dirty="0" smtClean="0">
                <a:solidFill>
                  <a:schemeClr val="tx2"/>
                </a:solidFill>
              </a:rPr>
            </a:br>
            <a:r>
              <a:rPr lang="en-GB" sz="4000" b="1" dirty="0" smtClean="0">
                <a:solidFill>
                  <a:schemeClr val="tx2"/>
                </a:solidFill>
              </a:rPr>
              <a:t>working group</a:t>
            </a:r>
            <a:br>
              <a:rPr lang="en-GB" sz="4000" b="1" dirty="0" smtClean="0">
                <a:solidFill>
                  <a:schemeClr val="tx2"/>
                </a:solidFill>
              </a:rPr>
            </a:br>
            <a:r>
              <a:rPr lang="en-GB" sz="4000" b="1" dirty="0" smtClean="0">
                <a:solidFill>
                  <a:schemeClr val="tx2"/>
                </a:solidFill>
              </a:rPr>
              <a:t>(ASCOT-ER wording)</a:t>
            </a:r>
            <a:endParaRPr lang="en-GB" sz="4000" b="1" dirty="0">
              <a:solidFill>
                <a:schemeClr val="tx2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02D55A-F529-4B19-BAF9-F63240A7B4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3839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0367E3C-3947-493D-9458-5955DB20AEA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E8D9785-21DB-4CE6-B138-2999AD61612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3AA5AD5-8F29-4165-8112-305DDDDDD07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4EC0CF-F38F-4D7F-B48D-9A26E814DFD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11448" y="305819"/>
            <a:ext cx="7621569" cy="6246360"/>
          </a:xfrm>
        </p:spPr>
        <p:txBody>
          <a:bodyPr anchor="ctr">
            <a:normAutofit/>
          </a:bodyPr>
          <a:lstStyle/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dirty="0">
                <a:solidFill>
                  <a:schemeClr val="tx2"/>
                </a:solidFill>
              </a:rPr>
              <a:t>Less need for lengthy or ‘wordy’ questions and response options.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dirty="0">
                <a:solidFill>
                  <a:schemeClr val="tx2"/>
                </a:solidFill>
              </a:rPr>
              <a:t>Move back towards standard ASCOT questions.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dirty="0">
                <a:solidFill>
                  <a:schemeClr val="tx2"/>
                </a:solidFill>
              </a:rPr>
              <a:t>Some words changed / added due to risk of misinterpretation or relevance.</a:t>
            </a: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dirty="0">
                <a:solidFill>
                  <a:schemeClr val="tx2"/>
                </a:solidFill>
              </a:rPr>
              <a:t>Some word ordering changed to reflect </a:t>
            </a:r>
            <a:r>
              <a:rPr lang="en-GB" dirty="0" smtClean="0">
                <a:solidFill>
                  <a:schemeClr val="tx2"/>
                </a:solidFill>
              </a:rPr>
              <a:t>the concerns of </a:t>
            </a:r>
            <a:r>
              <a:rPr lang="en-GB" dirty="0">
                <a:solidFill>
                  <a:schemeClr val="tx2"/>
                </a:solidFill>
              </a:rPr>
              <a:t>older </a:t>
            </a:r>
            <a:r>
              <a:rPr lang="en-GB" dirty="0" smtClean="0">
                <a:solidFill>
                  <a:schemeClr val="tx2"/>
                </a:solidFill>
              </a:rPr>
              <a:t>people.</a:t>
            </a:r>
            <a:endParaRPr lang="en-GB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7A3A52F-BCB3-444D-9372-EE018B135C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535970" y="4114799"/>
            <a:ext cx="3655725" cy="2743201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1E32C13-DED6-4967-85B8-68DD77103FE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8DDA515-BC6A-47FB-951E-E1E79287501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97EEFA7-6787-4EC0-8284-6D3D2730614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A9621AC-50AB-4B43-896D-78FE571A380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463073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F75AD06-DFC4-4B3A-8490-330823D081C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587C93-0840-40DF-96D5-D1F2137E64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755" y="1401858"/>
            <a:ext cx="4130185" cy="4054282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solidFill>
                  <a:schemeClr val="tx2"/>
                </a:solidFill>
              </a:rPr>
              <a:t>Cognitive testing round 1</a:t>
            </a:r>
            <a:endParaRPr lang="en-GB" sz="4000" b="1" dirty="0">
              <a:solidFill>
                <a:schemeClr val="tx2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02D55A-F529-4B19-BAF9-F63240A7B4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3839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0367E3C-3947-493D-9458-5955DB20AEA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E8D9785-21DB-4CE6-B138-2999AD61612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3AA5AD5-8F29-4165-8112-305DDDDDD07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4EC0CF-F38F-4D7F-B48D-9A26E814DFD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033" y="564253"/>
            <a:ext cx="7621569" cy="6191694"/>
          </a:xfrm>
        </p:spPr>
        <p:txBody>
          <a:bodyPr anchor="ctr">
            <a:normAutofit/>
          </a:bodyPr>
          <a:lstStyle/>
          <a:p>
            <a:pPr>
              <a:spcAft>
                <a:spcPts val="600"/>
              </a:spcAft>
            </a:pPr>
            <a:r>
              <a:rPr lang="en-US" sz="2500" dirty="0">
                <a:solidFill>
                  <a:schemeClr val="tx2"/>
                </a:solidFill>
                <a:ea typeface="Times New Roman" panose="02020603050405020304" pitchFamily="18" charset="0"/>
              </a:rPr>
              <a:t>Conducted </a:t>
            </a:r>
            <a:r>
              <a:rPr lang="en-US" sz="2500" dirty="0" smtClean="0">
                <a:solidFill>
                  <a:schemeClr val="tx2"/>
                </a:solidFill>
                <a:ea typeface="Times New Roman" panose="02020603050405020304" pitchFamily="18" charset="0"/>
              </a:rPr>
              <a:t>six interviews</a:t>
            </a:r>
            <a:endParaRPr lang="en-US" sz="2500" dirty="0">
              <a:solidFill>
                <a:schemeClr val="tx2"/>
              </a:solidFill>
              <a:ea typeface="Times New Roman" panose="02020603050405020304" pitchFamily="18" charset="0"/>
            </a:endParaRP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chemeClr val="tx2"/>
                </a:solidFill>
                <a:ea typeface="Times New Roman" panose="02020603050405020304" pitchFamily="18" charset="0"/>
              </a:rPr>
              <a:t>Areas covered included: Kent (3), Hampshire (1), Sussex (1) and London (1)</a:t>
            </a: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chemeClr val="tx2"/>
                </a:solidFill>
                <a:ea typeface="Times New Roman" panose="02020603050405020304" pitchFamily="18" charset="0"/>
              </a:rPr>
              <a:t>Higher end of cognitive impairment (as measured by mini cog)</a:t>
            </a:r>
          </a:p>
          <a:p>
            <a:pPr lvl="2">
              <a:spcAft>
                <a:spcPts val="600"/>
              </a:spcAft>
            </a:pPr>
            <a:r>
              <a:rPr lang="en-US" sz="2200" dirty="0">
                <a:solidFill>
                  <a:schemeClr val="tx2"/>
                </a:solidFill>
                <a:ea typeface="Times New Roman" panose="02020603050405020304" pitchFamily="18" charset="0"/>
              </a:rPr>
              <a:t>Scores ranged from 0-3 (out of 5)</a:t>
            </a:r>
          </a:p>
          <a:p>
            <a:pPr marL="285750" indent="-285750"/>
            <a:r>
              <a:rPr lang="en-US" sz="2400" dirty="0">
                <a:solidFill>
                  <a:schemeClr val="tx2"/>
                </a:solidFill>
              </a:rPr>
              <a:t>Of the </a:t>
            </a:r>
            <a:r>
              <a:rPr lang="en-US" sz="2400" dirty="0" smtClean="0">
                <a:solidFill>
                  <a:schemeClr val="tx2"/>
                </a:solidFill>
              </a:rPr>
              <a:t>six </a:t>
            </a:r>
            <a:r>
              <a:rPr lang="en-US" sz="2400" dirty="0">
                <a:solidFill>
                  <a:schemeClr val="tx2"/>
                </a:solidFill>
              </a:rPr>
              <a:t>people interviewed:</a:t>
            </a:r>
          </a:p>
          <a:p>
            <a:pPr marL="971550" lvl="1"/>
            <a:r>
              <a:rPr lang="en-US" dirty="0">
                <a:solidFill>
                  <a:schemeClr val="tx2"/>
                </a:solidFill>
              </a:rPr>
              <a:t>6 white British, </a:t>
            </a:r>
          </a:p>
          <a:p>
            <a:pPr marL="971550" lvl="1"/>
            <a:r>
              <a:rPr lang="en-US" dirty="0">
                <a:solidFill>
                  <a:schemeClr val="tx2"/>
                </a:solidFill>
              </a:rPr>
              <a:t>4 female, 2 male</a:t>
            </a:r>
          </a:p>
          <a:p>
            <a:pPr marL="971550" lvl="1"/>
            <a:r>
              <a:rPr lang="en-US" dirty="0">
                <a:solidFill>
                  <a:schemeClr val="tx2"/>
                </a:solidFill>
              </a:rPr>
              <a:t>Aged 72-89 </a:t>
            </a:r>
          </a:p>
          <a:p>
            <a:pPr marL="971550" lvl="1"/>
            <a:r>
              <a:rPr lang="en-US" dirty="0">
                <a:solidFill>
                  <a:schemeClr val="tx2"/>
                </a:solidFill>
              </a:rPr>
              <a:t>Social care use: </a:t>
            </a:r>
            <a:endParaRPr lang="en-US" dirty="0" smtClean="0">
              <a:solidFill>
                <a:schemeClr val="tx2"/>
              </a:solidFill>
            </a:endParaRPr>
          </a:p>
          <a:p>
            <a:pPr marL="1200150" lvl="2" indent="0">
              <a:buNone/>
            </a:pPr>
            <a:r>
              <a:rPr lang="en-US" dirty="0" smtClean="0">
                <a:solidFill>
                  <a:schemeClr val="tx2"/>
                </a:solidFill>
              </a:rPr>
              <a:t>5 </a:t>
            </a:r>
            <a:r>
              <a:rPr lang="en-US" dirty="0">
                <a:solidFill>
                  <a:schemeClr val="tx2"/>
                </a:solidFill>
              </a:rPr>
              <a:t>using home care, 2 using community activities, 3 </a:t>
            </a:r>
            <a:r>
              <a:rPr lang="en-US" dirty="0" smtClean="0">
                <a:solidFill>
                  <a:schemeClr val="tx2"/>
                </a:solidFill>
              </a:rPr>
              <a:t>using equipment </a:t>
            </a:r>
            <a:r>
              <a:rPr lang="en-US" dirty="0">
                <a:solidFill>
                  <a:schemeClr val="tx2"/>
                </a:solidFill>
              </a:rPr>
              <a:t>(e.g. walking aids), 3 home adaptions, 2 </a:t>
            </a:r>
            <a:r>
              <a:rPr lang="en-US" dirty="0" smtClean="0">
                <a:solidFill>
                  <a:schemeClr val="tx2"/>
                </a:solidFill>
              </a:rPr>
              <a:t>other support </a:t>
            </a:r>
            <a:r>
              <a:rPr lang="en-US" dirty="0">
                <a:solidFill>
                  <a:schemeClr val="tx2"/>
                </a:solidFill>
              </a:rPr>
              <a:t>(dementia support group)</a:t>
            </a:r>
          </a:p>
          <a:p>
            <a:pPr marL="971550" lvl="1"/>
            <a:r>
              <a:rPr lang="en-US" dirty="0">
                <a:solidFill>
                  <a:schemeClr val="tx2"/>
                </a:solidFill>
              </a:rPr>
              <a:t>5 pay for their </a:t>
            </a:r>
            <a:r>
              <a:rPr lang="en-US" dirty="0" smtClean="0">
                <a:solidFill>
                  <a:schemeClr val="tx2"/>
                </a:solidFill>
              </a:rPr>
              <a:t>own social </a:t>
            </a:r>
            <a:r>
              <a:rPr lang="en-US" dirty="0">
                <a:solidFill>
                  <a:schemeClr val="tx2"/>
                </a:solidFill>
              </a:rPr>
              <a:t>care, 1 pays a contribution</a:t>
            </a:r>
            <a:endParaRPr lang="en-US" dirty="0">
              <a:solidFill>
                <a:schemeClr val="tx2"/>
              </a:solidFill>
              <a:ea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endParaRPr lang="en-GB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7A3A52F-BCB3-444D-9372-EE018B135C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535970" y="4114799"/>
            <a:ext cx="3655725" cy="2743201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1E32C13-DED6-4967-85B8-68DD77103FE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8DDA515-BC6A-47FB-951E-E1E79287501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97EEFA7-6787-4EC0-8284-6D3D2730614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A9621AC-50AB-4B43-896D-78FE571A380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79473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DA3E9D-850A-0D79-F3A9-71BA7F48D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chemeClr val="tx2"/>
                </a:solidFill>
              </a:rPr>
              <a:t>Mini-cog tool</a:t>
            </a:r>
            <a:endParaRPr lang="en-GB" b="1" dirty="0">
              <a:solidFill>
                <a:schemeClr val="tx2"/>
              </a:solidFill>
            </a:endParaRPr>
          </a:p>
        </p:txBody>
      </p:sp>
      <p:pic>
        <p:nvPicPr>
          <p:cNvPr id="7" name="Content Placeholder 3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14842"/>
            <a:ext cx="5033170" cy="5033170"/>
          </a:xfr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2900" y="1514842"/>
            <a:ext cx="4079370" cy="4481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01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F75AD06-DFC4-4B3A-8490-330823D081C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587C93-0840-40DF-96D5-D1F2137E64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624" y="348232"/>
            <a:ext cx="10508914" cy="972342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solidFill>
                  <a:schemeClr val="tx2"/>
                </a:solidFill>
              </a:rPr>
              <a:t>Cognitive testing round 1 – question ordering </a:t>
            </a:r>
            <a:endParaRPr lang="en-GB" sz="4000" b="1" dirty="0">
              <a:solidFill>
                <a:schemeClr val="tx2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02D55A-F529-4B19-BAF9-F63240A7B4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3839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0367E3C-3947-493D-9458-5955DB20AEA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E8D9785-21DB-4CE6-B138-2999AD61612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3AA5AD5-8F29-4165-8112-305DDDDDD07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4EC0CF-F38F-4D7F-B48D-9A26E814DFD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7A3A52F-BCB3-444D-9372-EE018B135C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535970" y="4114799"/>
            <a:ext cx="3655725" cy="2743201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1E32C13-DED6-4967-85B8-68DD77103FE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8DDA515-BC6A-47FB-951E-E1E79287501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97EEFA7-6787-4EC0-8284-6D3D2730614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A9621AC-50AB-4B43-896D-78FE571A380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Content Placeholder 2"/>
          <p:cNvSpPr txBox="1">
            <a:spLocks/>
          </p:cNvSpPr>
          <p:nvPr/>
        </p:nvSpPr>
        <p:spPr>
          <a:xfrm>
            <a:off x="1113678" y="1910769"/>
            <a:ext cx="3898776" cy="422162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 baseline="0">
                <a:solidFill>
                  <a:srgbClr val="003A84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 baseline="0">
                <a:solidFill>
                  <a:srgbClr val="003A84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 baseline="0">
                <a:solidFill>
                  <a:srgbClr val="003A8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 baseline="0">
                <a:solidFill>
                  <a:srgbClr val="003A84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 baseline="0">
                <a:solidFill>
                  <a:srgbClr val="003A8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2800" dirty="0">
                <a:solidFill>
                  <a:srgbClr val="002060"/>
                </a:solidFill>
              </a:rPr>
              <a:t>Control over daily life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rgbClr val="002060"/>
                </a:solidFill>
              </a:rPr>
              <a:t>Personal cleanliness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rgbClr val="002060"/>
                </a:solidFill>
              </a:rPr>
              <a:t>Food and drink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rgbClr val="002060"/>
                </a:solidFill>
              </a:rPr>
              <a:t>Accommodation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rgbClr val="002060"/>
                </a:solidFill>
              </a:rPr>
              <a:t>Safety inside the home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rgbClr val="002060"/>
                </a:solidFill>
              </a:rPr>
              <a:t>Safety outside the home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rgbClr val="002060"/>
                </a:solidFill>
              </a:rPr>
              <a:t>Social Participation (life)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rgbClr val="002060"/>
                </a:solidFill>
              </a:rPr>
              <a:t>Occupation (how you spend your time) 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rgbClr val="002060"/>
                </a:solidFill>
              </a:rPr>
              <a:t>Dignity</a:t>
            </a:r>
          </a:p>
          <a:p>
            <a:pPr marL="0" indent="0">
              <a:spcAft>
                <a:spcPts val="600"/>
              </a:spcAft>
              <a:buNone/>
            </a:pPr>
            <a:endParaRPr lang="en-US" sz="3600" dirty="0"/>
          </a:p>
          <a:p>
            <a:pPr marL="285750" indent="-285750"/>
            <a:endParaRPr lang="en-US" sz="2400" dirty="0"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2500" dirty="0">
              <a:ea typeface="Times New Roman" panose="02020603050405020304" pitchFamily="18" charset="0"/>
            </a:endParaRP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5627233" y="1910768"/>
            <a:ext cx="3898776" cy="4221623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 baseline="0">
                <a:solidFill>
                  <a:srgbClr val="003A84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 baseline="0">
                <a:solidFill>
                  <a:srgbClr val="003A84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 baseline="0">
                <a:solidFill>
                  <a:srgbClr val="003A84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 baseline="0">
                <a:solidFill>
                  <a:srgbClr val="003A84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 baseline="0">
                <a:solidFill>
                  <a:srgbClr val="003A84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Aft>
                <a:spcPts val="600"/>
              </a:spcAft>
            </a:pPr>
            <a:r>
              <a:rPr lang="en-US" sz="2800" dirty="0">
                <a:solidFill>
                  <a:srgbClr val="002060"/>
                </a:solidFill>
              </a:rPr>
              <a:t>Control over daily life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rgbClr val="002060"/>
                </a:solidFill>
              </a:rPr>
              <a:t>Personal cleanliness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rgbClr val="002060"/>
                </a:solidFill>
              </a:rPr>
              <a:t>Food and drink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rgbClr val="002060"/>
                </a:solidFill>
              </a:rPr>
              <a:t>Accommodation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rgbClr val="002060"/>
                </a:solidFill>
              </a:rPr>
              <a:t>Social Participation (life)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rgbClr val="002060"/>
                </a:solidFill>
              </a:rPr>
              <a:t>Safety inside the home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rgbClr val="002060"/>
                </a:solidFill>
              </a:rPr>
              <a:t>Safety outside the home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rgbClr val="002060"/>
                </a:solidFill>
              </a:rPr>
              <a:t>Occupation (how you spend your time) </a:t>
            </a:r>
          </a:p>
          <a:p>
            <a:pPr>
              <a:spcAft>
                <a:spcPts val="600"/>
              </a:spcAft>
            </a:pPr>
            <a:r>
              <a:rPr lang="en-US" sz="2800" dirty="0">
                <a:solidFill>
                  <a:srgbClr val="002060"/>
                </a:solidFill>
              </a:rPr>
              <a:t>Dignity</a:t>
            </a:r>
          </a:p>
          <a:p>
            <a:pPr marL="0" indent="0">
              <a:spcAft>
                <a:spcPts val="600"/>
              </a:spcAft>
              <a:buNone/>
            </a:pPr>
            <a:endParaRPr lang="en-US" sz="3600" dirty="0"/>
          </a:p>
          <a:p>
            <a:pPr marL="285750" indent="-285750"/>
            <a:endParaRPr lang="en-US" sz="2400" dirty="0">
              <a:ea typeface="Times New Roman" panose="02020603050405020304" pitchFamily="18" charset="0"/>
            </a:endParaRPr>
          </a:p>
          <a:p>
            <a:pPr>
              <a:spcAft>
                <a:spcPts val="600"/>
              </a:spcAft>
            </a:pPr>
            <a:endParaRPr lang="en-US" sz="2500" dirty="0">
              <a:ea typeface="Times New Roman" panose="02020603050405020304" pitchFamily="18" charset="0"/>
            </a:endParaRPr>
          </a:p>
        </p:txBody>
      </p:sp>
      <p:cxnSp>
        <p:nvCxnSpPr>
          <p:cNvPr id="24" name="Elbow Connector 23"/>
          <p:cNvCxnSpPr/>
          <p:nvPr/>
        </p:nvCxnSpPr>
        <p:spPr>
          <a:xfrm flipV="1">
            <a:off x="4478913" y="3682751"/>
            <a:ext cx="1008112" cy="864096"/>
          </a:xfrm>
          <a:prstGeom prst="bentConnector3">
            <a:avLst/>
          </a:prstGeom>
          <a:ln w="571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84001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F75AD06-DFC4-4B3A-8490-330823D081C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587C93-0840-40DF-96D5-D1F2137E64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624" y="348232"/>
            <a:ext cx="10508914" cy="972342"/>
          </a:xfrm>
        </p:spPr>
        <p:txBody>
          <a:bodyPr>
            <a:normAutofit fontScale="90000"/>
          </a:bodyPr>
          <a:lstStyle/>
          <a:p>
            <a:r>
              <a:rPr lang="en-GB" sz="4000" b="1" dirty="0" smtClean="0">
                <a:solidFill>
                  <a:schemeClr val="tx2"/>
                </a:solidFill>
              </a:rPr>
              <a:t>Cognitive testing round 1 – tick boxes and response prompts </a:t>
            </a:r>
            <a:endParaRPr lang="en-GB" sz="4000" b="1" dirty="0">
              <a:solidFill>
                <a:schemeClr val="tx2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02D55A-F529-4B19-BAF9-F63240A7B4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3839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0367E3C-3947-493D-9458-5955DB20AEA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E8D9785-21DB-4CE6-B138-2999AD61612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3AA5AD5-8F29-4165-8112-305DDDDDD07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4EC0CF-F38F-4D7F-B48D-9A26E814DFD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7A3A52F-BCB3-444D-9372-EE018B135C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535970" y="4114799"/>
            <a:ext cx="3655725" cy="2743201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1E32C13-DED6-4967-85B8-68DD77103FE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8DDA515-BC6A-47FB-951E-E1E79287501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97EEFA7-6787-4EC0-8284-6D3D2730614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A9621AC-50AB-4B43-896D-78FE571A380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4261" y="1511520"/>
            <a:ext cx="7147474" cy="4833223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6775689" y="3197647"/>
            <a:ext cx="1800200" cy="295232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8950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F75AD06-DFC4-4B3A-8490-330823D081C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587C93-0840-40DF-96D5-D1F2137E64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624" y="348232"/>
            <a:ext cx="10508914" cy="972342"/>
          </a:xfrm>
        </p:spPr>
        <p:txBody>
          <a:bodyPr>
            <a:normAutofit fontScale="90000"/>
          </a:bodyPr>
          <a:lstStyle/>
          <a:p>
            <a:r>
              <a:rPr lang="en-GB" sz="4000" b="1" dirty="0" smtClean="0">
                <a:solidFill>
                  <a:schemeClr val="tx2"/>
                </a:solidFill>
              </a:rPr>
              <a:t>Cognitive testing round 1 – tick boxes and response prompts </a:t>
            </a:r>
            <a:endParaRPr lang="en-GB" sz="4000" b="1" dirty="0">
              <a:solidFill>
                <a:schemeClr val="tx2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02D55A-F529-4B19-BAF9-F63240A7B4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3839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0367E3C-3947-493D-9458-5955DB20AEA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E8D9785-21DB-4CE6-B138-2999AD61612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3AA5AD5-8F29-4165-8112-305DDDDDD07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4EC0CF-F38F-4D7F-B48D-9A26E814DFD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7A3A52F-BCB3-444D-9372-EE018B135C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535970" y="4114799"/>
            <a:ext cx="3655725" cy="2743201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1E32C13-DED6-4967-85B8-68DD77103FE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8DDA515-BC6A-47FB-951E-E1E79287501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97EEFA7-6787-4EC0-8284-6D3D2730614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A9621AC-50AB-4B43-896D-78FE571A380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0859" y="1352587"/>
            <a:ext cx="6358444" cy="4844831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2784411" y="3333636"/>
            <a:ext cx="442365" cy="222310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Rectangle 23"/>
          <p:cNvSpPr/>
          <p:nvPr/>
        </p:nvSpPr>
        <p:spPr>
          <a:xfrm>
            <a:off x="6745297" y="3202069"/>
            <a:ext cx="901080" cy="252028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8014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F75AD06-DFC4-4B3A-8490-330823D081C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587C93-0840-40DF-96D5-D1F2137E64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624" y="348232"/>
            <a:ext cx="10508914" cy="972342"/>
          </a:xfrm>
        </p:spPr>
        <p:txBody>
          <a:bodyPr>
            <a:normAutofit fontScale="90000"/>
          </a:bodyPr>
          <a:lstStyle/>
          <a:p>
            <a:r>
              <a:rPr lang="en-GB" sz="4000" b="1" dirty="0" smtClean="0">
                <a:solidFill>
                  <a:schemeClr val="tx2"/>
                </a:solidFill>
              </a:rPr>
              <a:t>Cognitive testing round 1 – tick boxes and response prompts </a:t>
            </a:r>
            <a:endParaRPr lang="en-GB" sz="4000" b="1" dirty="0">
              <a:solidFill>
                <a:schemeClr val="tx2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02D55A-F529-4B19-BAF9-F63240A7B4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3839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0367E3C-3947-493D-9458-5955DB20AEA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E8D9785-21DB-4CE6-B138-2999AD61612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3AA5AD5-8F29-4165-8112-305DDDDDD07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4EC0CF-F38F-4D7F-B48D-9A26E814DFD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7A3A52F-BCB3-444D-9372-EE018B135C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535970" y="4114799"/>
            <a:ext cx="3655725" cy="2743201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1E32C13-DED6-4967-85B8-68DD77103FE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8DDA515-BC6A-47FB-951E-E1E79287501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97EEFA7-6787-4EC0-8284-6D3D2730614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A9621AC-50AB-4B43-896D-78FE571A380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5" name="Picture 2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8826" y="1320574"/>
            <a:ext cx="6294041" cy="4644616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2948521" y="2948268"/>
            <a:ext cx="1390183" cy="275744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27" name="Straight Arrow Connector 26"/>
          <p:cNvCxnSpPr/>
          <p:nvPr/>
        </p:nvCxnSpPr>
        <p:spPr>
          <a:xfrm flipV="1">
            <a:off x="3340406" y="1758126"/>
            <a:ext cx="0" cy="108012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4229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F75AD06-DFC4-4B3A-8490-330823D081C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587C93-0840-40DF-96D5-D1F2137E64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624" y="348232"/>
            <a:ext cx="10508914" cy="972342"/>
          </a:xfrm>
        </p:spPr>
        <p:txBody>
          <a:bodyPr>
            <a:normAutofit fontScale="90000"/>
          </a:bodyPr>
          <a:lstStyle/>
          <a:p>
            <a:r>
              <a:rPr lang="en-GB" sz="4000" b="1" dirty="0" smtClean="0">
                <a:solidFill>
                  <a:schemeClr val="tx2"/>
                </a:solidFill>
              </a:rPr>
              <a:t>Cognitive testing round 1 – tick boxes and response prompts </a:t>
            </a:r>
            <a:endParaRPr lang="en-GB" sz="4000" b="1" dirty="0">
              <a:solidFill>
                <a:schemeClr val="tx2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02D55A-F529-4B19-BAF9-F63240A7B4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3839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0367E3C-3947-493D-9458-5955DB20AEA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E8D9785-21DB-4CE6-B138-2999AD61612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3AA5AD5-8F29-4165-8112-305DDDDDD07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4EC0CF-F38F-4D7F-B48D-9A26E814DFD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7A3A52F-BCB3-444D-9372-EE018B135C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535970" y="4114799"/>
            <a:ext cx="3655725" cy="2743201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1E32C13-DED6-4967-85B8-68DD77103FE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8DDA515-BC6A-47FB-951E-E1E79287501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97EEFA7-6787-4EC0-8284-6D3D2730614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A9621AC-50AB-4B43-896D-78FE571A380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3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989" y="1590374"/>
            <a:ext cx="6228184" cy="4614430"/>
          </a:xfrm>
          <a:prstGeom prst="rect">
            <a:avLst/>
          </a:prstGeom>
        </p:spPr>
      </p:pic>
      <p:sp>
        <p:nvSpPr>
          <p:cNvPr id="24" name="Rectangle 23"/>
          <p:cNvSpPr/>
          <p:nvPr/>
        </p:nvSpPr>
        <p:spPr>
          <a:xfrm>
            <a:off x="2739634" y="2975295"/>
            <a:ext cx="1152128" cy="237073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9493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F75AD06-DFC4-4B3A-8490-330823D081C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587C93-0840-40DF-96D5-D1F2137E64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4755" y="1401858"/>
            <a:ext cx="4130185" cy="4054282"/>
          </a:xfrm>
        </p:spPr>
        <p:txBody>
          <a:bodyPr>
            <a:normAutofit/>
          </a:bodyPr>
          <a:lstStyle/>
          <a:p>
            <a:r>
              <a:rPr lang="en-GB" sz="4000" b="1" dirty="0" smtClean="0">
                <a:solidFill>
                  <a:schemeClr val="tx2"/>
                </a:solidFill>
              </a:rPr>
              <a:t>Cognitive testing round 2</a:t>
            </a:r>
            <a:endParaRPr lang="en-GB" sz="4000" b="1" dirty="0">
              <a:solidFill>
                <a:schemeClr val="tx2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02D55A-F529-4B19-BAF9-F63240A7B4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3839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0367E3C-3947-493D-9458-5955DB20AEA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E8D9785-21DB-4CE6-B138-2999AD61612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3AA5AD5-8F29-4165-8112-305DDDDDD07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4EC0CF-F38F-4D7F-B48D-9A26E814DFD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033" y="564253"/>
            <a:ext cx="7621569" cy="6191694"/>
          </a:xfrm>
        </p:spPr>
        <p:txBody>
          <a:bodyPr anchor="ctr">
            <a:normAutofit lnSpcReduction="10000"/>
          </a:bodyPr>
          <a:lstStyle/>
          <a:p>
            <a:pPr>
              <a:spcAft>
                <a:spcPts val="600"/>
              </a:spcAft>
            </a:pPr>
            <a:r>
              <a:rPr lang="en-US" sz="2500" dirty="0">
                <a:solidFill>
                  <a:schemeClr val="tx2"/>
                </a:solidFill>
                <a:ea typeface="Times New Roman" panose="02020603050405020304" pitchFamily="18" charset="0"/>
              </a:rPr>
              <a:t>Conducted </a:t>
            </a:r>
            <a:r>
              <a:rPr lang="en-US" sz="2500" dirty="0" smtClean="0">
                <a:solidFill>
                  <a:schemeClr val="tx2"/>
                </a:solidFill>
                <a:ea typeface="Times New Roman" panose="02020603050405020304" pitchFamily="18" charset="0"/>
              </a:rPr>
              <a:t>seven interviews</a:t>
            </a:r>
            <a:endParaRPr lang="en-US" sz="2500" dirty="0">
              <a:solidFill>
                <a:schemeClr val="tx2"/>
              </a:solidFill>
              <a:ea typeface="Times New Roman" panose="02020603050405020304" pitchFamily="18" charset="0"/>
            </a:endParaRPr>
          </a:p>
          <a:p>
            <a:pPr lvl="1">
              <a:spcAft>
                <a:spcPts val="600"/>
              </a:spcAft>
            </a:pPr>
            <a:r>
              <a:rPr lang="en-US" dirty="0">
                <a:solidFill>
                  <a:schemeClr val="tx2"/>
                </a:solidFill>
                <a:ea typeface="Times New Roman" panose="02020603050405020304" pitchFamily="18" charset="0"/>
              </a:rPr>
              <a:t>Areas covered included: Kent (3), </a:t>
            </a:r>
            <a:r>
              <a:rPr lang="en-US" dirty="0" smtClean="0">
                <a:solidFill>
                  <a:schemeClr val="tx2"/>
                </a:solidFill>
                <a:ea typeface="Times New Roman" panose="02020603050405020304" pitchFamily="18" charset="0"/>
              </a:rPr>
              <a:t>Surrey </a:t>
            </a:r>
            <a:r>
              <a:rPr lang="en-US" dirty="0">
                <a:solidFill>
                  <a:schemeClr val="tx2"/>
                </a:solidFill>
                <a:ea typeface="Times New Roman" panose="02020603050405020304" pitchFamily="18" charset="0"/>
              </a:rPr>
              <a:t>(1), Sussex (1) and London </a:t>
            </a:r>
            <a:r>
              <a:rPr lang="en-US" dirty="0" smtClean="0">
                <a:solidFill>
                  <a:schemeClr val="tx2"/>
                </a:solidFill>
                <a:ea typeface="Times New Roman" panose="02020603050405020304" pitchFamily="18" charset="0"/>
              </a:rPr>
              <a:t>(2)</a:t>
            </a:r>
            <a:endParaRPr lang="en-US" dirty="0">
              <a:solidFill>
                <a:schemeClr val="tx2"/>
              </a:solidFill>
              <a:ea typeface="Times New Roman" panose="02020603050405020304" pitchFamily="18" charset="0"/>
            </a:endParaRPr>
          </a:p>
          <a:p>
            <a:pPr lvl="1">
              <a:spcAft>
                <a:spcPts val="600"/>
              </a:spcAft>
            </a:pPr>
            <a:r>
              <a:rPr lang="en-US" dirty="0" smtClean="0">
                <a:solidFill>
                  <a:schemeClr val="tx2"/>
                </a:solidFill>
                <a:ea typeface="Times New Roman" panose="02020603050405020304" pitchFamily="18" charset="0"/>
              </a:rPr>
              <a:t>More medium </a:t>
            </a:r>
            <a:r>
              <a:rPr lang="en-US" dirty="0">
                <a:solidFill>
                  <a:schemeClr val="tx2"/>
                </a:solidFill>
                <a:ea typeface="Times New Roman" panose="02020603050405020304" pitchFamily="18" charset="0"/>
              </a:rPr>
              <a:t>end of cognitive impairment (as measured by mini cog)</a:t>
            </a:r>
          </a:p>
          <a:p>
            <a:pPr lvl="2">
              <a:spcAft>
                <a:spcPts val="600"/>
              </a:spcAft>
            </a:pPr>
            <a:r>
              <a:rPr lang="en-US" sz="2200" dirty="0">
                <a:solidFill>
                  <a:schemeClr val="tx2"/>
                </a:solidFill>
                <a:ea typeface="Times New Roman" panose="02020603050405020304" pitchFamily="18" charset="0"/>
              </a:rPr>
              <a:t>Scores ranged from </a:t>
            </a:r>
            <a:r>
              <a:rPr lang="en-US" sz="2200" dirty="0" smtClean="0">
                <a:solidFill>
                  <a:schemeClr val="tx2"/>
                </a:solidFill>
                <a:ea typeface="Times New Roman" panose="02020603050405020304" pitchFamily="18" charset="0"/>
              </a:rPr>
              <a:t>1-5 </a:t>
            </a:r>
            <a:r>
              <a:rPr lang="en-US" sz="2200" dirty="0">
                <a:solidFill>
                  <a:schemeClr val="tx2"/>
                </a:solidFill>
                <a:ea typeface="Times New Roman" panose="02020603050405020304" pitchFamily="18" charset="0"/>
              </a:rPr>
              <a:t>(out of 5</a:t>
            </a:r>
            <a:r>
              <a:rPr lang="en-US" sz="2200" dirty="0" smtClean="0">
                <a:solidFill>
                  <a:schemeClr val="tx2"/>
                </a:solidFill>
                <a:ea typeface="Times New Roman" panose="02020603050405020304" pitchFamily="18" charset="0"/>
              </a:rPr>
              <a:t>)</a:t>
            </a:r>
          </a:p>
          <a:p>
            <a:pPr lvl="2">
              <a:spcAft>
                <a:spcPts val="600"/>
              </a:spcAft>
            </a:pPr>
            <a:r>
              <a:rPr lang="en-US" sz="2200" dirty="0" smtClean="0">
                <a:solidFill>
                  <a:schemeClr val="tx2"/>
                </a:solidFill>
                <a:ea typeface="Times New Roman" panose="02020603050405020304" pitchFamily="18" charset="0"/>
              </a:rPr>
              <a:t>One unable due to visual impairment</a:t>
            </a:r>
            <a:endParaRPr lang="en-US" sz="2200" dirty="0">
              <a:solidFill>
                <a:schemeClr val="tx2"/>
              </a:solidFill>
              <a:ea typeface="Times New Roman" panose="02020603050405020304" pitchFamily="18" charset="0"/>
            </a:endParaRPr>
          </a:p>
          <a:p>
            <a:pPr marL="285750" indent="-285750"/>
            <a:r>
              <a:rPr lang="en-US" sz="2400" dirty="0">
                <a:solidFill>
                  <a:schemeClr val="tx2"/>
                </a:solidFill>
              </a:rPr>
              <a:t>Of the </a:t>
            </a:r>
            <a:r>
              <a:rPr lang="en-US" sz="2400" dirty="0" smtClean="0">
                <a:solidFill>
                  <a:schemeClr val="tx2"/>
                </a:solidFill>
              </a:rPr>
              <a:t>7 </a:t>
            </a:r>
            <a:r>
              <a:rPr lang="en-US" sz="2400" dirty="0">
                <a:solidFill>
                  <a:schemeClr val="tx2"/>
                </a:solidFill>
              </a:rPr>
              <a:t>people interviewed:</a:t>
            </a:r>
          </a:p>
          <a:p>
            <a:pPr marL="971550" lvl="1"/>
            <a:r>
              <a:rPr lang="en-US" dirty="0">
                <a:solidFill>
                  <a:schemeClr val="tx2"/>
                </a:solidFill>
              </a:rPr>
              <a:t>6 w</a:t>
            </a:r>
            <a:r>
              <a:rPr lang="en-US" dirty="0" smtClean="0">
                <a:solidFill>
                  <a:schemeClr val="tx2"/>
                </a:solidFill>
              </a:rPr>
              <a:t>hite British (or English), 1 white German</a:t>
            </a:r>
            <a:endParaRPr lang="en-US" dirty="0">
              <a:solidFill>
                <a:schemeClr val="tx2"/>
              </a:solidFill>
            </a:endParaRPr>
          </a:p>
          <a:p>
            <a:pPr marL="971550" lvl="1"/>
            <a:r>
              <a:rPr lang="en-US" dirty="0">
                <a:solidFill>
                  <a:schemeClr val="tx2"/>
                </a:solidFill>
              </a:rPr>
              <a:t>4 female, </a:t>
            </a:r>
            <a:r>
              <a:rPr lang="en-US" dirty="0" smtClean="0">
                <a:solidFill>
                  <a:schemeClr val="tx2"/>
                </a:solidFill>
              </a:rPr>
              <a:t>3 </a:t>
            </a:r>
            <a:r>
              <a:rPr lang="en-US" dirty="0">
                <a:solidFill>
                  <a:schemeClr val="tx2"/>
                </a:solidFill>
              </a:rPr>
              <a:t>male</a:t>
            </a:r>
          </a:p>
          <a:p>
            <a:pPr marL="971550" lvl="1"/>
            <a:r>
              <a:rPr lang="en-US" dirty="0">
                <a:solidFill>
                  <a:schemeClr val="tx2"/>
                </a:solidFill>
              </a:rPr>
              <a:t>Aged </a:t>
            </a:r>
            <a:r>
              <a:rPr lang="en-US" dirty="0" smtClean="0">
                <a:solidFill>
                  <a:schemeClr val="tx2"/>
                </a:solidFill>
              </a:rPr>
              <a:t>75 (3) - 88 </a:t>
            </a:r>
            <a:endParaRPr lang="en-US" dirty="0">
              <a:solidFill>
                <a:schemeClr val="tx2"/>
              </a:solidFill>
            </a:endParaRPr>
          </a:p>
          <a:p>
            <a:pPr marL="971550" lvl="1"/>
            <a:r>
              <a:rPr lang="en-US" dirty="0">
                <a:solidFill>
                  <a:schemeClr val="tx2"/>
                </a:solidFill>
              </a:rPr>
              <a:t>Social care use: </a:t>
            </a:r>
            <a:endParaRPr lang="en-US" dirty="0" smtClean="0">
              <a:solidFill>
                <a:schemeClr val="tx2"/>
              </a:solidFill>
            </a:endParaRPr>
          </a:p>
          <a:p>
            <a:pPr marL="1200150" lvl="2" indent="0">
              <a:buNone/>
            </a:pPr>
            <a:r>
              <a:rPr lang="en-US" dirty="0" smtClean="0">
                <a:solidFill>
                  <a:schemeClr val="tx2"/>
                </a:solidFill>
              </a:rPr>
              <a:t>3 </a:t>
            </a:r>
            <a:r>
              <a:rPr lang="en-US" dirty="0">
                <a:solidFill>
                  <a:schemeClr val="tx2"/>
                </a:solidFill>
              </a:rPr>
              <a:t>using home care, 2 using community activities, </a:t>
            </a:r>
            <a:r>
              <a:rPr lang="en-US" dirty="0" smtClean="0">
                <a:solidFill>
                  <a:schemeClr val="tx2"/>
                </a:solidFill>
              </a:rPr>
              <a:t>4  using equipment </a:t>
            </a:r>
            <a:r>
              <a:rPr lang="en-US" dirty="0">
                <a:solidFill>
                  <a:schemeClr val="tx2"/>
                </a:solidFill>
              </a:rPr>
              <a:t>(e.g. walking aids), </a:t>
            </a:r>
            <a:r>
              <a:rPr lang="en-US" dirty="0" smtClean="0">
                <a:solidFill>
                  <a:schemeClr val="tx2"/>
                </a:solidFill>
              </a:rPr>
              <a:t>4 </a:t>
            </a:r>
            <a:r>
              <a:rPr lang="en-US" dirty="0">
                <a:solidFill>
                  <a:schemeClr val="tx2"/>
                </a:solidFill>
              </a:rPr>
              <a:t>home adaptions, </a:t>
            </a:r>
            <a:r>
              <a:rPr lang="en-US" dirty="0" smtClean="0">
                <a:solidFill>
                  <a:schemeClr val="tx2"/>
                </a:solidFill>
              </a:rPr>
              <a:t>3 </a:t>
            </a:r>
            <a:r>
              <a:rPr lang="en-US" dirty="0">
                <a:solidFill>
                  <a:schemeClr val="tx2"/>
                </a:solidFill>
              </a:rPr>
              <a:t>other </a:t>
            </a:r>
            <a:r>
              <a:rPr lang="en-US" dirty="0" smtClean="0">
                <a:solidFill>
                  <a:schemeClr val="tx2"/>
                </a:solidFill>
              </a:rPr>
              <a:t>support (Age </a:t>
            </a:r>
            <a:r>
              <a:rPr lang="en-US" dirty="0">
                <a:solidFill>
                  <a:schemeClr val="tx2"/>
                </a:solidFill>
              </a:rPr>
              <a:t>UK </a:t>
            </a:r>
            <a:r>
              <a:rPr lang="en-US" dirty="0" smtClean="0">
                <a:solidFill>
                  <a:schemeClr val="tx2"/>
                </a:solidFill>
              </a:rPr>
              <a:t>advisor, </a:t>
            </a:r>
            <a:r>
              <a:rPr lang="en-US" dirty="0">
                <a:solidFill>
                  <a:schemeClr val="tx2"/>
                </a:solidFill>
              </a:rPr>
              <a:t>singing for dementia</a:t>
            </a:r>
            <a:r>
              <a:rPr lang="en-US" dirty="0" smtClean="0">
                <a:solidFill>
                  <a:schemeClr val="tx2"/>
                </a:solidFill>
              </a:rPr>
              <a:t>)</a:t>
            </a:r>
            <a:endParaRPr lang="en-US" dirty="0">
              <a:solidFill>
                <a:schemeClr val="tx2"/>
              </a:solidFill>
            </a:endParaRPr>
          </a:p>
          <a:p>
            <a:pPr marL="971550" lvl="1"/>
            <a:r>
              <a:rPr lang="en-US" dirty="0" smtClean="0">
                <a:solidFill>
                  <a:schemeClr val="tx2"/>
                </a:solidFill>
              </a:rPr>
              <a:t>4 </a:t>
            </a:r>
            <a:r>
              <a:rPr lang="en-US" dirty="0">
                <a:solidFill>
                  <a:schemeClr val="tx2"/>
                </a:solidFill>
              </a:rPr>
              <a:t>pay for </a:t>
            </a:r>
            <a:r>
              <a:rPr lang="en-US" dirty="0" smtClean="0">
                <a:solidFill>
                  <a:schemeClr val="tx2"/>
                </a:solidFill>
              </a:rPr>
              <a:t>their </a:t>
            </a:r>
            <a:r>
              <a:rPr lang="en-US" dirty="0">
                <a:solidFill>
                  <a:schemeClr val="tx2"/>
                </a:solidFill>
              </a:rPr>
              <a:t>social care, </a:t>
            </a:r>
            <a:r>
              <a:rPr lang="en-US" dirty="0" smtClean="0">
                <a:solidFill>
                  <a:schemeClr val="tx2"/>
                </a:solidFill>
              </a:rPr>
              <a:t>3 non-charging support</a:t>
            </a:r>
            <a:endParaRPr lang="en-US" dirty="0">
              <a:solidFill>
                <a:schemeClr val="tx2"/>
              </a:solidFill>
              <a:ea typeface="Times New Roman" panose="02020603050405020304" pitchFamily="18" charset="0"/>
            </a:endParaRPr>
          </a:p>
          <a:p>
            <a:pPr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endParaRPr lang="en-GB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7A3A52F-BCB3-444D-9372-EE018B135C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535970" y="4114799"/>
            <a:ext cx="3655725" cy="2743201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1E32C13-DED6-4967-85B8-68DD77103FE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8DDA515-BC6A-47FB-951E-E1E79287501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97EEFA7-6787-4EC0-8284-6D3D2730614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A9621AC-50AB-4B43-896D-78FE571A380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3063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CF75AD06-DFC4-4B3A-8490-330823D081C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C587C93-0840-40DF-96D5-D1F2137E64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624" y="348232"/>
            <a:ext cx="10508914" cy="972342"/>
          </a:xfrm>
        </p:spPr>
        <p:txBody>
          <a:bodyPr>
            <a:normAutofit fontScale="90000"/>
          </a:bodyPr>
          <a:lstStyle/>
          <a:p>
            <a:r>
              <a:rPr lang="en-GB" sz="4000" b="1" dirty="0" smtClean="0">
                <a:solidFill>
                  <a:schemeClr val="tx2"/>
                </a:solidFill>
              </a:rPr>
              <a:t>Cognitive testing round 2 – potential changes taken to working group </a:t>
            </a:r>
            <a:endParaRPr lang="en-GB" sz="4000" b="1" dirty="0">
              <a:solidFill>
                <a:schemeClr val="tx2"/>
              </a:solidFill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E02D55A-F529-4B19-BAF9-F63240A7B4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3839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0367E3C-3947-493D-9458-5955DB20AEA4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E8D9785-21DB-4CE6-B138-2999AD61612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3AA5AD5-8F29-4165-8112-305DDDDDD07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A4EC0CF-F38F-4D7F-B48D-9A26E814DFD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7A3A52F-BCB3-444D-9372-EE018B135C4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>
            <a:off x="8535970" y="4114799"/>
            <a:ext cx="3655725" cy="2743201"/>
            <a:chOff x="-305" y="-1"/>
            <a:chExt cx="3832880" cy="2876136"/>
          </a:xfrm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91E32C13-DED6-4967-85B8-68DD77103FE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8DDA515-BC6A-47FB-951E-E1E79287501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B97EEFA7-6787-4EC0-8284-6D3D2730614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1A9621AC-50AB-4B43-896D-78FE571A3801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Rectangle 2"/>
          <p:cNvSpPr/>
          <p:nvPr/>
        </p:nvSpPr>
        <p:spPr>
          <a:xfrm>
            <a:off x="876711" y="1575642"/>
            <a:ext cx="9366739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</a:rPr>
              <a:t>Universal changes</a:t>
            </a:r>
          </a:p>
          <a:p>
            <a:pPr marL="514350" lvl="1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Removing all illustrations</a:t>
            </a:r>
          </a:p>
          <a:p>
            <a:pPr marL="514350" lvl="1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2"/>
                </a:solidFill>
              </a:rPr>
              <a:t>Removing response option illustrations (faces)</a:t>
            </a:r>
          </a:p>
          <a:p>
            <a:pPr marL="5715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</a:rPr>
              <a:t>Safety </a:t>
            </a:r>
            <a:r>
              <a:rPr lang="en-US" sz="2400" dirty="0">
                <a:solidFill>
                  <a:schemeClr val="tx2"/>
                </a:solidFill>
              </a:rPr>
              <a:t>outside </a:t>
            </a:r>
            <a:r>
              <a:rPr lang="en-US" sz="2400" dirty="0" smtClean="0">
                <a:solidFill>
                  <a:schemeClr val="tx2"/>
                </a:solidFill>
              </a:rPr>
              <a:t>question</a:t>
            </a:r>
          </a:p>
          <a:p>
            <a:pPr marL="514350" lvl="1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2"/>
                </a:solidFill>
              </a:rPr>
              <a:t>Clarify: the places you usually go and who you go with</a:t>
            </a:r>
            <a:endParaRPr lang="en-US" sz="2000" dirty="0">
              <a:solidFill>
                <a:schemeClr val="tx2"/>
              </a:solidFill>
            </a:endParaRPr>
          </a:p>
          <a:p>
            <a:pPr marL="5715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2"/>
                </a:solidFill>
              </a:rPr>
              <a:t>Occupation </a:t>
            </a:r>
            <a:r>
              <a:rPr lang="en-US" sz="2400" dirty="0" smtClean="0">
                <a:solidFill>
                  <a:schemeClr val="tx2"/>
                </a:solidFill>
              </a:rPr>
              <a:t>question</a:t>
            </a:r>
          </a:p>
          <a:p>
            <a:pPr marL="514350" lvl="1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err="1" smtClean="0">
                <a:solidFill>
                  <a:schemeClr val="tx2"/>
                </a:solidFill>
              </a:rPr>
              <a:t>Emphasise</a:t>
            </a:r>
            <a:r>
              <a:rPr lang="en-US" sz="2000" dirty="0" smtClean="0">
                <a:solidFill>
                  <a:schemeClr val="tx2"/>
                </a:solidFill>
              </a:rPr>
              <a:t> potential activities such as hobbies and leisure activities (including passive- watching TV; reading)</a:t>
            </a:r>
            <a:endParaRPr lang="en-US" sz="2000" dirty="0">
              <a:solidFill>
                <a:schemeClr val="tx2"/>
              </a:solidFill>
            </a:endParaRP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 smtClean="0">
                <a:solidFill>
                  <a:schemeClr val="tx2"/>
                </a:solidFill>
              </a:rPr>
              <a:t>Dignity question</a:t>
            </a:r>
          </a:p>
          <a:p>
            <a:pPr marL="800100" lvl="1" indent="-342900">
              <a:spcBef>
                <a:spcPts val="60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 smtClean="0">
                <a:solidFill>
                  <a:schemeClr val="tx2"/>
                </a:solidFill>
              </a:rPr>
              <a:t>Clarify who we mean by paid support (</a:t>
            </a:r>
            <a:r>
              <a:rPr lang="en-GB" sz="2000" dirty="0">
                <a:solidFill>
                  <a:schemeClr val="tx2"/>
                </a:solidFill>
              </a:rPr>
              <a:t>By paid support we mean anyone that is paid by you, or anyone </a:t>
            </a:r>
            <a:r>
              <a:rPr lang="en-GB" sz="2000" dirty="0" smtClean="0">
                <a:solidFill>
                  <a:schemeClr val="tx2"/>
                </a:solidFill>
              </a:rPr>
              <a:t>else, including </a:t>
            </a:r>
            <a:r>
              <a:rPr lang="en-GB" sz="2000" dirty="0">
                <a:solidFill>
                  <a:schemeClr val="tx2"/>
                </a:solidFill>
              </a:rPr>
              <a:t>the </a:t>
            </a:r>
            <a:r>
              <a:rPr lang="en-GB" sz="2000" dirty="0" smtClean="0">
                <a:solidFill>
                  <a:schemeClr val="tx2"/>
                </a:solidFill>
              </a:rPr>
              <a:t>council, </a:t>
            </a:r>
            <a:r>
              <a:rPr lang="en-GB" sz="2000" dirty="0">
                <a:solidFill>
                  <a:schemeClr val="tx2"/>
                </a:solidFill>
              </a:rPr>
              <a:t>to support you.</a:t>
            </a:r>
            <a:r>
              <a:rPr lang="en-US" sz="2000" dirty="0" smtClean="0">
                <a:solidFill>
                  <a:schemeClr val="tx2"/>
                </a:solidFill>
              </a:rPr>
              <a:t>) </a:t>
            </a:r>
            <a:endParaRPr lang="en-US" sz="20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8624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43C823D3-D619-407C-89E0-C6F6B1E7A42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47F8E3E-2FFA-4A0F-B3C7-E57ADDCFB41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5766" y="1496611"/>
            <a:ext cx="9833548" cy="1325563"/>
          </a:xfrm>
        </p:spPr>
        <p:txBody>
          <a:bodyPr anchor="b">
            <a:normAutofit/>
          </a:bodyPr>
          <a:lstStyle/>
          <a:p>
            <a:pPr algn="ctr"/>
            <a:r>
              <a:rPr lang="en-GB" b="1">
                <a:solidFill>
                  <a:schemeClr val="tx2"/>
                </a:solidFill>
              </a:rPr>
              <a:t>Disclaimer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3D939F1-7ABE-4D0E-946A-43F37F556AF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3346102" cy="2510865"/>
            <a:chOff x="-305" y="-1"/>
            <a:chExt cx="3832880" cy="2876136"/>
          </a:xfrm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63FE0426-0FE4-451E-A8BB-08DA6A6AC20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4A32F7E8-35B4-451F-AA07-AECF7CA1D53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E1097796-C3C8-4772-9EBD-9F5CA368F5A2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C4BC137-BB50-4235-A83F-4B4EEE15904C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9226" y="3329677"/>
            <a:ext cx="9544192" cy="1089923"/>
          </a:xfrm>
        </p:spPr>
        <p:txBody>
          <a:bodyPr>
            <a:normAutofit fontScale="92500" lnSpcReduction="10000"/>
          </a:bodyPr>
          <a:lstStyle/>
          <a:p>
            <a:pPr marL="0" indent="0" algn="l">
              <a:buNone/>
            </a:pPr>
            <a:r>
              <a:rPr lang="en-GB" sz="2400" b="0" i="0" dirty="0">
                <a:solidFill>
                  <a:srgbClr val="000000"/>
                </a:solidFill>
                <a:effectLst/>
              </a:rPr>
              <a:t>This </a:t>
            </a:r>
            <a:r>
              <a:rPr lang="en-GB" sz="2400" b="0" i="0" dirty="0" smtClean="0">
                <a:solidFill>
                  <a:srgbClr val="000000"/>
                </a:solidFill>
                <a:effectLst/>
              </a:rPr>
              <a:t>study </a:t>
            </a:r>
            <a:r>
              <a:rPr lang="en-GB" sz="2400" b="0" i="0" dirty="0">
                <a:solidFill>
                  <a:srgbClr val="000000"/>
                </a:solidFill>
                <a:effectLst/>
              </a:rPr>
              <a:t>is funded by the NIHR Research for Social Care (</a:t>
            </a:r>
            <a:r>
              <a:rPr lang="en-GB" sz="2400" b="0" i="0" dirty="0" smtClean="0">
                <a:solidFill>
                  <a:srgbClr val="000000"/>
                </a:solidFill>
                <a:effectLst/>
              </a:rPr>
              <a:t>NIHR23334).</a:t>
            </a:r>
          </a:p>
          <a:p>
            <a:pPr marL="0" indent="0" algn="l">
              <a:buNone/>
            </a:pPr>
            <a:r>
              <a:rPr lang="en-GB" sz="2400" b="0" i="0" dirty="0" smtClean="0">
                <a:solidFill>
                  <a:srgbClr val="000000"/>
                </a:solidFill>
                <a:effectLst/>
              </a:rPr>
              <a:t>The </a:t>
            </a:r>
            <a:r>
              <a:rPr lang="en-GB" sz="2400" b="0" i="0" dirty="0">
                <a:solidFill>
                  <a:srgbClr val="000000"/>
                </a:solidFill>
                <a:effectLst/>
              </a:rPr>
              <a:t>views expressed are those of the author(s) and not necessarily those of the NIHR or the Department of Health and Social Care.</a:t>
            </a:r>
          </a:p>
          <a:p>
            <a:pPr marL="0" indent="0">
              <a:buNone/>
            </a:pPr>
            <a:endParaRPr lang="en-GB" sz="1800" dirty="0">
              <a:solidFill>
                <a:schemeClr val="tx2"/>
              </a:solidFill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DB3963A-4187-4A72-9DA4-CA6BADE2293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9072780" y="3734338"/>
            <a:ext cx="3878664" cy="236865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2428E75E-001A-4568-B035-574F1303EF58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64AC8CFC-1164-4525-82A0-25F75ADCF4C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6F35C856-5B70-4CA2-BB8F-A37197D8F94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550FD8B0-DE97-47B1-84ED-67A3BD00FE2F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93664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A3C7DEA-BCC2-4295-8850-14799329618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289949D-B9F6-468A-86FE-2694DC5AE77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9226" y="1755073"/>
            <a:ext cx="9833548" cy="1066802"/>
          </a:xfrm>
        </p:spPr>
        <p:txBody>
          <a:bodyPr anchor="b">
            <a:normAutofit/>
          </a:bodyPr>
          <a:lstStyle/>
          <a:p>
            <a:r>
              <a:rPr lang="en-GB" sz="3600" b="1" dirty="0">
                <a:solidFill>
                  <a:schemeClr val="tx2"/>
                </a:solidFill>
              </a:rPr>
              <a:t>Thank you for listening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E4DF0958-0C87-4C28-9554-2FADC788C2B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867135" y="0"/>
            <a:ext cx="4324865" cy="2641149"/>
            <a:chOff x="6867015" y="-1"/>
            <a:chExt cx="5324985" cy="3251912"/>
          </a:xfrm>
          <a:solidFill>
            <a:schemeClr val="accent5">
              <a:alpha val="10000"/>
            </a:schemeClr>
          </a:solidFill>
        </p:grpSpPr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DEC53B48-7B73-49D1-A6FD-9DBF5141EA75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867015" y="-1"/>
              <a:ext cx="5324985" cy="3251912"/>
            </a:xfrm>
            <a:custGeom>
              <a:avLst/>
              <a:gdLst>
                <a:gd name="connsiteX0" fmla="*/ 0 w 5324985"/>
                <a:gd name="connsiteY0" fmla="*/ 0 h 3251912"/>
                <a:gd name="connsiteX1" fmla="*/ 36826 w 5324985"/>
                <a:gd name="connsiteY1" fmla="*/ 0 h 3251912"/>
                <a:gd name="connsiteX2" fmla="*/ 45003 w 5324985"/>
                <a:gd name="connsiteY2" fmla="*/ 152909 h 3251912"/>
                <a:gd name="connsiteX3" fmla="*/ 68956 w 5324985"/>
                <a:gd name="connsiteY3" fmla="*/ 308600 h 3251912"/>
                <a:gd name="connsiteX4" fmla="*/ 167774 w 5324985"/>
                <a:gd name="connsiteY4" fmla="*/ 607968 h 3251912"/>
                <a:gd name="connsiteX5" fmla="*/ 201857 w 5324985"/>
                <a:gd name="connsiteY5" fmla="*/ 679539 h 3251912"/>
                <a:gd name="connsiteX6" fmla="*/ 239741 w 5324985"/>
                <a:gd name="connsiteY6" fmla="*/ 749488 h 3251912"/>
                <a:gd name="connsiteX7" fmla="*/ 323724 w 5324985"/>
                <a:gd name="connsiteY7" fmla="*/ 885101 h 3251912"/>
                <a:gd name="connsiteX8" fmla="*/ 416412 w 5324985"/>
                <a:gd name="connsiteY8" fmla="*/ 1016081 h 3251912"/>
                <a:gd name="connsiteX9" fmla="*/ 515719 w 5324985"/>
                <a:gd name="connsiteY9" fmla="*/ 1143356 h 3251912"/>
                <a:gd name="connsiteX10" fmla="*/ 722427 w 5324985"/>
                <a:gd name="connsiteY10" fmla="*/ 1395127 h 3251912"/>
                <a:gd name="connsiteX11" fmla="*/ 825780 w 5324985"/>
                <a:gd name="connsiteY11" fmla="*/ 1522749 h 3251912"/>
                <a:gd name="connsiteX12" fmla="*/ 926314 w 5324985"/>
                <a:gd name="connsiteY12" fmla="*/ 1651992 h 3251912"/>
                <a:gd name="connsiteX13" fmla="*/ 1026848 w 5324985"/>
                <a:gd name="connsiteY13" fmla="*/ 1776836 h 3251912"/>
                <a:gd name="connsiteX14" fmla="*/ 1131918 w 5324985"/>
                <a:gd name="connsiteY14" fmla="*/ 1897393 h 3251912"/>
                <a:gd name="connsiteX15" fmla="*/ 1354688 w 5324985"/>
                <a:gd name="connsiteY15" fmla="*/ 2124728 h 3251912"/>
                <a:gd name="connsiteX16" fmla="*/ 1855027 w 5324985"/>
                <a:gd name="connsiteY16" fmla="*/ 2504236 h 3251912"/>
                <a:gd name="connsiteX17" fmla="*/ 2131618 w 5324985"/>
                <a:gd name="connsiteY17" fmla="*/ 2646913 h 3251912"/>
                <a:gd name="connsiteX18" fmla="*/ 2423534 w 5324985"/>
                <a:gd name="connsiteY18" fmla="*/ 2754732 h 3251912"/>
                <a:gd name="connsiteX19" fmla="*/ 2727588 w 5324985"/>
                <a:gd name="connsiteY19" fmla="*/ 2829197 h 3251912"/>
                <a:gd name="connsiteX20" fmla="*/ 3041083 w 5324985"/>
                <a:gd name="connsiteY20" fmla="*/ 2870890 h 3251912"/>
                <a:gd name="connsiteX21" fmla="*/ 3360340 w 5324985"/>
                <a:gd name="connsiteY21" fmla="*/ 2883976 h 3251912"/>
                <a:gd name="connsiteX22" fmla="*/ 3439663 w 5324985"/>
                <a:gd name="connsiteY22" fmla="*/ 2883396 h 3251912"/>
                <a:gd name="connsiteX23" fmla="*/ 3478529 w 5324985"/>
                <a:gd name="connsiteY23" fmla="*/ 2882471 h 3251912"/>
                <a:gd name="connsiteX24" fmla="*/ 3517271 w 5324985"/>
                <a:gd name="connsiteY24" fmla="*/ 2880616 h 3251912"/>
                <a:gd name="connsiteX25" fmla="*/ 3671260 w 5324985"/>
                <a:gd name="connsiteY25" fmla="*/ 2867878 h 3251912"/>
                <a:gd name="connsiteX26" fmla="*/ 4265268 w 5324985"/>
                <a:gd name="connsiteY26" fmla="*/ 2716283 h 3251912"/>
                <a:gd name="connsiteX27" fmla="*/ 4546395 w 5324985"/>
                <a:gd name="connsiteY27" fmla="*/ 2584724 h 3251912"/>
                <a:gd name="connsiteX28" fmla="*/ 4817837 w 5324985"/>
                <a:gd name="connsiteY28" fmla="*/ 2424674 h 3251912"/>
                <a:gd name="connsiteX29" fmla="*/ 5081677 w 5324985"/>
                <a:gd name="connsiteY29" fmla="*/ 2243548 h 3251912"/>
                <a:gd name="connsiteX30" fmla="*/ 5211881 w 5324985"/>
                <a:gd name="connsiteY30" fmla="*/ 2147658 h 3251912"/>
                <a:gd name="connsiteX31" fmla="*/ 5324985 w 5324985"/>
                <a:gd name="connsiteY31" fmla="*/ 2062128 h 3251912"/>
                <a:gd name="connsiteX32" fmla="*/ 5324985 w 5324985"/>
                <a:gd name="connsiteY32" fmla="*/ 2514993 h 3251912"/>
                <a:gd name="connsiteX33" fmla="*/ 5314867 w 5324985"/>
                <a:gd name="connsiteY33" fmla="*/ 2522881 h 3251912"/>
                <a:gd name="connsiteX34" fmla="*/ 5038276 w 5324985"/>
                <a:gd name="connsiteY34" fmla="*/ 2722421 h 3251912"/>
                <a:gd name="connsiteX35" fmla="*/ 4741701 w 5324985"/>
                <a:gd name="connsiteY35" fmla="*/ 2904937 h 3251912"/>
                <a:gd name="connsiteX36" fmla="*/ 4420728 w 5324985"/>
                <a:gd name="connsiteY36" fmla="*/ 3058848 h 3251912"/>
                <a:gd name="connsiteX37" fmla="*/ 3717481 w 5324985"/>
                <a:gd name="connsiteY37" fmla="*/ 3237079 h 3251912"/>
                <a:gd name="connsiteX38" fmla="*/ 3535661 w 5324985"/>
                <a:gd name="connsiteY38" fmla="*/ 3249934 h 3251912"/>
                <a:gd name="connsiteX39" fmla="*/ 3490175 w 5324985"/>
                <a:gd name="connsiteY39" fmla="*/ 3251555 h 3251912"/>
                <a:gd name="connsiteX40" fmla="*/ 3444813 w 5324985"/>
                <a:gd name="connsiteY40" fmla="*/ 3251787 h 3251912"/>
                <a:gd name="connsiteX41" fmla="*/ 3355681 w 5324985"/>
                <a:gd name="connsiteY41" fmla="*/ 3250745 h 3251912"/>
                <a:gd name="connsiteX42" fmla="*/ 3179011 w 5324985"/>
                <a:gd name="connsiteY42" fmla="*/ 3243795 h 3251912"/>
                <a:gd name="connsiteX43" fmla="*/ 3002217 w 5324985"/>
                <a:gd name="connsiteY43" fmla="*/ 3227814 h 3251912"/>
                <a:gd name="connsiteX44" fmla="*/ 2650103 w 5324985"/>
                <a:gd name="connsiteY44" fmla="*/ 3170836 h 3251912"/>
                <a:gd name="connsiteX45" fmla="*/ 2305836 w 5324985"/>
                <a:gd name="connsiteY45" fmla="*/ 3072514 h 3251912"/>
                <a:gd name="connsiteX46" fmla="*/ 1978611 w 5324985"/>
                <a:gd name="connsiteY46" fmla="*/ 2929952 h 3251912"/>
                <a:gd name="connsiteX47" fmla="*/ 1678235 w 5324985"/>
                <a:gd name="connsiteY47" fmla="*/ 2744424 h 3251912"/>
                <a:gd name="connsiteX48" fmla="*/ 1175688 w 5324985"/>
                <a:gd name="connsiteY48" fmla="*/ 2277018 h 3251912"/>
                <a:gd name="connsiteX49" fmla="*/ 971310 w 5324985"/>
                <a:gd name="connsiteY49" fmla="*/ 2012044 h 3251912"/>
                <a:gd name="connsiteX50" fmla="*/ 790717 w 5324985"/>
                <a:gd name="connsiteY50" fmla="*/ 1735723 h 3251912"/>
                <a:gd name="connsiteX51" fmla="*/ 706488 w 5324985"/>
                <a:gd name="connsiteY51" fmla="*/ 1598604 h 3251912"/>
                <a:gd name="connsiteX52" fmla="*/ 618951 w 5324985"/>
                <a:gd name="connsiteY52" fmla="*/ 1463802 h 3251912"/>
                <a:gd name="connsiteX53" fmla="*/ 436273 w 5324985"/>
                <a:gd name="connsiteY53" fmla="*/ 1195355 h 3251912"/>
                <a:gd name="connsiteX54" fmla="*/ 346896 w 5324985"/>
                <a:gd name="connsiteY54" fmla="*/ 1058816 h 3251912"/>
                <a:gd name="connsiteX55" fmla="*/ 261809 w 5324985"/>
                <a:gd name="connsiteY55" fmla="*/ 919264 h 3251912"/>
                <a:gd name="connsiteX56" fmla="*/ 118487 w 5324985"/>
                <a:gd name="connsiteY56" fmla="*/ 626498 h 3251912"/>
                <a:gd name="connsiteX57" fmla="*/ 28130 w 5324985"/>
                <a:gd name="connsiteY57" fmla="*/ 315781 h 3251912"/>
                <a:gd name="connsiteX58" fmla="*/ 6751 w 5324985"/>
                <a:gd name="connsiteY58" fmla="*/ 156195 h 32519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</a:cxnLst>
              <a:rect l="l" t="t" r="r" b="b"/>
              <a:pathLst>
                <a:path w="5324985" h="3251912">
                  <a:moveTo>
                    <a:pt x="0" y="0"/>
                  </a:moveTo>
                  <a:lnTo>
                    <a:pt x="36826" y="0"/>
                  </a:lnTo>
                  <a:lnTo>
                    <a:pt x="45003" y="152909"/>
                  </a:lnTo>
                  <a:cubicBezTo>
                    <a:pt x="50351" y="205154"/>
                    <a:pt x="58290" y="257123"/>
                    <a:pt x="68956" y="308600"/>
                  </a:cubicBezTo>
                  <a:cubicBezTo>
                    <a:pt x="91393" y="411324"/>
                    <a:pt x="123882" y="511847"/>
                    <a:pt x="167774" y="607968"/>
                  </a:cubicBezTo>
                  <a:cubicBezTo>
                    <a:pt x="178195" y="632173"/>
                    <a:pt x="190333" y="655798"/>
                    <a:pt x="201857" y="679539"/>
                  </a:cubicBezTo>
                  <a:cubicBezTo>
                    <a:pt x="214363" y="702933"/>
                    <a:pt x="226255" y="726557"/>
                    <a:pt x="239741" y="749488"/>
                  </a:cubicBezTo>
                  <a:cubicBezTo>
                    <a:pt x="265488" y="795812"/>
                    <a:pt x="294176" y="840746"/>
                    <a:pt x="323724" y="885101"/>
                  </a:cubicBezTo>
                  <a:cubicBezTo>
                    <a:pt x="353149" y="929572"/>
                    <a:pt x="384657" y="972885"/>
                    <a:pt x="416412" y="1016081"/>
                  </a:cubicBezTo>
                  <a:cubicBezTo>
                    <a:pt x="448655" y="1058931"/>
                    <a:pt x="482127" y="1101202"/>
                    <a:pt x="515719" y="1143356"/>
                  </a:cubicBezTo>
                  <a:cubicBezTo>
                    <a:pt x="583027" y="1227782"/>
                    <a:pt x="653402" y="1310470"/>
                    <a:pt x="722427" y="1395127"/>
                  </a:cubicBezTo>
                  <a:cubicBezTo>
                    <a:pt x="757123" y="1437282"/>
                    <a:pt x="791697" y="1479783"/>
                    <a:pt x="825780" y="1522749"/>
                  </a:cubicBezTo>
                  <a:cubicBezTo>
                    <a:pt x="859742" y="1565367"/>
                    <a:pt x="893457" y="1610649"/>
                    <a:pt x="926314" y="1651992"/>
                  </a:cubicBezTo>
                  <a:cubicBezTo>
                    <a:pt x="958927" y="1694379"/>
                    <a:pt x="993132" y="1735492"/>
                    <a:pt x="1026848" y="1776836"/>
                  </a:cubicBezTo>
                  <a:cubicBezTo>
                    <a:pt x="1061545" y="1817485"/>
                    <a:pt x="1095996" y="1858133"/>
                    <a:pt x="1131918" y="1897393"/>
                  </a:cubicBezTo>
                  <a:cubicBezTo>
                    <a:pt x="1203273" y="1976376"/>
                    <a:pt x="1277447" y="2052463"/>
                    <a:pt x="1354688" y="2124728"/>
                  </a:cubicBezTo>
                  <a:cubicBezTo>
                    <a:pt x="1509411" y="2268911"/>
                    <a:pt x="1676396" y="2397575"/>
                    <a:pt x="1855027" y="2504236"/>
                  </a:cubicBezTo>
                  <a:cubicBezTo>
                    <a:pt x="1944528" y="2557277"/>
                    <a:pt x="2036357" y="2605917"/>
                    <a:pt x="2131618" y="2646913"/>
                  </a:cubicBezTo>
                  <a:cubicBezTo>
                    <a:pt x="2226267" y="2689068"/>
                    <a:pt x="2323981" y="2724622"/>
                    <a:pt x="2423534" y="2754732"/>
                  </a:cubicBezTo>
                  <a:cubicBezTo>
                    <a:pt x="2523087" y="2784958"/>
                    <a:pt x="2624602" y="2809394"/>
                    <a:pt x="2727588" y="2829197"/>
                  </a:cubicBezTo>
                  <a:cubicBezTo>
                    <a:pt x="2830698" y="2848653"/>
                    <a:pt x="2935522" y="2861971"/>
                    <a:pt x="3041083" y="2870890"/>
                  </a:cubicBezTo>
                  <a:cubicBezTo>
                    <a:pt x="3146644" y="2879922"/>
                    <a:pt x="3253307" y="2883860"/>
                    <a:pt x="3360340" y="2883976"/>
                  </a:cubicBezTo>
                  <a:cubicBezTo>
                    <a:pt x="3387067" y="2883976"/>
                    <a:pt x="3414162" y="2884439"/>
                    <a:pt x="3439663" y="2883396"/>
                  </a:cubicBezTo>
                  <a:lnTo>
                    <a:pt x="3478529" y="2882471"/>
                  </a:lnTo>
                  <a:lnTo>
                    <a:pt x="3517271" y="2880616"/>
                  </a:lnTo>
                  <a:cubicBezTo>
                    <a:pt x="3568887" y="2878417"/>
                    <a:pt x="3620257" y="2873552"/>
                    <a:pt x="3671260" y="2867878"/>
                  </a:cubicBezTo>
                  <a:cubicBezTo>
                    <a:pt x="3875515" y="2844253"/>
                    <a:pt x="4074253" y="2792486"/>
                    <a:pt x="4265268" y="2716283"/>
                  </a:cubicBezTo>
                  <a:cubicBezTo>
                    <a:pt x="4361020" y="2678529"/>
                    <a:pt x="4454444" y="2633710"/>
                    <a:pt x="4546395" y="2584724"/>
                  </a:cubicBezTo>
                  <a:cubicBezTo>
                    <a:pt x="4638470" y="2535967"/>
                    <a:pt x="4728827" y="2481885"/>
                    <a:pt x="4817837" y="2424674"/>
                  </a:cubicBezTo>
                  <a:cubicBezTo>
                    <a:pt x="4906846" y="2367348"/>
                    <a:pt x="4994385" y="2306317"/>
                    <a:pt x="5081677" y="2243548"/>
                  </a:cubicBezTo>
                  <a:cubicBezTo>
                    <a:pt x="5125201" y="2212164"/>
                    <a:pt x="5168603" y="2179969"/>
                    <a:pt x="5211881" y="2147658"/>
                  </a:cubicBezTo>
                  <a:lnTo>
                    <a:pt x="5324985" y="2062128"/>
                  </a:lnTo>
                  <a:lnTo>
                    <a:pt x="5324985" y="2514993"/>
                  </a:lnTo>
                  <a:lnTo>
                    <a:pt x="5314867" y="2522881"/>
                  </a:lnTo>
                  <a:cubicBezTo>
                    <a:pt x="5225490" y="2591325"/>
                    <a:pt x="5133783" y="2658379"/>
                    <a:pt x="5038276" y="2722421"/>
                  </a:cubicBezTo>
                  <a:cubicBezTo>
                    <a:pt x="4942892" y="2786348"/>
                    <a:pt x="4844810" y="2848422"/>
                    <a:pt x="4741701" y="2904937"/>
                  </a:cubicBezTo>
                  <a:cubicBezTo>
                    <a:pt x="4638592" y="2961337"/>
                    <a:pt x="4531929" y="3013683"/>
                    <a:pt x="4420728" y="3058848"/>
                  </a:cubicBezTo>
                  <a:cubicBezTo>
                    <a:pt x="4199063" y="3150338"/>
                    <a:pt x="3959621" y="3211485"/>
                    <a:pt x="3717481" y="3237079"/>
                  </a:cubicBezTo>
                  <a:cubicBezTo>
                    <a:pt x="3656914" y="3243101"/>
                    <a:pt x="3596227" y="3247966"/>
                    <a:pt x="3535661" y="3249934"/>
                  </a:cubicBezTo>
                  <a:lnTo>
                    <a:pt x="3490175" y="3251555"/>
                  </a:lnTo>
                  <a:lnTo>
                    <a:pt x="3444813" y="3251787"/>
                  </a:lnTo>
                  <a:cubicBezTo>
                    <a:pt x="3414162" y="3252250"/>
                    <a:pt x="3385105" y="3251324"/>
                    <a:pt x="3355681" y="3250745"/>
                  </a:cubicBezTo>
                  <a:cubicBezTo>
                    <a:pt x="3296954" y="3250050"/>
                    <a:pt x="3237860" y="3246692"/>
                    <a:pt x="3179011" y="3243795"/>
                  </a:cubicBezTo>
                  <a:cubicBezTo>
                    <a:pt x="3120039" y="3239164"/>
                    <a:pt x="3061067" y="3234878"/>
                    <a:pt x="3002217" y="3227814"/>
                  </a:cubicBezTo>
                  <a:cubicBezTo>
                    <a:pt x="2884397" y="3214496"/>
                    <a:pt x="2766699" y="3196314"/>
                    <a:pt x="2650103" y="3170836"/>
                  </a:cubicBezTo>
                  <a:cubicBezTo>
                    <a:pt x="2533510" y="3145358"/>
                    <a:pt x="2418263" y="3112583"/>
                    <a:pt x="2305836" y="3072514"/>
                  </a:cubicBezTo>
                  <a:cubicBezTo>
                    <a:pt x="2193410" y="3032328"/>
                    <a:pt x="2083926" y="2984383"/>
                    <a:pt x="1978611" y="2929952"/>
                  </a:cubicBezTo>
                  <a:cubicBezTo>
                    <a:pt x="1873663" y="2874711"/>
                    <a:pt x="1772884" y="2812985"/>
                    <a:pt x="1678235" y="2744424"/>
                  </a:cubicBezTo>
                  <a:cubicBezTo>
                    <a:pt x="1488201" y="2608001"/>
                    <a:pt x="1321708" y="2448068"/>
                    <a:pt x="1175688" y="2277018"/>
                  </a:cubicBezTo>
                  <a:cubicBezTo>
                    <a:pt x="1102985" y="2191086"/>
                    <a:pt x="1035309" y="2102377"/>
                    <a:pt x="971310" y="2012044"/>
                  </a:cubicBezTo>
                  <a:cubicBezTo>
                    <a:pt x="907188" y="1921714"/>
                    <a:pt x="847358" y="1829413"/>
                    <a:pt x="790717" y="1735723"/>
                  </a:cubicBezTo>
                  <a:cubicBezTo>
                    <a:pt x="761782" y="1688357"/>
                    <a:pt x="735300" y="1644002"/>
                    <a:pt x="706488" y="1598604"/>
                  </a:cubicBezTo>
                  <a:cubicBezTo>
                    <a:pt x="677922" y="1553555"/>
                    <a:pt x="648866" y="1508505"/>
                    <a:pt x="618951" y="1463802"/>
                  </a:cubicBezTo>
                  <a:lnTo>
                    <a:pt x="436273" y="1195355"/>
                  </a:lnTo>
                  <a:cubicBezTo>
                    <a:pt x="405990" y="1150189"/>
                    <a:pt x="376075" y="1104792"/>
                    <a:pt x="346896" y="1058816"/>
                  </a:cubicBezTo>
                  <a:cubicBezTo>
                    <a:pt x="317716" y="1012838"/>
                    <a:pt x="288782" y="966747"/>
                    <a:pt x="261809" y="919264"/>
                  </a:cubicBezTo>
                  <a:cubicBezTo>
                    <a:pt x="207742" y="824764"/>
                    <a:pt x="158088" y="727485"/>
                    <a:pt x="118487" y="626498"/>
                  </a:cubicBezTo>
                  <a:cubicBezTo>
                    <a:pt x="78151" y="525859"/>
                    <a:pt x="48237" y="421515"/>
                    <a:pt x="28130" y="315781"/>
                  </a:cubicBezTo>
                  <a:cubicBezTo>
                    <a:pt x="18506" y="262914"/>
                    <a:pt x="11425" y="209642"/>
                    <a:pt x="6751" y="15619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7DEDDC41-2C98-4AF1-A0EA-AEEC34827C23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16467" y="-1"/>
              <a:ext cx="5275533" cy="2980757"/>
            </a:xfrm>
            <a:custGeom>
              <a:avLst/>
              <a:gdLst>
                <a:gd name="connsiteX0" fmla="*/ 0 w 5275533"/>
                <a:gd name="connsiteY0" fmla="*/ 0 h 2980757"/>
                <a:gd name="connsiteX1" fmla="*/ 201166 w 5275533"/>
                <a:gd name="connsiteY1" fmla="*/ 0 h 2980757"/>
                <a:gd name="connsiteX2" fmla="*/ 206734 w 5275533"/>
                <a:gd name="connsiteY2" fmla="*/ 89286 h 2980757"/>
                <a:gd name="connsiteX3" fmla="*/ 232051 w 5275533"/>
                <a:gd name="connsiteY3" fmla="*/ 226897 h 2980757"/>
                <a:gd name="connsiteX4" fmla="*/ 332707 w 5275533"/>
                <a:gd name="connsiteY4" fmla="*/ 487120 h 2980757"/>
                <a:gd name="connsiteX5" fmla="*/ 402959 w 5275533"/>
                <a:gd name="connsiteY5" fmla="*/ 609647 h 2980757"/>
                <a:gd name="connsiteX6" fmla="*/ 483631 w 5275533"/>
                <a:gd name="connsiteY6" fmla="*/ 728236 h 2980757"/>
                <a:gd name="connsiteX7" fmla="*/ 669986 w 5275533"/>
                <a:gd name="connsiteY7" fmla="*/ 957424 h 2980757"/>
                <a:gd name="connsiteX8" fmla="*/ 871667 w 5275533"/>
                <a:gd name="connsiteY8" fmla="*/ 1188348 h 2980757"/>
                <a:gd name="connsiteX9" fmla="*/ 971956 w 5275533"/>
                <a:gd name="connsiteY9" fmla="*/ 1308905 h 2980757"/>
                <a:gd name="connsiteX10" fmla="*/ 1020139 w 5275533"/>
                <a:gd name="connsiteY10" fmla="*/ 1368084 h 2980757"/>
                <a:gd name="connsiteX11" fmla="*/ 1067340 w 5275533"/>
                <a:gd name="connsiteY11" fmla="*/ 1424715 h 2980757"/>
                <a:gd name="connsiteX12" fmla="*/ 1472909 w 5275533"/>
                <a:gd name="connsiteY12" fmla="*/ 1843252 h 2980757"/>
                <a:gd name="connsiteX13" fmla="*/ 1688567 w 5275533"/>
                <a:gd name="connsiteY13" fmla="*/ 2031559 h 2980757"/>
                <a:gd name="connsiteX14" fmla="*/ 1914401 w 5275533"/>
                <a:gd name="connsiteY14" fmla="*/ 2205156 h 2980757"/>
                <a:gd name="connsiteX15" fmla="*/ 2418909 w 5275533"/>
                <a:gd name="connsiteY15" fmla="*/ 2479741 h 2980757"/>
                <a:gd name="connsiteX16" fmla="*/ 2701141 w 5275533"/>
                <a:gd name="connsiteY16" fmla="*/ 2557333 h 2980757"/>
                <a:gd name="connsiteX17" fmla="*/ 2773475 w 5275533"/>
                <a:gd name="connsiteY17" fmla="*/ 2570999 h 2980757"/>
                <a:gd name="connsiteX18" fmla="*/ 2846424 w 5275533"/>
                <a:gd name="connsiteY18" fmla="*/ 2582465 h 2980757"/>
                <a:gd name="connsiteX19" fmla="*/ 2993669 w 5275533"/>
                <a:gd name="connsiteY19" fmla="*/ 2598909 h 2980757"/>
                <a:gd name="connsiteX20" fmla="*/ 3067721 w 5275533"/>
                <a:gd name="connsiteY20" fmla="*/ 2604237 h 2980757"/>
                <a:gd name="connsiteX21" fmla="*/ 3142019 w 5275533"/>
                <a:gd name="connsiteY21" fmla="*/ 2607943 h 2980757"/>
                <a:gd name="connsiteX22" fmla="*/ 3216561 w 5275533"/>
                <a:gd name="connsiteY22" fmla="*/ 2609564 h 2980757"/>
                <a:gd name="connsiteX23" fmla="*/ 3291225 w 5275533"/>
                <a:gd name="connsiteY23" fmla="*/ 2609217 h 2980757"/>
                <a:gd name="connsiteX24" fmla="*/ 3328619 w 5275533"/>
                <a:gd name="connsiteY24" fmla="*/ 2608869 h 2980757"/>
                <a:gd name="connsiteX25" fmla="*/ 3364665 w 5275533"/>
                <a:gd name="connsiteY25" fmla="*/ 2607363 h 2980757"/>
                <a:gd name="connsiteX26" fmla="*/ 3400587 w 5275533"/>
                <a:gd name="connsiteY26" fmla="*/ 2605627 h 2980757"/>
                <a:gd name="connsiteX27" fmla="*/ 3436387 w 5275533"/>
                <a:gd name="connsiteY27" fmla="*/ 2602847 h 2980757"/>
                <a:gd name="connsiteX28" fmla="*/ 3578361 w 5275533"/>
                <a:gd name="connsiteY28" fmla="*/ 2586286 h 2980757"/>
                <a:gd name="connsiteX29" fmla="*/ 4119159 w 5275533"/>
                <a:gd name="connsiteY29" fmla="*/ 2418594 h 2980757"/>
                <a:gd name="connsiteX30" fmla="*/ 4618765 w 5275533"/>
                <a:gd name="connsiteY30" fmla="*/ 2124668 h 2980757"/>
                <a:gd name="connsiteX31" fmla="*/ 4739895 w 5275533"/>
                <a:gd name="connsiteY31" fmla="*/ 2038275 h 2980757"/>
                <a:gd name="connsiteX32" fmla="*/ 4861027 w 5275533"/>
                <a:gd name="connsiteY32" fmla="*/ 1948986 h 2980757"/>
                <a:gd name="connsiteX33" fmla="*/ 5106354 w 5275533"/>
                <a:gd name="connsiteY33" fmla="*/ 1763690 h 2980757"/>
                <a:gd name="connsiteX34" fmla="*/ 5275533 w 5275533"/>
                <a:gd name="connsiteY34" fmla="*/ 1641017 h 2980757"/>
                <a:gd name="connsiteX35" fmla="*/ 5275533 w 5275533"/>
                <a:gd name="connsiteY35" fmla="*/ 2257481 h 2980757"/>
                <a:gd name="connsiteX36" fmla="*/ 5168881 w 5275533"/>
                <a:gd name="connsiteY36" fmla="*/ 2332084 h 2980757"/>
                <a:gd name="connsiteX37" fmla="*/ 5036225 w 5275533"/>
                <a:gd name="connsiteY37" fmla="*/ 2421489 h 2980757"/>
                <a:gd name="connsiteX38" fmla="*/ 4899401 w 5275533"/>
                <a:gd name="connsiteY38" fmla="*/ 2508347 h 2980757"/>
                <a:gd name="connsiteX39" fmla="*/ 4612145 w 5275533"/>
                <a:gd name="connsiteY39" fmla="*/ 2671407 h 2980757"/>
                <a:gd name="connsiteX40" fmla="*/ 4303187 w 5275533"/>
                <a:gd name="connsiteY40" fmla="*/ 2810030 h 2980757"/>
                <a:gd name="connsiteX41" fmla="*/ 3630835 w 5275533"/>
                <a:gd name="connsiteY41" fmla="*/ 2969500 h 2980757"/>
                <a:gd name="connsiteX42" fmla="*/ 3457719 w 5275533"/>
                <a:gd name="connsiteY42" fmla="*/ 2979808 h 2980757"/>
                <a:gd name="connsiteX43" fmla="*/ 3414441 w 5275533"/>
                <a:gd name="connsiteY43" fmla="*/ 2980733 h 2980757"/>
                <a:gd name="connsiteX44" fmla="*/ 3371285 w 5275533"/>
                <a:gd name="connsiteY44" fmla="*/ 2980502 h 2980757"/>
                <a:gd name="connsiteX45" fmla="*/ 3328252 w 5275533"/>
                <a:gd name="connsiteY45" fmla="*/ 2980039 h 2980757"/>
                <a:gd name="connsiteX46" fmla="*/ 3286445 w 5275533"/>
                <a:gd name="connsiteY46" fmla="*/ 2978534 h 2980757"/>
                <a:gd name="connsiteX47" fmla="*/ 2952475 w 5275533"/>
                <a:gd name="connsiteY47" fmla="*/ 2953402 h 2980757"/>
                <a:gd name="connsiteX48" fmla="*/ 2620591 w 5275533"/>
                <a:gd name="connsiteY48" fmla="*/ 2898046 h 2980757"/>
                <a:gd name="connsiteX49" fmla="*/ 2294591 w 5275533"/>
                <a:gd name="connsiteY49" fmla="*/ 2811305 h 2980757"/>
                <a:gd name="connsiteX50" fmla="*/ 1670544 w 5275533"/>
                <a:gd name="connsiteY50" fmla="*/ 2550501 h 2980757"/>
                <a:gd name="connsiteX51" fmla="*/ 1144703 w 5275533"/>
                <a:gd name="connsiteY51" fmla="*/ 2144472 h 2980757"/>
                <a:gd name="connsiteX52" fmla="*/ 931497 w 5275533"/>
                <a:gd name="connsiteY52" fmla="*/ 1900114 h 2980757"/>
                <a:gd name="connsiteX53" fmla="*/ 745265 w 5275533"/>
                <a:gd name="connsiteY53" fmla="*/ 1641395 h 2980757"/>
                <a:gd name="connsiteX54" fmla="*/ 701741 w 5275533"/>
                <a:gd name="connsiteY54" fmla="*/ 1575500 h 2980757"/>
                <a:gd name="connsiteX55" fmla="*/ 660178 w 5275533"/>
                <a:gd name="connsiteY55" fmla="*/ 1511573 h 2980757"/>
                <a:gd name="connsiteX56" fmla="*/ 578158 w 5275533"/>
                <a:gd name="connsiteY56" fmla="*/ 1387656 h 2980757"/>
                <a:gd name="connsiteX57" fmla="*/ 408230 w 5275533"/>
                <a:gd name="connsiteY57" fmla="*/ 1134497 h 2980757"/>
                <a:gd name="connsiteX58" fmla="*/ 242349 w 5275533"/>
                <a:gd name="connsiteY58" fmla="*/ 866860 h 2980757"/>
                <a:gd name="connsiteX59" fmla="*/ 167562 w 5275533"/>
                <a:gd name="connsiteY59" fmla="*/ 724994 h 2980757"/>
                <a:gd name="connsiteX60" fmla="*/ 104054 w 5275533"/>
                <a:gd name="connsiteY60" fmla="*/ 576525 h 2980757"/>
                <a:gd name="connsiteX61" fmla="*/ 55381 w 5275533"/>
                <a:gd name="connsiteY61" fmla="*/ 422499 h 2980757"/>
                <a:gd name="connsiteX62" fmla="*/ 37236 w 5275533"/>
                <a:gd name="connsiteY62" fmla="*/ 343980 h 2980757"/>
                <a:gd name="connsiteX63" fmla="*/ 29267 w 5275533"/>
                <a:gd name="connsiteY63" fmla="*/ 304604 h 2980757"/>
                <a:gd name="connsiteX64" fmla="*/ 22646 w 5275533"/>
                <a:gd name="connsiteY64" fmla="*/ 265113 h 2980757"/>
                <a:gd name="connsiteX65" fmla="*/ 3903 w 5275533"/>
                <a:gd name="connsiteY65" fmla="*/ 106787 h 29807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</a:cxnLst>
              <a:rect l="l" t="t" r="r" b="b"/>
              <a:pathLst>
                <a:path w="5275533" h="2980757">
                  <a:moveTo>
                    <a:pt x="0" y="0"/>
                  </a:moveTo>
                  <a:lnTo>
                    <a:pt x="201166" y="0"/>
                  </a:lnTo>
                  <a:lnTo>
                    <a:pt x="206734" y="89286"/>
                  </a:lnTo>
                  <a:cubicBezTo>
                    <a:pt x="212220" y="135755"/>
                    <a:pt x="220465" y="181731"/>
                    <a:pt x="232051" y="226897"/>
                  </a:cubicBezTo>
                  <a:cubicBezTo>
                    <a:pt x="254855" y="317344"/>
                    <a:pt x="290287" y="403854"/>
                    <a:pt x="332707" y="487120"/>
                  </a:cubicBezTo>
                  <a:cubicBezTo>
                    <a:pt x="354163" y="528696"/>
                    <a:pt x="377948" y="569461"/>
                    <a:pt x="402959" y="609647"/>
                  </a:cubicBezTo>
                  <a:cubicBezTo>
                    <a:pt x="428337" y="649717"/>
                    <a:pt x="455433" y="689209"/>
                    <a:pt x="483631" y="728236"/>
                  </a:cubicBezTo>
                  <a:cubicBezTo>
                    <a:pt x="540764" y="806061"/>
                    <a:pt x="604271" y="881569"/>
                    <a:pt x="669986" y="957424"/>
                  </a:cubicBezTo>
                  <a:cubicBezTo>
                    <a:pt x="735701" y="1033395"/>
                    <a:pt x="804359" y="1109366"/>
                    <a:pt x="871667" y="1188348"/>
                  </a:cubicBezTo>
                  <a:cubicBezTo>
                    <a:pt x="905383" y="1227723"/>
                    <a:pt x="938731" y="1268025"/>
                    <a:pt x="971956" y="1308905"/>
                  </a:cubicBezTo>
                  <a:lnTo>
                    <a:pt x="1020139" y="1368084"/>
                  </a:lnTo>
                  <a:cubicBezTo>
                    <a:pt x="1035954" y="1386962"/>
                    <a:pt x="1051035" y="1406302"/>
                    <a:pt x="1067340" y="1424715"/>
                  </a:cubicBezTo>
                  <a:cubicBezTo>
                    <a:pt x="1194602" y="1574573"/>
                    <a:pt x="1332652" y="1712503"/>
                    <a:pt x="1472909" y="1843252"/>
                  </a:cubicBezTo>
                  <a:cubicBezTo>
                    <a:pt x="1543406" y="1908337"/>
                    <a:pt x="1615128" y="1971221"/>
                    <a:pt x="1688567" y="2031559"/>
                  </a:cubicBezTo>
                  <a:cubicBezTo>
                    <a:pt x="1762006" y="2091895"/>
                    <a:pt x="1836793" y="2150263"/>
                    <a:pt x="1914401" y="2205156"/>
                  </a:cubicBezTo>
                  <a:cubicBezTo>
                    <a:pt x="2069003" y="2315176"/>
                    <a:pt x="2235742" y="2413498"/>
                    <a:pt x="2418909" y="2479741"/>
                  </a:cubicBezTo>
                  <a:cubicBezTo>
                    <a:pt x="2510249" y="2512863"/>
                    <a:pt x="2604898" y="2538225"/>
                    <a:pt x="2701141" y="2557333"/>
                  </a:cubicBezTo>
                  <a:cubicBezTo>
                    <a:pt x="2725293" y="2561850"/>
                    <a:pt x="2749201" y="2567062"/>
                    <a:pt x="2773475" y="2570999"/>
                  </a:cubicBezTo>
                  <a:lnTo>
                    <a:pt x="2846424" y="2582465"/>
                  </a:lnTo>
                  <a:cubicBezTo>
                    <a:pt x="2895343" y="2588602"/>
                    <a:pt x="2944261" y="2595088"/>
                    <a:pt x="2993669" y="2598909"/>
                  </a:cubicBezTo>
                  <a:cubicBezTo>
                    <a:pt x="3018313" y="2601110"/>
                    <a:pt x="3042956" y="2603195"/>
                    <a:pt x="3067721" y="2604237"/>
                  </a:cubicBezTo>
                  <a:cubicBezTo>
                    <a:pt x="3092487" y="2605394"/>
                    <a:pt x="3117130" y="2607247"/>
                    <a:pt x="3142019" y="2607943"/>
                  </a:cubicBezTo>
                  <a:lnTo>
                    <a:pt x="3216561" y="2609564"/>
                  </a:lnTo>
                  <a:cubicBezTo>
                    <a:pt x="3241326" y="2610142"/>
                    <a:pt x="3266337" y="2609333"/>
                    <a:pt x="3291225" y="2609217"/>
                  </a:cubicBezTo>
                  <a:lnTo>
                    <a:pt x="3328619" y="2608869"/>
                  </a:lnTo>
                  <a:cubicBezTo>
                    <a:pt x="3340757" y="2608522"/>
                    <a:pt x="3352649" y="2607827"/>
                    <a:pt x="3364665" y="2607363"/>
                  </a:cubicBezTo>
                  <a:cubicBezTo>
                    <a:pt x="3376679" y="2606784"/>
                    <a:pt x="3388695" y="2606438"/>
                    <a:pt x="3400587" y="2605627"/>
                  </a:cubicBezTo>
                  <a:lnTo>
                    <a:pt x="3436387" y="2602847"/>
                  </a:lnTo>
                  <a:cubicBezTo>
                    <a:pt x="3484079" y="2599257"/>
                    <a:pt x="3531404" y="2593235"/>
                    <a:pt x="3578361" y="2586286"/>
                  </a:cubicBezTo>
                  <a:cubicBezTo>
                    <a:pt x="3766310" y="2556871"/>
                    <a:pt x="3947025" y="2499314"/>
                    <a:pt x="4119159" y="2418594"/>
                  </a:cubicBezTo>
                  <a:cubicBezTo>
                    <a:pt x="4291907" y="2338801"/>
                    <a:pt x="4456317" y="2236657"/>
                    <a:pt x="4618765" y="2124668"/>
                  </a:cubicBezTo>
                  <a:cubicBezTo>
                    <a:pt x="4659346" y="2096759"/>
                    <a:pt x="4699682" y="2067575"/>
                    <a:pt x="4739895" y="2038275"/>
                  </a:cubicBezTo>
                  <a:cubicBezTo>
                    <a:pt x="4780355" y="2008976"/>
                    <a:pt x="4820691" y="1979212"/>
                    <a:pt x="4861027" y="1948986"/>
                  </a:cubicBezTo>
                  <a:lnTo>
                    <a:pt x="5106354" y="1763690"/>
                  </a:lnTo>
                  <a:lnTo>
                    <a:pt x="5275533" y="1641017"/>
                  </a:lnTo>
                  <a:lnTo>
                    <a:pt x="5275533" y="2257481"/>
                  </a:lnTo>
                  <a:lnTo>
                    <a:pt x="5168881" y="2332084"/>
                  </a:lnTo>
                  <a:cubicBezTo>
                    <a:pt x="5125235" y="2362079"/>
                    <a:pt x="5081099" y="2391958"/>
                    <a:pt x="5036225" y="2421489"/>
                  </a:cubicBezTo>
                  <a:cubicBezTo>
                    <a:pt x="4991231" y="2450790"/>
                    <a:pt x="4945867" y="2479857"/>
                    <a:pt x="4899401" y="2508347"/>
                  </a:cubicBezTo>
                  <a:cubicBezTo>
                    <a:pt x="4806959" y="2565440"/>
                    <a:pt x="4711574" y="2620798"/>
                    <a:pt x="4612145" y="2671407"/>
                  </a:cubicBezTo>
                  <a:cubicBezTo>
                    <a:pt x="4512836" y="2722247"/>
                    <a:pt x="4410095" y="2769496"/>
                    <a:pt x="4303187" y="2810030"/>
                  </a:cubicBezTo>
                  <a:cubicBezTo>
                    <a:pt x="4090349" y="2892256"/>
                    <a:pt x="3861694" y="2947728"/>
                    <a:pt x="3630835" y="2969500"/>
                  </a:cubicBezTo>
                  <a:cubicBezTo>
                    <a:pt x="3573089" y="2974712"/>
                    <a:pt x="3515343" y="2978649"/>
                    <a:pt x="3457719" y="2979808"/>
                  </a:cubicBezTo>
                  <a:lnTo>
                    <a:pt x="3414441" y="2980733"/>
                  </a:lnTo>
                  <a:cubicBezTo>
                    <a:pt x="3400097" y="2980850"/>
                    <a:pt x="3385630" y="2980502"/>
                    <a:pt x="3371285" y="2980502"/>
                  </a:cubicBezTo>
                  <a:lnTo>
                    <a:pt x="3328252" y="2980039"/>
                  </a:lnTo>
                  <a:lnTo>
                    <a:pt x="3286445" y="2978534"/>
                  </a:lnTo>
                  <a:cubicBezTo>
                    <a:pt x="3175121" y="2975174"/>
                    <a:pt x="3063553" y="2966837"/>
                    <a:pt x="2952475" y="2953402"/>
                  </a:cubicBezTo>
                  <a:cubicBezTo>
                    <a:pt x="2841275" y="2940664"/>
                    <a:pt x="2730319" y="2922365"/>
                    <a:pt x="2620591" y="2898046"/>
                  </a:cubicBezTo>
                  <a:cubicBezTo>
                    <a:pt x="2510984" y="2873494"/>
                    <a:pt x="2402235" y="2844426"/>
                    <a:pt x="2294591" y="2811305"/>
                  </a:cubicBezTo>
                  <a:cubicBezTo>
                    <a:pt x="2079669" y="2744483"/>
                    <a:pt x="1867198" y="2661331"/>
                    <a:pt x="1670544" y="2550501"/>
                  </a:cubicBezTo>
                  <a:cubicBezTo>
                    <a:pt x="1473767" y="2439903"/>
                    <a:pt x="1298079" y="2299657"/>
                    <a:pt x="1144703" y="2144472"/>
                  </a:cubicBezTo>
                  <a:cubicBezTo>
                    <a:pt x="1067586" y="2066996"/>
                    <a:pt x="997458" y="1984539"/>
                    <a:pt x="931497" y="1900114"/>
                  </a:cubicBezTo>
                  <a:cubicBezTo>
                    <a:pt x="865906" y="1815342"/>
                    <a:pt x="803500" y="1729295"/>
                    <a:pt x="745265" y="1641395"/>
                  </a:cubicBezTo>
                  <a:cubicBezTo>
                    <a:pt x="730307" y="1619623"/>
                    <a:pt x="716207" y="1597503"/>
                    <a:pt x="701741" y="1575500"/>
                  </a:cubicBezTo>
                  <a:lnTo>
                    <a:pt x="660178" y="1511573"/>
                  </a:lnTo>
                  <a:cubicBezTo>
                    <a:pt x="633574" y="1470229"/>
                    <a:pt x="605989" y="1429232"/>
                    <a:pt x="578158" y="1387656"/>
                  </a:cubicBezTo>
                  <a:lnTo>
                    <a:pt x="408230" y="1134497"/>
                  </a:lnTo>
                  <a:cubicBezTo>
                    <a:pt x="351220" y="1048219"/>
                    <a:pt x="294945" y="959392"/>
                    <a:pt x="242349" y="866860"/>
                  </a:cubicBezTo>
                  <a:cubicBezTo>
                    <a:pt x="216112" y="820536"/>
                    <a:pt x="190734" y="773402"/>
                    <a:pt x="167562" y="724994"/>
                  </a:cubicBezTo>
                  <a:cubicBezTo>
                    <a:pt x="144513" y="676469"/>
                    <a:pt x="123057" y="627019"/>
                    <a:pt x="104054" y="576525"/>
                  </a:cubicBezTo>
                  <a:cubicBezTo>
                    <a:pt x="85418" y="525917"/>
                    <a:pt x="68867" y="474613"/>
                    <a:pt x="55381" y="422499"/>
                  </a:cubicBezTo>
                  <a:cubicBezTo>
                    <a:pt x="49006" y="396442"/>
                    <a:pt x="42508" y="370269"/>
                    <a:pt x="37236" y="343980"/>
                  </a:cubicBezTo>
                  <a:lnTo>
                    <a:pt x="29267" y="304604"/>
                  </a:lnTo>
                  <a:lnTo>
                    <a:pt x="22646" y="265113"/>
                  </a:lnTo>
                  <a:cubicBezTo>
                    <a:pt x="14003" y="212420"/>
                    <a:pt x="7872" y="159582"/>
                    <a:pt x="3903" y="10678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D2208F20-F93C-4530-8370-FC7818BABB30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613805 w 5270786"/>
                <a:gd name="connsiteY1" fmla="*/ 0 h 2927775"/>
                <a:gd name="connsiteX2" fmla="*/ 618487 w 5270786"/>
                <a:gd name="connsiteY2" fmla="*/ 85404 h 2927775"/>
                <a:gd name="connsiteX3" fmla="*/ 1054084 w 5270786"/>
                <a:gd name="connsiteY3" fmla="*/ 895200 h 2927775"/>
                <a:gd name="connsiteX4" fmla="*/ 1276976 w 5270786"/>
                <a:gd name="connsiteY4" fmla="*/ 1191325 h 2927775"/>
                <a:gd name="connsiteX5" fmla="*/ 3368450 w 5270786"/>
                <a:gd name="connsiteY5" fmla="*/ 2348843 h 2927775"/>
                <a:gd name="connsiteX6" fmla="*/ 4956151 w 5270786"/>
                <a:gd name="connsiteY6" fmla="*/ 1636730 h 2927775"/>
                <a:gd name="connsiteX7" fmla="*/ 5149372 w 5270786"/>
                <a:gd name="connsiteY7" fmla="*/ 1495325 h 2927775"/>
                <a:gd name="connsiteX8" fmla="*/ 5270786 w 5270786"/>
                <a:gd name="connsiteY8" fmla="*/ 1406110 h 2927775"/>
                <a:gd name="connsiteX9" fmla="*/ 5270786 w 5270786"/>
                <a:gd name="connsiteY9" fmla="*/ 2138641 h 2927775"/>
                <a:gd name="connsiteX10" fmla="*/ 5112925 w 5270786"/>
                <a:gd name="connsiteY10" fmla="*/ 2253730 h 2927775"/>
                <a:gd name="connsiteX11" fmla="*/ 3368327 w 5270786"/>
                <a:gd name="connsiteY11" fmla="*/ 2927775 h 2927775"/>
                <a:gd name="connsiteX12" fmla="*/ 769646 w 5270786"/>
                <a:gd name="connsiteY12" fmla="*/ 1516288 h 2927775"/>
                <a:gd name="connsiteX13" fmla="*/ 3149 w 5270786"/>
                <a:gd name="connsiteY13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613805" y="0"/>
                  </a:lnTo>
                  <a:lnTo>
                    <a:pt x="618487" y="85404"/>
                  </a:lnTo>
                  <a:cubicBezTo>
                    <a:pt x="650052" y="360109"/>
                    <a:pt x="792650" y="556543"/>
                    <a:pt x="1054084" y="895200"/>
                  </a:cubicBezTo>
                  <a:cubicBezTo>
                    <a:pt x="1126174" y="988542"/>
                    <a:pt x="1200716" y="1085128"/>
                    <a:pt x="1276976" y="1191325"/>
                  </a:cubicBezTo>
                  <a:cubicBezTo>
                    <a:pt x="1859704" y="2002688"/>
                    <a:pt x="2485223" y="2348843"/>
                    <a:pt x="3368450" y="2348843"/>
                  </a:cubicBezTo>
                  <a:cubicBezTo>
                    <a:pt x="3948114" y="2348843"/>
                    <a:pt x="4373422" y="2066846"/>
                    <a:pt x="4956151" y="1636730"/>
                  </a:cubicBezTo>
                  <a:cubicBezTo>
                    <a:pt x="5021253" y="1588668"/>
                    <a:pt x="5086356" y="1541186"/>
                    <a:pt x="5149372" y="1495325"/>
                  </a:cubicBezTo>
                  <a:lnTo>
                    <a:pt x="5270786" y="1406110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E52F51E0-B50B-43EA-B6AC-C16BD29C3EDD}"/>
                </a:ext>
                <a:ext uri="{C183D7F6-B498-43B3-948B-1728B52AA6E4}">
                  <adec:decorative xmlns=""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921214" y="-1"/>
              <a:ext cx="5270786" cy="2927775"/>
            </a:xfrm>
            <a:custGeom>
              <a:avLst/>
              <a:gdLst>
                <a:gd name="connsiteX0" fmla="*/ 0 w 5270786"/>
                <a:gd name="connsiteY0" fmla="*/ 0 h 2927775"/>
                <a:gd name="connsiteX1" fmla="*/ 736294 w 5270786"/>
                <a:gd name="connsiteY1" fmla="*/ 0 h 2927775"/>
                <a:gd name="connsiteX2" fmla="*/ 740298 w 5270786"/>
                <a:gd name="connsiteY2" fmla="*/ 72745 h 2927775"/>
                <a:gd name="connsiteX3" fmla="*/ 1153024 w 5270786"/>
                <a:gd name="connsiteY3" fmla="*/ 826989 h 2927775"/>
                <a:gd name="connsiteX4" fmla="*/ 1378368 w 5270786"/>
                <a:gd name="connsiteY4" fmla="*/ 1126356 h 2927775"/>
                <a:gd name="connsiteX5" fmla="*/ 2238056 w 5270786"/>
                <a:gd name="connsiteY5" fmla="*/ 1955322 h 2927775"/>
                <a:gd name="connsiteX6" fmla="*/ 3368327 w 5270786"/>
                <a:gd name="connsiteY6" fmla="*/ 2233033 h 2927775"/>
                <a:gd name="connsiteX7" fmla="*/ 4095360 w 5270786"/>
                <a:gd name="connsiteY7" fmla="*/ 2056192 h 2927775"/>
                <a:gd name="connsiteX8" fmla="*/ 4880506 w 5270786"/>
                <a:gd name="connsiteY8" fmla="*/ 1545587 h 2927775"/>
                <a:gd name="connsiteX9" fmla="*/ 5074340 w 5270786"/>
                <a:gd name="connsiteY9" fmla="*/ 1403721 h 2927775"/>
                <a:gd name="connsiteX10" fmla="*/ 5270786 w 5270786"/>
                <a:gd name="connsiteY10" fmla="*/ 1259367 h 2927775"/>
                <a:gd name="connsiteX11" fmla="*/ 5270786 w 5270786"/>
                <a:gd name="connsiteY11" fmla="*/ 2138641 h 2927775"/>
                <a:gd name="connsiteX12" fmla="*/ 5112925 w 5270786"/>
                <a:gd name="connsiteY12" fmla="*/ 2253730 h 2927775"/>
                <a:gd name="connsiteX13" fmla="*/ 3368327 w 5270786"/>
                <a:gd name="connsiteY13" fmla="*/ 2927775 h 2927775"/>
                <a:gd name="connsiteX14" fmla="*/ 769646 w 5270786"/>
                <a:gd name="connsiteY14" fmla="*/ 1516288 h 2927775"/>
                <a:gd name="connsiteX15" fmla="*/ 3149 w 5270786"/>
                <a:gd name="connsiteY15" fmla="*/ 85252 h 2927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5270786" h="2927775">
                  <a:moveTo>
                    <a:pt x="0" y="0"/>
                  </a:moveTo>
                  <a:lnTo>
                    <a:pt x="736294" y="0"/>
                  </a:lnTo>
                  <a:lnTo>
                    <a:pt x="740298" y="72745"/>
                  </a:lnTo>
                  <a:cubicBezTo>
                    <a:pt x="768839" y="319371"/>
                    <a:pt x="898885" y="497858"/>
                    <a:pt x="1153024" y="826989"/>
                  </a:cubicBezTo>
                  <a:cubicBezTo>
                    <a:pt x="1225727" y="921142"/>
                    <a:pt x="1300882" y="1018537"/>
                    <a:pt x="1378368" y="1126356"/>
                  </a:cubicBezTo>
                  <a:cubicBezTo>
                    <a:pt x="1652384" y="1507833"/>
                    <a:pt x="1933512" y="1779060"/>
                    <a:pt x="2238056" y="1955322"/>
                  </a:cubicBezTo>
                  <a:cubicBezTo>
                    <a:pt x="2560868" y="2142238"/>
                    <a:pt x="2930637" y="2233033"/>
                    <a:pt x="3368327" y="2233033"/>
                  </a:cubicBezTo>
                  <a:cubicBezTo>
                    <a:pt x="3616720" y="2233033"/>
                    <a:pt x="3847703" y="2176866"/>
                    <a:pt x="4095360" y="2056192"/>
                  </a:cubicBezTo>
                  <a:cubicBezTo>
                    <a:pt x="4349636" y="1932276"/>
                    <a:pt x="4601340" y="1751613"/>
                    <a:pt x="4880506" y="1545587"/>
                  </a:cubicBezTo>
                  <a:cubicBezTo>
                    <a:pt x="4945974" y="1497295"/>
                    <a:pt x="5011199" y="1449697"/>
                    <a:pt x="5074340" y="1403721"/>
                  </a:cubicBezTo>
                  <a:lnTo>
                    <a:pt x="5270786" y="1259367"/>
                  </a:lnTo>
                  <a:lnTo>
                    <a:pt x="5270786" y="2138641"/>
                  </a:lnTo>
                  <a:lnTo>
                    <a:pt x="5112925" y="2253730"/>
                  </a:lnTo>
                  <a:cubicBezTo>
                    <a:pt x="4598179" y="2621786"/>
                    <a:pt x="4074961" y="2927775"/>
                    <a:pt x="3368327" y="2927775"/>
                  </a:cubicBezTo>
                  <a:cubicBezTo>
                    <a:pt x="2170746" y="2927775"/>
                    <a:pt x="1393203" y="2384512"/>
                    <a:pt x="769646" y="1516288"/>
                  </a:cubicBezTo>
                  <a:cubicBezTo>
                    <a:pt x="418850" y="1027932"/>
                    <a:pt x="48120" y="683401"/>
                    <a:pt x="3149" y="8525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79226" y="3049325"/>
            <a:ext cx="9833548" cy="294557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GB" sz="1800" b="1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Contact</a:t>
            </a:r>
          </a:p>
          <a:p>
            <a:pPr marL="0" indent="0">
              <a:buNone/>
            </a:pPr>
            <a:r>
              <a:rPr lang="en-GB" sz="1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J</a:t>
            </a:r>
            <a:r>
              <a:rPr lang="en-GB" sz="1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hlinkClick r:id="rId2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.Caiels@kent.ac.uk</a:t>
            </a:r>
            <a:r>
              <a:rPr lang="en-GB" sz="1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GB" sz="1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1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Twitter: @</a:t>
            </a:r>
            <a:r>
              <a:rPr lang="en-GB" sz="1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ascot_pssru</a:t>
            </a:r>
            <a:r>
              <a:rPr lang="en-GB" sz="18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@</a:t>
            </a:r>
            <a:r>
              <a:rPr lang="en-GB" sz="1800" dirty="0" err="1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pssru_Kent</a:t>
            </a:r>
            <a:r>
              <a:rPr lang="en-GB" sz="1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@</a:t>
            </a:r>
            <a:r>
              <a:rPr lang="en-GB" sz="1800" dirty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CHSS_Kent</a:t>
            </a:r>
            <a:endParaRPr lang="en-GB" sz="1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GB" sz="1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Website: </a:t>
            </a:r>
            <a:r>
              <a:rPr lang="en-GB" sz="1800" dirty="0" smtClean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www.pssru.ac.uk/ascot</a:t>
            </a:r>
            <a:endParaRPr lang="en-GB" sz="1800" dirty="0" smtClean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sz="1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18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GB" sz="1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892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369</TotalTime>
  <Words>1083</Words>
  <Application>Microsoft Office PowerPoint</Application>
  <PresentationFormat>Widescreen</PresentationFormat>
  <Paragraphs>144</Paragraphs>
  <Slides>24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ArialMT</vt:lpstr>
      <vt:lpstr>Calibri</vt:lpstr>
      <vt:lpstr>Calibri Light</vt:lpstr>
      <vt:lpstr>Times New Roman</vt:lpstr>
      <vt:lpstr>Wingdings</vt:lpstr>
      <vt:lpstr>Office Theme</vt:lpstr>
      <vt:lpstr>Adapting the Easy Read Adult Social Care Outcomes Toolkit for older social care users</vt:lpstr>
      <vt:lpstr>Study Overview:  Aims and Methods</vt:lpstr>
      <vt:lpstr>PowerPoint Presentation</vt:lpstr>
      <vt:lpstr>PowerPoint Presentation</vt:lpstr>
      <vt:lpstr>PowerPoint Presentation</vt:lpstr>
      <vt:lpstr>ASCOT-ER</vt:lpstr>
      <vt:lpstr>Study aims</vt:lpstr>
      <vt:lpstr>Methods (24 month study)</vt:lpstr>
      <vt:lpstr>Study Findings and Changes </vt:lpstr>
      <vt:lpstr>Co-production working group</vt:lpstr>
      <vt:lpstr>Co-production working group (ASCOT-ER illustrations)</vt:lpstr>
      <vt:lpstr>Illustration change – example</vt:lpstr>
      <vt:lpstr>Co-production working group (ASCOT-ER wording)</vt:lpstr>
      <vt:lpstr>Cognitive testing round 1</vt:lpstr>
      <vt:lpstr>Mini-cog tool</vt:lpstr>
      <vt:lpstr>Cognitive testing round 1 – question ordering </vt:lpstr>
      <vt:lpstr>Cognitive testing round 1 – tick boxes and response prompts </vt:lpstr>
      <vt:lpstr>Cognitive testing round 1 – tick boxes and response prompts </vt:lpstr>
      <vt:lpstr>Cognitive testing round 1 – tick boxes and response prompts </vt:lpstr>
      <vt:lpstr>Cognitive testing round 1 – tick boxes and response prompts </vt:lpstr>
      <vt:lpstr>Cognitive testing round 2</vt:lpstr>
      <vt:lpstr>Cognitive testing round 2 – potential changes taken to working group </vt:lpstr>
      <vt:lpstr>Disclaimer</vt:lpstr>
      <vt:lpstr>Thank you for listening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Adapting the Easy Read Adult Social Care Outcomes Toolkit for older social care users</dc:title>
  <dc:creator>Ann-Marie Towers</dc:creator>
  <cp:lastModifiedBy>James Caiels</cp:lastModifiedBy>
  <cp:revision>51</cp:revision>
  <dcterms:created xsi:type="dcterms:W3CDTF">2022-11-15T13:13:42Z</dcterms:created>
  <dcterms:modified xsi:type="dcterms:W3CDTF">2023-06-30T08:20:04Z</dcterms:modified>
</cp:coreProperties>
</file>