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4.xml" ContentType="application/vnd.openxmlformats-officedocument.them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5.xml" ContentType="application/vnd.openxmlformats-officedocument.them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6.xml" ContentType="application/vnd.openxmlformats-officedocument.them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4.xml" ContentType="application/vnd.openxmlformats-officedocument.presentationml.notesSl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3"/>
    <p:sldMasterId id="2147483698" r:id="rId4"/>
    <p:sldMasterId id="2147483724" r:id="rId5"/>
    <p:sldMasterId id="2147483746" r:id="rId6"/>
    <p:sldMasterId id="2147483768" r:id="rId7"/>
    <p:sldMasterId id="2147483790" r:id="rId8"/>
  </p:sldMasterIdLst>
  <p:notesMasterIdLst>
    <p:notesMasterId r:id="rId20"/>
  </p:notesMasterIdLst>
  <p:handoutMasterIdLst>
    <p:handoutMasterId r:id="rId21"/>
  </p:handoutMasterIdLst>
  <p:sldIdLst>
    <p:sldId id="282" r:id="rId9"/>
    <p:sldId id="289" r:id="rId10"/>
    <p:sldId id="264" r:id="rId11"/>
    <p:sldId id="284" r:id="rId12"/>
    <p:sldId id="285" r:id="rId13"/>
    <p:sldId id="287" r:id="rId14"/>
    <p:sldId id="290" r:id="rId15"/>
    <p:sldId id="291" r:id="rId16"/>
    <p:sldId id="288" r:id="rId17"/>
    <p:sldId id="292" r:id="rId18"/>
    <p:sldId id="270" r:id="rId19"/>
  </p:sldIdLst>
  <p:sldSz cx="12192000" cy="6858000"/>
  <p:notesSz cx="6858000" cy="9144000"/>
  <p:embeddedFontLst>
    <p:embeddedFont>
      <p:font typeface="Overpass" panose="020B0604020202020204" charset="0"/>
      <p:bold r:id="rId22"/>
    </p:embeddedFont>
    <p:embeddedFont>
      <p:font typeface="Overpass Medium" panose="020B0604020202020204" charset="0"/>
      <p:regular r:id="rId23"/>
    </p:embeddedFont>
    <p:embeddedFont>
      <p:font typeface="Overpass SemiBold" panose="020B0604020202020204" charset="0"/>
      <p:regular r:id="rId24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D782"/>
    <a:srgbClr val="87B923"/>
    <a:srgbClr val="88BD25"/>
    <a:srgbClr val="89BD25"/>
    <a:srgbClr val="A5C856"/>
    <a:srgbClr val="87B823"/>
    <a:srgbClr val="0189CC"/>
    <a:srgbClr val="A5C854"/>
    <a:srgbClr val="FEE349"/>
    <a:srgbClr val="E857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6091A4-775F-43AF-82DD-2B788D6563DC}" v="1" dt="2024-04-06T10:20:24.4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30"/>
    <p:restoredTop sz="96288"/>
  </p:normalViewPr>
  <p:slideViewPr>
    <p:cSldViewPr snapToGrid="0" snapToObjects="1">
      <p:cViewPr varScale="1">
        <p:scale>
          <a:sx n="78" d="100"/>
          <a:sy n="78" d="100"/>
        </p:scale>
        <p:origin x="1291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4" d="100"/>
          <a:sy n="114" d="100"/>
        </p:scale>
        <p:origin x="426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6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3.xml"/><Relationship Id="rId24" Type="http://schemas.openxmlformats.org/officeDocument/2006/relationships/font" Target="fonts/font3.fntdata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font" Target="fonts/font1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Johansmeyer" userId="f7c235f6-50cf-4f13-92f6-3abe756ca3cc" providerId="ADAL" clId="{0D6091A4-775F-43AF-82DD-2B788D6563DC}"/>
    <pc:docChg chg="custSel addSld modSld">
      <pc:chgData name="Tom Johansmeyer" userId="f7c235f6-50cf-4f13-92f6-3abe756ca3cc" providerId="ADAL" clId="{0D6091A4-775F-43AF-82DD-2B788D6563DC}" dt="2024-04-06T10:24:11.001" v="369" actId="20577"/>
      <pc:docMkLst>
        <pc:docMk/>
      </pc:docMkLst>
      <pc:sldChg chg="modSp mod">
        <pc:chgData name="Tom Johansmeyer" userId="f7c235f6-50cf-4f13-92f6-3abe756ca3cc" providerId="ADAL" clId="{0D6091A4-775F-43AF-82DD-2B788D6563DC}" dt="2024-04-06T10:19:35.510" v="210" actId="20577"/>
        <pc:sldMkLst>
          <pc:docMk/>
          <pc:sldMk cId="1356666665" sldId="288"/>
        </pc:sldMkLst>
        <pc:spChg chg="mod">
          <ac:chgData name="Tom Johansmeyer" userId="f7c235f6-50cf-4f13-92f6-3abe756ca3cc" providerId="ADAL" clId="{0D6091A4-775F-43AF-82DD-2B788D6563DC}" dt="2024-04-06T10:19:35.510" v="210" actId="20577"/>
          <ac:spMkLst>
            <pc:docMk/>
            <pc:sldMk cId="1356666665" sldId="288"/>
            <ac:spMk id="2" creationId="{6DFCFAEE-D865-EA96-4F16-B13D797294B6}"/>
          </ac:spMkLst>
        </pc:spChg>
      </pc:sldChg>
      <pc:sldChg chg="modSp add mod">
        <pc:chgData name="Tom Johansmeyer" userId="f7c235f6-50cf-4f13-92f6-3abe756ca3cc" providerId="ADAL" clId="{0D6091A4-775F-43AF-82DD-2B788D6563DC}" dt="2024-04-06T10:24:11.001" v="369" actId="20577"/>
        <pc:sldMkLst>
          <pc:docMk/>
          <pc:sldMk cId="3186307176" sldId="292"/>
        </pc:sldMkLst>
        <pc:spChg chg="mod">
          <ac:chgData name="Tom Johansmeyer" userId="f7c235f6-50cf-4f13-92f6-3abe756ca3cc" providerId="ADAL" clId="{0D6091A4-775F-43AF-82DD-2B788D6563DC}" dt="2024-04-06T10:24:11.001" v="369" actId="20577"/>
          <ac:spMkLst>
            <pc:docMk/>
            <pc:sldMk cId="3186307176" sldId="292"/>
            <ac:spMk id="2" creationId="{6DFCFAEE-D865-EA96-4F16-B13D797294B6}"/>
          </ac:spMkLst>
        </pc:spChg>
        <pc:spChg chg="mod">
          <ac:chgData name="Tom Johansmeyer" userId="f7c235f6-50cf-4f13-92f6-3abe756ca3cc" providerId="ADAL" clId="{0D6091A4-775F-43AF-82DD-2B788D6563DC}" dt="2024-04-06T10:20:32.324" v="226" actId="20577"/>
          <ac:spMkLst>
            <pc:docMk/>
            <pc:sldMk cId="3186307176" sldId="292"/>
            <ac:spMk id="3" creationId="{BE44AF1B-950A-20E0-F954-F79BC554057F}"/>
          </ac:spMkLst>
        </pc:spChg>
      </pc:sldChg>
    </pc:docChg>
  </pc:docChgLst>
  <pc:docChgLst>
    <pc:chgData name="Tom Johansmeyer" userId="f7c235f6-50cf-4f13-92f6-3abe756ca3cc" providerId="ADAL" clId="{CBC31B11-B7AA-48A3-B86E-F3A11895391B}"/>
    <pc:docChg chg="undo custSel addSld delSld modSld sldOrd">
      <pc:chgData name="Tom Johansmeyer" userId="f7c235f6-50cf-4f13-92f6-3abe756ca3cc" providerId="ADAL" clId="{CBC31B11-B7AA-48A3-B86E-F3A11895391B}" dt="2023-10-27T16:38:02.935" v="6898" actId="2711"/>
      <pc:docMkLst>
        <pc:docMk/>
      </pc:docMkLst>
      <pc:sldChg chg="del">
        <pc:chgData name="Tom Johansmeyer" userId="f7c235f6-50cf-4f13-92f6-3abe756ca3cc" providerId="ADAL" clId="{CBC31B11-B7AA-48A3-B86E-F3A11895391B}" dt="2023-10-27T12:04:55.418" v="1" actId="47"/>
        <pc:sldMkLst>
          <pc:docMk/>
          <pc:sldMk cId="4225418456" sldId="257"/>
        </pc:sldMkLst>
      </pc:sldChg>
      <pc:sldChg chg="del">
        <pc:chgData name="Tom Johansmeyer" userId="f7c235f6-50cf-4f13-92f6-3abe756ca3cc" providerId="ADAL" clId="{CBC31B11-B7AA-48A3-B86E-F3A11895391B}" dt="2023-10-27T12:04:55.418" v="1" actId="47"/>
        <pc:sldMkLst>
          <pc:docMk/>
          <pc:sldMk cId="2079615351" sldId="258"/>
        </pc:sldMkLst>
      </pc:sldChg>
      <pc:sldChg chg="del">
        <pc:chgData name="Tom Johansmeyer" userId="f7c235f6-50cf-4f13-92f6-3abe756ca3cc" providerId="ADAL" clId="{CBC31B11-B7AA-48A3-B86E-F3A11895391B}" dt="2023-10-27T12:04:55.418" v="1" actId="47"/>
        <pc:sldMkLst>
          <pc:docMk/>
          <pc:sldMk cId="782939041" sldId="259"/>
        </pc:sldMkLst>
      </pc:sldChg>
      <pc:sldChg chg="del">
        <pc:chgData name="Tom Johansmeyer" userId="f7c235f6-50cf-4f13-92f6-3abe756ca3cc" providerId="ADAL" clId="{CBC31B11-B7AA-48A3-B86E-F3A11895391B}" dt="2023-10-27T12:05:46.897" v="41" actId="47"/>
        <pc:sldMkLst>
          <pc:docMk/>
          <pc:sldMk cId="2297741012" sldId="260"/>
        </pc:sldMkLst>
      </pc:sldChg>
      <pc:sldChg chg="del">
        <pc:chgData name="Tom Johansmeyer" userId="f7c235f6-50cf-4f13-92f6-3abe756ca3cc" providerId="ADAL" clId="{CBC31B11-B7AA-48A3-B86E-F3A11895391B}" dt="2023-10-27T12:05:49.178" v="42" actId="47"/>
        <pc:sldMkLst>
          <pc:docMk/>
          <pc:sldMk cId="2546594184" sldId="261"/>
        </pc:sldMkLst>
      </pc:sldChg>
      <pc:sldChg chg="addSp delSp modSp mod">
        <pc:chgData name="Tom Johansmeyer" userId="f7c235f6-50cf-4f13-92f6-3abe756ca3cc" providerId="ADAL" clId="{CBC31B11-B7AA-48A3-B86E-F3A11895391B}" dt="2023-10-27T12:47:08.599" v="109" actId="1076"/>
        <pc:sldMkLst>
          <pc:docMk/>
          <pc:sldMk cId="1343244698" sldId="264"/>
        </pc:sldMkLst>
        <pc:spChg chg="mod">
          <ac:chgData name="Tom Johansmeyer" userId="f7c235f6-50cf-4f13-92f6-3abe756ca3cc" providerId="ADAL" clId="{CBC31B11-B7AA-48A3-B86E-F3A11895391B}" dt="2023-10-27T12:06:07.359" v="79" actId="20577"/>
          <ac:spMkLst>
            <pc:docMk/>
            <pc:sldMk cId="1343244698" sldId="264"/>
            <ac:spMk id="2" creationId="{BBBE67B1-6710-3F02-31D6-B1F1C75B129F}"/>
          </ac:spMkLst>
        </pc:spChg>
        <pc:spChg chg="del">
          <ac:chgData name="Tom Johansmeyer" userId="f7c235f6-50cf-4f13-92f6-3abe756ca3cc" providerId="ADAL" clId="{CBC31B11-B7AA-48A3-B86E-F3A11895391B}" dt="2023-10-27T12:06:10.049" v="80" actId="478"/>
          <ac:spMkLst>
            <pc:docMk/>
            <pc:sldMk cId="1343244698" sldId="264"/>
            <ac:spMk id="3" creationId="{23A36A72-A6A6-93A0-CC49-93A06DABBC58}"/>
          </ac:spMkLst>
        </pc:spChg>
        <pc:picChg chg="add mod modCrop">
          <ac:chgData name="Tom Johansmeyer" userId="f7c235f6-50cf-4f13-92f6-3abe756ca3cc" providerId="ADAL" clId="{CBC31B11-B7AA-48A3-B86E-F3A11895391B}" dt="2023-10-27T12:08:18.788" v="86" actId="1076"/>
          <ac:picMkLst>
            <pc:docMk/>
            <pc:sldMk cId="1343244698" sldId="264"/>
            <ac:picMk id="5" creationId="{1F591CC9-8805-60CF-B9B6-F236E452647A}"/>
          </ac:picMkLst>
        </pc:picChg>
        <pc:picChg chg="add mod ord modCrop">
          <ac:chgData name="Tom Johansmeyer" userId="f7c235f6-50cf-4f13-92f6-3abe756ca3cc" providerId="ADAL" clId="{CBC31B11-B7AA-48A3-B86E-F3A11895391B}" dt="2023-10-27T12:09:28.957" v="94" actId="167"/>
          <ac:picMkLst>
            <pc:docMk/>
            <pc:sldMk cId="1343244698" sldId="264"/>
            <ac:picMk id="7" creationId="{7E2A80E4-1DC1-5F3F-A443-C612F839BDC7}"/>
          </ac:picMkLst>
        </pc:picChg>
        <pc:picChg chg="add mod modCrop">
          <ac:chgData name="Tom Johansmeyer" userId="f7c235f6-50cf-4f13-92f6-3abe756ca3cc" providerId="ADAL" clId="{CBC31B11-B7AA-48A3-B86E-F3A11895391B}" dt="2023-10-27T12:47:08.599" v="109" actId="1076"/>
          <ac:picMkLst>
            <pc:docMk/>
            <pc:sldMk cId="1343244698" sldId="264"/>
            <ac:picMk id="9" creationId="{DD315A34-9E57-8220-20F9-F709FF7F98D4}"/>
          </ac:picMkLst>
        </pc:picChg>
        <pc:picChg chg="add mod modCrop">
          <ac:chgData name="Tom Johansmeyer" userId="f7c235f6-50cf-4f13-92f6-3abe756ca3cc" providerId="ADAL" clId="{CBC31B11-B7AA-48A3-B86E-F3A11895391B}" dt="2023-10-27T12:47:05.631" v="108" actId="1076"/>
          <ac:picMkLst>
            <pc:docMk/>
            <pc:sldMk cId="1343244698" sldId="264"/>
            <ac:picMk id="11" creationId="{B64D5306-3416-952B-1D86-8C1FD02E0166}"/>
          </ac:picMkLst>
        </pc:picChg>
      </pc:sldChg>
      <pc:sldChg chg="del">
        <pc:chgData name="Tom Johansmeyer" userId="f7c235f6-50cf-4f13-92f6-3abe756ca3cc" providerId="ADAL" clId="{CBC31B11-B7AA-48A3-B86E-F3A11895391B}" dt="2023-10-27T16:29:55.666" v="6003" actId="47"/>
        <pc:sldMkLst>
          <pc:docMk/>
          <pc:sldMk cId="671441231" sldId="266"/>
        </pc:sldMkLst>
      </pc:sldChg>
      <pc:sldChg chg="del">
        <pc:chgData name="Tom Johansmeyer" userId="f7c235f6-50cf-4f13-92f6-3abe756ca3cc" providerId="ADAL" clId="{CBC31B11-B7AA-48A3-B86E-F3A11895391B}" dt="2023-10-27T16:29:55.666" v="6003" actId="47"/>
        <pc:sldMkLst>
          <pc:docMk/>
          <pc:sldMk cId="3953630376" sldId="267"/>
        </pc:sldMkLst>
      </pc:sldChg>
      <pc:sldChg chg="del">
        <pc:chgData name="Tom Johansmeyer" userId="f7c235f6-50cf-4f13-92f6-3abe756ca3cc" providerId="ADAL" clId="{CBC31B11-B7AA-48A3-B86E-F3A11895391B}" dt="2023-10-27T16:10:55.337" v="3992" actId="47"/>
        <pc:sldMkLst>
          <pc:docMk/>
          <pc:sldMk cId="11343185" sldId="268"/>
        </pc:sldMkLst>
      </pc:sldChg>
      <pc:sldChg chg="del">
        <pc:chgData name="Tom Johansmeyer" userId="f7c235f6-50cf-4f13-92f6-3abe756ca3cc" providerId="ADAL" clId="{CBC31B11-B7AA-48A3-B86E-F3A11895391B}" dt="2023-10-27T16:10:55.337" v="3992" actId="47"/>
        <pc:sldMkLst>
          <pc:docMk/>
          <pc:sldMk cId="1763531124" sldId="269"/>
        </pc:sldMkLst>
      </pc:sldChg>
      <pc:sldChg chg="modSp mod">
        <pc:chgData name="Tom Johansmeyer" userId="f7c235f6-50cf-4f13-92f6-3abe756ca3cc" providerId="ADAL" clId="{CBC31B11-B7AA-48A3-B86E-F3A11895391B}" dt="2023-10-27T16:10:46.533" v="3991" actId="20577"/>
        <pc:sldMkLst>
          <pc:docMk/>
          <pc:sldMk cId="171145359" sldId="270"/>
        </pc:sldMkLst>
        <pc:spChg chg="mod">
          <ac:chgData name="Tom Johansmeyer" userId="f7c235f6-50cf-4f13-92f6-3abe756ca3cc" providerId="ADAL" clId="{CBC31B11-B7AA-48A3-B86E-F3A11895391B}" dt="2023-10-27T16:10:46.533" v="3991" actId="20577"/>
          <ac:spMkLst>
            <pc:docMk/>
            <pc:sldMk cId="171145359" sldId="270"/>
            <ac:spMk id="2" creationId="{5D0546C1-C70C-DF68-A4C9-59BC8B1E9AAC}"/>
          </ac:spMkLst>
        </pc:spChg>
      </pc:sldChg>
      <pc:sldChg chg="del">
        <pc:chgData name="Tom Johansmeyer" userId="f7c235f6-50cf-4f13-92f6-3abe756ca3cc" providerId="ADAL" clId="{CBC31B11-B7AA-48A3-B86E-F3A11895391B}" dt="2023-10-27T16:10:42.959" v="3990" actId="47"/>
        <pc:sldMkLst>
          <pc:docMk/>
          <pc:sldMk cId="362697785" sldId="272"/>
        </pc:sldMkLst>
      </pc:sldChg>
      <pc:sldChg chg="del">
        <pc:chgData name="Tom Johansmeyer" userId="f7c235f6-50cf-4f13-92f6-3abe756ca3cc" providerId="ADAL" clId="{CBC31B11-B7AA-48A3-B86E-F3A11895391B}" dt="2023-10-27T12:05:50.834" v="43" actId="47"/>
        <pc:sldMkLst>
          <pc:docMk/>
          <pc:sldMk cId="1620774036" sldId="274"/>
        </pc:sldMkLst>
      </pc:sldChg>
      <pc:sldChg chg="del">
        <pc:chgData name="Tom Johansmeyer" userId="f7c235f6-50cf-4f13-92f6-3abe756ca3cc" providerId="ADAL" clId="{CBC31B11-B7AA-48A3-B86E-F3A11895391B}" dt="2023-10-27T12:05:51.754" v="44" actId="47"/>
        <pc:sldMkLst>
          <pc:docMk/>
          <pc:sldMk cId="844020448" sldId="275"/>
        </pc:sldMkLst>
      </pc:sldChg>
      <pc:sldChg chg="del">
        <pc:chgData name="Tom Johansmeyer" userId="f7c235f6-50cf-4f13-92f6-3abe756ca3cc" providerId="ADAL" clId="{CBC31B11-B7AA-48A3-B86E-F3A11895391B}" dt="2023-10-27T16:29:55.666" v="6003" actId="47"/>
        <pc:sldMkLst>
          <pc:docMk/>
          <pc:sldMk cId="2547660109" sldId="279"/>
        </pc:sldMkLst>
      </pc:sldChg>
      <pc:sldChg chg="del">
        <pc:chgData name="Tom Johansmeyer" userId="f7c235f6-50cf-4f13-92f6-3abe756ca3cc" providerId="ADAL" clId="{CBC31B11-B7AA-48A3-B86E-F3A11895391B}" dt="2023-10-27T16:29:55.666" v="6003" actId="47"/>
        <pc:sldMkLst>
          <pc:docMk/>
          <pc:sldMk cId="3892475568" sldId="280"/>
        </pc:sldMkLst>
      </pc:sldChg>
      <pc:sldChg chg="modSp mod">
        <pc:chgData name="Tom Johansmeyer" userId="f7c235f6-50cf-4f13-92f6-3abe756ca3cc" providerId="ADAL" clId="{CBC31B11-B7AA-48A3-B86E-F3A11895391B}" dt="2023-10-27T12:05:26.027" v="40" actId="14100"/>
        <pc:sldMkLst>
          <pc:docMk/>
          <pc:sldMk cId="4114722985" sldId="282"/>
        </pc:sldMkLst>
        <pc:spChg chg="mod">
          <ac:chgData name="Tom Johansmeyer" userId="f7c235f6-50cf-4f13-92f6-3abe756ca3cc" providerId="ADAL" clId="{CBC31B11-B7AA-48A3-B86E-F3A11895391B}" dt="2023-10-27T12:05:26.027" v="40" actId="14100"/>
          <ac:spMkLst>
            <pc:docMk/>
            <pc:sldMk cId="4114722985" sldId="282"/>
            <ac:spMk id="2" creationId="{C9815C55-8C63-A395-0F57-20F4E0EFCC1B}"/>
          </ac:spMkLst>
        </pc:spChg>
      </pc:sldChg>
      <pc:sldChg chg="modSp new del mod">
        <pc:chgData name="Tom Johansmeyer" userId="f7c235f6-50cf-4f13-92f6-3abe756ca3cc" providerId="ADAL" clId="{CBC31B11-B7AA-48A3-B86E-F3A11895391B}" dt="2023-10-27T15:49:12.688" v="1785" actId="47"/>
        <pc:sldMkLst>
          <pc:docMk/>
          <pc:sldMk cId="1168769171" sldId="283"/>
        </pc:sldMkLst>
        <pc:spChg chg="mod">
          <ac:chgData name="Tom Johansmeyer" userId="f7c235f6-50cf-4f13-92f6-3abe756ca3cc" providerId="ADAL" clId="{CBC31B11-B7AA-48A3-B86E-F3A11895391B}" dt="2023-10-27T12:49:57.846" v="570" actId="20577"/>
          <ac:spMkLst>
            <pc:docMk/>
            <pc:sldMk cId="1168769171" sldId="283"/>
            <ac:spMk id="2" creationId="{F2A8FD3D-0906-3E41-3312-C1DA325321C8}"/>
          </ac:spMkLst>
        </pc:spChg>
        <pc:spChg chg="mod">
          <ac:chgData name="Tom Johansmeyer" userId="f7c235f6-50cf-4f13-92f6-3abe756ca3cc" providerId="ADAL" clId="{CBC31B11-B7AA-48A3-B86E-F3A11895391B}" dt="2023-10-27T12:47:24.967" v="121" actId="20577"/>
          <ac:spMkLst>
            <pc:docMk/>
            <pc:sldMk cId="1168769171" sldId="283"/>
            <ac:spMk id="3" creationId="{8890CC45-CD21-557A-82D1-C08D084B7F1E}"/>
          </ac:spMkLst>
        </pc:spChg>
      </pc:sldChg>
      <pc:sldChg chg="del">
        <pc:chgData name="Tom Johansmeyer" userId="f7c235f6-50cf-4f13-92f6-3abe756ca3cc" providerId="ADAL" clId="{CBC31B11-B7AA-48A3-B86E-F3A11895391B}" dt="2023-10-27T12:04:00.824" v="0" actId="47"/>
        <pc:sldMkLst>
          <pc:docMk/>
          <pc:sldMk cId="388646548" sldId="284"/>
        </pc:sldMkLst>
      </pc:sldChg>
      <pc:sldChg chg="modSp new mod">
        <pc:chgData name="Tom Johansmeyer" userId="f7c235f6-50cf-4f13-92f6-3abe756ca3cc" providerId="ADAL" clId="{CBC31B11-B7AA-48A3-B86E-F3A11895391B}" dt="2023-10-27T16:35:34.905" v="6782" actId="6549"/>
        <pc:sldMkLst>
          <pc:docMk/>
          <pc:sldMk cId="1497996641" sldId="284"/>
        </pc:sldMkLst>
        <pc:spChg chg="mod">
          <ac:chgData name="Tom Johansmeyer" userId="f7c235f6-50cf-4f13-92f6-3abe756ca3cc" providerId="ADAL" clId="{CBC31B11-B7AA-48A3-B86E-F3A11895391B}" dt="2023-10-27T16:35:34.905" v="6782" actId="6549"/>
          <ac:spMkLst>
            <pc:docMk/>
            <pc:sldMk cId="1497996641" sldId="284"/>
            <ac:spMk id="2" creationId="{23875D2B-0729-AA75-1090-9D0D98A40AFD}"/>
          </ac:spMkLst>
        </pc:spChg>
        <pc:spChg chg="mod">
          <ac:chgData name="Tom Johansmeyer" userId="f7c235f6-50cf-4f13-92f6-3abe756ca3cc" providerId="ADAL" clId="{CBC31B11-B7AA-48A3-B86E-F3A11895391B}" dt="2023-10-27T12:47:28.453" v="133" actId="20577"/>
          <ac:spMkLst>
            <pc:docMk/>
            <pc:sldMk cId="1497996641" sldId="284"/>
            <ac:spMk id="3" creationId="{40D5FF71-3479-4458-4DF7-853B23B1D749}"/>
          </ac:spMkLst>
        </pc:spChg>
      </pc:sldChg>
      <pc:sldChg chg="modSp new mod ord">
        <pc:chgData name="Tom Johansmeyer" userId="f7c235f6-50cf-4f13-92f6-3abe756ca3cc" providerId="ADAL" clId="{CBC31B11-B7AA-48A3-B86E-F3A11895391B}" dt="2023-10-27T16:09:53.813" v="3978" actId="20577"/>
        <pc:sldMkLst>
          <pc:docMk/>
          <pc:sldMk cId="1489893252" sldId="285"/>
        </pc:sldMkLst>
        <pc:spChg chg="mod">
          <ac:chgData name="Tom Johansmeyer" userId="f7c235f6-50cf-4f13-92f6-3abe756ca3cc" providerId="ADAL" clId="{CBC31B11-B7AA-48A3-B86E-F3A11895391B}" dt="2023-10-27T16:09:53.813" v="3978" actId="20577"/>
          <ac:spMkLst>
            <pc:docMk/>
            <pc:sldMk cId="1489893252" sldId="285"/>
            <ac:spMk id="2" creationId="{6DFCFAEE-D865-EA96-4F16-B13D797294B6}"/>
          </ac:spMkLst>
        </pc:spChg>
        <pc:spChg chg="mod">
          <ac:chgData name="Tom Johansmeyer" userId="f7c235f6-50cf-4f13-92f6-3abe756ca3cc" providerId="ADAL" clId="{CBC31B11-B7AA-48A3-B86E-F3A11895391B}" dt="2023-10-27T16:06:27.653" v="3634" actId="20577"/>
          <ac:spMkLst>
            <pc:docMk/>
            <pc:sldMk cId="1489893252" sldId="285"/>
            <ac:spMk id="3" creationId="{BE44AF1B-950A-20E0-F954-F79BC554057F}"/>
          </ac:spMkLst>
        </pc:spChg>
      </pc:sldChg>
      <pc:sldChg chg="del">
        <pc:chgData name="Tom Johansmeyer" userId="f7c235f6-50cf-4f13-92f6-3abe756ca3cc" providerId="ADAL" clId="{CBC31B11-B7AA-48A3-B86E-F3A11895391B}" dt="2023-10-27T12:04:00.824" v="0" actId="47"/>
        <pc:sldMkLst>
          <pc:docMk/>
          <pc:sldMk cId="2651847064" sldId="285"/>
        </pc:sldMkLst>
      </pc:sldChg>
      <pc:sldChg chg="del">
        <pc:chgData name="Tom Johansmeyer" userId="f7c235f6-50cf-4f13-92f6-3abe756ca3cc" providerId="ADAL" clId="{CBC31B11-B7AA-48A3-B86E-F3A11895391B}" dt="2023-10-27T12:04:00.824" v="0" actId="47"/>
        <pc:sldMkLst>
          <pc:docMk/>
          <pc:sldMk cId="396785079" sldId="286"/>
        </pc:sldMkLst>
      </pc:sldChg>
      <pc:sldChg chg="modSp new del mod">
        <pc:chgData name="Tom Johansmeyer" userId="f7c235f6-50cf-4f13-92f6-3abe756ca3cc" providerId="ADAL" clId="{CBC31B11-B7AA-48A3-B86E-F3A11895391B}" dt="2023-10-27T12:50:32.875" v="607" actId="47"/>
        <pc:sldMkLst>
          <pc:docMk/>
          <pc:sldMk cId="2708199318" sldId="286"/>
        </pc:sldMkLst>
        <pc:spChg chg="mod">
          <ac:chgData name="Tom Johansmeyer" userId="f7c235f6-50cf-4f13-92f6-3abe756ca3cc" providerId="ADAL" clId="{CBC31B11-B7AA-48A3-B86E-F3A11895391B}" dt="2023-10-27T12:50:17.234" v="605" actId="20577"/>
          <ac:spMkLst>
            <pc:docMk/>
            <pc:sldMk cId="2708199318" sldId="286"/>
            <ac:spMk id="3" creationId="{2E9C212D-32C3-57CA-5A4D-E006B4DA7264}"/>
          </ac:spMkLst>
        </pc:spChg>
      </pc:sldChg>
      <pc:sldChg chg="addSp delSp modSp add mod">
        <pc:chgData name="Tom Johansmeyer" userId="f7c235f6-50cf-4f13-92f6-3abe756ca3cc" providerId="ADAL" clId="{CBC31B11-B7AA-48A3-B86E-F3A11895391B}" dt="2023-10-27T16:10:08.895" v="3979" actId="14100"/>
        <pc:sldMkLst>
          <pc:docMk/>
          <pc:sldMk cId="2208639520" sldId="287"/>
        </pc:sldMkLst>
        <pc:spChg chg="del mod">
          <ac:chgData name="Tom Johansmeyer" userId="f7c235f6-50cf-4f13-92f6-3abe756ca3cc" providerId="ADAL" clId="{CBC31B11-B7AA-48A3-B86E-F3A11895391B}" dt="2023-10-27T12:52:38.980" v="818" actId="478"/>
          <ac:spMkLst>
            <pc:docMk/>
            <pc:sldMk cId="2208639520" sldId="287"/>
            <ac:spMk id="3" creationId="{9F83E1D3-FA57-609C-DD61-4AE5FF33B12E}"/>
          </ac:spMkLst>
        </pc:spChg>
        <pc:spChg chg="add mod">
          <ac:chgData name="Tom Johansmeyer" userId="f7c235f6-50cf-4f13-92f6-3abe756ca3cc" providerId="ADAL" clId="{CBC31B11-B7AA-48A3-B86E-F3A11895391B}" dt="2023-10-27T12:55:19.387" v="932" actId="255"/>
          <ac:spMkLst>
            <pc:docMk/>
            <pc:sldMk cId="2208639520" sldId="287"/>
            <ac:spMk id="4" creationId="{8E6179D9-118A-BF1E-16B6-C78CD74294CB}"/>
          </ac:spMkLst>
        </pc:spChg>
        <pc:spChg chg="mod">
          <ac:chgData name="Tom Johansmeyer" userId="f7c235f6-50cf-4f13-92f6-3abe756ca3cc" providerId="ADAL" clId="{CBC31B11-B7AA-48A3-B86E-F3A11895391B}" dt="2023-10-27T16:10:08.895" v="3979" actId="14100"/>
          <ac:spMkLst>
            <pc:docMk/>
            <pc:sldMk cId="2208639520" sldId="287"/>
            <ac:spMk id="13" creationId="{0521CD2D-0FB9-35FD-9544-E76BB0C11511}"/>
          </ac:spMkLst>
        </pc:spChg>
        <pc:spChg chg="mod">
          <ac:chgData name="Tom Johansmeyer" userId="f7c235f6-50cf-4f13-92f6-3abe756ca3cc" providerId="ADAL" clId="{CBC31B11-B7AA-48A3-B86E-F3A11895391B}" dt="2023-10-27T15:48:12.100" v="1675" actId="313"/>
          <ac:spMkLst>
            <pc:docMk/>
            <pc:sldMk cId="2208639520" sldId="287"/>
            <ac:spMk id="14" creationId="{CEACF373-5575-DA88-B7F7-97A90604D8A1}"/>
          </ac:spMkLst>
        </pc:spChg>
        <pc:graphicFrameChg chg="add mod">
          <ac:chgData name="Tom Johansmeyer" userId="f7c235f6-50cf-4f13-92f6-3abe756ca3cc" providerId="ADAL" clId="{CBC31B11-B7AA-48A3-B86E-F3A11895391B}" dt="2023-10-27T12:54:04.078" v="833" actId="1038"/>
          <ac:graphicFrameMkLst>
            <pc:docMk/>
            <pc:sldMk cId="2208639520" sldId="287"/>
            <ac:graphicFrameMk id="2" creationId="{1A8E8F03-D7A9-46E1-D1B6-78FE8EF81534}"/>
          </ac:graphicFrameMkLst>
        </pc:graphicFrameChg>
      </pc:sldChg>
      <pc:sldChg chg="modSp add mod">
        <pc:chgData name="Tom Johansmeyer" userId="f7c235f6-50cf-4f13-92f6-3abe756ca3cc" providerId="ADAL" clId="{CBC31B11-B7AA-48A3-B86E-F3A11895391B}" dt="2023-10-27T16:38:02.935" v="6898" actId="2711"/>
        <pc:sldMkLst>
          <pc:docMk/>
          <pc:sldMk cId="1356666665" sldId="288"/>
        </pc:sldMkLst>
        <pc:spChg chg="mod">
          <ac:chgData name="Tom Johansmeyer" userId="f7c235f6-50cf-4f13-92f6-3abe756ca3cc" providerId="ADAL" clId="{CBC31B11-B7AA-48A3-B86E-F3A11895391B}" dt="2023-10-27T16:38:02.935" v="6898" actId="2711"/>
          <ac:spMkLst>
            <pc:docMk/>
            <pc:sldMk cId="1356666665" sldId="288"/>
            <ac:spMk id="2" creationId="{6DFCFAEE-D865-EA96-4F16-B13D797294B6}"/>
          </ac:spMkLst>
        </pc:spChg>
        <pc:spChg chg="mod">
          <ac:chgData name="Tom Johansmeyer" userId="f7c235f6-50cf-4f13-92f6-3abe756ca3cc" providerId="ADAL" clId="{CBC31B11-B7AA-48A3-B86E-F3A11895391B}" dt="2023-10-27T12:51:26.038" v="754" actId="20577"/>
          <ac:spMkLst>
            <pc:docMk/>
            <pc:sldMk cId="1356666665" sldId="288"/>
            <ac:spMk id="3" creationId="{BE44AF1B-950A-20E0-F954-F79BC554057F}"/>
          </ac:spMkLst>
        </pc:spChg>
      </pc:sldChg>
      <pc:sldChg chg="modSp new mod ord">
        <pc:chgData name="Tom Johansmeyer" userId="f7c235f6-50cf-4f13-92f6-3abe756ca3cc" providerId="ADAL" clId="{CBC31B11-B7AA-48A3-B86E-F3A11895391B}" dt="2023-10-27T15:59:24.032" v="2620" actId="20577"/>
        <pc:sldMkLst>
          <pc:docMk/>
          <pc:sldMk cId="2679805574" sldId="289"/>
        </pc:sldMkLst>
        <pc:spChg chg="mod">
          <ac:chgData name="Tom Johansmeyer" userId="f7c235f6-50cf-4f13-92f6-3abe756ca3cc" providerId="ADAL" clId="{CBC31B11-B7AA-48A3-B86E-F3A11895391B}" dt="2023-10-27T15:59:24.032" v="2620" actId="20577"/>
          <ac:spMkLst>
            <pc:docMk/>
            <pc:sldMk cId="2679805574" sldId="289"/>
            <ac:spMk id="2" creationId="{37DEE2E1-12E5-4D2B-1295-26CC0D692368}"/>
          </ac:spMkLst>
        </pc:spChg>
        <pc:spChg chg="mod">
          <ac:chgData name="Tom Johansmeyer" userId="f7c235f6-50cf-4f13-92f6-3abe756ca3cc" providerId="ADAL" clId="{CBC31B11-B7AA-48A3-B86E-F3A11895391B}" dt="2023-10-27T15:49:00.473" v="1781" actId="20577"/>
          <ac:spMkLst>
            <pc:docMk/>
            <pc:sldMk cId="2679805574" sldId="289"/>
            <ac:spMk id="3" creationId="{0074ABC3-872B-4031-9D7F-9F1A01B189E6}"/>
          </ac:spMkLst>
        </pc:spChg>
      </pc:sldChg>
      <pc:sldChg chg="addSp delSp modSp add mod">
        <pc:chgData name="Tom Johansmeyer" userId="f7c235f6-50cf-4f13-92f6-3abe756ca3cc" providerId="ADAL" clId="{CBC31B11-B7AA-48A3-B86E-F3A11895391B}" dt="2023-10-27T16:35:55.630" v="6786" actId="20577"/>
        <pc:sldMkLst>
          <pc:docMk/>
          <pc:sldMk cId="795489135" sldId="290"/>
        </pc:sldMkLst>
        <pc:spChg chg="mod">
          <ac:chgData name="Tom Johansmeyer" userId="f7c235f6-50cf-4f13-92f6-3abe756ca3cc" providerId="ADAL" clId="{CBC31B11-B7AA-48A3-B86E-F3A11895391B}" dt="2023-10-27T16:35:55.630" v="6786" actId="20577"/>
          <ac:spMkLst>
            <pc:docMk/>
            <pc:sldMk cId="795489135" sldId="290"/>
            <ac:spMk id="4" creationId="{8E6179D9-118A-BF1E-16B6-C78CD74294CB}"/>
          </ac:spMkLst>
        </pc:spChg>
        <pc:spChg chg="mod">
          <ac:chgData name="Tom Johansmeyer" userId="f7c235f6-50cf-4f13-92f6-3abe756ca3cc" providerId="ADAL" clId="{CBC31B11-B7AA-48A3-B86E-F3A11895391B}" dt="2023-10-27T16:17:42.409" v="4606" actId="20577"/>
          <ac:spMkLst>
            <pc:docMk/>
            <pc:sldMk cId="795489135" sldId="290"/>
            <ac:spMk id="14" creationId="{CEACF373-5575-DA88-B7F7-97A90604D8A1}"/>
          </ac:spMkLst>
        </pc:spChg>
        <pc:graphicFrameChg chg="del">
          <ac:chgData name="Tom Johansmeyer" userId="f7c235f6-50cf-4f13-92f6-3abe756ca3cc" providerId="ADAL" clId="{CBC31B11-B7AA-48A3-B86E-F3A11895391B}" dt="2023-10-27T16:17:51.244" v="4607" actId="478"/>
          <ac:graphicFrameMkLst>
            <pc:docMk/>
            <pc:sldMk cId="795489135" sldId="290"/>
            <ac:graphicFrameMk id="2" creationId="{1A8E8F03-D7A9-46E1-D1B6-78FE8EF81534}"/>
          </ac:graphicFrameMkLst>
        </pc:graphicFrameChg>
        <pc:graphicFrameChg chg="add mod">
          <ac:chgData name="Tom Johansmeyer" userId="f7c235f6-50cf-4f13-92f6-3abe756ca3cc" providerId="ADAL" clId="{CBC31B11-B7AA-48A3-B86E-F3A11895391B}" dt="2023-10-27T16:18:08.883" v="4612" actId="14100"/>
          <ac:graphicFrameMkLst>
            <pc:docMk/>
            <pc:sldMk cId="795489135" sldId="290"/>
            <ac:graphicFrameMk id="3" creationId="{1AC6C6A7-53BB-DB0A-3A2C-E6FAA8AF3144}"/>
          </ac:graphicFrameMkLst>
        </pc:graphicFrameChg>
      </pc:sldChg>
      <pc:sldChg chg="modSp add mod">
        <pc:chgData name="Tom Johansmeyer" userId="f7c235f6-50cf-4f13-92f6-3abe756ca3cc" providerId="ADAL" clId="{CBC31B11-B7AA-48A3-B86E-F3A11895391B}" dt="2023-10-27T16:29:22.130" v="6002" actId="20577"/>
        <pc:sldMkLst>
          <pc:docMk/>
          <pc:sldMk cId="1226445213" sldId="291"/>
        </pc:sldMkLst>
        <pc:spChg chg="mod">
          <ac:chgData name="Tom Johansmeyer" userId="f7c235f6-50cf-4f13-92f6-3abe756ca3cc" providerId="ADAL" clId="{CBC31B11-B7AA-48A3-B86E-F3A11895391B}" dt="2023-10-27T16:29:22.130" v="6002" actId="20577"/>
          <ac:spMkLst>
            <pc:docMk/>
            <pc:sldMk cId="1226445213" sldId="291"/>
            <ac:spMk id="2" creationId="{6DFCFAEE-D865-EA96-4F16-B13D797294B6}"/>
          </ac:spMkLst>
        </pc:spChg>
        <pc:spChg chg="mod">
          <ac:chgData name="Tom Johansmeyer" userId="f7c235f6-50cf-4f13-92f6-3abe756ca3cc" providerId="ADAL" clId="{CBC31B11-B7AA-48A3-B86E-F3A11895391B}" dt="2023-10-27T16:21:27.672" v="4862" actId="20577"/>
          <ac:spMkLst>
            <pc:docMk/>
            <pc:sldMk cId="1226445213" sldId="291"/>
            <ac:spMk id="3" creationId="{BE44AF1B-950A-20E0-F954-F79BC554057F}"/>
          </ac:spMkLst>
        </pc:spChg>
      </pc:sldChg>
      <pc:sldChg chg="new del">
        <pc:chgData name="Tom Johansmeyer" userId="f7c235f6-50cf-4f13-92f6-3abe756ca3cc" providerId="ADAL" clId="{CBC31B11-B7AA-48A3-B86E-F3A11895391B}" dt="2023-10-27T16:21:18.577" v="4850" actId="47"/>
        <pc:sldMkLst>
          <pc:docMk/>
          <pc:sldMk cId="2088348109" sldId="29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joha\AppData\Roaming\Microsoft\Excel\Book1%20(version%201).xlsb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E4-9044-85B6-B46E609F3DF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E4-9044-85B6-B46E609F3DFE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E4-9044-85B6-B46E609F3DFE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0E4-9044-85B6-B46E609F3DFE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0E4-9044-85B6-B46E609F3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4C-FC42-AD1D-6CC3C4D8F950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4C-FC42-AD1D-6CC3C4D8F950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4C-FC42-AD1D-6CC3C4D8F950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14C-FC42-AD1D-6CC3C4D8F95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14C-FC42-AD1D-6CC3C4D8F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87-3240-B382-73E5E96A35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87-3240-B382-73E5E96A35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87-3240-B382-73E5E96A35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FB4-B14C-AB4D-E6F40A04183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FB4-B14C-AB4D-E6F40A041837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FB4-B14C-AB4D-E6F40A041837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FB4-B14C-AB4D-E6F40A041837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0D-8046-AB67-6946CFFA4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3E0-5748-8883-483A67A7AD5A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3E0-5748-8883-483A67A7AD5A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3E0-5748-8883-483A67A7AD5A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3E0-5748-8883-483A67A7AD5A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0D-8046-AB67-6946CFFA4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F7-C34C-B03E-6C44C3C5AF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F7-C34C-B03E-6C44C3C5AF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F7-C34C-B03E-6C44C3C5AF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291-CC4D-B75E-B0DC3BBEED47}"/>
              </c:ext>
            </c:extLst>
          </c:dPt>
          <c:dPt>
            <c:idx val="1"/>
            <c:bubble3D val="0"/>
            <c:spPr>
              <a:solidFill>
                <a:schemeClr val="bg2">
                  <a:lumMod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291-CC4D-B75E-B0DC3BBEED47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291-CC4D-B75E-B0DC3BBEED47}"/>
              </c:ext>
            </c:extLst>
          </c:dPt>
          <c:dPt>
            <c:idx val="3"/>
            <c:bubble3D val="0"/>
            <c:spPr>
              <a:solidFill>
                <a:srgbClr val="C0D78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291-CC4D-B75E-B0DC3BBEED47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291-CC4D-B75E-B0DC3BBEED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4E8-F34F-946C-E29D000C401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4E8-F34F-946C-E29D000C401B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4E8-F34F-946C-E29D000C401B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4E8-F34F-946C-E29D000C401B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E8-F34F-946C-E29D000C40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54-8245-8BF0-56190D0BF5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54-8245-8BF0-56190D0BF5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54-8245-8BF0-56190D0BF5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30A-4F47-9FAF-CF2EB2C31010}"/>
              </c:ext>
            </c:extLst>
          </c:dPt>
          <c:dPt>
            <c:idx val="1"/>
            <c:bubble3D val="0"/>
            <c:spPr>
              <a:solidFill>
                <a:schemeClr val="accent3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0A-4F47-9FAF-CF2EB2C31010}"/>
              </c:ext>
            </c:extLst>
          </c:dPt>
          <c:dPt>
            <c:idx val="2"/>
            <c:bubble3D val="0"/>
            <c:spPr>
              <a:solidFill>
                <a:schemeClr val="accent3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30A-4F47-9FAF-CF2EB2C31010}"/>
              </c:ext>
            </c:extLst>
          </c:dPt>
          <c:dPt>
            <c:idx val="3"/>
            <c:bubble3D val="0"/>
            <c:spPr>
              <a:solidFill>
                <a:schemeClr val="accent3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30A-4F47-9FAF-CF2EB2C3101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30A-4F47-9FAF-CF2EB2C31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240-0A47-BE9C-0EF8673EBD8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240-0A47-BE9C-0EF8673EBD8A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240-0A47-BE9C-0EF8673EBD8A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240-0A47-BE9C-0EF8673EBD8A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240-0A47-BE9C-0EF8673EB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6E-9A48-9FD2-EAA66A8E64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6E-9A48-9FD2-EAA66A8E64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6E-9A48-9FD2-EAA66A8E64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ADD-2B48-AD2E-2885F92FD7AD}"/>
              </c:ext>
            </c:extLst>
          </c:dPt>
          <c:dPt>
            <c:idx val="1"/>
            <c:bubble3D val="0"/>
            <c:spPr>
              <a:solidFill>
                <a:schemeClr val="accent5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ADD-2B48-AD2E-2885F92FD7AD}"/>
              </c:ext>
            </c:extLst>
          </c:dPt>
          <c:dPt>
            <c:idx val="2"/>
            <c:bubble3D val="0"/>
            <c:spPr>
              <a:solidFill>
                <a:schemeClr val="accent5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ADD-2B48-AD2E-2885F92FD7AD}"/>
              </c:ext>
            </c:extLst>
          </c:dPt>
          <c:dPt>
            <c:idx val="3"/>
            <c:bubble3D val="0"/>
            <c:spPr>
              <a:solidFill>
                <a:schemeClr val="accent5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ADD-2B48-AD2E-2885F92FD7AD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ADD-2B48-AD2E-2885F92FD7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60-7D40-88B5-C9E4B3A1792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60-7D40-88B5-C9E4B3A1792F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60-7D40-88B5-C9E4B3A1792F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60-7D40-88B5-C9E4B3A1792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60-7D40-88B5-C9E4B3A179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89-F444-B82D-9ABA2D8462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89-F444-B82D-9ABA2D8462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89-F444-B82D-9ABA2D8462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445-FE44-B83F-D9C17780D55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445-FE44-B83F-D9C17780D55A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445-FE44-B83F-D9C17780D55A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445-FE44-B83F-D9C17780D55A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445-FE44-B83F-D9C17780D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5C0-B748-BFA7-5AEB3841D101}"/>
              </c:ext>
            </c:extLst>
          </c:dPt>
          <c:dPt>
            <c:idx val="1"/>
            <c:bubble3D val="0"/>
            <c:spPr>
              <a:solidFill>
                <a:schemeClr val="accent4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5C0-B748-BFA7-5AEB3841D101}"/>
              </c:ext>
            </c:extLst>
          </c:dPt>
          <c:dPt>
            <c:idx val="2"/>
            <c:bubble3D val="0"/>
            <c:spPr>
              <a:solidFill>
                <a:schemeClr val="accent4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5C0-B748-BFA7-5AEB3841D101}"/>
              </c:ext>
            </c:extLst>
          </c:dPt>
          <c:dPt>
            <c:idx val="3"/>
            <c:bubble3D val="0"/>
            <c:spPr>
              <a:solidFill>
                <a:schemeClr val="accent4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5C0-B748-BFA7-5AEB3841D101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5C0-B748-BFA7-5AEB3841D1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B9-DD49-873E-DCB3652365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B9-DD49-873E-DCB3652365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B9-DD49-873E-DCB3652365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Historical Cyber Event</a:t>
            </a:r>
            <a:r>
              <a:rPr lang="en-US" baseline="0"/>
              <a:t> Activity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Sheet1!$A$41</c:f>
              <c:strCache>
                <c:ptCount val="1"/>
                <c:pt idx="0">
                  <c:v>Aggregate Economic Loss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Sheet1!$B$40:$Y$40</c:f>
              <c:numCache>
                <c:formatCode>General</c:formatCode>
                <c:ptCount val="24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  <c:pt idx="22">
                  <c:v>2021</c:v>
                </c:pt>
                <c:pt idx="23">
                  <c:v>2022</c:v>
                </c:pt>
              </c:numCache>
            </c:numRef>
          </c:cat>
          <c:val>
            <c:numRef>
              <c:f>Sheet1!$B$41:$Y$41</c:f>
              <c:numCache>
                <c:formatCode>_("$"* #,##0_);_("$"* \(#,##0\);_("$"* "-"??_);_(@_)</c:formatCode>
                <c:ptCount val="24"/>
                <c:pt idx="0">
                  <c:v>2960.379766689909</c:v>
                </c:pt>
                <c:pt idx="1">
                  <c:v>28741.551132911729</c:v>
                </c:pt>
                <c:pt idx="2">
                  <c:v>46414.349564151969</c:v>
                </c:pt>
                <c:pt idx="3" formatCode="General">
                  <c:v>0</c:v>
                </c:pt>
                <c:pt idx="4">
                  <c:v>66983.931227545268</c:v>
                </c:pt>
                <c:pt idx="5">
                  <c:v>65543.672857736339</c:v>
                </c:pt>
                <c:pt idx="6" formatCode="General">
                  <c:v>0</c:v>
                </c:pt>
                <c:pt idx="7" formatCode="General">
                  <c:v>0</c:v>
                </c:pt>
                <c:pt idx="8">
                  <c:v>34431.079906876905</c:v>
                </c:pt>
                <c:pt idx="9" formatCode="General">
                  <c:v>0</c:v>
                </c:pt>
                <c:pt idx="10" formatCode="General">
                  <c:v>0</c:v>
                </c:pt>
                <c:pt idx="11" formatCode="General">
                  <c:v>0</c:v>
                </c:pt>
                <c:pt idx="12" formatCode="General">
                  <c:v>0</c:v>
                </c:pt>
                <c:pt idx="13" formatCode="General">
                  <c:v>0</c:v>
                </c:pt>
                <c:pt idx="14">
                  <c:v>867.67416724644784</c:v>
                </c:pt>
                <c:pt idx="15" formatCode="General">
                  <c:v>0</c:v>
                </c:pt>
                <c:pt idx="16" formatCode="General">
                  <c:v>0</c:v>
                </c:pt>
                <c:pt idx="17" formatCode="General">
                  <c:v>0</c:v>
                </c:pt>
                <c:pt idx="18">
                  <c:v>16229.8370402</c:v>
                </c:pt>
                <c:pt idx="19" formatCode="General">
                  <c:v>0</c:v>
                </c:pt>
                <c:pt idx="20" formatCode="General">
                  <c:v>0</c:v>
                </c:pt>
                <c:pt idx="21" formatCode="General">
                  <c:v>0</c:v>
                </c:pt>
                <c:pt idx="22" formatCode="General">
                  <c:v>0</c:v>
                </c:pt>
                <c:pt idx="23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36-4EE7-82B4-B187CBD98D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42658015"/>
        <c:axId val="2042658975"/>
      </c:barChart>
      <c:lineChart>
        <c:grouping val="standard"/>
        <c:varyColors val="0"/>
        <c:ser>
          <c:idx val="1"/>
          <c:order val="1"/>
          <c:tx>
            <c:strRef>
              <c:f>Sheet1!$A$42</c:f>
              <c:strCache>
                <c:ptCount val="1"/>
                <c:pt idx="0">
                  <c:v>Number of Events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Sheet1!$B$40:$Y$40</c:f>
              <c:numCache>
                <c:formatCode>General</c:formatCode>
                <c:ptCount val="24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  <c:pt idx="22">
                  <c:v>2021</c:v>
                </c:pt>
                <c:pt idx="23">
                  <c:v>2022</c:v>
                </c:pt>
              </c:numCache>
            </c:numRef>
          </c:cat>
          <c:val>
            <c:numRef>
              <c:f>Sheet1!$B$42:$Y$42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36-4EE7-82B4-B187CBD98D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0319119"/>
        <c:axId val="200319599"/>
      </c:lineChart>
      <c:catAx>
        <c:axId val="2042658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2658975"/>
        <c:crosses val="autoZero"/>
        <c:auto val="1"/>
        <c:lblAlgn val="ctr"/>
        <c:lblOffset val="100"/>
        <c:noMultiLvlLbl val="0"/>
      </c:catAx>
      <c:valAx>
        <c:axId val="2042658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2658015"/>
        <c:crosses val="autoZero"/>
        <c:crossBetween val="between"/>
      </c:valAx>
      <c:valAx>
        <c:axId val="200319599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319119"/>
        <c:crosses val="max"/>
        <c:crossBetween val="between"/>
      </c:valAx>
      <c:catAx>
        <c:axId val="20031911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031959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Annual Aggregate Catastrophe Economic Losses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Natural Catastrophe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Sheet2!$B$1:$X$1</c:f>
              <c:numCache>
                <c:formatCode>General</c:formatCode>
                <c:ptCount val="23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  <c:pt idx="22">
                  <c:v>2021</c:v>
                </c:pt>
              </c:numCache>
            </c:numRef>
          </c:cat>
          <c:val>
            <c:numRef>
              <c:f>Sheet2!$B$2:$X$2</c:f>
              <c:numCache>
                <c:formatCode>General</c:formatCode>
                <c:ptCount val="23"/>
                <c:pt idx="0">
                  <c:v>165.06</c:v>
                </c:pt>
                <c:pt idx="1">
                  <c:v>50.56</c:v>
                </c:pt>
                <c:pt idx="2">
                  <c:v>53.43</c:v>
                </c:pt>
                <c:pt idx="3">
                  <c:v>81.569999999999993</c:v>
                </c:pt>
                <c:pt idx="4">
                  <c:v>106.74</c:v>
                </c:pt>
                <c:pt idx="5">
                  <c:v>201.47</c:v>
                </c:pt>
                <c:pt idx="6">
                  <c:v>326.14</c:v>
                </c:pt>
                <c:pt idx="7">
                  <c:v>64.31</c:v>
                </c:pt>
                <c:pt idx="8">
                  <c:v>88.6</c:v>
                </c:pt>
                <c:pt idx="9">
                  <c:v>313.33</c:v>
                </c:pt>
                <c:pt idx="10">
                  <c:v>78.41</c:v>
                </c:pt>
                <c:pt idx="11">
                  <c:v>256.23</c:v>
                </c:pt>
                <c:pt idx="12">
                  <c:v>478.7</c:v>
                </c:pt>
                <c:pt idx="13">
                  <c:v>205.89</c:v>
                </c:pt>
                <c:pt idx="14">
                  <c:v>144.24</c:v>
                </c:pt>
                <c:pt idx="15">
                  <c:v>115.84</c:v>
                </c:pt>
                <c:pt idx="16">
                  <c:v>93.04</c:v>
                </c:pt>
                <c:pt idx="17">
                  <c:v>187.33</c:v>
                </c:pt>
                <c:pt idx="18">
                  <c:v>370.09</c:v>
                </c:pt>
                <c:pt idx="19">
                  <c:v>179.8</c:v>
                </c:pt>
                <c:pt idx="20">
                  <c:v>145.38</c:v>
                </c:pt>
                <c:pt idx="21">
                  <c:v>202</c:v>
                </c:pt>
                <c:pt idx="22">
                  <c:v>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83-426F-81AF-6E52514CB7DC}"/>
            </c:ext>
          </c:extLst>
        </c:ser>
        <c:ser>
          <c:idx val="1"/>
          <c:order val="1"/>
          <c:tx>
            <c:strRef>
              <c:f>Sheet2!$A$3</c:f>
              <c:strCache>
                <c:ptCount val="1"/>
                <c:pt idx="0">
                  <c:v>Cyber Catastrophe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Sheet2!$B$1:$X$1</c:f>
              <c:numCache>
                <c:formatCode>General</c:formatCode>
                <c:ptCount val="23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  <c:pt idx="22">
                  <c:v>2021</c:v>
                </c:pt>
              </c:numCache>
            </c:numRef>
          </c:cat>
          <c:val>
            <c:numRef>
              <c:f>Sheet2!$B$3:$X$3</c:f>
              <c:numCache>
                <c:formatCode>General</c:formatCode>
                <c:ptCount val="23"/>
                <c:pt idx="0">
                  <c:v>1.5</c:v>
                </c:pt>
                <c:pt idx="1">
                  <c:v>15</c:v>
                </c:pt>
                <c:pt idx="2">
                  <c:v>24.95</c:v>
                </c:pt>
                <c:pt idx="4">
                  <c:v>38.200000000000003</c:v>
                </c:pt>
                <c:pt idx="5">
                  <c:v>38.5</c:v>
                </c:pt>
                <c:pt idx="8">
                  <c:v>22.1</c:v>
                </c:pt>
                <c:pt idx="14">
                  <c:v>0.66500000000000004</c:v>
                </c:pt>
                <c:pt idx="18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83-426F-81AF-6E52514CB7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4394799"/>
        <c:axId val="1546695183"/>
      </c:barChart>
      <c:catAx>
        <c:axId val="20443947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6695183"/>
        <c:crosses val="autoZero"/>
        <c:auto val="1"/>
        <c:lblAlgn val="ctr"/>
        <c:lblOffset val="100"/>
        <c:noMultiLvlLbl val="0"/>
      </c:catAx>
      <c:valAx>
        <c:axId val="15466951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43947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5261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3236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16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29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876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39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41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7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3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hart" Target="../charts/chart6.xml"/><Relationship Id="rId1" Type="http://schemas.openxmlformats.org/officeDocument/2006/relationships/slideMaster" Target="../slideMasters/slideMaster2.xml"/><Relationship Id="rId4" Type="http://schemas.openxmlformats.org/officeDocument/2006/relationships/chart" Target="../charts/chart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Master" Target="../slideMasters/slideMaster3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image" Target="../media/image3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Master" Target="../slideMasters/slideMaster4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image" Target="../media/image3.emf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Master" Target="../slideMasters/slideMaster5.xml"/><Relationship Id="rId6" Type="http://schemas.openxmlformats.org/officeDocument/2006/relationships/chart" Target="../charts/chart22.xml"/><Relationship Id="rId5" Type="http://schemas.openxmlformats.org/officeDocument/2006/relationships/chart" Target="../charts/chart21.xml"/><Relationship Id="rId4" Type="http://schemas.openxmlformats.org/officeDocument/2006/relationships/image" Target="../media/image3.emf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Relationship Id="rId4" Type="http://schemas.openxmlformats.org/officeDocument/2006/relationships/chart" Target="../charts/chart25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24E997-EF74-3066-3E90-5F29FC2885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13" name="Parallelogram 12">
            <a:extLst>
              <a:ext uri="{FF2B5EF4-FFF2-40B4-BE49-F238E27FC236}">
                <a16:creationId xmlns:a16="http://schemas.microsoft.com/office/drawing/2014/main" id="{AB69DAB4-6254-5D35-3D24-CBF4B8CFB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ross lit image of a female looking to the left with an ambitious facial expression.">
            <a:extLst>
              <a:ext uri="{FF2B5EF4-FFF2-40B4-BE49-F238E27FC236}">
                <a16:creationId xmlns:a16="http://schemas.microsoft.com/office/drawing/2014/main" id="{48E68861-82CC-CA96-E1AA-4105331315A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815896" y="559786"/>
            <a:ext cx="5070764" cy="636942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0012AF0-7806-4695-4D12-697B57463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2925C3F4-DAE6-4949-0DD3-CDC15A7E8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</p:spTree>
    <p:extLst>
      <p:ext uri="{BB962C8B-B14F-4D97-AF65-F5344CB8AC3E}">
        <p14:creationId xmlns:p14="http://schemas.microsoft.com/office/powerpoint/2010/main" val="11933153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A17088F-183C-09B6-119E-18CBEA4DC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1"/>
            <a:ext cx="12205185" cy="6917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881A637-822A-D582-CE29-DAAB7B913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DF433404-31AF-2F2E-A49A-5BB5256B1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cross lit image of a female looking to the left with an ambitious facial expression.">
            <a:extLst>
              <a:ext uri="{FF2B5EF4-FFF2-40B4-BE49-F238E27FC236}">
                <a16:creationId xmlns:a16="http://schemas.microsoft.com/office/drawing/2014/main" id="{BC73D607-7AEE-B551-2BCA-87D6CC7FB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815896" y="559786"/>
            <a:ext cx="5070764" cy="63694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EE03BC2-1FB4-3AC0-0B7E-4BCB3323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E9685F2-443F-73EA-DF58-866C8B5B2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</p:spTree>
    <p:extLst>
      <p:ext uri="{BB962C8B-B14F-4D97-AF65-F5344CB8AC3E}">
        <p14:creationId xmlns:p14="http://schemas.microsoft.com/office/powerpoint/2010/main" val="17539274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D8D45A-F361-D5AC-1E73-826ACEC9D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8167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3027D3-949D-CC15-261E-5A192CE1F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936646" y="65170"/>
            <a:ext cx="1328691" cy="118201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6520" y="1312178"/>
            <a:ext cx="1376483" cy="28620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09982" y="4166912"/>
            <a:ext cx="1182017" cy="1196939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</p:spTree>
    <p:extLst>
      <p:ext uri="{BB962C8B-B14F-4D97-AF65-F5344CB8AC3E}">
        <p14:creationId xmlns:p14="http://schemas.microsoft.com/office/powerpoint/2010/main" val="16091866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</p:spTree>
    <p:extLst>
      <p:ext uri="{BB962C8B-B14F-4D97-AF65-F5344CB8AC3E}">
        <p14:creationId xmlns:p14="http://schemas.microsoft.com/office/powerpoint/2010/main" val="38880066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23D71B6-E4B0-DC8E-E013-DCA7E1E62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26234"/>
            <a:ext cx="687192" cy="687192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319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A462F0EF-C70D-F224-B6F1-BDE5C2F3EE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83687" y="1"/>
            <a:ext cx="4819426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04CD2D-C237-1323-E0AD-9DCBB8024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7383687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286561"/>
            <a:ext cx="514478" cy="514478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1171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26C44908-C422-E090-6B58-1342C65686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89" y="-3579"/>
            <a:ext cx="4683360" cy="6875648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D6A08F6-B3EE-E2AB-71C3-1F3BD7221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6170" y="0"/>
            <a:ext cx="7515830" cy="6858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2B7F059A-1013-818F-E68D-B59E75CDA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90" y="0"/>
            <a:ext cx="687192" cy="13654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0974BC9-01C6-20A8-D440-56AE74CF3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6594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AA0673A0-B7CD-36BD-6AC5-01F452C6EA9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3422287"/>
            <a:ext cx="12210303" cy="3435713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A970D3-C3B3-CADC-851B-153E62B0B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4155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980241" y="3429000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573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8C2FD7-5968-486B-3A99-051911369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3863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46D21B-D681-EF5F-D271-8CEF4C29B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53B94D7A-40DC-DA14-DCBE-B0869C3D41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C3DC414-B9EA-3DAB-D78D-CF6A5E352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B2F87B-51B3-1C49-89EE-96FC96A4A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9CD6AD59-0524-BB6C-BB53-A1023BC475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72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71422221-76D8-3A61-588D-455C7F86007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32CEEF4C-25E3-3845-CC2C-9E188F5F2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4445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2426DCC2-C443-4A42-1F42-8F5A778D7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93762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16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20E5E6C5-8017-569B-5D3E-5FE76987E5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33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123C17-B7AA-4138-A771-88891C8C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C0D6E9-20D8-5AD3-CCD2-D3AAD2FEFE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8D6F6C-BC87-19F5-4A6A-B2C47537A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343AAAC9-0D4D-AC5E-C3D4-50D665C07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CBF418E9-8D24-17CA-006F-2BE9F2CD0F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F55BB367-F9D1-7189-4F5E-8739FADB63E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5CDF2225-D9E1-4D44-D341-BABCF43EB64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206953D7-7992-9E24-C356-B5339291E9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EA9C2072-1EFC-DB57-201F-921204BB0F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B39D0A08-F49B-3D61-2FFF-158CC4122F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913231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596787-D640-D370-B0D5-5B0A17A4D209}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49062573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299306948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ACD527-39BE-1265-E7CC-1AF12893D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E4B22B-2255-3F9E-86B2-D249966E2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B42E8435-EAA8-856C-8B36-D066DD15B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3998FF0-82E7-BC57-A0B6-AC1E3923D19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503002157"/>
              </p:ext>
            </p:extLst>
          </p:nvPr>
        </p:nvGraphicFramePr>
        <p:xfrm>
          <a:off x="5757106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0F240A3-F6BB-402A-1AC4-7AA5562A2B8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0099169"/>
              </p:ext>
            </p:extLst>
          </p:nvPr>
        </p:nvGraphicFramePr>
        <p:xfrm>
          <a:off x="528400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211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560574-F2A9-F8D5-E258-C8876C65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E3527EF-CFE3-3C2D-BF02-BA215510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57A036-FA08-A53E-F8D3-92A91B5DC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70CB8AB6-2E86-BE40-9FCA-62959624F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2612C29-5DA4-9BE3-6133-2697B323EBA9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734899534"/>
              </p:ext>
            </p:extLst>
          </p:nvPr>
        </p:nvGraphicFramePr>
        <p:xfrm>
          <a:off x="183142" y="1249390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30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96110E-8D86-1D75-C72F-7BD18E87A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DC31954F-7162-6484-5577-249595356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BD8170-8F1E-D45F-96C7-3ACCC34A0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00B94C-70FE-C2B3-544F-BC05EEDF2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DA70019B-88CE-9FFA-DE65-47A359CD69A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FDD4F35C-D027-D96B-2AF2-1DD15957D1F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CB7C2D0B-9CD9-0882-59E8-86BC7964DD6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BBCCADAC-5B5A-B692-1EEE-9412B11E0D5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CB21B104-33ED-5EEE-27B1-694D1924FB0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4483DE55-98C9-DEC7-8AF2-F2CC0B732C1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CA1C2025-B6B3-2019-75CE-F995538AF29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1BDE7A15-4121-3DF5-5BD7-B866EF0E7FF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0" name="Picture Placeholder 5">
            <a:extLst>
              <a:ext uri="{FF2B5EF4-FFF2-40B4-BE49-F238E27FC236}">
                <a16:creationId xmlns:a16="http://schemas.microsoft.com/office/drawing/2014/main" id="{7FF99D4F-DDA9-62E1-4B2E-06161CEA7FC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1" name="Text Placeholder 20">
            <a:extLst>
              <a:ext uri="{FF2B5EF4-FFF2-40B4-BE49-F238E27FC236}">
                <a16:creationId xmlns:a16="http://schemas.microsoft.com/office/drawing/2014/main" id="{85100E4B-E63C-9636-8E0D-C692B67815B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2" name="Picture Placeholder 5">
            <a:extLst>
              <a:ext uri="{FF2B5EF4-FFF2-40B4-BE49-F238E27FC236}">
                <a16:creationId xmlns:a16="http://schemas.microsoft.com/office/drawing/2014/main" id="{0E9EAC08-C06C-F1CF-6CC8-DCE12125027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3" name="Text Placeholder 20">
            <a:extLst>
              <a:ext uri="{FF2B5EF4-FFF2-40B4-BE49-F238E27FC236}">
                <a16:creationId xmlns:a16="http://schemas.microsoft.com/office/drawing/2014/main" id="{9DA55901-E8E4-45DD-B180-E46F9DEB2C4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4" name="Picture Placeholder 5">
            <a:extLst>
              <a:ext uri="{FF2B5EF4-FFF2-40B4-BE49-F238E27FC236}">
                <a16:creationId xmlns:a16="http://schemas.microsoft.com/office/drawing/2014/main" id="{8A7BA5E4-E9F9-FCB0-EEC2-7B65F16936C0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5" name="Text Placeholder 20">
            <a:extLst>
              <a:ext uri="{FF2B5EF4-FFF2-40B4-BE49-F238E27FC236}">
                <a16:creationId xmlns:a16="http://schemas.microsoft.com/office/drawing/2014/main" id="{3BB572D1-4B80-0FF7-031E-FD1AF4C354B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6" name="Picture Placeholder 5">
            <a:extLst>
              <a:ext uri="{FF2B5EF4-FFF2-40B4-BE49-F238E27FC236}">
                <a16:creationId xmlns:a16="http://schemas.microsoft.com/office/drawing/2014/main" id="{03E8A6AE-4867-B976-FFB1-32750AEAE8CC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7" name="Text Placeholder 20">
            <a:extLst>
              <a:ext uri="{FF2B5EF4-FFF2-40B4-BE49-F238E27FC236}">
                <a16:creationId xmlns:a16="http://schemas.microsoft.com/office/drawing/2014/main" id="{F2198023-A772-5E2F-FD94-F1CA19C6348C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619539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D2DBB6-AEA4-EF98-DC95-85F4A6BB0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16C779-E5E4-1C18-33EB-25D06226C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3A6C22-EAB1-F2F4-463F-DD11CEB10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3C1EB483-6560-18C4-1DD5-C6CC62E7E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976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740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1AD642-D127-DF9C-6319-DACB2F9F6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94FD06-6099-8617-234D-0FB12E328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4FA7D6A1-791A-F305-BC35-BC21E6366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7488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73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95977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AB4A0A9-65E0-D340-E996-78C34447A3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F509E0A0-1AE4-A9C0-AD2F-2CA577745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cross lit image of a female looking to the left with an ambitious facial expression.">
            <a:extLst>
              <a:ext uri="{FF2B5EF4-FFF2-40B4-BE49-F238E27FC236}">
                <a16:creationId xmlns:a16="http://schemas.microsoft.com/office/drawing/2014/main" id="{41813A45-0BA1-690E-D4B4-123A5E2836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683" y="320633"/>
            <a:ext cx="4381125" cy="668408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2D4673-115A-9026-5DB8-1B4248F4B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A85106C0-88D2-A925-AAD9-9ECE7785E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587905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1222DB3-A858-6600-467C-36027E6BA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946F7EE-BCDD-61F6-1796-F7D2CD36F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3CD77D6E-DF5B-6243-8C99-D41590DE2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ross lit image of a female looking to the left with an ambitious facial expression.">
            <a:extLst>
              <a:ext uri="{FF2B5EF4-FFF2-40B4-BE49-F238E27FC236}">
                <a16:creationId xmlns:a16="http://schemas.microsoft.com/office/drawing/2014/main" id="{F06D0B8F-5D8E-97EB-450C-0B61B48616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683" y="320633"/>
            <a:ext cx="4381125" cy="668408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35123BC-862D-CBC0-6A4B-46E623493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6ED16297-E14E-76CA-34F8-8E2048D3D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491409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E96522-04F0-020E-B807-7BEA6646D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3027D3-949D-CC15-261E-5A192CE1F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936646" y="65170"/>
            <a:ext cx="1328691" cy="118201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018885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859987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CAD9F4-57C0-090E-748D-A20EA1F1A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391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D07E4F55-60A0-EA97-1403-5F4F6F97935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69661" y="-1"/>
            <a:ext cx="4833452" cy="6858001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40A54E-697B-3198-466A-5420857C2D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96872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2962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7F90A1AF-A084-F4CD-26F9-FFB3C35FF5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89" y="-8825"/>
            <a:ext cx="4683360" cy="68668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213D0E-DE64-2889-AE16-EB8CF4771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70" y="-36768"/>
            <a:ext cx="7533785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0974BC9-01C6-20A8-D440-56AE74CF3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2284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B18DDC-A9A9-AD3F-9BB5-5BEB8A5988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3422287"/>
            <a:ext cx="12210303" cy="343571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FC92F8-B5D6-8246-F09E-48F7ED6CA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3465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16981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8135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23D45E-DB47-7FFE-1170-108C289B4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2012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0FB6D0-6320-92AE-E7DA-DC656763F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25A1EE52-8A80-C5CB-35F9-F00472846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2475E0-FE9D-217C-C821-B285CEF68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05C8FE-2B7B-86F1-F1CB-4CD453AC2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60BA0D0-FF80-6BD5-E0AF-849FA7EACA9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20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DDE6D906-0F76-A069-F8B3-460F792608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6" name="Parallelogram 5">
            <a:extLst>
              <a:ext uri="{FF2B5EF4-FFF2-40B4-BE49-F238E27FC236}">
                <a16:creationId xmlns:a16="http://schemas.microsoft.com/office/drawing/2014/main" id="{32CEEF4C-25E3-3845-CC2C-9E188F5F2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2426DCC2-C443-4A42-1F42-8F5A778D7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93762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9323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20E5E6C5-8017-569B-5D3E-5FE76987E5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597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riple Text &amp;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24804FE-810D-2D47-D26B-D6A75E59F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1F559438-3A59-CAE3-AC9E-82ED0E6E6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7889584-28D8-FE26-9A59-4417233E5E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CAB609-3531-DA1C-133F-7D5E9BE20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EA7B4CA-F9B4-EF0A-579F-CC0FD1E8E2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B90D53F9-62C3-C3EA-AFA9-E2320FEABD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6A7C8CB1-5956-6E7D-4D12-3C9104DD62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4F02D1A4-9C15-3810-C522-C911B13DA1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74CEF33F-4ACA-4304-A683-5CF2B0DCC9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4D60B058-6A0B-12AE-6FD4-355A3FCF0B2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723769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7EB28F4-E0E4-B0B5-746A-50A38B96D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51525A05-B8A1-3918-AFB4-A7B1971BF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243A14-786E-D99F-7075-157250C67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CD356C-A596-B3AD-1175-FAF67AB69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73111166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5274167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2267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BD8CBA-0827-96BA-AE51-49882E95D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CE6292B5-CA87-57B5-D0C7-980C00E15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A93151-76B9-08DC-F6B2-C3C85215B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C96E9F-2CCF-8EBE-C23F-92F8CE080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BF8A6FF-00C5-CDB4-82AB-3FC1E6BBE5EB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734591289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4424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5F454E-7420-A1C9-9EBD-31BF1E9FF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11558B62-457F-C70B-CB34-6061C705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87CFEC-5909-0651-8E6C-48DBBAC65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D2219D8-5CFE-F1EF-70C5-EFB77A8F9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74946B11-355B-FFD0-8DFA-339FD1C6F07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56817FD7-5066-5FB2-5F54-E4DEDBD3E6A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2" name="Picture Placeholder 5">
            <a:extLst>
              <a:ext uri="{FF2B5EF4-FFF2-40B4-BE49-F238E27FC236}">
                <a16:creationId xmlns:a16="http://schemas.microsoft.com/office/drawing/2014/main" id="{36454948-456D-FF37-7B85-CFBD797B092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3" name="Text Placeholder 20">
            <a:extLst>
              <a:ext uri="{FF2B5EF4-FFF2-40B4-BE49-F238E27FC236}">
                <a16:creationId xmlns:a16="http://schemas.microsoft.com/office/drawing/2014/main" id="{D6E8776C-EB8F-8D8D-40BC-D66E9BDAA7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4" name="Picture Placeholder 5">
            <a:extLst>
              <a:ext uri="{FF2B5EF4-FFF2-40B4-BE49-F238E27FC236}">
                <a16:creationId xmlns:a16="http://schemas.microsoft.com/office/drawing/2014/main" id="{18359FA8-DC51-92B5-631C-1F8DF5F4DE6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F412C033-0A9C-CE33-561D-85A4CDEC262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6" name="Picture Placeholder 5">
            <a:extLst>
              <a:ext uri="{FF2B5EF4-FFF2-40B4-BE49-F238E27FC236}">
                <a16:creationId xmlns:a16="http://schemas.microsoft.com/office/drawing/2014/main" id="{8936E9B3-6D96-F9CB-9133-B7F403F5D73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7" name="Text Placeholder 20">
            <a:extLst>
              <a:ext uri="{FF2B5EF4-FFF2-40B4-BE49-F238E27FC236}">
                <a16:creationId xmlns:a16="http://schemas.microsoft.com/office/drawing/2014/main" id="{0403FBAD-01D2-58D9-29FF-C9A8EF26703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8" name="Picture Placeholder 5">
            <a:extLst>
              <a:ext uri="{FF2B5EF4-FFF2-40B4-BE49-F238E27FC236}">
                <a16:creationId xmlns:a16="http://schemas.microsoft.com/office/drawing/2014/main" id="{AB74B8BA-9E54-AB27-7A85-147E3C3C269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9" name="Text Placeholder 20">
            <a:extLst>
              <a:ext uri="{FF2B5EF4-FFF2-40B4-BE49-F238E27FC236}">
                <a16:creationId xmlns:a16="http://schemas.microsoft.com/office/drawing/2014/main" id="{1A2383AA-6EEA-C603-35FB-14A7538940C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0" name="Picture Placeholder 5">
            <a:extLst>
              <a:ext uri="{FF2B5EF4-FFF2-40B4-BE49-F238E27FC236}">
                <a16:creationId xmlns:a16="http://schemas.microsoft.com/office/drawing/2014/main" id="{89D30028-FA88-B002-2FDD-B10E874CD36F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1" name="Text Placeholder 20">
            <a:extLst>
              <a:ext uri="{FF2B5EF4-FFF2-40B4-BE49-F238E27FC236}">
                <a16:creationId xmlns:a16="http://schemas.microsoft.com/office/drawing/2014/main" id="{B670A407-0B83-0F6D-3A85-23368357B96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2" name="Picture Placeholder 5">
            <a:extLst>
              <a:ext uri="{FF2B5EF4-FFF2-40B4-BE49-F238E27FC236}">
                <a16:creationId xmlns:a16="http://schemas.microsoft.com/office/drawing/2014/main" id="{CB0BDBAC-4E2B-E701-95FD-A8A65EEF98D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3" name="Text Placeholder 20">
            <a:extLst>
              <a:ext uri="{FF2B5EF4-FFF2-40B4-BE49-F238E27FC236}">
                <a16:creationId xmlns:a16="http://schemas.microsoft.com/office/drawing/2014/main" id="{FC9F926F-8091-D3E7-4A07-1781D41F47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4" name="Picture Placeholder 5">
            <a:extLst>
              <a:ext uri="{FF2B5EF4-FFF2-40B4-BE49-F238E27FC236}">
                <a16:creationId xmlns:a16="http://schemas.microsoft.com/office/drawing/2014/main" id="{D46A5666-A629-22CD-D4CF-53133ADC2BB2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5" name="Text Placeholder 20">
            <a:extLst>
              <a:ext uri="{FF2B5EF4-FFF2-40B4-BE49-F238E27FC236}">
                <a16:creationId xmlns:a16="http://schemas.microsoft.com/office/drawing/2014/main" id="{9531FA46-8EAB-D8C6-C5A3-890D5559D93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9807825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033B61-243E-23B9-D2B4-D8CBFCA71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7007584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0B17C645-6B6B-45D5-D9F7-08BD67D9C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2A2116-9355-9CB2-2F01-0619DAB18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6050CF-2A06-92AB-D808-D87D191BE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404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6654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62197754-6497-4ED7-85BB-FE4DFF167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D6C2D2-46BD-B8EB-E875-40920C8E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073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B00B66-17D9-8CAC-E74B-FD5630501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7112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1678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07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rgbClr val="018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rgbClr val="2EA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rgbClr val="018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rgbClr val="2EA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92987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F1798BE-ABFB-ACCA-E11F-7781D6DC5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878DDEB8-683C-24B4-E3E7-A614D8183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D17895EF-9B57-6A4E-9C72-5A43B1696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cross lit image of a female looking to the right with an ambitious facial expression.">
            <a:extLst>
              <a:ext uri="{FF2B5EF4-FFF2-40B4-BE49-F238E27FC236}">
                <a16:creationId xmlns:a16="http://schemas.microsoft.com/office/drawing/2014/main" id="{9E205128-2EC2-2D1F-65B1-99722776AC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3949" y="736270"/>
            <a:ext cx="5462804" cy="61810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A1C319C-C903-5D7E-1F1B-20835DE5D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918226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0330B4E-5204-0211-99A1-9BA203007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B6DD22-6EB4-1B5F-C6DE-4DB25D4FB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5E4ABC8A-62B0-15C0-ABDD-80F9BA7D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785DB184-0F30-CB3A-E087-D03001E73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ross lit image of a female looking to the right with an ambitious facial expression.">
            <a:extLst>
              <a:ext uri="{FF2B5EF4-FFF2-40B4-BE49-F238E27FC236}">
                <a16:creationId xmlns:a16="http://schemas.microsoft.com/office/drawing/2014/main" id="{EF3E739E-30CA-416E-AF04-7855B4799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3949" y="736270"/>
            <a:ext cx="5462804" cy="618106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92BA596-9572-AF4F-6D25-E7EEEFA4F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77511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ADCCF0-0E68-2344-0C98-D4A2A2DA2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rgbClr val="87B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rgbClr val="87B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455749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3515" y="-11875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rgbClr val="89B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23054"/>
            <a:ext cx="2401521" cy="1186467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rgbClr val="89B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90276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09BAEDF-ABE7-EF0B-601B-8A0AAC9FF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rgbClr val="88B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rgbClr val="88B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4122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11214C0F-D059-C347-E967-2680EB9DBF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51713" y="-36767"/>
            <a:ext cx="4851400" cy="689476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6395E4-F1CD-1237-6E72-ADEBD5ADB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64898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580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06350DD9-8C7D-2F19-5747-957E48B403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89" y="-10953"/>
            <a:ext cx="4683360" cy="6868953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CF710E-45FB-411F-45CA-D5BE6FB2C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70" y="-36768"/>
            <a:ext cx="751582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63D727-C57D-40DB-74CE-CD81D75E7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4929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780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BB42EB7-A17A-8DCA-FED0-D6DAA415CC7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3422287"/>
            <a:ext cx="12210303" cy="343571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71259A-5123-6F99-6F9F-860C5F6AD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2000" cy="3465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16981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966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9C0A9E-2690-6168-0939-C8CCBFA1D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-36768"/>
            <a:ext cx="1219897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976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9DFDC55-5D12-D32D-4376-B4E700827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584E02A9-FA85-1C2F-A88E-BF1CCF51B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1C6FC0-D88C-A2B0-7ED2-632F1660C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3B00D9-8200-7083-3E4C-439F812E8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803E4DDC-3C45-B3EC-B977-8A6535A923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0692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0480AD7B-04B2-AB51-832C-2E4D85166D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052E5471-325D-50DA-87A8-40B3E9224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489558FA-4D15-84CB-1B7D-EAD23A7AE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72338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6090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E2C25337-6E85-E8DE-103E-0C49904B72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684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47ACC94-9745-8CD4-77BF-79C7404E0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BBF0E67D-D45E-EF9F-C1B7-4CC544BCD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F4BA49-AB76-E77C-CC32-EF7D16F11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D39096-FA27-3C00-96AD-A9C86D325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AF323A24-7613-EC23-F351-6D68138A27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06EC1CCE-2C97-0714-981A-66CB4CE546D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BE7B0BA-BDDE-6447-57C0-9B34FFC3FE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3D25B66E-F3D3-2AA8-CB59-A164D097C0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CE099C42-8BD1-5202-D9B7-45374C0EA49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8F6201D0-6018-BED9-8E2C-BBB334E921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2549700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D2FCBE-DCE1-6664-F202-BBF161CCA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8E58FD18-4DD1-5898-AF76-F96434B2C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D8C5D6-4EC8-0853-4B22-E151C1A63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93B20C-D031-8873-1608-11CA41B1F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5274167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624775059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5154A2A-42CE-2F7C-5972-45A5F381E35B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110075252"/>
              </p:ext>
            </p:extLst>
          </p:nvPr>
        </p:nvGraphicFramePr>
        <p:xfrm>
          <a:off x="528400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3859883-B02B-3762-BD8C-4D611062C44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910541780"/>
              </p:ext>
            </p:extLst>
          </p:nvPr>
        </p:nvGraphicFramePr>
        <p:xfrm>
          <a:off x="5757106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2020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A98100D-1841-012D-ADDB-37C09CCF8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C99A3B31-F762-93A1-187D-B85EEB3C6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96E20B-BC50-EBC2-7C66-F8C0245AA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5EF9F5-040F-A74D-6646-88DACF773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EE9CB1C-A75A-FE36-CEE1-B2B62F47CF5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037170540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3135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84F47D4-EBA3-7166-5816-3396ECDA7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832A6168-0920-EFCE-8340-23B347A11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C1F307F-4A56-4F42-CFF8-009DF3E14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B9575E6-F3B8-2F86-A967-843A91E11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4BAA22F2-DF20-E34F-3341-34BC57FC520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" name="Text Placeholder 20">
            <a:extLst>
              <a:ext uri="{FF2B5EF4-FFF2-40B4-BE49-F238E27FC236}">
                <a16:creationId xmlns:a16="http://schemas.microsoft.com/office/drawing/2014/main" id="{4EDD3A88-7AF9-00E2-06F4-E0C731EDFE7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D6F5086-2C1D-63AA-922A-4EE0AC61D3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4307DB6D-28BF-4E71-5845-594BEC92BBA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BFD71998-0175-30EB-7E62-2C39DFB2DA3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A2ED9664-01C5-77A8-1B36-7FB8284CD07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BEF6A091-0644-5AE3-8DB8-C4B981DFE5C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DE25F850-BC0C-0B5F-D01D-BF764DAF8D2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98E1B90E-2696-A2EE-0D48-A62497B4D91B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EF1E1DE6-C5DE-7D18-2E8C-26776AEFEE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E54D7CC5-B733-6FAB-D53A-228640AE7F32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A7D4EF99-F3F0-2BF2-20E8-98CC1F82118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76332AAA-7F51-CE2E-6987-5B67202FF28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8B785548-A12F-7B61-26FD-CF563F2C971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9414916B-4DD0-8C21-56FB-EA8AB47068A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F1BB1C06-604A-CD6E-3FDF-0DB1BFF391F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2124139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3338819-058B-3900-DCD1-E9F787B25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4B170628-5D6C-968B-78A1-45FF64424A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908857-21EE-6D79-83E9-09326AC62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6D936F-D6F1-A12E-74B4-5FBC4475A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95544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9550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  <p:sp>
        <p:nvSpPr>
          <p:cNvPr id="3" name="Parallelogram 2">
            <a:extLst>
              <a:ext uri="{FF2B5EF4-FFF2-40B4-BE49-F238E27FC236}">
                <a16:creationId xmlns:a16="http://schemas.microsoft.com/office/drawing/2014/main" id="{45B18023-FD0A-559B-73E0-2EA554D39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A8F6EF-9D0D-4904-67E1-9844EEC2A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20408D-551F-AE72-540C-6490845C35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2070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604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984209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50314C1-813A-EE77-5A02-732B0CE89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86466C9C-C0E7-3CA0-A400-36A03468C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cross lit image of a female looking to the right with an ambitious facial expression.">
            <a:extLst>
              <a:ext uri="{FF2B5EF4-FFF2-40B4-BE49-F238E27FC236}">
                <a16:creationId xmlns:a16="http://schemas.microsoft.com/office/drawing/2014/main" id="{0F88A044-DA48-B8FB-9CCC-8ED7D9C29E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5803" y="-106073"/>
            <a:ext cx="5504036" cy="7004716"/>
          </a:xfrm>
          <a:prstGeom prst="rect">
            <a:avLst/>
          </a:prstGeom>
        </p:spPr>
      </p:pic>
      <p:sp>
        <p:nvSpPr>
          <p:cNvPr id="6" name="Parallelogram 5">
            <a:extLst>
              <a:ext uri="{FF2B5EF4-FFF2-40B4-BE49-F238E27FC236}">
                <a16:creationId xmlns:a16="http://schemas.microsoft.com/office/drawing/2014/main" id="{F6821953-72FB-C880-412C-6AC9C5BD63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2BB8B1-C9DB-8F37-FD67-F1F776BC2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753199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290DFAB-38F3-676D-1D1E-AD1F40E11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D761C9-C496-030F-C3B7-6F0266B55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82DB8470-E47E-4B63-73C5-2627E8DE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cross lit image of a female looking to the right with an ambitious facial expression.">
            <a:extLst>
              <a:ext uri="{FF2B5EF4-FFF2-40B4-BE49-F238E27FC236}">
                <a16:creationId xmlns:a16="http://schemas.microsoft.com/office/drawing/2014/main" id="{4BB3D78A-5766-3470-8559-75482A0954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5803" y="-117948"/>
            <a:ext cx="5504036" cy="7004716"/>
          </a:xfrm>
          <a:prstGeom prst="rect">
            <a:avLst/>
          </a:prstGeom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879F4148-34FD-984F-55A1-379407F00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65AAF3-C281-8991-8DBC-75B0319161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400963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ADCCF0-0E68-2344-0C98-D4A2A2DA2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3027D3-949D-CC15-261E-5A192CE1F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936646" y="65170"/>
            <a:ext cx="1328691" cy="118201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860527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3515" y="-11875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23054"/>
            <a:ext cx="2401521" cy="11864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034882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C59DA1-FF13-66F2-0CDC-6EF2B1B40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8469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0F830D3F-CCFE-6856-45CB-7E9D3AC14D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69175" y="1"/>
            <a:ext cx="483393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D1E8D1-331C-29DC-4687-4531D9F62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97830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4383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8EF1BA06-204A-6598-0D89-6726787CEEB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467617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83C239-C1ED-AACD-3CB0-C9A2E1166B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70" y="-36768"/>
            <a:ext cx="7515829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1663D727-C57D-40DB-74CE-CD81D75E7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5843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66B50C84-D5CA-9E66-D10D-FA55D2102F4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3422287"/>
            <a:ext cx="12210303" cy="343571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3E0E9A-8376-ECC5-DE8F-C08C675E8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8"/>
            <a:ext cx="12199189" cy="3445650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05065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7023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74B075-4C73-A485-58C7-26D172010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2331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7A9DE9B-20B2-2A1C-3CDC-249161955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A00DF2CF-0E56-99C7-35F1-F32D69612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98CDD9-4D39-CAD5-453B-40FAF4DC4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3D0415-73DD-0AD1-3E4F-6D1A7760F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CDE175EF-E8C2-CA1F-47E3-5EF7AD0CE2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4638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6832B3E8-5EC7-CC73-6DB2-627AEE7AC4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052E5471-325D-50DA-87A8-40B3E9224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489558FA-4D15-84CB-1B7D-EAD23A7AE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72338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61512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Picture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242DA3E-3353-4401-B456-1B523A3901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1948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914720B-1202-C7A0-3913-67CCE3D9C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44623169-97FF-97D3-0F79-FE748B833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C87B9B-D4DE-D28E-8344-F8878B8C3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7B0DAF-8214-7173-11D3-2A1D6062F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D786BF7-F42C-E776-C2A8-292055ABE9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18F723A7-EB95-6D2F-7162-CCA84FA0C3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BE0BA7E-ECBF-47CB-B6BA-2E954DBB0F8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9CEA2104-3952-331F-A635-37777E1324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8223B60B-ECE0-3D07-3506-F4C538F9F79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0F430B59-28AB-6DB0-6C07-9C1C6B69420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1639085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6F8E7AF-393D-78AC-088E-63D7C6D84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BBA5F9EA-BE42-1CBD-5109-A06B27950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62890C-A8DE-DF26-F8EB-47E111860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BD4353-2DD1-F4FE-4DDB-0CBD84718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5274167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624775059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1B6576B-4286-888B-A928-FDE05427DC59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723727954"/>
              </p:ext>
            </p:extLst>
          </p:nvPr>
        </p:nvGraphicFramePr>
        <p:xfrm>
          <a:off x="376000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07F5171-2680-01AB-E7FD-3640CAC6843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328950600"/>
              </p:ext>
            </p:extLst>
          </p:nvPr>
        </p:nvGraphicFramePr>
        <p:xfrm>
          <a:off x="5604706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11673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40B96B-9369-FC3D-4C45-A9F563805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9754A84D-E25D-9B11-CEA1-C239CFE20A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A5443B-5CA1-02CE-4F95-63C6EF422B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A77106-45E9-9912-7A92-7F583AA21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8D8B9CB-81D7-E6C2-CBDC-9A8053A06D3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960525092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661769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2F57BA-4DDB-7B60-1E41-CC997FB1C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09AB0606-ABF4-8750-372A-07DB338FC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89216F-C063-C852-7B1E-767719696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4ABBBF-61A2-B948-3244-CB225AFB4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831B68FE-4CB0-BDCA-ED24-A0521A7D593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0D8D29CB-AAE0-1D78-5A28-AACE4993FC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838AFD38-DFA6-8E0F-99C3-5BD0AD18280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9DA1F6E0-1003-5084-6D49-3AE41523893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F1DF4F03-3F98-5E0E-B89F-B512BDB80D4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C0A9247D-3A1E-2215-1333-3B01C0EB873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1D201E74-2972-2D4A-A3BE-7982599215B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9A4DE006-F246-3940-F34D-D23BDF2A32A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DA83E470-E9BA-EC18-1881-1686C562716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673FEF09-76F9-6408-0BAB-E76BCCFEE4B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8876BAD9-7760-7CC9-0FB5-B94A2B4ADD2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C242C54C-4124-EB34-71E9-0713C5F8027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F92E691A-2E94-FAB3-7833-FC2D782F3F4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5EE8BBCC-99BC-D47A-5AA0-3684D1EA163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6D29E8DB-04E0-50CE-42A1-E6654031848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295F59AB-37DF-885F-AEED-954B09E4742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192296639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B9A4A7-5037-56B1-9C75-8EEDF8455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2F0912E8-B69A-752E-A557-CAEF65C54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EB4506-F5F5-C054-3516-A7F3C602A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1B2FE9-526D-1024-01DE-4EF52BE33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6996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17537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46DB127-F80F-74DC-B703-44A600612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83E50-1404-14AD-8978-1ACDC78A0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ECE3E8-B6A0-C7C4-1F4C-DA8CDF4B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83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9582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9855992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7DD2F5E-5C94-FE2C-71EC-D721FDFC50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FF08111B-3B33-2442-FE10-43B0D7014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cross lit image of a male looking to the right with an ambitious facial expression.">
            <a:extLst>
              <a:ext uri="{FF2B5EF4-FFF2-40B4-BE49-F238E27FC236}">
                <a16:creationId xmlns:a16="http://schemas.microsoft.com/office/drawing/2014/main" id="{2F8B3521-9B55-112C-26B2-D69FDB878F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0800" y="108284"/>
            <a:ext cx="5791200" cy="6816795"/>
          </a:xfrm>
          <a:prstGeom prst="rect">
            <a:avLst/>
          </a:prstGeom>
        </p:spPr>
      </p:pic>
      <p:sp>
        <p:nvSpPr>
          <p:cNvPr id="6" name="Parallelogram 5">
            <a:extLst>
              <a:ext uri="{FF2B5EF4-FFF2-40B4-BE49-F238E27FC236}">
                <a16:creationId xmlns:a16="http://schemas.microsoft.com/office/drawing/2014/main" id="{55172638-D6FB-F165-C180-38AAB8A21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82F8B0-39D4-2E78-8C0D-C42F8EDF2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030468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5D0FF67-D482-CAFE-91ED-68FBFFADE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BECCB2C-A782-4413-AAF9-66D0A4AB0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51D02E98-ED06-FEF2-4A8A-1DAD9D34F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cross lit image of a male looking to the right with an ambitious facial expression.">
            <a:extLst>
              <a:ext uri="{FF2B5EF4-FFF2-40B4-BE49-F238E27FC236}">
                <a16:creationId xmlns:a16="http://schemas.microsoft.com/office/drawing/2014/main" id="{424066AC-A4E4-2E84-1B4F-797B1E621C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0800" y="108284"/>
            <a:ext cx="5791200" cy="6816795"/>
          </a:xfrm>
          <a:prstGeom prst="rect">
            <a:avLst/>
          </a:prstGeom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10603986-0D04-5B6B-E581-AFD22A058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31D228-9FF0-052A-4526-3DB17E2FE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608178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ADCCF0-0E68-2344-0C98-D4A2A2DA2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57860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</a:extLst>
          </p:cNvPr>
          <p:cNvSpPr/>
          <p:nvPr userDrawn="1"/>
        </p:nvSpPr>
        <p:spPr>
          <a:xfrm>
            <a:off x="-55841" y="-14068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</a:extLst>
          </p:cNvPr>
          <p:cNvSpPr/>
          <p:nvPr userDrawn="1"/>
        </p:nvSpPr>
        <p:spPr>
          <a:xfrm>
            <a:off x="9846596" y="1223054"/>
            <a:ext cx="2401521" cy="11864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77064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529172-32AD-C17A-3BB1-F204CAA56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6026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F1155B0-9A19-C750-4F67-0D8B2FFAF5D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69661" y="-36767"/>
            <a:ext cx="4833452" cy="689476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BC7F3F-8E85-EA5F-BA3E-A0A30A726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64898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04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06D18639-0772-C6C6-9735-E77C1E0C0C6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90" y="-1"/>
            <a:ext cx="4683859" cy="6858001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F8DAF5-1E36-0882-8186-D3347F17C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69" y="-36768"/>
            <a:ext cx="7515829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63D727-C57D-40DB-74CE-CD81D75E7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8628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A579CDA0-2F10-8B14-31D6-03780FF24C9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3392232"/>
            <a:ext cx="12199690" cy="346576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699CEB-6195-8AD3-30A5-F99104F3E211}"/>
              </a:ext>
            </a:extLst>
          </p:cNvPr>
          <p:cNvSpPr/>
          <p:nvPr userDrawn="1"/>
        </p:nvSpPr>
        <p:spPr>
          <a:xfrm>
            <a:off x="-14381" y="-36768"/>
            <a:ext cx="12261736" cy="3429000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</a:extLst>
          </p:cNvPr>
          <p:cNvSpPr/>
          <p:nvPr userDrawn="1"/>
        </p:nvSpPr>
        <p:spPr>
          <a:xfrm flipV="1">
            <a:off x="-1005065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819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697387-6DFC-18F9-8447-4355AC962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82431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DC52AD7-3FED-C7C5-7896-85DCB98772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141B57C8-177C-AD08-CB54-262A6741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7E0337-DF5D-C210-AB4D-C5C62305D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3E83FA-1A18-68E3-C5D2-6364A4210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3589738A-FBF5-035A-4330-3E43DA3E6EF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411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BEDDE07-8090-8C1A-3144-E82D559C28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0"/>
            <a:ext cx="1219969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052E5471-325D-50DA-87A8-40B3E9224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489558FA-4D15-84CB-1B7D-EAD23A7AE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72338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1260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CBE64548-2AF7-37E2-B0A6-B2CAEB1A58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0"/>
            <a:ext cx="1219969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5210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F51DD0A-11A8-E02C-D66B-019A03B3D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99EF5E4C-6C06-52B7-3D34-257349BC9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862BD9-62E0-75DF-84A1-7F25F8598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C6C233-ED48-3D4B-29F6-914D55BFF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CA4B03DE-950E-D017-7962-2D87918974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D472A79D-600D-A8DE-2D3C-682D57FD4F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825D846F-C93A-85FA-7F5D-8E03F1ED79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F4FD35CE-0F8B-831C-115B-120EFE416F0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05D7F9CD-A8A9-1A4E-DB39-775F550D71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6791E667-9D7F-8949-CA9E-B06E297B30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35715190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CD8F1EC-6648-81BC-1586-779C4A379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BA71108-6665-7855-E00D-EC9866636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2CFFB3-CA76-D2E2-183A-6D7592C4F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F263DF-875B-AE9F-EB5A-A07EE946C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5274167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624775059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DCFD0CF-822D-E27E-A786-8057364DE35B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251172761"/>
              </p:ext>
            </p:extLst>
          </p:nvPr>
        </p:nvGraphicFramePr>
        <p:xfrm>
          <a:off x="376000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5441AE3-7A4E-39EE-5C6D-83F8AE9CB6C9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30682913"/>
              </p:ext>
            </p:extLst>
          </p:nvPr>
        </p:nvGraphicFramePr>
        <p:xfrm>
          <a:off x="5604706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67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3814AF3-1F3A-264A-7EA0-5C41E1C328B8}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BA4EE4CD-386E-BA85-6487-ABDFBEE05FFA}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AA8E95-3E2C-B518-D978-EE56EEE72A89}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DD7935-9D09-5144-02EE-C67BAB2C675C}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46A27A7-487F-EC0A-F102-F0F6F4E6E4E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334806349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02091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8A6C736-7D84-CB4E-82C3-8E5FE3BFEEA8}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239217E9-884A-35E6-AAC9-20E6E0EBB1ED}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0A8165D-EF22-85FF-7A29-A2C7EB9419BE}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1283D7-9021-F25C-C4A7-D7ABB00667DB}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97F53819-B085-73B2-308F-51DEF10C2FF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" name="Text Placeholder 20">
            <a:extLst>
              <a:ext uri="{FF2B5EF4-FFF2-40B4-BE49-F238E27FC236}">
                <a16:creationId xmlns:a16="http://schemas.microsoft.com/office/drawing/2014/main" id="{DD33C8A4-05A9-E96D-CFEB-E19CF1BB897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83F226F2-C47F-C9B2-1348-4240D813883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A3C7E387-FD06-E88E-3A2D-40A5152ACC9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54AF76F0-9430-34BB-17D3-48068046C16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55921B49-92DC-448F-8EEE-6D4223E044C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91E95FC0-B71B-C0C3-6F25-0C53F2806FD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DC99DEDE-A731-9674-4B2A-EF154090585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740E3FCB-9F58-1E7A-EFDF-F0CA09CD4DA2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5A12CEA8-38CB-EBCF-054B-4A1D6275699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9795E81F-461E-C37C-C973-A13A2874DED9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DD12FBE8-5ED7-FC02-FF66-8D7C2833322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F4F40E80-2FF1-8E54-D85D-B84207FDB7D8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7C58DD88-16A6-71D7-E223-8D3BA4F5A94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D38FD335-9991-8D77-5685-F9F82496D93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8528DE67-7BDE-54FB-081C-445A7D766E1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202290537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ECE98CE-E6B1-EAE5-16DF-9A3617430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AAF11BFC-F88B-6D81-1B9D-B2A71AE38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105755-8495-C8D5-AB0D-04FB927B7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F910C6-7769-C2B5-FCEA-46DCE0E70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2618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204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46DB127-F80F-74DC-B703-44A600612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83E50-1404-14AD-8978-1ACDC78A0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ECE3E8-B6A0-C7C4-1F4C-DA8CDF4B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13632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93831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0364385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6B28D9-BB8E-CBDA-E864-E8FCF67A0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824C9048-BB85-2F54-E8DA-83F2FD069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cross lit image of a male looking to the right with an ambitious facial expression.">
            <a:extLst>
              <a:ext uri="{FF2B5EF4-FFF2-40B4-BE49-F238E27FC236}">
                <a16:creationId xmlns:a16="http://schemas.microsoft.com/office/drawing/2014/main" id="{B5E81FCE-605A-3FB0-3DF0-70CAAC6F1F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655655" y="-1927275"/>
            <a:ext cx="5186290" cy="8931991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2ED64FC8-2263-3A43-DB30-3A29738E8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56F1DE-F3CF-94A9-07BA-1EAEE8399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ambition.. </a:t>
            </a:r>
            <a:r>
              <a:rPr lang="en-GB" sz="1800" b="1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366373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535CB18-7EFD-D20F-C0F7-4E3FB22AA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A6DC6C3-0411-B839-E141-FF9178A6F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29C7E824-6A00-3EB4-DEC7-DF0337746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cross lit image of a male looking to the right with an ambitious facial expression.">
            <a:extLst>
              <a:ext uri="{FF2B5EF4-FFF2-40B4-BE49-F238E27FC236}">
                <a16:creationId xmlns:a16="http://schemas.microsoft.com/office/drawing/2014/main" id="{1DB54A30-E324-9817-8335-53A1CE0D1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655655" y="-1927275"/>
            <a:ext cx="5186290" cy="8931991"/>
          </a:xfrm>
          <a:prstGeom prst="rect">
            <a:avLst/>
          </a:prstGeom>
        </p:spPr>
      </p:pic>
      <p:sp>
        <p:nvSpPr>
          <p:cNvPr id="13" name="Parallelogram 12">
            <a:extLst>
              <a:ext uri="{FF2B5EF4-FFF2-40B4-BE49-F238E27FC236}">
                <a16:creationId xmlns:a16="http://schemas.microsoft.com/office/drawing/2014/main" id="{3D76B9BF-A377-9449-7A6D-56AD7D27B2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0CE64-07D8-193D-51D5-9965DFE5E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287811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ADCCF0-0E68-2344-0C98-D4A2A2DA2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95241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1875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23054"/>
            <a:ext cx="2401521" cy="11864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37098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529172-32AD-C17A-3BB1-F204CAA56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0"/>
            <a:ext cx="12205185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3426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2AB09399-9B3A-491E-4063-1F0848466A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51713" y="0"/>
            <a:ext cx="484028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BC7F3F-8E85-EA5F-BA3E-A0A30A726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64898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153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8D7C2E8-2D38-4B48-4DEA-CA6AE7C4B12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0"/>
            <a:ext cx="468385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F8DAF5-1E36-0882-8186-D3347F17C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69" y="-36768"/>
            <a:ext cx="7515829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63D727-C57D-40DB-74CE-CD81D75E7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8634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2E7BA065-ED23-1599-3BEE-FF14FFBD02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3392232"/>
            <a:ext cx="12199690" cy="346576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699CEB-6195-8AD3-30A5-F99104F3E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3429000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04808" y="-6981"/>
            <a:ext cx="687192" cy="13654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12255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110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697387-6DFC-18F9-8447-4355AC962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23386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E3FACA-D339-141A-E443-A492FAAAB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C63AD018-987C-8689-B8B0-6BD4BCBF1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7FE844-A38D-1F00-9833-5BA8774E7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354A43-F817-CB54-A5EE-1392C1F75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6F90DA3B-0EB9-0376-08AC-08DE3F1825A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190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6462B06-1612-3701-52A5-36BB99D2A63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 flipH="1">
            <a:off x="-1" y="0"/>
            <a:ext cx="12191999" cy="68580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052E5471-325D-50DA-87A8-40B3E9224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489558FA-4D15-84CB-1B7D-EAD23A7AE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72338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1680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6462B06-1612-3701-52A5-36BB99D2A63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 flipH="1">
            <a:off x="-1" y="0"/>
            <a:ext cx="12191999" cy="68580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75958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F51DD0A-11A8-E02C-D66B-019A03B3D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99EF5E4C-6C06-52B7-3D34-257349BC9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862BD9-62E0-75DF-84A1-7F25F8598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C6C233-ED48-3D4B-29F6-914D55BFF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68B8D14A-C729-2BF4-E9A5-0A1087CB53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43800B4A-BCDF-9919-1DF5-F2D7EA732E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9C22242F-820C-FE71-CD07-9AE3846E2BF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6E4C0E04-2795-9D19-C76F-C2CAF289196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013DB21E-2848-AADA-ABEF-FDE71C3E44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8F22882E-F265-D990-0FF3-CF231D18CC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1063512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32B712-B30D-293E-C6B7-B286C41A0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50E35EF2-38CF-E504-869B-283525107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6B47C2-0B89-E08F-4E88-F7A703B0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8D0523-5AAC-A7E7-CBC6-C8F24079A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4F71C44C-24F1-2BDA-3B6B-E689DA14C9B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18541458"/>
              </p:ext>
            </p:extLst>
          </p:nvPr>
        </p:nvGraphicFramePr>
        <p:xfrm>
          <a:off x="5534142" y="186983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BC1492B-3FD8-30DC-327A-853554B85998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268266906"/>
              </p:ext>
            </p:extLst>
          </p:nvPr>
        </p:nvGraphicFramePr>
        <p:xfrm>
          <a:off x="305436" y="186983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11309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D9255A-D365-0380-F556-B250A53F0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138B3B05-1EA9-7F74-CAFB-42935550D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EADD9B-355E-97C8-66E0-C23C4B2D4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F838A1-425A-0BF9-E63E-30387BE43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094DA17-D6E5-C591-823A-95E30F45028D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649915346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98459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A5476D-750E-DEB9-DBE4-82B11E44B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B67B18FB-6188-D4EF-BF03-CF898D201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D1F54CD-300A-A3AB-38F7-922577DC22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A863D5D-6473-730D-AD48-97C43472B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4B7FB86F-0E82-0221-11BB-063CA348EAE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07AFE463-F2C3-E281-5F67-B357AE098A4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B9BDFC42-6854-3EFF-69E3-1A6293CA6F6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BF7ECA15-E119-52EB-A220-14A1A5D2030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E56C751E-7E8F-DF08-DCC8-D8042284061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9B9850B9-019D-4902-AD76-FDBA97BEEF7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59FE2834-C267-EF91-CF76-751B9665CE5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BBAA1B09-0DB0-7451-FAD8-4B884A6C1BF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A4A0A9B8-F6E3-5F91-37E4-C2D2F96522A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E71AA05-EA48-E709-2027-5517E6950AE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B6286635-AA20-A2B9-4E60-BD05DB9A4262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04B67340-F8A9-E05B-DD43-74BE754C19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8089B9F4-9ACF-42D5-B497-C8DEFC0D8F3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E5ABD683-FEC9-1FC9-4710-03C3348681B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1960C972-A9E3-F7FF-F10C-568042B5B4B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61E2E82A-9B71-17B2-1935-3538BEE7AB6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243467217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40FCA3-0DA9-7373-D788-81FEE803E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03D273F5-A454-E6C9-CCD3-BC4400DB8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942E71-A645-6640-CBCD-62EB6507A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5EE0F0-700C-82A8-3DBD-2B7C84335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53359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26613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46DB127-F80F-74DC-B703-44A600612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83E50-1404-14AD-8978-1ACDC78A0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ECE3E8-B6A0-C7C4-1F4C-DA8CDF4B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98451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3902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26335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84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82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87.xml"/><Relationship Id="rId21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Relationship Id="rId22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4/6/2024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3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49" r:id="rId2"/>
    <p:sldLayoutId id="2147483661" r:id="rId3"/>
    <p:sldLayoutId id="2147483692" r:id="rId4"/>
    <p:sldLayoutId id="2147483697" r:id="rId5"/>
    <p:sldLayoutId id="2147483694" r:id="rId6"/>
    <p:sldLayoutId id="2147483695" r:id="rId7"/>
    <p:sldLayoutId id="2147483696" r:id="rId8"/>
    <p:sldLayoutId id="2147483650" r:id="rId9"/>
    <p:sldLayoutId id="2147483671" r:id="rId10"/>
    <p:sldLayoutId id="2147483672" r:id="rId11"/>
    <p:sldLayoutId id="2147483812" r:id="rId12"/>
    <p:sldLayoutId id="2147483673" r:id="rId13"/>
    <p:sldLayoutId id="2147483676" r:id="rId14"/>
    <p:sldLayoutId id="2147483677" r:id="rId15"/>
    <p:sldLayoutId id="2147483678" r:id="rId16"/>
    <p:sldLayoutId id="2147483722" r:id="rId17"/>
    <p:sldLayoutId id="2147483718" r:id="rId18"/>
    <p:sldLayoutId id="2147483723" r:id="rId19"/>
    <p:sldLayoutId id="2147483719" r:id="rId20"/>
    <p:sldLayoutId id="214748367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4/6/2024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11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5" r:id="rId12"/>
    <p:sldLayoutId id="2147483710" r:id="rId13"/>
    <p:sldLayoutId id="2147483711" r:id="rId14"/>
    <p:sldLayoutId id="2147483712" r:id="rId15"/>
    <p:sldLayoutId id="2147483713" r:id="rId16"/>
    <p:sldLayoutId id="2147483720" r:id="rId17"/>
    <p:sldLayoutId id="2147483716" r:id="rId18"/>
    <p:sldLayoutId id="2147483717" r:id="rId19"/>
    <p:sldLayoutId id="2147483721" r:id="rId20"/>
    <p:sldLayoutId id="214748371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4/6/2024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13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4/6/2024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29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4/6/2024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675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4/6/2024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391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unichre.com/en/solutions/for-industry-clients/natcatservice.html" TargetMode="External"/><Relationship Id="rId3" Type="http://schemas.openxmlformats.org/officeDocument/2006/relationships/hyperlink" Target="https://cyware.com/news/most-expensive-computer-viruses-of-all-time-de0d5fae" TargetMode="External"/><Relationship Id="rId7" Type="http://schemas.openxmlformats.org/officeDocument/2006/relationships/hyperlink" Target="https://public.emdat.be/data" TargetMode="External"/><Relationship Id="rId2" Type="http://schemas.openxmlformats.org/officeDocument/2006/relationships/hyperlink" Target="https://www.techopedia.com/2/26178/security/the-most-devastating-computer-viruses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popularmechanics.com/technology/security/g29625471/history-of-malware-attacks/" TargetMode="External"/><Relationship Id="rId5" Type="http://schemas.openxmlformats.org/officeDocument/2006/relationships/hyperlink" Target="https://www.wired.com/story/notpetya-cyberattack-ukraine-russia-code-crashed-the-world/" TargetMode="External"/><Relationship Id="rId4" Type="http://schemas.openxmlformats.org/officeDocument/2006/relationships/hyperlink" Target="https://www.hp.com/us-en/shop/tech-takes/top-ten-worst-computer-viruses-in-history" TargetMode="External"/><Relationship Id="rId9" Type="http://schemas.openxmlformats.org/officeDocument/2006/relationships/hyperlink" Target="https://www.sigma-explorer.com/index.html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815C55-8C63-A395-0F57-20F4E0EFCC1B}"/>
              </a:ext>
            </a:extLst>
          </p:cNvPr>
          <p:cNvSpPr txBox="1">
            <a:spLocks/>
          </p:cNvSpPr>
          <p:nvPr/>
        </p:nvSpPr>
        <p:spPr>
          <a:xfrm>
            <a:off x="445246" y="2521834"/>
            <a:ext cx="8443115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latin typeface="Overpass" pitchFamily="2" charset="77"/>
              </a:rPr>
              <a:t>How Bad Can Systemic Cyber Get?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14722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DEE2E1-12E5-4D2B-1295-26CC0D692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000" b="1" dirty="0"/>
              <a:t>What does a comparison of the scale of natural activity data to cyber event data suggest about the risks that cyber could pose to the global insurance market? </a:t>
            </a:r>
          </a:p>
          <a:p>
            <a:endParaRPr lang="en-US" dirty="0"/>
          </a:p>
          <a:p>
            <a:r>
              <a:rPr lang="en-US" dirty="0"/>
              <a:t>The prospective scale of systemic cyber has largely relied on hypotheticals</a:t>
            </a:r>
          </a:p>
          <a:p>
            <a:r>
              <a:rPr lang="en-US" dirty="0"/>
              <a:t>Many believe that “the big one” has yet to come, albeit without supporting evidence</a:t>
            </a:r>
          </a:p>
          <a:p>
            <a:r>
              <a:rPr lang="en-US" dirty="0"/>
              <a:t>Natural disaster losses suggest that the potential quantum for systemic cyber may be much lower than many fear, given the wide disparity seen during peak years of cyber risk (1999-2004)</a:t>
            </a:r>
          </a:p>
          <a:p>
            <a:r>
              <a:rPr lang="en-US" dirty="0"/>
              <a:t>Although there is no direct correlation between natural disaster and cyber economic losses, the sheer magnitude of the former (and attendant insurance market activity) suggests that a smaller and declining magnitude of economic threat in the latter speaks not just to insurability but also remoteness of risk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74ABC3-872B-4031-9D7F-9F1A01B18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Question</a:t>
            </a:r>
          </a:p>
        </p:txBody>
      </p:sp>
    </p:spTree>
    <p:extLst>
      <p:ext uri="{BB962C8B-B14F-4D97-AF65-F5344CB8AC3E}">
        <p14:creationId xmlns:p14="http://schemas.microsoft.com/office/powerpoint/2010/main" val="2679805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E2A80E4-1DC1-5F3F-A443-C612F839BD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71" t="15054" r="40726" b="6667"/>
          <a:stretch/>
        </p:blipFill>
        <p:spPr>
          <a:xfrm>
            <a:off x="373626" y="1936954"/>
            <a:ext cx="4355691" cy="44703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BE67B1-6710-3F02-31D6-B1F1C75B1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Doomsday Fears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591CC9-8805-60CF-B9B6-F236E45264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05" t="21075" r="31936" b="52832"/>
          <a:stretch/>
        </p:blipFill>
        <p:spPr>
          <a:xfrm>
            <a:off x="4327610" y="1639529"/>
            <a:ext cx="7627253" cy="17894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315A34-9E57-8220-20F9-F709FF7F98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436" t="37419" r="12903" b="29606"/>
          <a:stretch/>
        </p:blipFill>
        <p:spPr>
          <a:xfrm>
            <a:off x="5270090" y="5224940"/>
            <a:ext cx="6174658" cy="14747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4D5306-3416-952B-1D86-8C1FD02E016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468" t="8696" r="36613" b="58710"/>
          <a:stretch/>
        </p:blipFill>
        <p:spPr>
          <a:xfrm>
            <a:off x="6012551" y="3182681"/>
            <a:ext cx="4257369" cy="223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44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875D2B-0729-AA75-1090-9D0D98A40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Descriptive statistics applied to small data sets – </a:t>
            </a:r>
            <a:r>
              <a:rPr lang="en-US" b="1" dirty="0"/>
              <a:t>there’s no mathematical wizardry, this is just a simple comparison that nobody has thought to conduct before</a:t>
            </a:r>
          </a:p>
          <a:p>
            <a:r>
              <a:rPr lang="en-US" dirty="0"/>
              <a:t>Comparison of systemic cyber events and natural disasters on an economic loss basis neutralizes for discussions about extent of insurance penetration, particularly in natural peril-exposed regions</a:t>
            </a:r>
          </a:p>
          <a:p>
            <a:r>
              <a:rPr lang="en-US" dirty="0"/>
              <a:t>Catastrophe economic loss data sources: EM-DAT, Munich Re </a:t>
            </a:r>
            <a:r>
              <a:rPr lang="en-US" dirty="0" err="1"/>
              <a:t>NatCatSERVICE</a:t>
            </a:r>
            <a:r>
              <a:rPr lang="en-US" dirty="0"/>
              <a:t>, </a:t>
            </a:r>
            <a:r>
              <a:rPr lang="en-US" i="1" dirty="0"/>
              <a:t>sigma</a:t>
            </a:r>
            <a:endParaRPr lang="en-US" dirty="0"/>
          </a:p>
          <a:p>
            <a:r>
              <a:rPr lang="en-US" dirty="0"/>
              <a:t>Cyber catastrophe economic loss data sources: Various disparate sources</a:t>
            </a:r>
          </a:p>
          <a:p>
            <a:pPr lvl="1"/>
            <a:r>
              <a:rPr lang="en-US" dirty="0"/>
              <a:t>Limitation: No visibility into underlying estimation methodology; estimates have to be taken as is</a:t>
            </a:r>
          </a:p>
          <a:p>
            <a:pPr lvl="1"/>
            <a:r>
              <a:rPr lang="en-US" dirty="0"/>
              <a:t>Mitigation: The disparity between natural disaster and cyber catastrophe economic quantum is wide enough that even the most realistically egregious errors in estimation would not matter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0D5FF71-3479-4458-4DF7-853B23B1D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</p:spTree>
    <p:extLst>
      <p:ext uri="{BB962C8B-B14F-4D97-AF65-F5344CB8AC3E}">
        <p14:creationId xmlns:p14="http://schemas.microsoft.com/office/powerpoint/2010/main" val="1497996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FCFAEE-D865-EA96-4F16-B13D79729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16 relevant events since 1999 </a:t>
            </a:r>
          </a:p>
          <a:p>
            <a:endParaRPr lang="en-US" dirty="0"/>
          </a:p>
          <a:p>
            <a:r>
              <a:rPr lang="en-US" dirty="0"/>
              <a:t>Range (indexed for inflation): $850 million to $65 billion</a:t>
            </a:r>
          </a:p>
          <a:p>
            <a:endParaRPr lang="en-US" dirty="0"/>
          </a:p>
          <a:p>
            <a:r>
              <a:rPr lang="en-US" dirty="0"/>
              <a:t>Average economic loss (indexed for inflation): $16.2 billion</a:t>
            </a:r>
          </a:p>
          <a:p>
            <a:endParaRPr lang="en-US" dirty="0"/>
          </a:p>
          <a:p>
            <a:r>
              <a:rPr lang="en-US" dirty="0"/>
              <a:t>76% of systemic cyber losses for the period came 1999-2004 … 91% 1999-2007</a:t>
            </a:r>
          </a:p>
          <a:p>
            <a:endParaRPr lang="en-US" dirty="0"/>
          </a:p>
          <a:p>
            <a:r>
              <a:rPr lang="en-US" dirty="0"/>
              <a:t>No major systemic cyber losses since 2017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44AF1B-950A-20E0-F954-F79BC554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Cyber Data Findings</a:t>
            </a:r>
          </a:p>
        </p:txBody>
      </p:sp>
    </p:spTree>
    <p:extLst>
      <p:ext uri="{BB962C8B-B14F-4D97-AF65-F5344CB8AC3E}">
        <p14:creationId xmlns:p14="http://schemas.microsoft.com/office/powerpoint/2010/main" val="1489893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EACF373-5575-DA88-B7F7-97A90604D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Worldwide cyber losses approaching $1tn have been easily absorbed by the global economy[1]</a:t>
            </a:r>
          </a:p>
          <a:p>
            <a:endParaRPr lang="en-US" dirty="0"/>
          </a:p>
          <a:p>
            <a:r>
              <a:rPr lang="en-US" dirty="0"/>
              <a:t>Economic losses from systemic cyber since 1999 reach only $260bn[7]</a:t>
            </a:r>
          </a:p>
          <a:p>
            <a:endParaRPr lang="en-US" dirty="0"/>
          </a:p>
          <a:p>
            <a:r>
              <a:rPr lang="en-US" dirty="0"/>
              <a:t>Exorbitant estimates of prospective cyber losses are inherently constrained by the realities of ongoing cyber crime losses</a:t>
            </a:r>
          </a:p>
          <a:p>
            <a:endParaRPr lang="en-US" dirty="0"/>
          </a:p>
          <a:p>
            <a:r>
              <a:rPr lang="en-US" dirty="0"/>
              <a:t>The risk of systemic cyber appears to have declined precipitously, with most major events coming until 2007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0521CD2D-0FB9-35FD-9544-E76BB0C11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712" y="596385"/>
            <a:ext cx="9151004" cy="653005"/>
          </a:xfrm>
        </p:spPr>
        <p:txBody>
          <a:bodyPr/>
          <a:lstStyle/>
          <a:p>
            <a:r>
              <a:rPr lang="en-US" dirty="0"/>
              <a:t>Cyber Losses Provide Context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A8E8F03-D7A9-46E1-D1B6-78FE8EF815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7474148"/>
              </p:ext>
            </p:extLst>
          </p:nvPr>
        </p:nvGraphicFramePr>
        <p:xfrm>
          <a:off x="6164826" y="1782097"/>
          <a:ext cx="5599471" cy="3438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E6179D9-118A-BF1E-16B6-C78CD74294CB}"/>
              </a:ext>
            </a:extLst>
          </p:cNvPr>
          <p:cNvSpPr txBox="1"/>
          <p:nvPr/>
        </p:nvSpPr>
        <p:spPr>
          <a:xfrm>
            <a:off x="6164826" y="5087571"/>
            <a:ext cx="51226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Sources: Beattie[2], </a:t>
            </a:r>
            <a:r>
              <a:rPr lang="en-US" sz="1100" dirty="0" err="1"/>
              <a:t>Cyware</a:t>
            </a:r>
            <a:r>
              <a:rPr lang="en-US" sz="1100" dirty="0"/>
              <a:t> Hacker News[3], </a:t>
            </a:r>
            <a:r>
              <a:rPr lang="en-US" sz="1100" dirty="0" err="1"/>
              <a:t>Gerencer</a:t>
            </a:r>
            <a:r>
              <a:rPr lang="en-US" sz="1100" dirty="0"/>
              <a:t>[4], Greenberg[5], Leman[6]</a:t>
            </a:r>
          </a:p>
        </p:txBody>
      </p:sp>
    </p:spTree>
    <p:extLst>
      <p:ext uri="{BB962C8B-B14F-4D97-AF65-F5344CB8AC3E}">
        <p14:creationId xmlns:p14="http://schemas.microsoft.com/office/powerpoint/2010/main" val="2208639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EACF373-5575-DA88-B7F7-97A90604D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16 largest natural disaster economic losses since 1999 = </a:t>
            </a:r>
            <a:r>
              <a:rPr lang="en-US" b="1" dirty="0"/>
              <a:t>$1.4tn </a:t>
            </a:r>
            <a:r>
              <a:rPr lang="en-US" dirty="0"/>
              <a:t>… </a:t>
            </a:r>
            <a:r>
              <a:rPr lang="en-US" b="1" dirty="0"/>
              <a:t>5.3X</a:t>
            </a:r>
            <a:r>
              <a:rPr lang="en-US" dirty="0"/>
              <a:t> major systemic cyber losses during that period</a:t>
            </a:r>
          </a:p>
          <a:p>
            <a:r>
              <a:rPr lang="en-US" dirty="0"/>
              <a:t>The two largest systemic cyber economic losses would be #9 and #10 among the largest historical natural disasters (behind Hurricane Irma)</a:t>
            </a:r>
          </a:p>
          <a:p>
            <a:r>
              <a:rPr lang="en-US" dirty="0"/>
              <a:t>Average economic loss (indexed for inflation): </a:t>
            </a:r>
            <a:r>
              <a:rPr lang="en-US" b="1" dirty="0"/>
              <a:t>$87bn </a:t>
            </a:r>
            <a:r>
              <a:rPr lang="en-US" dirty="0"/>
              <a:t>(~30% higher than the largest systemic cyber event) </a:t>
            </a:r>
          </a:p>
          <a:p>
            <a:r>
              <a:rPr lang="en-US" dirty="0"/>
              <a:t>Economic loss range (indexed for inflation): $31bn - $291bn</a:t>
            </a:r>
          </a:p>
          <a:p>
            <a:r>
              <a:rPr lang="en-US" dirty="0"/>
              <a:t>The entirety of systemic cyber economic losses would fall between Hurricane Katrina and the Tohoku Earthquake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0521CD2D-0FB9-35FD-9544-E76BB0C11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712" y="596385"/>
            <a:ext cx="9151004" cy="653005"/>
          </a:xfrm>
        </p:spPr>
        <p:txBody>
          <a:bodyPr/>
          <a:lstStyle/>
          <a:p>
            <a:r>
              <a:rPr lang="en-US" dirty="0"/>
              <a:t>Cyber Losses Provide Context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6179D9-118A-BF1E-16B6-C78CD74294CB}"/>
              </a:ext>
            </a:extLst>
          </p:cNvPr>
          <p:cNvSpPr txBox="1"/>
          <p:nvPr/>
        </p:nvSpPr>
        <p:spPr>
          <a:xfrm>
            <a:off x="6164826" y="5087571"/>
            <a:ext cx="51226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Sources: Beattie, </a:t>
            </a:r>
            <a:r>
              <a:rPr lang="en-US" sz="1100" dirty="0" err="1"/>
              <a:t>Cyware</a:t>
            </a:r>
            <a:r>
              <a:rPr lang="en-US" sz="1100" dirty="0"/>
              <a:t> Hacker News, EM-DAT[8], </a:t>
            </a:r>
            <a:r>
              <a:rPr lang="en-US" sz="1100" dirty="0" err="1"/>
              <a:t>Gerencer</a:t>
            </a:r>
            <a:r>
              <a:rPr lang="en-US" sz="1100" dirty="0"/>
              <a:t>, Greenberg, Leman, Munich Re </a:t>
            </a:r>
            <a:r>
              <a:rPr lang="en-US" sz="1100" dirty="0" err="1"/>
              <a:t>NatCatSERVICE</a:t>
            </a:r>
            <a:r>
              <a:rPr lang="en-US" sz="1100" dirty="0"/>
              <a:t>[9], </a:t>
            </a:r>
            <a:r>
              <a:rPr lang="en-US" sz="1100" i="1" dirty="0"/>
              <a:t>sigma</a:t>
            </a:r>
            <a:r>
              <a:rPr lang="en-US" sz="1100" dirty="0"/>
              <a:t>[10]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AC6C6A7-53BB-DB0A-3A2C-E6FAA8AF31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4942677"/>
              </p:ext>
            </p:extLst>
          </p:nvPr>
        </p:nvGraphicFramePr>
        <p:xfrm>
          <a:off x="6164826" y="1501445"/>
          <a:ext cx="5801032" cy="3586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95489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FCFAEE-D865-EA96-4F16-B13D79729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difference in scale between natural disasters and systemic cyber events is massive, to the point where real comparison is not even possible</a:t>
            </a:r>
          </a:p>
          <a:p>
            <a:pPr lvl="1"/>
            <a:r>
              <a:rPr lang="en-US" dirty="0"/>
              <a:t>The research above does not even account for all major natural disasters</a:t>
            </a:r>
          </a:p>
          <a:p>
            <a:pPr lvl="1"/>
            <a:r>
              <a:rPr lang="en-US" dirty="0"/>
              <a:t>It simply compares the largest of cyber to the largest of natural</a:t>
            </a:r>
          </a:p>
          <a:p>
            <a:pPr lvl="1"/>
            <a:r>
              <a:rPr lang="en-US" dirty="0"/>
              <a:t>The number of natural disasters XS $800mn since 1999 is orders of magnitude greater than for cyber</a:t>
            </a:r>
          </a:p>
          <a:p>
            <a:r>
              <a:rPr lang="en-US" dirty="0"/>
              <a:t>Systemic cyber has clearly declined since 1999, while natural disaster activity is on the rise – a problem further fueled by climate change</a:t>
            </a:r>
          </a:p>
          <a:p>
            <a:r>
              <a:rPr lang="en-US" dirty="0"/>
              <a:t>The threat of economic loss posed by natural disasters is well established, climbing, and difficult to mitigate, while the opposite is observably true for systemic cyber</a:t>
            </a:r>
          </a:p>
          <a:p>
            <a:r>
              <a:rPr lang="en-US" dirty="0"/>
              <a:t>Discussion of doomsday scenarios and hyperbolic potential losses only serves to keep capital away from the cyber re/insurance market, constraining trading activity in a market that would otherwise be advantageous for re/insurers and ILS managers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44AF1B-950A-20E0-F954-F79BC554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226445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FCFAEE-D865-EA96-4F16-B13D79729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Riley, Tonya. 2020. The Cybersecurity 202: Global losses from cybercrime skyrocketed to nearly $1 trillion in 2020, new report finds. </a:t>
            </a:r>
            <a:r>
              <a:rPr lang="en-US" i="1" dirty="0"/>
              <a:t>Washington Post. </a:t>
            </a:r>
            <a:r>
              <a:rPr lang="en-US" dirty="0"/>
              <a:t>7 December.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Beattie, A. 2012. The Most Devastating Computer Viruses. </a:t>
            </a:r>
            <a:r>
              <a:rPr lang="en-US" i="1" dirty="0"/>
              <a:t>Technopedia. </a:t>
            </a:r>
            <a:r>
              <a:rPr lang="en-US" dirty="0"/>
              <a:t>6 March. 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https://www.techopedia.com/2/26178/security/the-most-devastating-computer-viruses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Cyware</a:t>
            </a:r>
            <a:r>
              <a:rPr lang="en-US" dirty="0"/>
              <a:t> Hacker News. 2016. Most Expensive computer Viruses of All Time. </a:t>
            </a:r>
            <a:r>
              <a:rPr lang="en-US" i="1" dirty="0" err="1"/>
              <a:t>Cyware</a:t>
            </a:r>
            <a:r>
              <a:rPr lang="en-US" i="1" dirty="0"/>
              <a:t> Social. </a:t>
            </a:r>
            <a:r>
              <a:rPr lang="en-US" dirty="0"/>
              <a:t>30 August. 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https://cyware.com/news/most-expensive-computer-viruses-of-all-time-de0d5fae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Gerencer</a:t>
            </a:r>
            <a:r>
              <a:rPr lang="en-US" dirty="0"/>
              <a:t>, T. 2020. The Top 10 Worst Computer Viruses in History. </a:t>
            </a:r>
            <a:r>
              <a:rPr lang="en-US" i="1" dirty="0"/>
              <a:t>HP Tech Takes. </a:t>
            </a:r>
            <a:r>
              <a:rPr lang="en-US" dirty="0"/>
              <a:t>4 November. 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https://www.hp.com/us-en/shop/tech-takes/top-ten-worst-computer-viruses-in-history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Greenberg, A. 2018. The Untold Story of </a:t>
            </a:r>
            <a:r>
              <a:rPr lang="en-US" dirty="0" err="1"/>
              <a:t>NotPetya</a:t>
            </a:r>
            <a:r>
              <a:rPr lang="en-US" dirty="0"/>
              <a:t>, the Most Devastating Cyberattack in History. </a:t>
            </a:r>
            <a:r>
              <a:rPr lang="en-US" i="1" dirty="0"/>
              <a:t>Wired. </a:t>
            </a:r>
            <a:r>
              <a:rPr lang="en-US" dirty="0"/>
              <a:t>22 August. 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https://www.wired.com/story/notpetya-cyberattack-ukraine-russia-code-crashed-the-world/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Leman, J. 2019. 11 Malware Attacks That Nearly Wrecked the Internet. </a:t>
            </a:r>
            <a:r>
              <a:rPr lang="en-US" i="1" dirty="0"/>
              <a:t>Popular Mechanics. </a:t>
            </a:r>
            <a:r>
              <a:rPr lang="en-US" dirty="0"/>
              <a:t>31 October. 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https://www.popularmechanics.com/technology/security/g29625471/history-of-malware-attacks/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Inflation calculated using a 3% annual rate for reference. While the use of any rate is debatable, this one has at least been used throughout the analysis for the sake of consistency.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Centre for Research on the Epidemiology of Disasters (CRED). 2022. EM-DAT Public Data. </a:t>
            </a:r>
            <a:r>
              <a:rPr lang="en-US" i="1" dirty="0"/>
              <a:t>EM-DAT: The International Disaster Database. </a:t>
            </a:r>
            <a:r>
              <a:rPr lang="en-US" dirty="0"/>
              <a:t>1 February. 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7"/>
              </a:rPr>
              <a:t>https://public.emdat.be/data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Munich Re. 2022. </a:t>
            </a:r>
            <a:r>
              <a:rPr lang="en-US" i="1" dirty="0"/>
              <a:t>Munich Re </a:t>
            </a:r>
            <a:r>
              <a:rPr lang="en-US" i="1" dirty="0" err="1"/>
              <a:t>NatCatSERVICE</a:t>
            </a:r>
            <a:r>
              <a:rPr lang="en-US" i="1" dirty="0"/>
              <a:t>. </a:t>
            </a:r>
            <a:r>
              <a:rPr lang="en-US" dirty="0">
                <a:latin typeface="+mn-lt"/>
                <a:hlinkClick r:id="rId8"/>
              </a:rPr>
              <a:t>https://www.munichre.com/en/solutions/for-industry-clients/natcatservice.html</a:t>
            </a:r>
            <a:r>
              <a:rPr lang="en-US" dirty="0"/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Swiss Re Institute. 2022. </a:t>
            </a:r>
            <a:r>
              <a:rPr lang="en-US" i="1" dirty="0"/>
              <a:t>sigma-explorer. 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https://www.sigma-explorer.com/index.html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44AF1B-950A-20E0-F954-F79BC554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356666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FCFAEE-D865-EA96-4F16-B13D79729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Johansmeyer, Tom. 2023. How Bad Can Systemic Cyber Get? </a:t>
            </a:r>
            <a:r>
              <a:rPr lang="en-US" i="1" dirty="0"/>
              <a:t>7</a:t>
            </a:r>
            <a:r>
              <a:rPr lang="en-US" i="1" baseline="30000" dirty="0"/>
              <a:t>th</a:t>
            </a:r>
            <a:r>
              <a:rPr lang="en-US" i="1" dirty="0"/>
              <a:t> ASTIN Cyber Workshop – A market set for growth. </a:t>
            </a:r>
            <a:r>
              <a:rPr lang="en-US" dirty="0"/>
              <a:t>30 October. </a:t>
            </a:r>
            <a:r>
              <a:rPr lang="en-US"/>
              <a:t>London. 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44AF1B-950A-20E0-F954-F79BC554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Cite</a:t>
            </a:r>
          </a:p>
        </p:txBody>
      </p:sp>
    </p:spTree>
    <p:extLst>
      <p:ext uri="{BB962C8B-B14F-4D97-AF65-F5344CB8AC3E}">
        <p14:creationId xmlns:p14="http://schemas.microsoft.com/office/powerpoint/2010/main" val="3186307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0546C1-C70C-DF68-A4C9-59BC8B1E9AAC}"/>
              </a:ext>
            </a:extLst>
          </p:cNvPr>
          <p:cNvSpPr txBox="1">
            <a:spLocks/>
          </p:cNvSpPr>
          <p:nvPr/>
        </p:nvSpPr>
        <p:spPr>
          <a:xfrm>
            <a:off x="445247" y="289379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1145359"/>
      </p:ext>
    </p:extLst>
  </p:cSld>
  <p:clrMapOvr>
    <a:masterClrMapping/>
  </p:clrMapOvr>
</p:sld>
</file>

<file path=ppt/theme/theme1.xml><?xml version="1.0" encoding="utf-8"?>
<a:theme xmlns:a="http://schemas.openxmlformats.org/drawingml/2006/main" name="Purple Set 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26152A61-6228-3440-8B72-D3D316DE81F5}"/>
    </a:ext>
  </a:extLst>
</a:theme>
</file>

<file path=ppt/theme/theme2.xml><?xml version="1.0" encoding="utf-8"?>
<a:theme xmlns:a="http://schemas.openxmlformats.org/drawingml/2006/main" name="Blue Set 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7E211ECC-1833-7F4A-8251-8C3FFE68B2AB}"/>
    </a:ext>
  </a:extLst>
</a:theme>
</file>

<file path=ppt/theme/theme3.xml><?xml version="1.0" encoding="utf-8"?>
<a:theme xmlns:a="http://schemas.openxmlformats.org/drawingml/2006/main" name="Green Set 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B5919466-AA53-F84D-95DE-A44E0F5D1BFD}"/>
    </a:ext>
  </a:extLst>
</a:theme>
</file>

<file path=ppt/theme/theme4.xml><?xml version="1.0" encoding="utf-8"?>
<a:theme xmlns:a="http://schemas.openxmlformats.org/drawingml/2006/main" name="Pink Set 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A73B16A2-4F09-5847-8FAE-4DAA33944566}"/>
    </a:ext>
  </a:extLst>
</a:theme>
</file>

<file path=ppt/theme/theme5.xml><?xml version="1.0" encoding="utf-8"?>
<a:theme xmlns:a="http://schemas.openxmlformats.org/drawingml/2006/main" name="Orange Set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2895D1A4-F719-6F4E-B4B7-F882D3ED96B9}"/>
    </a:ext>
  </a:extLst>
</a:theme>
</file>

<file path=ppt/theme/theme6.xml><?xml version="1.0" encoding="utf-8"?>
<a:theme xmlns:a="http://schemas.openxmlformats.org/drawingml/2006/main" name="Red Set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2675C3A3-B5E7-9940-9188-078FE9439201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5445A33AFAEC419A41B44D69E6129F" ma:contentTypeVersion="17" ma:contentTypeDescription="Create a new document." ma:contentTypeScope="" ma:versionID="1f72eb2a40284821dcf313b61316b216">
  <xsd:schema xmlns:xsd="http://www.w3.org/2001/XMLSchema" xmlns:xs="http://www.w3.org/2001/XMLSchema" xmlns:p="http://schemas.microsoft.com/office/2006/metadata/properties" xmlns:ns2="997cdd1e-e429-4b09-99d2-d895aefd500f" xmlns:ns3="a3ce718d-f813-4adc-8824-5d044fc7674a" targetNamespace="http://schemas.microsoft.com/office/2006/metadata/properties" ma:root="true" ma:fieldsID="172625b91df44b366c0f07ffcd48531a" ns2:_="" ns3:_="">
    <xsd:import namespace="997cdd1e-e429-4b09-99d2-d895aefd500f"/>
    <xsd:import namespace="a3ce718d-f813-4adc-8824-5d044fc767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DateandTim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7cdd1e-e429-4b09-99d2-d895aefd50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DateandTime" ma:index="21" nillable="true" ma:displayName="Date and Time" ma:format="DateOnly" ma:internalName="DateandTime">
      <xsd:simpleType>
        <xsd:restriction base="dms:DateTime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ad60de0-1a06-47ac-a17b-03c64138ab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e718d-f813-4adc-8824-5d044fc767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002303e-3aac-4036-a93f-05678b6d1e37}" ma:internalName="TaxCatchAll" ma:showField="CatchAllData" ma:web="a3ce718d-f813-4adc-8824-5d044fc767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53C3EF-67CA-4DD1-A0EB-945AFAB1C6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94D288D-3A56-47E1-9EF5-5D2B82965B08}">
  <ds:schemaRefs>
    <ds:schemaRef ds:uri="997cdd1e-e429-4b09-99d2-d895aefd500f"/>
    <ds:schemaRef ds:uri="a3ce718d-f813-4adc-8824-5d044fc7674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51a9fa56-3f32-449a-a721-3e3f49aa5e9a}" enabled="0" method="" siteId="{51a9fa56-3f32-449a-a721-3e3f49aa5e9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Purple Set </Template>
  <TotalTime>280</TotalTime>
  <Words>1079</Words>
  <Application>Microsoft Office PowerPoint</Application>
  <PresentationFormat>Widescreen</PresentationFormat>
  <Paragraphs>70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Overpass Medium</vt:lpstr>
      <vt:lpstr>Arial</vt:lpstr>
      <vt:lpstr>Overpass SemiBold</vt:lpstr>
      <vt:lpstr>Overpass</vt:lpstr>
      <vt:lpstr>Calibri</vt:lpstr>
      <vt:lpstr>Purple Set </vt:lpstr>
      <vt:lpstr>Blue Set </vt:lpstr>
      <vt:lpstr>Green Set </vt:lpstr>
      <vt:lpstr>Pink Set </vt:lpstr>
      <vt:lpstr>Orange Set</vt:lpstr>
      <vt:lpstr>Red Set</vt:lpstr>
      <vt:lpstr>PowerPoint Presentation</vt:lpstr>
      <vt:lpstr>Research Question</vt:lpstr>
      <vt:lpstr>Doomsday Fears</vt:lpstr>
      <vt:lpstr>Methodology</vt:lpstr>
      <vt:lpstr>Key Cyber Data Findings</vt:lpstr>
      <vt:lpstr>Cyber Losses Provide Context</vt:lpstr>
      <vt:lpstr>Cyber Losses Provide Context</vt:lpstr>
      <vt:lpstr>Conclusions</vt:lpstr>
      <vt:lpstr>References</vt:lpstr>
      <vt:lpstr>How to Cite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Seawright</dc:creator>
  <cp:lastModifiedBy>Tom Johansmeyer</cp:lastModifiedBy>
  <cp:revision>9</cp:revision>
  <dcterms:created xsi:type="dcterms:W3CDTF">2022-08-26T15:47:55Z</dcterms:created>
  <dcterms:modified xsi:type="dcterms:W3CDTF">2024-04-06T10:24:14Z</dcterms:modified>
</cp:coreProperties>
</file>