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3"/>
    <p:sldMasterId id="2147483698" r:id="rId4"/>
    <p:sldMasterId id="2147483724" r:id="rId5"/>
    <p:sldMasterId id="2147483746" r:id="rId6"/>
    <p:sldMasterId id="2147483768" r:id="rId7"/>
    <p:sldMasterId id="2147483790" r:id="rId8"/>
  </p:sldMasterIdLst>
  <p:notesMasterIdLst>
    <p:notesMasterId r:id="rId24"/>
  </p:notesMasterIdLst>
  <p:handoutMasterIdLst>
    <p:handoutMasterId r:id="rId25"/>
  </p:handoutMasterIdLst>
  <p:sldIdLst>
    <p:sldId id="261" r:id="rId9"/>
    <p:sldId id="289" r:id="rId10"/>
    <p:sldId id="285" r:id="rId11"/>
    <p:sldId id="303" r:id="rId12"/>
    <p:sldId id="288" r:id="rId13"/>
    <p:sldId id="286" r:id="rId14"/>
    <p:sldId id="304" r:id="rId15"/>
    <p:sldId id="305" r:id="rId16"/>
    <p:sldId id="299" r:id="rId17"/>
    <p:sldId id="307" r:id="rId18"/>
    <p:sldId id="306" r:id="rId19"/>
    <p:sldId id="301" r:id="rId20"/>
    <p:sldId id="310" r:id="rId21"/>
    <p:sldId id="312" r:id="rId22"/>
    <p:sldId id="313"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Overpass" panose="00000500000000000000" pitchFamily="50" charset="0"/>
      <p:regular r:id="rId30"/>
      <p:bold r:id="rId31"/>
      <p:italic r:id="rId32"/>
      <p:boldItalic r:id="rId33"/>
    </p:embeddedFont>
    <p:embeddedFont>
      <p:font typeface="Overpass Medium" panose="020B0604020202020204" charset="0"/>
      <p:regular r:id="rId34"/>
    </p:embeddedFont>
    <p:embeddedFont>
      <p:font typeface="Overpass SemiBold" panose="00000700000000000000" pitchFamily="50" charset="0"/>
      <p:regular r:id="rId35"/>
      <p:bold r:id="rId36"/>
      <p:boldItalic r:id="rId37"/>
    </p:embeddedFont>
    <p:embeddedFont>
      <p:font typeface="Roboto" panose="02000000000000000000"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80B9"/>
    <a:srgbClr val="C0D782"/>
    <a:srgbClr val="87B923"/>
    <a:srgbClr val="88BD25"/>
    <a:srgbClr val="89BD25"/>
    <a:srgbClr val="A5C856"/>
    <a:srgbClr val="87B823"/>
    <a:srgbClr val="0189CC"/>
    <a:srgbClr val="A5C854"/>
    <a:srgbClr val="FEE3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34" autoAdjust="0"/>
    <p:restoredTop sz="84841" autoAdjust="0"/>
  </p:normalViewPr>
  <p:slideViewPr>
    <p:cSldViewPr snapToGrid="0" snapToObjects="1">
      <p:cViewPr varScale="1">
        <p:scale>
          <a:sx n="97" d="100"/>
          <a:sy n="97" d="100"/>
        </p:scale>
        <p:origin x="1626" y="78"/>
      </p:cViewPr>
      <p:guideLst/>
    </p:cSldViewPr>
  </p:slideViewPr>
  <p:outlineViewPr>
    <p:cViewPr>
      <p:scale>
        <a:sx n="33" d="100"/>
        <a:sy n="33" d="100"/>
      </p:scale>
      <p:origin x="0" y="-6858"/>
    </p:cViewPr>
  </p:outlineViewPr>
  <p:notesTextViewPr>
    <p:cViewPr>
      <p:scale>
        <a:sx n="1" d="1"/>
        <a:sy n="1" d="1"/>
      </p:scale>
      <p:origin x="0" y="0"/>
    </p:cViewPr>
  </p:notesTextViewPr>
  <p:notesViewPr>
    <p:cSldViewPr snapToGrid="0" snapToObjects="1">
      <p:cViewPr varScale="1">
        <p:scale>
          <a:sx n="114" d="100"/>
          <a:sy n="114" d="100"/>
        </p:scale>
        <p:origin x="42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1.xml"/><Relationship Id="rId21" Type="http://schemas.openxmlformats.org/officeDocument/2006/relationships/slide" Target="slides/slide13.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0E4-9044-85B6-B46E609F3D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0E4-9044-85B6-B46E609F3DFE}"/>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F0E4-9044-85B6-B46E609F3DFE}"/>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F0E4-9044-85B6-B46E609F3D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0E4-9044-85B6-B46E609F3D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614C-FC42-AD1D-6CC3C4D8F95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614C-FC42-AD1D-6CC3C4D8F95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614C-FC42-AD1D-6CC3C4D8F95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614C-FC42-AD1D-6CC3C4D8F9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14C-FC42-AD1D-6CC3C4D8F95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87-3240-B382-73E5E96A356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87-3240-B382-73E5E96A356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87-3240-B382-73E5E96A356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8">
  <a:schemeClr val="accent5"/>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withinLinear" id="17">
  <a:schemeClr val="accent4"/>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261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CD630AC-6E4C-1945-B186-5F501D754081}" type="slidenum">
              <a:rPr lang="en-US" smtClean="0"/>
              <a:t>1</a:t>
            </a:fld>
            <a:endParaRPr lang="en-US" dirty="0"/>
          </a:p>
        </p:txBody>
      </p:sp>
    </p:spTree>
    <p:extLst>
      <p:ext uri="{BB962C8B-B14F-4D97-AF65-F5344CB8AC3E}">
        <p14:creationId xmlns:p14="http://schemas.microsoft.com/office/powerpoint/2010/main" val="355968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425284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The problem with Open Access is that the vast majority of works are not born digitally accessible as standard.</a:t>
            </a:r>
          </a:p>
        </p:txBody>
      </p:sp>
    </p:spTree>
    <p:extLst>
      <p:ext uri="{BB962C8B-B14F-4D97-AF65-F5344CB8AC3E}">
        <p14:creationId xmlns:p14="http://schemas.microsoft.com/office/powerpoint/2010/main" val="382649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145204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285750" indent="-285750">
              <a:buFont typeface="Arial" panose="020B0604020202020204" pitchFamily="34" charset="0"/>
              <a:buChar char="•"/>
            </a:pPr>
            <a:r>
              <a:rPr lang="en-GB" sz="1200" dirty="0"/>
              <a:t>No alternative provision needs to be made in teaching</a:t>
            </a:r>
          </a:p>
          <a:p>
            <a:pPr marL="285750" indent="-285750">
              <a:buFont typeface="Arial" panose="020B0604020202020204" pitchFamily="34" charset="0"/>
              <a:buChar char="•"/>
            </a:pPr>
            <a:r>
              <a:rPr lang="en-GB" sz="1200" dirty="0"/>
              <a:t>Less need for disclosure of a disability, chronic illness and/or neurodivergence</a:t>
            </a:r>
          </a:p>
          <a:p>
            <a:pPr marL="285750" indent="-285750">
              <a:buFont typeface="Arial" panose="020B0604020202020204" pitchFamily="34" charset="0"/>
              <a:buChar char="•"/>
            </a:pPr>
            <a:r>
              <a:rPr lang="en-GB" sz="1200" dirty="0"/>
              <a:t>Equitable approach that remove biases in scholarly publishing.</a:t>
            </a:r>
          </a:p>
          <a:p>
            <a:endParaRPr lang="en-GB" dirty="0"/>
          </a:p>
        </p:txBody>
      </p:sp>
    </p:spTree>
    <p:extLst>
      <p:ext uri="{BB962C8B-B14F-4D97-AF65-F5344CB8AC3E}">
        <p14:creationId xmlns:p14="http://schemas.microsoft.com/office/powerpoint/2010/main" val="290624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GB" dirty="0"/>
              <a:t>The remaining slides will focus on how to approach improving digital document accessibility.</a:t>
            </a:r>
          </a:p>
        </p:txBody>
      </p:sp>
    </p:spTree>
    <p:extLst>
      <p:ext uri="{BB962C8B-B14F-4D97-AF65-F5344CB8AC3E}">
        <p14:creationId xmlns:p14="http://schemas.microsoft.com/office/powerpoint/2010/main" val="377129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1174440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Tree>
    <p:extLst>
      <p:ext uri="{BB962C8B-B14F-4D97-AF65-F5344CB8AC3E}">
        <p14:creationId xmlns:p14="http://schemas.microsoft.com/office/powerpoint/2010/main" val="2877862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chart" Target="../charts/chart2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6.xml"/><Relationship Id="rId1" Type="http://schemas.openxmlformats.org/officeDocument/2006/relationships/slideMaster" Target="../slideMasters/slideMaster2.xml"/><Relationship Id="rId4" Type="http://schemas.openxmlformats.org/officeDocument/2006/relationships/chart" Target="../charts/chart7.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Master" Target="../slideMasters/slideMaster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424E997-EF74-3066-3E90-5F29FC28858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13" name="Parallelogram 12">
            <a:extLst>
              <a:ext uri="{FF2B5EF4-FFF2-40B4-BE49-F238E27FC236}">
                <a16:creationId xmlns:a16="http://schemas.microsoft.com/office/drawing/2014/main" id="{AB69DAB4-6254-5D35-3D24-CBF4B8CFB8E5}"/>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48E68861-82CC-CA96-E1AA-4105331315A0}"/>
              </a:ext>
              <a:ext uri="{C183D7F6-B498-43B3-948B-1728B52AA6E4}">
                <adec:decorative xmlns:adec="http://schemas.microsoft.com/office/drawing/2017/decorative" val="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15" name="Rectangle 14">
            <a:extLst>
              <a:ext uri="{FF2B5EF4-FFF2-40B4-BE49-F238E27FC236}">
                <a16:creationId xmlns:a16="http://schemas.microsoft.com/office/drawing/2014/main" id="{00012AF0-7806-4695-4D12-697B57463CD5}"/>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2925C3F4-DAE6-4949-0DD3-CDC15A7E8DC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Tree>
    <p:extLst>
      <p:ext uri="{BB962C8B-B14F-4D97-AF65-F5344CB8AC3E}">
        <p14:creationId xmlns:p14="http://schemas.microsoft.com/office/powerpoint/2010/main" val="119331539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6D21B-D681-EF5F-D271-8CEF4C29B47F}"/>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53B94D7A-40DC-DA14-DCBE-B0869C3D4103}"/>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2" name="Rectangle 11">
            <a:extLst>
              <a:ext uri="{FF2B5EF4-FFF2-40B4-BE49-F238E27FC236}">
                <a16:creationId xmlns:a16="http://schemas.microsoft.com/office/drawing/2014/main" id="{CC3DC414-B9EA-3DAB-D78D-CF6A5E3527A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B2F87B-51B3-1C49-89EE-96FC96A4A756}"/>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9CD6AD59-0524-BB6C-BB53-A1023BC475EA}"/>
              </a:ext>
            </a:extLst>
          </p:cNvPr>
          <p:cNvSpPr>
            <a:spLocks noGrp="1"/>
          </p:cNvSpPr>
          <p:nvPr>
            <p:ph type="pic" sz="quarter" idx="11"/>
          </p:nvPr>
        </p:nvSpPr>
        <p:spPr>
          <a:xfrm>
            <a:off x="6483350" y="1979613"/>
            <a:ext cx="4643438" cy="4313174"/>
          </a:xfrm>
        </p:spPr>
        <p:txBody>
          <a:bodyPr/>
          <a:lstStyle/>
          <a:p>
            <a:endParaRPr lang="en-US" dirty="0"/>
          </a:p>
        </p:txBody>
      </p:sp>
    </p:spTree>
    <p:extLst>
      <p:ext uri="{BB962C8B-B14F-4D97-AF65-F5344CB8AC3E}">
        <p14:creationId xmlns:p14="http://schemas.microsoft.com/office/powerpoint/2010/main" val="8644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2" name="Picture Placeholder 5">
            <a:extLst>
              <a:ext uri="{FF2B5EF4-FFF2-40B4-BE49-F238E27FC236}">
                <a16:creationId xmlns:a16="http://schemas.microsoft.com/office/drawing/2014/main" id="{97F53819-B085-73B2-308F-51DEF10C2FF5}"/>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3" name="Text Placeholder 20">
            <a:extLst>
              <a:ext uri="{FF2B5EF4-FFF2-40B4-BE49-F238E27FC236}">
                <a16:creationId xmlns:a16="http://schemas.microsoft.com/office/drawing/2014/main" id="{DD33C8A4-05A9-E96D-CFEB-E19CF1BB8974}"/>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10" name="Picture Placeholder 5">
            <a:extLst>
              <a:ext uri="{FF2B5EF4-FFF2-40B4-BE49-F238E27FC236}">
                <a16:creationId xmlns:a16="http://schemas.microsoft.com/office/drawing/2014/main" id="{83F226F2-C47F-C9B2-1348-4240D8138838}"/>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6" name="Text Placeholder 20">
            <a:extLst>
              <a:ext uri="{FF2B5EF4-FFF2-40B4-BE49-F238E27FC236}">
                <a16:creationId xmlns:a16="http://schemas.microsoft.com/office/drawing/2014/main" id="{A3C7E387-FD06-E88E-3A2D-40A5152ACC93}"/>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8" name="Picture Placeholder 5">
            <a:extLst>
              <a:ext uri="{FF2B5EF4-FFF2-40B4-BE49-F238E27FC236}">
                <a16:creationId xmlns:a16="http://schemas.microsoft.com/office/drawing/2014/main" id="{54AF76F0-9430-34BB-17D3-48068046C16A}"/>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55921B49-92DC-448F-8EEE-6D4223E044C6}"/>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91E95FC0-B71B-C0C3-6F25-0C53F2806FD1}"/>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DC99DEDE-A731-9674-4B2A-EF154090585C}"/>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740E3FCB-9F58-1E7A-EFDF-F0CA09CD4DA2}"/>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5A12CEA8-38CB-EBCF-054B-4A1D62756990}"/>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9795E81F-461E-C37C-C973-A13A2874DED9}"/>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DD12FBE8-5ED7-FC02-FF66-8D7C28333224}"/>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F4F40E80-2FF1-8E54-D85D-B84207FDB7D8}"/>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7C58DD88-16A6-71D7-E223-8D3BA4F5A940}"/>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D38FD335-9991-8D77-5685-F9F82496D93A}"/>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8528DE67-7BDE-54FB-081C-445A7D766E1E}"/>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2022905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i="0" kern="1200" dirty="0">
                <a:solidFill>
                  <a:schemeClr val="bg1"/>
                </a:solidFill>
                <a:effectLst/>
                <a:latin typeface="Overpass Medium" pitchFamily="2" charset="77"/>
                <a:ea typeface="+mj-ea"/>
                <a:cs typeface="+mj-cs"/>
              </a:rPr>
              <a:t>k</a:t>
            </a:r>
            <a:r>
              <a:rPr lang="en-GB" sz="1800" b="1" kern="1200" dirty="0">
                <a:solidFill>
                  <a:schemeClr val="bg1"/>
                </a:solidFill>
                <a:effectLst/>
                <a:latin typeface="Overpass Medium" pitchFamily="2" charset="77"/>
                <a:ea typeface="+mj-ea"/>
                <a:cs typeface="+mj-cs"/>
              </a:rPr>
              <a:t>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1422221-76D8-3A61-588D-455C7F860071}"/>
              </a:ext>
            </a:extLst>
          </p:cNvPr>
          <p:cNvSpPr>
            <a:spLocks noGrp="1"/>
          </p:cNvSpPr>
          <p:nvPr>
            <p:ph type="pic" sz="quarter" idx="11"/>
          </p:nvPr>
        </p:nvSpPr>
        <p:spPr>
          <a:xfrm>
            <a:off x="-7190" y="1"/>
            <a:ext cx="12210303" cy="6858000"/>
          </a:xfrm>
        </p:spPr>
        <p:txBody>
          <a:bodyPr/>
          <a:lstStyle/>
          <a:p>
            <a:r>
              <a:rPr lang="en-GB" dirty="0"/>
              <a:t>Click icon to add picture</a:t>
            </a:r>
            <a:endParaRPr lang="en-US" dirty="0"/>
          </a:p>
        </p:txBody>
      </p:sp>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4445" y="5944909"/>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84881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0"/>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dirty="0"/>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dirty="0"/>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dirty="0"/>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772233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dirty="0"/>
          </a:p>
        </p:txBody>
      </p:sp>
    </p:spTree>
    <p:extLst>
      <p:ext uri="{BB962C8B-B14F-4D97-AF65-F5344CB8AC3E}">
        <p14:creationId xmlns:p14="http://schemas.microsoft.com/office/powerpoint/2010/main" val="40379190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4168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68B8D14A-C729-2BF4-E9A5-0A1087CB53AD}"/>
              </a:ext>
            </a:extLst>
          </p:cNvPr>
          <p:cNvSpPr>
            <a:spLocks noGrp="1"/>
          </p:cNvSpPr>
          <p:nvPr>
            <p:ph type="pic" sz="quarter" idx="13"/>
          </p:nvPr>
        </p:nvSpPr>
        <p:spPr>
          <a:xfrm>
            <a:off x="902882" y="1935377"/>
            <a:ext cx="2885648" cy="2885648"/>
          </a:xfrm>
        </p:spPr>
        <p:txBody>
          <a:bodyPr/>
          <a:lstStyle/>
          <a:p>
            <a:endParaRPr lang="en-US" dirty="0"/>
          </a:p>
        </p:txBody>
      </p:sp>
      <p:sp>
        <p:nvSpPr>
          <p:cNvPr id="4" name="Picture Placeholder 5">
            <a:extLst>
              <a:ext uri="{FF2B5EF4-FFF2-40B4-BE49-F238E27FC236}">
                <a16:creationId xmlns:a16="http://schemas.microsoft.com/office/drawing/2014/main" id="{43800B4A-BCDF-9919-1DF5-F2D7EA732EFE}"/>
              </a:ext>
            </a:extLst>
          </p:cNvPr>
          <p:cNvSpPr>
            <a:spLocks noGrp="1"/>
          </p:cNvSpPr>
          <p:nvPr>
            <p:ph type="pic" sz="quarter" idx="14"/>
          </p:nvPr>
        </p:nvSpPr>
        <p:spPr>
          <a:xfrm>
            <a:off x="4645542" y="1935377"/>
            <a:ext cx="2885648" cy="2885648"/>
          </a:xfrm>
        </p:spPr>
        <p:txBody>
          <a:bodyPr/>
          <a:lstStyle/>
          <a:p>
            <a:endParaRPr lang="en-US" dirty="0"/>
          </a:p>
        </p:txBody>
      </p:sp>
      <p:sp>
        <p:nvSpPr>
          <p:cNvPr id="15" name="Picture Placeholder 5">
            <a:extLst>
              <a:ext uri="{FF2B5EF4-FFF2-40B4-BE49-F238E27FC236}">
                <a16:creationId xmlns:a16="http://schemas.microsoft.com/office/drawing/2014/main" id="{9C22242F-820C-FE71-CD07-9AE3846E2BF0}"/>
              </a:ext>
            </a:extLst>
          </p:cNvPr>
          <p:cNvSpPr>
            <a:spLocks noGrp="1"/>
          </p:cNvSpPr>
          <p:nvPr>
            <p:ph type="pic" sz="quarter" idx="15"/>
          </p:nvPr>
        </p:nvSpPr>
        <p:spPr>
          <a:xfrm>
            <a:off x="8374026" y="1935377"/>
            <a:ext cx="2885648" cy="2885648"/>
          </a:xfrm>
        </p:spPr>
        <p:txBody>
          <a:bodyPr/>
          <a:lstStyle/>
          <a:p>
            <a:endParaRPr lang="en-US" dirty="0"/>
          </a:p>
        </p:txBody>
      </p:sp>
      <p:sp>
        <p:nvSpPr>
          <p:cNvPr id="16" name="Text Placeholder 20">
            <a:extLst>
              <a:ext uri="{FF2B5EF4-FFF2-40B4-BE49-F238E27FC236}">
                <a16:creationId xmlns:a16="http://schemas.microsoft.com/office/drawing/2014/main" id="{6E4C0E04-2795-9D19-C76F-C2CAF289196E}"/>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013DB21E-2848-AADA-ABEF-FDE71C3E4438}"/>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8F22882E-F265-D990-0FF3-CF231D18CC27}"/>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310635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812113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r>
              <a:rPr lang="en-GB" dirty="0"/>
              <a:t>Click icon to add picture</a:t>
            </a: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5679330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649915346"/>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8099845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4B7FB86F-0E82-0221-11BB-063CA348EAE7}"/>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8" name="Text Placeholder 20">
            <a:extLst>
              <a:ext uri="{FF2B5EF4-FFF2-40B4-BE49-F238E27FC236}">
                <a16:creationId xmlns:a16="http://schemas.microsoft.com/office/drawing/2014/main" id="{07AFE463-F2C3-E281-5F67-B357AE098A4F}"/>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9" name="Picture Placeholder 5">
            <a:extLst>
              <a:ext uri="{FF2B5EF4-FFF2-40B4-BE49-F238E27FC236}">
                <a16:creationId xmlns:a16="http://schemas.microsoft.com/office/drawing/2014/main" id="{B9BDFC42-6854-3EFF-69E3-1A6293CA6F69}"/>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5" name="Text Placeholder 20">
            <a:extLst>
              <a:ext uri="{FF2B5EF4-FFF2-40B4-BE49-F238E27FC236}">
                <a16:creationId xmlns:a16="http://schemas.microsoft.com/office/drawing/2014/main" id="{BF7ECA15-E119-52EB-A220-14A1A5D2030B}"/>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7" name="Picture Placeholder 5">
            <a:extLst>
              <a:ext uri="{FF2B5EF4-FFF2-40B4-BE49-F238E27FC236}">
                <a16:creationId xmlns:a16="http://schemas.microsoft.com/office/drawing/2014/main" id="{E56C751E-7E8F-DF08-DCC8-D80422840614}"/>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9B9850B9-019D-4902-AD76-FDBA97BEEF7C}"/>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59FE2834-C267-EF91-CF76-751B9665CE5D}"/>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BBAA1B09-0DB0-7451-FAD8-4B884A6C1BFB}"/>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A4A0A9B8-F6E3-5F91-37E4-C2D2F96522AA}"/>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DE71AA05-EA48-E709-2027-5517E6950AE5}"/>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B6286635-AA20-A2B9-4E60-BD05DB9A4262}"/>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04B67340-F8A9-E05B-DD43-74BE754C194D}"/>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8089B9F4-9ACF-42D5-B497-C8DEFC0D8F31}"/>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E5ABD683-FEC9-1FC9-4710-03C3348681B1}"/>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1960C972-A9E3-F7FF-F10C-568042B5B4BF}"/>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61E2E82A-9B71-17B2-1935-3538BEE7AB6E}"/>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2434672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23C17-B7AA-4138-A771-88891C8C0EBC}"/>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8" name="Rectangle 7">
            <a:extLst>
              <a:ext uri="{FF2B5EF4-FFF2-40B4-BE49-F238E27FC236}">
                <a16:creationId xmlns:a16="http://schemas.microsoft.com/office/drawing/2014/main" id="{5CC0D6E9-20D8-5AD3-CCD2-D3AAD2FEFE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D8D6F6C-BC87-19F5-4A6A-B2C47537A8C2}"/>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343AAAC9-0D4D-AC5E-C3D4-50D665C07A94}"/>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15" name="Picture Placeholder 5">
            <a:extLst>
              <a:ext uri="{FF2B5EF4-FFF2-40B4-BE49-F238E27FC236}">
                <a16:creationId xmlns:a16="http://schemas.microsoft.com/office/drawing/2014/main" id="{CBF418E9-8D24-17CA-006F-2BE9F2CD0F8E}"/>
              </a:ext>
            </a:extLst>
          </p:cNvPr>
          <p:cNvSpPr>
            <a:spLocks noGrp="1"/>
          </p:cNvSpPr>
          <p:nvPr>
            <p:ph type="pic" sz="quarter" idx="13"/>
          </p:nvPr>
        </p:nvSpPr>
        <p:spPr>
          <a:xfrm>
            <a:off x="902882" y="1935377"/>
            <a:ext cx="2885648" cy="2885648"/>
          </a:xfrm>
        </p:spPr>
        <p:txBody>
          <a:bodyPr/>
          <a:lstStyle/>
          <a:p>
            <a:endParaRPr lang="en-US" dirty="0"/>
          </a:p>
        </p:txBody>
      </p:sp>
      <p:sp>
        <p:nvSpPr>
          <p:cNvPr id="17" name="Picture Placeholder 5">
            <a:extLst>
              <a:ext uri="{FF2B5EF4-FFF2-40B4-BE49-F238E27FC236}">
                <a16:creationId xmlns:a16="http://schemas.microsoft.com/office/drawing/2014/main" id="{F55BB367-F9D1-7189-4F5E-8739FADB63EB}"/>
              </a:ext>
            </a:extLst>
          </p:cNvPr>
          <p:cNvSpPr>
            <a:spLocks noGrp="1"/>
          </p:cNvSpPr>
          <p:nvPr>
            <p:ph type="pic" sz="quarter" idx="14"/>
          </p:nvPr>
        </p:nvSpPr>
        <p:spPr>
          <a:xfrm>
            <a:off x="4645542" y="1935377"/>
            <a:ext cx="2885648" cy="2885648"/>
          </a:xfrm>
        </p:spPr>
        <p:txBody>
          <a:bodyPr/>
          <a:lstStyle/>
          <a:p>
            <a:endParaRPr lang="en-US" dirty="0"/>
          </a:p>
        </p:txBody>
      </p:sp>
      <p:sp>
        <p:nvSpPr>
          <p:cNvPr id="19" name="Picture Placeholder 5">
            <a:extLst>
              <a:ext uri="{FF2B5EF4-FFF2-40B4-BE49-F238E27FC236}">
                <a16:creationId xmlns:a16="http://schemas.microsoft.com/office/drawing/2014/main" id="{5CDF2225-D9E1-4D44-D341-BABCF43EB649}"/>
              </a:ext>
            </a:extLst>
          </p:cNvPr>
          <p:cNvSpPr>
            <a:spLocks noGrp="1"/>
          </p:cNvSpPr>
          <p:nvPr>
            <p:ph type="pic" sz="quarter" idx="15"/>
          </p:nvPr>
        </p:nvSpPr>
        <p:spPr>
          <a:xfrm>
            <a:off x="8374026" y="1935377"/>
            <a:ext cx="2885648" cy="2885648"/>
          </a:xfrm>
        </p:spPr>
        <p:txBody>
          <a:bodyPr/>
          <a:lstStyle/>
          <a:p>
            <a:endParaRPr lang="en-US" dirty="0"/>
          </a:p>
        </p:txBody>
      </p:sp>
      <p:sp>
        <p:nvSpPr>
          <p:cNvPr id="22" name="Text Placeholder 20">
            <a:extLst>
              <a:ext uri="{FF2B5EF4-FFF2-40B4-BE49-F238E27FC236}">
                <a16:creationId xmlns:a16="http://schemas.microsoft.com/office/drawing/2014/main" id="{206953D7-7992-9E24-C356-B5339291E9F9}"/>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24" name="Text Placeholder 20">
            <a:extLst>
              <a:ext uri="{FF2B5EF4-FFF2-40B4-BE49-F238E27FC236}">
                <a16:creationId xmlns:a16="http://schemas.microsoft.com/office/drawing/2014/main" id="{EA9C2072-1EFC-DB57-201F-921204BB0FD6}"/>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27" name="Text Placeholder 20">
            <a:extLst>
              <a:ext uri="{FF2B5EF4-FFF2-40B4-BE49-F238E27FC236}">
                <a16:creationId xmlns:a16="http://schemas.microsoft.com/office/drawing/2014/main" id="{B39D0A08-F49B-3D61-2FFF-158CC4122F44}"/>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191323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596787-D640-D370-B0D5-5B0A17A4D209}"/>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49062573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1299306948"/>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Rectangle 7">
            <a:extLst>
              <a:ext uri="{FF2B5EF4-FFF2-40B4-BE49-F238E27FC236}">
                <a16:creationId xmlns:a16="http://schemas.microsoft.com/office/drawing/2014/main" id="{7DACD527-39BE-1265-E7CC-1AF12893D5D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4E4B22B-2255-3F9E-86B2-D249966E2FE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B42E8435-EAA8-856C-8B36-D066DD15B45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E3998FF0-82E7-BC57-A0B6-AC1E3923D190}"/>
              </a:ext>
            </a:extLst>
          </p:cNvPr>
          <p:cNvGraphicFramePr/>
          <p:nvPr userDrawn="1">
            <p:extLst>
              <p:ext uri="{D42A27DB-BD31-4B8C-83A1-F6EECF244321}">
                <p14:modId xmlns:p14="http://schemas.microsoft.com/office/powerpoint/2010/main" val="503002157"/>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0F240A3-F6BB-402A-1AC4-7AA5562A2B84}"/>
              </a:ext>
            </a:extLst>
          </p:cNvPr>
          <p:cNvGraphicFramePr/>
          <p:nvPr userDrawn="1">
            <p:extLst>
              <p:ext uri="{D42A27DB-BD31-4B8C-83A1-F6EECF244321}">
                <p14:modId xmlns:p14="http://schemas.microsoft.com/office/powerpoint/2010/main" val="110099169"/>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369921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560574-F2A9-F8D5-E258-C8876C65BA65}"/>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7" name="Rectangle 6">
            <a:extLst>
              <a:ext uri="{FF2B5EF4-FFF2-40B4-BE49-F238E27FC236}">
                <a16:creationId xmlns:a16="http://schemas.microsoft.com/office/drawing/2014/main" id="{4E3527EF-CFE3-3C2D-BF02-BA21551023B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657A036-FA08-A53E-F8D3-92A91B5DCF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70CB8AB6-2E86-BE40-9FCA-62959624F42F}"/>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hart 3">
            <a:extLst>
              <a:ext uri="{FF2B5EF4-FFF2-40B4-BE49-F238E27FC236}">
                <a16:creationId xmlns:a16="http://schemas.microsoft.com/office/drawing/2014/main" id="{E2612C29-5DA4-9BE3-6133-2697B323EBA9}"/>
              </a:ext>
            </a:extLst>
          </p:cNvPr>
          <p:cNvGraphicFramePr/>
          <p:nvPr userDrawn="1">
            <p:extLst>
              <p:ext uri="{D42A27DB-BD31-4B8C-83A1-F6EECF244321}">
                <p14:modId xmlns:p14="http://schemas.microsoft.com/office/powerpoint/2010/main" val="3734899534"/>
              </p:ext>
            </p:extLst>
          </p:nvPr>
        </p:nvGraphicFramePr>
        <p:xfrm>
          <a:off x="183142" y="1249390"/>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26703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6110E-8D86-1D75-C72F-7BD18E87A63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arallelogram 24">
            <a:extLst>
              <a:ext uri="{FF2B5EF4-FFF2-40B4-BE49-F238E27FC236}">
                <a16:creationId xmlns:a16="http://schemas.microsoft.com/office/drawing/2014/main" id="{DC31954F-7162-6484-5577-249595356FD7}"/>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BD8170-8F1E-D45F-96C7-3ACCC34A08F5}"/>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100B94C-70FE-C2B3-544F-BC05EEDF2DFF}"/>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0" name="Picture Placeholder 5">
            <a:extLst>
              <a:ext uri="{FF2B5EF4-FFF2-40B4-BE49-F238E27FC236}">
                <a16:creationId xmlns:a16="http://schemas.microsoft.com/office/drawing/2014/main" id="{DA70019B-88CE-9FFA-DE65-47A359CD69A1}"/>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FDD4F35C-D027-D96B-2AF2-1DD15957D1F6}"/>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CB7C2D0B-9CD9-0882-59E8-86BC7964DD66}"/>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BBCCADAC-5B5A-B692-1EEE-9412B11E0D51}"/>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CB21B104-33ED-5EEE-27B1-694D1924FB01}"/>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4483DE55-98C9-DEC7-8AF2-F2CC0B732C16}"/>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40" name="Picture Placeholder 5">
            <a:extLst>
              <a:ext uri="{FF2B5EF4-FFF2-40B4-BE49-F238E27FC236}">
                <a16:creationId xmlns:a16="http://schemas.microsoft.com/office/drawing/2014/main" id="{CA1C2025-B6B3-2019-75CE-F995538AF291}"/>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41" name="Text Placeholder 20">
            <a:extLst>
              <a:ext uri="{FF2B5EF4-FFF2-40B4-BE49-F238E27FC236}">
                <a16:creationId xmlns:a16="http://schemas.microsoft.com/office/drawing/2014/main" id="{1BDE7A15-4121-3DF5-5BD7-B866EF0E7FF6}"/>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50" name="Picture Placeholder 5">
            <a:extLst>
              <a:ext uri="{FF2B5EF4-FFF2-40B4-BE49-F238E27FC236}">
                <a16:creationId xmlns:a16="http://schemas.microsoft.com/office/drawing/2014/main" id="{7FF99D4F-DDA9-62E1-4B2E-06161CEA7FC8}"/>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51" name="Text Placeholder 20">
            <a:extLst>
              <a:ext uri="{FF2B5EF4-FFF2-40B4-BE49-F238E27FC236}">
                <a16:creationId xmlns:a16="http://schemas.microsoft.com/office/drawing/2014/main" id="{85100E4B-E63C-9636-8E0D-C692B67815B0}"/>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52" name="Picture Placeholder 5">
            <a:extLst>
              <a:ext uri="{FF2B5EF4-FFF2-40B4-BE49-F238E27FC236}">
                <a16:creationId xmlns:a16="http://schemas.microsoft.com/office/drawing/2014/main" id="{0E9EAC08-C06C-F1CF-6CC8-DCE121250271}"/>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53" name="Text Placeholder 20">
            <a:extLst>
              <a:ext uri="{FF2B5EF4-FFF2-40B4-BE49-F238E27FC236}">
                <a16:creationId xmlns:a16="http://schemas.microsoft.com/office/drawing/2014/main" id="{9DA55901-E8E4-45DD-B180-E46F9DEB2C46}"/>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54" name="Picture Placeholder 5">
            <a:extLst>
              <a:ext uri="{FF2B5EF4-FFF2-40B4-BE49-F238E27FC236}">
                <a16:creationId xmlns:a16="http://schemas.microsoft.com/office/drawing/2014/main" id="{8A7BA5E4-E9F9-FCB0-EEC2-7B65F16936C0}"/>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55" name="Text Placeholder 20">
            <a:extLst>
              <a:ext uri="{FF2B5EF4-FFF2-40B4-BE49-F238E27FC236}">
                <a16:creationId xmlns:a16="http://schemas.microsoft.com/office/drawing/2014/main" id="{3BB572D1-4B80-0FF7-031E-FD1AF4C354B0}"/>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56" name="Picture Placeholder 5">
            <a:extLst>
              <a:ext uri="{FF2B5EF4-FFF2-40B4-BE49-F238E27FC236}">
                <a16:creationId xmlns:a16="http://schemas.microsoft.com/office/drawing/2014/main" id="{03E8A6AE-4867-B976-FFB1-32750AEAE8CC}"/>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57" name="Text Placeholder 20">
            <a:extLst>
              <a:ext uri="{FF2B5EF4-FFF2-40B4-BE49-F238E27FC236}">
                <a16:creationId xmlns:a16="http://schemas.microsoft.com/office/drawing/2014/main" id="{F2198023-A772-5E2F-FD94-F1CA19C6348C}"/>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61953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575797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rpl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212874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B1AD642-D127-DF9C-6319-DACB2F9F6375}"/>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E94FD06-6099-8617-234D-0FB12E32843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arallelogram 5">
            <a:extLst>
              <a:ext uri="{FF2B5EF4-FFF2-40B4-BE49-F238E27FC236}">
                <a16:creationId xmlns:a16="http://schemas.microsoft.com/office/drawing/2014/main" id="{4FA7D6A1-791A-F305-BC35-BC21E6366E9B}"/>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74974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 Photo Intro L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17088F-183C-09B6-119E-18CBEA4DC778}"/>
              </a:ext>
              <a:ext uri="{C183D7F6-B498-43B3-948B-1728B52AA6E4}">
                <adec:decorative xmlns:adec="http://schemas.microsoft.com/office/drawing/2017/decorative" val="1"/>
              </a:ext>
            </a:extLst>
          </p:cNvPr>
          <p:cNvSpPr/>
          <p:nvPr userDrawn="1"/>
        </p:nvSpPr>
        <p:spPr>
          <a:xfrm>
            <a:off x="-13185" y="-1"/>
            <a:ext cx="12205185" cy="691733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2881A637-822A-D582-CE29-DAAB7B91376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DF433404-31AF-2F2E-A49A-5BB5256B1FF3}"/>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left with an ambitious facial expression.">
            <a:extLst>
              <a:ext uri="{FF2B5EF4-FFF2-40B4-BE49-F238E27FC236}">
                <a16:creationId xmlns:a16="http://schemas.microsoft.com/office/drawing/2014/main" id="{BC73D607-7AEE-B551-2BCA-87D6CC7FBC9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6815896" y="559786"/>
            <a:ext cx="5070764" cy="6369420"/>
          </a:xfrm>
          <a:prstGeom prst="rect">
            <a:avLst/>
          </a:prstGeom>
        </p:spPr>
      </p:pic>
      <p:sp>
        <p:nvSpPr>
          <p:cNvPr id="7" name="Rectangle 6">
            <a:extLst>
              <a:ext uri="{FF2B5EF4-FFF2-40B4-BE49-F238E27FC236}">
                <a16:creationId xmlns:a16="http://schemas.microsoft.com/office/drawing/2014/main" id="{CEE03BC2-1FB4-3AC0-0B7E-4BCB3323D88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E9685F2-443F-73EA-DF58-866C8B5B202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Tree>
    <p:extLst>
      <p:ext uri="{BB962C8B-B14F-4D97-AF65-F5344CB8AC3E}">
        <p14:creationId xmlns:p14="http://schemas.microsoft.com/office/powerpoint/2010/main" val="175392747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63327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597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dirty="0"/>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dirty="0"/>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dirty="0"/>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 Text Intro L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8D45A-F361-D5AC-1E73-826ACEC9D5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8167"/>
            <a:ext cx="12192000" cy="6858000"/>
          </a:xfrm>
          <a:prstGeom prst="rect">
            <a:avLst/>
          </a:prstGeom>
        </p:spPr>
      </p:pic>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26520" y="1312178"/>
            <a:ext cx="1376483" cy="2862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09982" y="4166912"/>
            <a:ext cx="1182017" cy="1196939"/>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Tree>
    <p:extLst>
      <p:ext uri="{BB962C8B-B14F-4D97-AF65-F5344CB8AC3E}">
        <p14:creationId xmlns:p14="http://schemas.microsoft.com/office/powerpoint/2010/main" val="160918667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400201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dirty="0"/>
          </a:p>
        </p:txBody>
      </p:sp>
    </p:spTree>
    <p:extLst>
      <p:ext uri="{BB962C8B-B14F-4D97-AF65-F5344CB8AC3E}">
        <p14:creationId xmlns:p14="http://schemas.microsoft.com/office/powerpoint/2010/main" val="149102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1932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5EA7B4CA-F9B4-EF0A-579F-CC0FD1E8E254}"/>
              </a:ext>
            </a:extLst>
          </p:cNvPr>
          <p:cNvSpPr>
            <a:spLocks noGrp="1"/>
          </p:cNvSpPr>
          <p:nvPr>
            <p:ph type="pic" sz="quarter" idx="13"/>
          </p:nvPr>
        </p:nvSpPr>
        <p:spPr>
          <a:xfrm>
            <a:off x="902882" y="1935377"/>
            <a:ext cx="2885648" cy="2885648"/>
          </a:xfrm>
        </p:spPr>
        <p:txBody>
          <a:bodyPr/>
          <a:lstStyle/>
          <a:p>
            <a:endParaRPr lang="en-US" dirty="0"/>
          </a:p>
        </p:txBody>
      </p:sp>
      <p:sp>
        <p:nvSpPr>
          <p:cNvPr id="9" name="Picture Placeholder 5">
            <a:extLst>
              <a:ext uri="{FF2B5EF4-FFF2-40B4-BE49-F238E27FC236}">
                <a16:creationId xmlns:a16="http://schemas.microsoft.com/office/drawing/2014/main" id="{B90D53F9-62C3-C3EA-AFA9-E2320FEABD04}"/>
              </a:ext>
            </a:extLst>
          </p:cNvPr>
          <p:cNvSpPr>
            <a:spLocks noGrp="1"/>
          </p:cNvSpPr>
          <p:nvPr>
            <p:ph type="pic" sz="quarter" idx="14"/>
          </p:nvPr>
        </p:nvSpPr>
        <p:spPr>
          <a:xfrm>
            <a:off x="4645542" y="1935377"/>
            <a:ext cx="2885648" cy="2885648"/>
          </a:xfrm>
        </p:spPr>
        <p:txBody>
          <a:bodyPr/>
          <a:lstStyle/>
          <a:p>
            <a:endParaRPr lang="en-US" dirty="0"/>
          </a:p>
        </p:txBody>
      </p:sp>
      <p:sp>
        <p:nvSpPr>
          <p:cNvPr id="12" name="Picture Placeholder 5">
            <a:extLst>
              <a:ext uri="{FF2B5EF4-FFF2-40B4-BE49-F238E27FC236}">
                <a16:creationId xmlns:a16="http://schemas.microsoft.com/office/drawing/2014/main" id="{6A7C8CB1-5956-6E7D-4D12-3C9104DD6235}"/>
              </a:ext>
            </a:extLst>
          </p:cNvPr>
          <p:cNvSpPr>
            <a:spLocks noGrp="1"/>
          </p:cNvSpPr>
          <p:nvPr>
            <p:ph type="pic" sz="quarter" idx="15"/>
          </p:nvPr>
        </p:nvSpPr>
        <p:spPr>
          <a:xfrm>
            <a:off x="8374026" y="1935377"/>
            <a:ext cx="2885648" cy="2885648"/>
          </a:xfrm>
        </p:spPr>
        <p:txBody>
          <a:bodyPr/>
          <a:lstStyle/>
          <a:p>
            <a:endParaRPr lang="en-US" dirty="0"/>
          </a:p>
        </p:txBody>
      </p:sp>
      <p:sp>
        <p:nvSpPr>
          <p:cNvPr id="17" name="Text Placeholder 20">
            <a:extLst>
              <a:ext uri="{FF2B5EF4-FFF2-40B4-BE49-F238E27FC236}">
                <a16:creationId xmlns:a16="http://schemas.microsoft.com/office/drawing/2014/main" id="{4F02D1A4-9C15-3810-C522-C911B13DA1F9}"/>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74CEF33F-4ACA-4304-A683-5CF2B0DCC91B}"/>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4D60B058-6A0B-12AE-6FD4-355A3FCF0B23}"/>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472376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070226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273459128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071442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0" name="Picture Placeholder 5">
            <a:extLst>
              <a:ext uri="{FF2B5EF4-FFF2-40B4-BE49-F238E27FC236}">
                <a16:creationId xmlns:a16="http://schemas.microsoft.com/office/drawing/2014/main" id="{74946B11-355B-FFD0-8DFA-339FD1C6F072}"/>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41" name="Text Placeholder 20">
            <a:extLst>
              <a:ext uri="{FF2B5EF4-FFF2-40B4-BE49-F238E27FC236}">
                <a16:creationId xmlns:a16="http://schemas.microsoft.com/office/drawing/2014/main" id="{56817FD7-5066-5FB2-5F54-E4DEDBD3E6A1}"/>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42" name="Picture Placeholder 5">
            <a:extLst>
              <a:ext uri="{FF2B5EF4-FFF2-40B4-BE49-F238E27FC236}">
                <a16:creationId xmlns:a16="http://schemas.microsoft.com/office/drawing/2014/main" id="{36454948-456D-FF37-7B85-CFBD797B0924}"/>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43" name="Text Placeholder 20">
            <a:extLst>
              <a:ext uri="{FF2B5EF4-FFF2-40B4-BE49-F238E27FC236}">
                <a16:creationId xmlns:a16="http://schemas.microsoft.com/office/drawing/2014/main" id="{D6E8776C-EB8F-8D8D-40BC-D66E9BDAA712}"/>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44" name="Picture Placeholder 5">
            <a:extLst>
              <a:ext uri="{FF2B5EF4-FFF2-40B4-BE49-F238E27FC236}">
                <a16:creationId xmlns:a16="http://schemas.microsoft.com/office/drawing/2014/main" id="{18359FA8-DC51-92B5-631C-1F8DF5F4DE65}"/>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45" name="Text Placeholder 20">
            <a:extLst>
              <a:ext uri="{FF2B5EF4-FFF2-40B4-BE49-F238E27FC236}">
                <a16:creationId xmlns:a16="http://schemas.microsoft.com/office/drawing/2014/main" id="{F412C033-0A9C-CE33-561D-85A4CDEC2627}"/>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46" name="Picture Placeholder 5">
            <a:extLst>
              <a:ext uri="{FF2B5EF4-FFF2-40B4-BE49-F238E27FC236}">
                <a16:creationId xmlns:a16="http://schemas.microsoft.com/office/drawing/2014/main" id="{8936E9B3-6D96-F9CB-9133-B7F403F5D737}"/>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47" name="Text Placeholder 20">
            <a:extLst>
              <a:ext uri="{FF2B5EF4-FFF2-40B4-BE49-F238E27FC236}">
                <a16:creationId xmlns:a16="http://schemas.microsoft.com/office/drawing/2014/main" id="{0403FBAD-01D2-58D9-29FF-C9A8EF26703D}"/>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48" name="Picture Placeholder 5">
            <a:extLst>
              <a:ext uri="{FF2B5EF4-FFF2-40B4-BE49-F238E27FC236}">
                <a16:creationId xmlns:a16="http://schemas.microsoft.com/office/drawing/2014/main" id="{AB74B8BA-9E54-AB27-7A85-147E3C3C2694}"/>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49" name="Text Placeholder 20">
            <a:extLst>
              <a:ext uri="{FF2B5EF4-FFF2-40B4-BE49-F238E27FC236}">
                <a16:creationId xmlns:a16="http://schemas.microsoft.com/office/drawing/2014/main" id="{1A2383AA-6EEA-C603-35FB-14A7538940C1}"/>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50" name="Picture Placeholder 5">
            <a:extLst>
              <a:ext uri="{FF2B5EF4-FFF2-40B4-BE49-F238E27FC236}">
                <a16:creationId xmlns:a16="http://schemas.microsoft.com/office/drawing/2014/main" id="{89D30028-FA88-B002-2FDD-B10E874CD36F}"/>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51" name="Text Placeholder 20">
            <a:extLst>
              <a:ext uri="{FF2B5EF4-FFF2-40B4-BE49-F238E27FC236}">
                <a16:creationId xmlns:a16="http://schemas.microsoft.com/office/drawing/2014/main" id="{B670A407-0B83-0F6D-3A85-23368357B96D}"/>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52" name="Picture Placeholder 5">
            <a:extLst>
              <a:ext uri="{FF2B5EF4-FFF2-40B4-BE49-F238E27FC236}">
                <a16:creationId xmlns:a16="http://schemas.microsoft.com/office/drawing/2014/main" id="{CB0BDBAC-4E2B-E701-95FD-A8A65EEF98DA}"/>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53" name="Text Placeholder 20">
            <a:extLst>
              <a:ext uri="{FF2B5EF4-FFF2-40B4-BE49-F238E27FC236}">
                <a16:creationId xmlns:a16="http://schemas.microsoft.com/office/drawing/2014/main" id="{FC9F926F-8091-D3E7-4A07-1781D41F4734}"/>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54" name="Picture Placeholder 5">
            <a:extLst>
              <a:ext uri="{FF2B5EF4-FFF2-40B4-BE49-F238E27FC236}">
                <a16:creationId xmlns:a16="http://schemas.microsoft.com/office/drawing/2014/main" id="{D46A5666-A629-22CD-D4CF-53133ADC2BB2}"/>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55" name="Text Placeholder 20">
            <a:extLst>
              <a:ext uri="{FF2B5EF4-FFF2-40B4-BE49-F238E27FC236}">
                <a16:creationId xmlns:a16="http://schemas.microsoft.com/office/drawing/2014/main" id="{9531FA46-8EAB-D8C6-C5A3-890D5559D931}"/>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98078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Tree>
    <p:extLst>
      <p:ext uri="{BB962C8B-B14F-4D97-AF65-F5344CB8AC3E}">
        <p14:creationId xmlns:p14="http://schemas.microsoft.com/office/powerpoint/2010/main" val="38880066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6167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dirty="0"/>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dirty="0"/>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94929"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 Title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3D71B6-E4B0-DC8E-E013-DCA7E1E626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2623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9003193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dirty="0"/>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35197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dirty="0"/>
          </a:p>
        </p:txBody>
      </p:sp>
    </p:spTree>
    <p:extLst>
      <p:ext uri="{BB962C8B-B14F-4D97-AF65-F5344CB8AC3E}">
        <p14:creationId xmlns:p14="http://schemas.microsoft.com/office/powerpoint/2010/main" val="2262606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60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AF323A24-7613-EC23-F351-6D68138A27C7}"/>
              </a:ext>
            </a:extLst>
          </p:cNvPr>
          <p:cNvSpPr>
            <a:spLocks noGrp="1"/>
          </p:cNvSpPr>
          <p:nvPr>
            <p:ph type="pic" sz="quarter" idx="13"/>
          </p:nvPr>
        </p:nvSpPr>
        <p:spPr>
          <a:xfrm>
            <a:off x="902882" y="1935377"/>
            <a:ext cx="2885648" cy="2885648"/>
          </a:xfrm>
        </p:spPr>
        <p:txBody>
          <a:bodyPr/>
          <a:lstStyle/>
          <a:p>
            <a:endParaRPr lang="en-US" dirty="0"/>
          </a:p>
        </p:txBody>
      </p:sp>
      <p:sp>
        <p:nvSpPr>
          <p:cNvPr id="4" name="Picture Placeholder 5">
            <a:extLst>
              <a:ext uri="{FF2B5EF4-FFF2-40B4-BE49-F238E27FC236}">
                <a16:creationId xmlns:a16="http://schemas.microsoft.com/office/drawing/2014/main" id="{06EC1CCE-2C97-0714-981A-66CB4CE546D1}"/>
              </a:ext>
            </a:extLst>
          </p:cNvPr>
          <p:cNvSpPr>
            <a:spLocks noGrp="1"/>
          </p:cNvSpPr>
          <p:nvPr>
            <p:ph type="pic" sz="quarter" idx="14"/>
          </p:nvPr>
        </p:nvSpPr>
        <p:spPr>
          <a:xfrm>
            <a:off x="4645542" y="1935377"/>
            <a:ext cx="2885648" cy="2885648"/>
          </a:xfrm>
        </p:spPr>
        <p:txBody>
          <a:bodyPr/>
          <a:lstStyle/>
          <a:p>
            <a:endParaRPr lang="en-US" dirty="0"/>
          </a:p>
        </p:txBody>
      </p:sp>
      <p:sp>
        <p:nvSpPr>
          <p:cNvPr id="15" name="Picture Placeholder 5">
            <a:extLst>
              <a:ext uri="{FF2B5EF4-FFF2-40B4-BE49-F238E27FC236}">
                <a16:creationId xmlns:a16="http://schemas.microsoft.com/office/drawing/2014/main" id="{1BE7B0BA-BDDE-6447-57C0-9B34FFC3FE66}"/>
              </a:ext>
            </a:extLst>
          </p:cNvPr>
          <p:cNvSpPr>
            <a:spLocks noGrp="1"/>
          </p:cNvSpPr>
          <p:nvPr>
            <p:ph type="pic" sz="quarter" idx="15"/>
          </p:nvPr>
        </p:nvSpPr>
        <p:spPr>
          <a:xfrm>
            <a:off x="8374026" y="1935377"/>
            <a:ext cx="2885648" cy="2885648"/>
          </a:xfrm>
        </p:spPr>
        <p:txBody>
          <a:bodyPr/>
          <a:lstStyle/>
          <a:p>
            <a:endParaRPr lang="en-US" dirty="0"/>
          </a:p>
        </p:txBody>
      </p:sp>
      <p:sp>
        <p:nvSpPr>
          <p:cNvPr id="16" name="Text Placeholder 20">
            <a:extLst>
              <a:ext uri="{FF2B5EF4-FFF2-40B4-BE49-F238E27FC236}">
                <a16:creationId xmlns:a16="http://schemas.microsoft.com/office/drawing/2014/main" id="{3D25B66E-F3D3-2AA8-CB59-A164D097C070}"/>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CE099C42-8BD1-5202-D9B7-45374C0EA493}"/>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8F6201D0-6018-BED9-8E2C-BBB334E9215B}"/>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3254970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503202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103717054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736313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2" name="Picture Placeholder 5">
            <a:extLst>
              <a:ext uri="{FF2B5EF4-FFF2-40B4-BE49-F238E27FC236}">
                <a16:creationId xmlns:a16="http://schemas.microsoft.com/office/drawing/2014/main" id="{4BAA22F2-DF20-E34F-3341-34BC57FC5204}"/>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3" name="Text Placeholder 20">
            <a:extLst>
              <a:ext uri="{FF2B5EF4-FFF2-40B4-BE49-F238E27FC236}">
                <a16:creationId xmlns:a16="http://schemas.microsoft.com/office/drawing/2014/main" id="{4EDD3A88-7AF9-00E2-06F4-E0C731EDFE75}"/>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10" name="Picture Placeholder 5">
            <a:extLst>
              <a:ext uri="{FF2B5EF4-FFF2-40B4-BE49-F238E27FC236}">
                <a16:creationId xmlns:a16="http://schemas.microsoft.com/office/drawing/2014/main" id="{3D6F5086-2C1D-63AA-922A-4EE0AC61D353}"/>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6" name="Text Placeholder 20">
            <a:extLst>
              <a:ext uri="{FF2B5EF4-FFF2-40B4-BE49-F238E27FC236}">
                <a16:creationId xmlns:a16="http://schemas.microsoft.com/office/drawing/2014/main" id="{4307DB6D-28BF-4E71-5845-594BEC92BBAF}"/>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8" name="Picture Placeholder 5">
            <a:extLst>
              <a:ext uri="{FF2B5EF4-FFF2-40B4-BE49-F238E27FC236}">
                <a16:creationId xmlns:a16="http://schemas.microsoft.com/office/drawing/2014/main" id="{BFD71998-0175-30EB-7E62-2C39DFB2DA3C}"/>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A2ED9664-01C5-77A8-1B36-7FB8284CD070}"/>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BEF6A091-0644-5AE3-8DB8-C4B981DFE5C3}"/>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DE25F850-BC0C-0B5F-D01D-BF764DAF8D20}"/>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98E1B90E-2696-A2EE-0D48-A62497B4D91B}"/>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EF1E1DE6-C5DE-7D18-2E8C-26776AEFEE84}"/>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E54D7CC5-B733-6FAB-D53A-228640AE7F32}"/>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A7D4EF99-F3F0-2BF2-20E8-98CC1F821180}"/>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76332AAA-7F51-CE2E-6987-5B67202FF28A}"/>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8B785548-A12F-7B61-26FD-CF563F2C9713}"/>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9414916B-4DD0-8C21-56FB-EA8AB47068A7}"/>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F1BB1C06-604A-CD6E-3FDF-0DB1BFF391F7}"/>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212413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462F0EF-C70D-F224-B6F1-BDE5C2F3EE13}"/>
              </a:ext>
            </a:extLst>
          </p:cNvPr>
          <p:cNvSpPr>
            <a:spLocks noGrp="1"/>
          </p:cNvSpPr>
          <p:nvPr>
            <p:ph type="pic" sz="quarter" idx="11"/>
          </p:nvPr>
        </p:nvSpPr>
        <p:spPr>
          <a:xfrm>
            <a:off x="7383687" y="1"/>
            <a:ext cx="4819426" cy="6858000"/>
          </a:xfrm>
        </p:spPr>
        <p:txBody>
          <a:bodyPr/>
          <a:lstStyle/>
          <a:p>
            <a:r>
              <a:rPr lang="en-GB" dirty="0"/>
              <a:t>Click icon to add picture</a:t>
            </a:r>
            <a:endParaRPr lang="en-US" dirty="0"/>
          </a:p>
        </p:txBody>
      </p:sp>
      <p:pic>
        <p:nvPicPr>
          <p:cNvPr id="9" name="Picture 8">
            <a:extLst>
              <a:ext uri="{FF2B5EF4-FFF2-40B4-BE49-F238E27FC236}">
                <a16:creationId xmlns:a16="http://schemas.microsoft.com/office/drawing/2014/main" id="{5C04CD2D-C237-1323-E0AD-9DCBB80244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7383687" cy="6858000"/>
          </a:xfrm>
          <a:prstGeom prst="rect">
            <a:avLst/>
          </a:prstGeom>
        </p:spPr>
      </p:pic>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421011710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8207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i="0" kern="1200" dirty="0">
                <a:solidFill>
                  <a:schemeClr val="tx1"/>
                </a:solidFill>
                <a:effectLst/>
                <a:latin typeface="Overpass Medium" pitchFamily="2" charset="77"/>
                <a:ea typeface="+mj-ea"/>
                <a:cs typeface="+mj-cs"/>
              </a:rPr>
              <a:t>k</a:t>
            </a:r>
            <a:r>
              <a:rPr lang="en-GB" sz="1800" b="1" kern="1200" dirty="0">
                <a:solidFill>
                  <a:schemeClr val="tx1"/>
                </a:solidFill>
                <a:effectLst/>
                <a:latin typeface="Overpass Medium" pitchFamily="2" charset="77"/>
                <a:ea typeface="+mj-ea"/>
                <a:cs typeface="+mj-cs"/>
              </a:rPr>
              <a:t>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i="0" kern="1200" dirty="0">
                <a:solidFill>
                  <a:schemeClr val="tx1"/>
                </a:solidFill>
                <a:effectLst/>
                <a:latin typeface="Overpass Medium" pitchFamily="2" charset="77"/>
                <a:ea typeface="+mj-ea"/>
                <a:cs typeface="+mj-cs"/>
              </a:rPr>
              <a:t>k</a:t>
            </a:r>
            <a:r>
              <a:rPr lang="en-GB" sz="1800" b="1" kern="1200" dirty="0">
                <a:solidFill>
                  <a:schemeClr val="tx1"/>
                </a:solidFill>
                <a:effectLst/>
                <a:latin typeface="Overpass Medium" pitchFamily="2" charset="77"/>
                <a:ea typeface="+mj-ea"/>
                <a:cs typeface="+mj-cs"/>
              </a:rPr>
              <a:t>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i="0" kern="1200" dirty="0">
                <a:solidFill>
                  <a:schemeClr val="bg1"/>
                </a:solidFill>
                <a:effectLst/>
                <a:latin typeface="Overpass Medium" pitchFamily="2" charset="77"/>
                <a:ea typeface="+mj-ea"/>
                <a:cs typeface="+mj-cs"/>
              </a:rPr>
              <a:t>k</a:t>
            </a:r>
            <a:r>
              <a:rPr lang="en-GB" sz="1800" b="1" kern="1200" dirty="0">
                <a:solidFill>
                  <a:schemeClr val="bg1"/>
                </a:solidFill>
                <a:effectLst/>
                <a:latin typeface="Overpass Medium" pitchFamily="2" charset="77"/>
                <a:ea typeface="+mj-ea"/>
                <a:cs typeface="+mj-cs"/>
              </a:rPr>
              <a:t>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dirty="0"/>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26C44908-C422-E090-6B58-1342C6568653}"/>
              </a:ext>
            </a:extLst>
          </p:cNvPr>
          <p:cNvSpPr>
            <a:spLocks noGrp="1"/>
          </p:cNvSpPr>
          <p:nvPr>
            <p:ph type="pic" sz="quarter" idx="11"/>
          </p:nvPr>
        </p:nvSpPr>
        <p:spPr>
          <a:xfrm>
            <a:off x="-7189" y="-3579"/>
            <a:ext cx="4683360" cy="6875648"/>
          </a:xfrm>
        </p:spPr>
        <p:txBody>
          <a:bodyPr/>
          <a:lstStyle/>
          <a:p>
            <a:r>
              <a:rPr lang="en-GB" dirty="0"/>
              <a:t>Click icon to add picture</a:t>
            </a:r>
            <a:endParaRPr lang="en-US" dirty="0"/>
          </a:p>
        </p:txBody>
      </p:sp>
      <p:pic>
        <p:nvPicPr>
          <p:cNvPr id="23" name="Picture 22">
            <a:extLst>
              <a:ext uri="{FF2B5EF4-FFF2-40B4-BE49-F238E27FC236}">
                <a16:creationId xmlns:a16="http://schemas.microsoft.com/office/drawing/2014/main" id="{DD6A08F6-B3EE-E2AB-71C3-1F3BD7221B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76170" y="0"/>
            <a:ext cx="7515830" cy="6858000"/>
          </a:xfrm>
          <a:prstGeom prst="rect">
            <a:avLst/>
          </a:prstGeom>
        </p:spPr>
      </p:pic>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7F059A-1013-818F-E68D-B59E75CDAFFC}"/>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90" y="0"/>
            <a:ext cx="687192" cy="1365459"/>
          </a:xfrm>
          <a:prstGeom prst="rect">
            <a:avLst/>
          </a:prstGeom>
        </p:spPr>
      </p:pic>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4726594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dirty="0"/>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dirty="0"/>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422331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dirty="0"/>
          </a:p>
        </p:txBody>
      </p:sp>
    </p:spTree>
    <p:extLst>
      <p:ext uri="{BB962C8B-B14F-4D97-AF65-F5344CB8AC3E}">
        <p14:creationId xmlns:p14="http://schemas.microsoft.com/office/powerpoint/2010/main" val="3057746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6615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5D786BF7-F42C-E776-C2A8-292055ABE992}"/>
              </a:ext>
            </a:extLst>
          </p:cNvPr>
          <p:cNvSpPr>
            <a:spLocks noGrp="1"/>
          </p:cNvSpPr>
          <p:nvPr>
            <p:ph type="pic" sz="quarter" idx="13"/>
          </p:nvPr>
        </p:nvSpPr>
        <p:spPr>
          <a:xfrm>
            <a:off x="902882" y="1935377"/>
            <a:ext cx="2885648" cy="2885648"/>
          </a:xfrm>
        </p:spPr>
        <p:txBody>
          <a:bodyPr/>
          <a:lstStyle/>
          <a:p>
            <a:endParaRPr lang="en-US" dirty="0"/>
          </a:p>
        </p:txBody>
      </p:sp>
      <p:sp>
        <p:nvSpPr>
          <p:cNvPr id="9" name="Picture Placeholder 5">
            <a:extLst>
              <a:ext uri="{FF2B5EF4-FFF2-40B4-BE49-F238E27FC236}">
                <a16:creationId xmlns:a16="http://schemas.microsoft.com/office/drawing/2014/main" id="{18F723A7-EB95-6D2F-7162-CCA84FA0C3C4}"/>
              </a:ext>
            </a:extLst>
          </p:cNvPr>
          <p:cNvSpPr>
            <a:spLocks noGrp="1"/>
          </p:cNvSpPr>
          <p:nvPr>
            <p:ph type="pic" sz="quarter" idx="14"/>
          </p:nvPr>
        </p:nvSpPr>
        <p:spPr>
          <a:xfrm>
            <a:off x="4645542" y="1935377"/>
            <a:ext cx="2885648" cy="2885648"/>
          </a:xfrm>
        </p:spPr>
        <p:txBody>
          <a:bodyPr/>
          <a:lstStyle/>
          <a:p>
            <a:endParaRPr lang="en-US" dirty="0"/>
          </a:p>
        </p:txBody>
      </p:sp>
      <p:sp>
        <p:nvSpPr>
          <p:cNvPr id="12" name="Picture Placeholder 5">
            <a:extLst>
              <a:ext uri="{FF2B5EF4-FFF2-40B4-BE49-F238E27FC236}">
                <a16:creationId xmlns:a16="http://schemas.microsoft.com/office/drawing/2014/main" id="{ABE0BA7E-ECBF-47CB-B6BA-2E954DBB0F80}"/>
              </a:ext>
            </a:extLst>
          </p:cNvPr>
          <p:cNvSpPr>
            <a:spLocks noGrp="1"/>
          </p:cNvSpPr>
          <p:nvPr>
            <p:ph type="pic" sz="quarter" idx="15"/>
          </p:nvPr>
        </p:nvSpPr>
        <p:spPr>
          <a:xfrm>
            <a:off x="8374026" y="1935377"/>
            <a:ext cx="2885648" cy="2885648"/>
          </a:xfrm>
        </p:spPr>
        <p:txBody>
          <a:bodyPr/>
          <a:lstStyle/>
          <a:p>
            <a:endParaRPr lang="en-US" dirty="0"/>
          </a:p>
        </p:txBody>
      </p:sp>
      <p:sp>
        <p:nvSpPr>
          <p:cNvPr id="17" name="Text Placeholder 20">
            <a:extLst>
              <a:ext uri="{FF2B5EF4-FFF2-40B4-BE49-F238E27FC236}">
                <a16:creationId xmlns:a16="http://schemas.microsoft.com/office/drawing/2014/main" id="{9CEA2104-3952-331F-A635-37777E132451}"/>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8223B60B-ECE0-3D07-3506-F4C538F9F79A}"/>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0F430B59-28AB-6DB0-6C07-9C1C6B694200}"/>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21639085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925116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960525092"/>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8" name="Picture Placeholder 5">
            <a:extLst>
              <a:ext uri="{FF2B5EF4-FFF2-40B4-BE49-F238E27FC236}">
                <a16:creationId xmlns:a16="http://schemas.microsoft.com/office/drawing/2014/main" id="{831B68FE-4CB0-BDCA-ED24-A0521A7D5938}"/>
              </a:ext>
            </a:extLst>
          </p:cNvPr>
          <p:cNvSpPr>
            <a:spLocks noGrp="1"/>
          </p:cNvSpPr>
          <p:nvPr>
            <p:ph type="pic" sz="quarter" idx="18"/>
          </p:nvPr>
        </p:nvSpPr>
        <p:spPr>
          <a:xfrm>
            <a:off x="1064712" y="1938310"/>
            <a:ext cx="703135" cy="710241"/>
          </a:xfrm>
        </p:spPr>
        <p:txBody>
          <a:bodyPr>
            <a:normAutofit/>
          </a:bodyPr>
          <a:lstStyle>
            <a:lvl1pPr>
              <a:defRPr sz="1000"/>
            </a:lvl1pPr>
          </a:lstStyle>
          <a:p>
            <a:endParaRPr lang="en-US" dirty="0"/>
          </a:p>
        </p:txBody>
      </p:sp>
      <p:sp>
        <p:nvSpPr>
          <p:cNvPr id="9" name="Text Placeholder 20">
            <a:extLst>
              <a:ext uri="{FF2B5EF4-FFF2-40B4-BE49-F238E27FC236}">
                <a16:creationId xmlns:a16="http://schemas.microsoft.com/office/drawing/2014/main" id="{0D8D29CB-AAE0-1D78-5A28-AACE4993FC63}"/>
              </a:ext>
            </a:extLst>
          </p:cNvPr>
          <p:cNvSpPr>
            <a:spLocks noGrp="1"/>
          </p:cNvSpPr>
          <p:nvPr>
            <p:ph type="body" sz="quarter" idx="21"/>
          </p:nvPr>
        </p:nvSpPr>
        <p:spPr>
          <a:xfrm>
            <a:off x="2045373" y="1945417"/>
            <a:ext cx="2911475" cy="710242"/>
          </a:xfrm>
        </p:spPr>
        <p:txBody>
          <a:bodyPr>
            <a:normAutofit/>
          </a:bodyPr>
          <a:lstStyle>
            <a:lvl1pPr>
              <a:defRPr sz="1200"/>
            </a:lvl1pPr>
          </a:lstStyle>
          <a:p>
            <a:pPr lvl="0"/>
            <a:r>
              <a:rPr lang="en-GB" dirty="0"/>
              <a:t>Click to edit Master text </a:t>
            </a:r>
          </a:p>
        </p:txBody>
      </p:sp>
      <p:sp>
        <p:nvSpPr>
          <p:cNvPr id="25" name="Picture Placeholder 5">
            <a:extLst>
              <a:ext uri="{FF2B5EF4-FFF2-40B4-BE49-F238E27FC236}">
                <a16:creationId xmlns:a16="http://schemas.microsoft.com/office/drawing/2014/main" id="{838AFD38-DFA6-8E0F-99C3-5BD0AD182809}"/>
              </a:ext>
            </a:extLst>
          </p:cNvPr>
          <p:cNvSpPr>
            <a:spLocks noGrp="1"/>
          </p:cNvSpPr>
          <p:nvPr>
            <p:ph type="pic" sz="quarter" idx="22"/>
          </p:nvPr>
        </p:nvSpPr>
        <p:spPr>
          <a:xfrm>
            <a:off x="1064712" y="3157510"/>
            <a:ext cx="703135" cy="710241"/>
          </a:xfrm>
        </p:spPr>
        <p:txBody>
          <a:bodyPr>
            <a:normAutofit/>
          </a:bodyPr>
          <a:lstStyle>
            <a:lvl1pPr>
              <a:defRPr sz="1000"/>
            </a:lvl1pPr>
          </a:lstStyle>
          <a:p>
            <a:endParaRPr lang="en-US" dirty="0"/>
          </a:p>
        </p:txBody>
      </p:sp>
      <p:sp>
        <p:nvSpPr>
          <p:cNvPr id="27" name="Text Placeholder 20">
            <a:extLst>
              <a:ext uri="{FF2B5EF4-FFF2-40B4-BE49-F238E27FC236}">
                <a16:creationId xmlns:a16="http://schemas.microsoft.com/office/drawing/2014/main" id="{9DA1F6E0-1003-5084-6D49-3AE415238935}"/>
              </a:ext>
            </a:extLst>
          </p:cNvPr>
          <p:cNvSpPr>
            <a:spLocks noGrp="1"/>
          </p:cNvSpPr>
          <p:nvPr>
            <p:ph type="body" sz="quarter" idx="23"/>
          </p:nvPr>
        </p:nvSpPr>
        <p:spPr>
          <a:xfrm>
            <a:off x="2045373" y="3164617"/>
            <a:ext cx="2911475" cy="710242"/>
          </a:xfrm>
        </p:spPr>
        <p:txBody>
          <a:bodyPr>
            <a:normAutofit/>
          </a:bodyPr>
          <a:lstStyle>
            <a:lvl1pPr>
              <a:defRPr sz="1200"/>
            </a:lvl1pPr>
          </a:lstStyle>
          <a:p>
            <a:pPr lvl="0"/>
            <a:r>
              <a:rPr lang="en-GB" dirty="0"/>
              <a:t>Click to edit Master text </a:t>
            </a:r>
          </a:p>
        </p:txBody>
      </p:sp>
      <p:sp>
        <p:nvSpPr>
          <p:cNvPr id="28" name="Picture Placeholder 5">
            <a:extLst>
              <a:ext uri="{FF2B5EF4-FFF2-40B4-BE49-F238E27FC236}">
                <a16:creationId xmlns:a16="http://schemas.microsoft.com/office/drawing/2014/main" id="{F1DF4F03-3F98-5E0E-B89F-B512BDB80D49}"/>
              </a:ext>
            </a:extLst>
          </p:cNvPr>
          <p:cNvSpPr>
            <a:spLocks noGrp="1"/>
          </p:cNvSpPr>
          <p:nvPr>
            <p:ph type="pic" sz="quarter" idx="24"/>
          </p:nvPr>
        </p:nvSpPr>
        <p:spPr>
          <a:xfrm>
            <a:off x="1064712" y="4397975"/>
            <a:ext cx="703135" cy="710241"/>
          </a:xfrm>
        </p:spPr>
        <p:txBody>
          <a:bodyPr>
            <a:normAutofit/>
          </a:bodyPr>
          <a:lstStyle>
            <a:lvl1pPr>
              <a:defRPr sz="1000"/>
            </a:lvl1pPr>
          </a:lstStyle>
          <a:p>
            <a:endParaRPr lang="en-US" dirty="0"/>
          </a:p>
        </p:txBody>
      </p:sp>
      <p:sp>
        <p:nvSpPr>
          <p:cNvPr id="29" name="Text Placeholder 20">
            <a:extLst>
              <a:ext uri="{FF2B5EF4-FFF2-40B4-BE49-F238E27FC236}">
                <a16:creationId xmlns:a16="http://schemas.microsoft.com/office/drawing/2014/main" id="{C0A9247D-3A1E-2215-1333-3B01C0EB8738}"/>
              </a:ext>
            </a:extLst>
          </p:cNvPr>
          <p:cNvSpPr>
            <a:spLocks noGrp="1"/>
          </p:cNvSpPr>
          <p:nvPr>
            <p:ph type="body" sz="quarter" idx="25"/>
          </p:nvPr>
        </p:nvSpPr>
        <p:spPr>
          <a:xfrm>
            <a:off x="2045373" y="4405082"/>
            <a:ext cx="2911475" cy="710242"/>
          </a:xfrm>
        </p:spPr>
        <p:txBody>
          <a:bodyPr>
            <a:normAutofit/>
          </a:bodyPr>
          <a:lstStyle>
            <a:lvl1pPr>
              <a:defRPr sz="1200"/>
            </a:lvl1pPr>
          </a:lstStyle>
          <a:p>
            <a:pPr lvl="0"/>
            <a:r>
              <a:rPr lang="en-GB" dirty="0"/>
              <a:t>Click to edit Master text </a:t>
            </a:r>
          </a:p>
        </p:txBody>
      </p:sp>
      <p:sp>
        <p:nvSpPr>
          <p:cNvPr id="30" name="Picture Placeholder 5">
            <a:extLst>
              <a:ext uri="{FF2B5EF4-FFF2-40B4-BE49-F238E27FC236}">
                <a16:creationId xmlns:a16="http://schemas.microsoft.com/office/drawing/2014/main" id="{1D201E74-2972-2D4A-A3BE-7982599215B4}"/>
              </a:ext>
            </a:extLst>
          </p:cNvPr>
          <p:cNvSpPr>
            <a:spLocks noGrp="1"/>
          </p:cNvSpPr>
          <p:nvPr>
            <p:ph type="pic" sz="quarter" idx="26"/>
          </p:nvPr>
        </p:nvSpPr>
        <p:spPr>
          <a:xfrm>
            <a:off x="1064712" y="5574645"/>
            <a:ext cx="703135" cy="710241"/>
          </a:xfrm>
        </p:spPr>
        <p:txBody>
          <a:bodyPr>
            <a:normAutofit/>
          </a:bodyPr>
          <a:lstStyle>
            <a:lvl1pPr>
              <a:defRPr sz="1000"/>
            </a:lvl1pPr>
          </a:lstStyle>
          <a:p>
            <a:endParaRPr lang="en-US" dirty="0"/>
          </a:p>
        </p:txBody>
      </p:sp>
      <p:sp>
        <p:nvSpPr>
          <p:cNvPr id="31" name="Text Placeholder 20">
            <a:extLst>
              <a:ext uri="{FF2B5EF4-FFF2-40B4-BE49-F238E27FC236}">
                <a16:creationId xmlns:a16="http://schemas.microsoft.com/office/drawing/2014/main" id="{9A4DE006-F246-3940-F34D-D23BDF2A32AE}"/>
              </a:ext>
            </a:extLst>
          </p:cNvPr>
          <p:cNvSpPr>
            <a:spLocks noGrp="1"/>
          </p:cNvSpPr>
          <p:nvPr>
            <p:ph type="body" sz="quarter" idx="27"/>
          </p:nvPr>
        </p:nvSpPr>
        <p:spPr>
          <a:xfrm>
            <a:off x="2045373" y="5581752"/>
            <a:ext cx="2911475" cy="710242"/>
          </a:xfrm>
        </p:spPr>
        <p:txBody>
          <a:bodyPr>
            <a:normAutofit/>
          </a:bodyPr>
          <a:lstStyle>
            <a:lvl1pPr>
              <a:defRPr sz="1200"/>
            </a:lvl1pPr>
          </a:lstStyle>
          <a:p>
            <a:pPr lvl="0"/>
            <a:r>
              <a:rPr lang="en-GB" dirty="0"/>
              <a:t>Click to edit Master text </a:t>
            </a:r>
          </a:p>
        </p:txBody>
      </p:sp>
      <p:sp>
        <p:nvSpPr>
          <p:cNvPr id="32" name="Picture Placeholder 5">
            <a:extLst>
              <a:ext uri="{FF2B5EF4-FFF2-40B4-BE49-F238E27FC236}">
                <a16:creationId xmlns:a16="http://schemas.microsoft.com/office/drawing/2014/main" id="{DA83E470-E9BA-EC18-1881-1686C562716D}"/>
              </a:ext>
            </a:extLst>
          </p:cNvPr>
          <p:cNvSpPr>
            <a:spLocks noGrp="1"/>
          </p:cNvSpPr>
          <p:nvPr>
            <p:ph type="pic" sz="quarter" idx="28"/>
          </p:nvPr>
        </p:nvSpPr>
        <p:spPr>
          <a:xfrm>
            <a:off x="6021560" y="1938310"/>
            <a:ext cx="703135" cy="710241"/>
          </a:xfrm>
        </p:spPr>
        <p:txBody>
          <a:bodyPr>
            <a:normAutofit/>
          </a:bodyPr>
          <a:lstStyle>
            <a:lvl1pPr>
              <a:defRPr sz="1000"/>
            </a:lvl1pPr>
          </a:lstStyle>
          <a:p>
            <a:endParaRPr lang="en-US" dirty="0"/>
          </a:p>
        </p:txBody>
      </p:sp>
      <p:sp>
        <p:nvSpPr>
          <p:cNvPr id="33" name="Text Placeholder 20">
            <a:extLst>
              <a:ext uri="{FF2B5EF4-FFF2-40B4-BE49-F238E27FC236}">
                <a16:creationId xmlns:a16="http://schemas.microsoft.com/office/drawing/2014/main" id="{673FEF09-76F9-6408-0BAB-E76BCCFEE4B1}"/>
              </a:ext>
            </a:extLst>
          </p:cNvPr>
          <p:cNvSpPr>
            <a:spLocks noGrp="1"/>
          </p:cNvSpPr>
          <p:nvPr>
            <p:ph type="body" sz="quarter" idx="29"/>
          </p:nvPr>
        </p:nvSpPr>
        <p:spPr>
          <a:xfrm>
            <a:off x="7002221" y="1945417"/>
            <a:ext cx="2911475" cy="710242"/>
          </a:xfrm>
        </p:spPr>
        <p:txBody>
          <a:bodyPr>
            <a:normAutofit/>
          </a:bodyPr>
          <a:lstStyle>
            <a:lvl1pPr>
              <a:defRPr sz="1200"/>
            </a:lvl1pPr>
          </a:lstStyle>
          <a:p>
            <a:pPr lvl="0"/>
            <a:r>
              <a:rPr lang="en-GB" dirty="0"/>
              <a:t>Click to edit Master text </a:t>
            </a:r>
          </a:p>
        </p:txBody>
      </p:sp>
      <p:sp>
        <p:nvSpPr>
          <p:cNvPr id="34" name="Picture Placeholder 5">
            <a:extLst>
              <a:ext uri="{FF2B5EF4-FFF2-40B4-BE49-F238E27FC236}">
                <a16:creationId xmlns:a16="http://schemas.microsoft.com/office/drawing/2014/main" id="{8876BAD9-7760-7CC9-0FB5-B94A2B4ADD2A}"/>
              </a:ext>
            </a:extLst>
          </p:cNvPr>
          <p:cNvSpPr>
            <a:spLocks noGrp="1"/>
          </p:cNvSpPr>
          <p:nvPr>
            <p:ph type="pic" sz="quarter" idx="30"/>
          </p:nvPr>
        </p:nvSpPr>
        <p:spPr>
          <a:xfrm>
            <a:off x="6021560" y="3157510"/>
            <a:ext cx="703135" cy="710241"/>
          </a:xfrm>
        </p:spPr>
        <p:txBody>
          <a:bodyPr>
            <a:normAutofit/>
          </a:bodyPr>
          <a:lstStyle>
            <a:lvl1pPr>
              <a:defRPr sz="1000"/>
            </a:lvl1pPr>
          </a:lstStyle>
          <a:p>
            <a:endParaRPr lang="en-US" dirty="0"/>
          </a:p>
        </p:txBody>
      </p:sp>
      <p:sp>
        <p:nvSpPr>
          <p:cNvPr id="35" name="Text Placeholder 20">
            <a:extLst>
              <a:ext uri="{FF2B5EF4-FFF2-40B4-BE49-F238E27FC236}">
                <a16:creationId xmlns:a16="http://schemas.microsoft.com/office/drawing/2014/main" id="{C242C54C-4124-EB34-71E9-0713C5F80272}"/>
              </a:ext>
            </a:extLst>
          </p:cNvPr>
          <p:cNvSpPr>
            <a:spLocks noGrp="1"/>
          </p:cNvSpPr>
          <p:nvPr>
            <p:ph type="body" sz="quarter" idx="31"/>
          </p:nvPr>
        </p:nvSpPr>
        <p:spPr>
          <a:xfrm>
            <a:off x="7002221" y="3164617"/>
            <a:ext cx="2911475" cy="710242"/>
          </a:xfrm>
        </p:spPr>
        <p:txBody>
          <a:bodyPr>
            <a:normAutofit/>
          </a:bodyPr>
          <a:lstStyle>
            <a:lvl1pPr>
              <a:defRPr sz="1200"/>
            </a:lvl1pPr>
          </a:lstStyle>
          <a:p>
            <a:pPr lvl="0"/>
            <a:r>
              <a:rPr lang="en-GB" dirty="0"/>
              <a:t>Click to edit Master text </a:t>
            </a:r>
          </a:p>
        </p:txBody>
      </p:sp>
      <p:sp>
        <p:nvSpPr>
          <p:cNvPr id="36" name="Picture Placeholder 5">
            <a:extLst>
              <a:ext uri="{FF2B5EF4-FFF2-40B4-BE49-F238E27FC236}">
                <a16:creationId xmlns:a16="http://schemas.microsoft.com/office/drawing/2014/main" id="{F92E691A-2E94-FAB3-7833-FC2D782F3F47}"/>
              </a:ext>
            </a:extLst>
          </p:cNvPr>
          <p:cNvSpPr>
            <a:spLocks noGrp="1"/>
          </p:cNvSpPr>
          <p:nvPr>
            <p:ph type="pic" sz="quarter" idx="32"/>
          </p:nvPr>
        </p:nvSpPr>
        <p:spPr>
          <a:xfrm>
            <a:off x="6021560" y="4397975"/>
            <a:ext cx="703135" cy="710241"/>
          </a:xfrm>
        </p:spPr>
        <p:txBody>
          <a:bodyPr>
            <a:normAutofit/>
          </a:bodyPr>
          <a:lstStyle>
            <a:lvl1pPr>
              <a:defRPr sz="1000"/>
            </a:lvl1pPr>
          </a:lstStyle>
          <a:p>
            <a:endParaRPr lang="en-US" dirty="0"/>
          </a:p>
        </p:txBody>
      </p:sp>
      <p:sp>
        <p:nvSpPr>
          <p:cNvPr id="37" name="Text Placeholder 20">
            <a:extLst>
              <a:ext uri="{FF2B5EF4-FFF2-40B4-BE49-F238E27FC236}">
                <a16:creationId xmlns:a16="http://schemas.microsoft.com/office/drawing/2014/main" id="{5EE8BBCC-99BC-D47A-5AA0-3684D1EA163C}"/>
              </a:ext>
            </a:extLst>
          </p:cNvPr>
          <p:cNvSpPr>
            <a:spLocks noGrp="1"/>
          </p:cNvSpPr>
          <p:nvPr>
            <p:ph type="body" sz="quarter" idx="33"/>
          </p:nvPr>
        </p:nvSpPr>
        <p:spPr>
          <a:xfrm>
            <a:off x="7002221" y="4405082"/>
            <a:ext cx="2911475" cy="710242"/>
          </a:xfrm>
        </p:spPr>
        <p:txBody>
          <a:bodyPr>
            <a:normAutofit/>
          </a:bodyPr>
          <a:lstStyle>
            <a:lvl1pPr>
              <a:defRPr sz="1200"/>
            </a:lvl1pPr>
          </a:lstStyle>
          <a:p>
            <a:pPr lvl="0"/>
            <a:r>
              <a:rPr lang="en-GB" dirty="0"/>
              <a:t>Click to edit Master text </a:t>
            </a:r>
          </a:p>
        </p:txBody>
      </p:sp>
      <p:sp>
        <p:nvSpPr>
          <p:cNvPr id="38" name="Picture Placeholder 5">
            <a:extLst>
              <a:ext uri="{FF2B5EF4-FFF2-40B4-BE49-F238E27FC236}">
                <a16:creationId xmlns:a16="http://schemas.microsoft.com/office/drawing/2014/main" id="{6D29E8DB-04E0-50CE-42A1-E66540318487}"/>
              </a:ext>
            </a:extLst>
          </p:cNvPr>
          <p:cNvSpPr>
            <a:spLocks noGrp="1"/>
          </p:cNvSpPr>
          <p:nvPr>
            <p:ph type="pic" sz="quarter" idx="34"/>
          </p:nvPr>
        </p:nvSpPr>
        <p:spPr>
          <a:xfrm>
            <a:off x="6021560" y="5574645"/>
            <a:ext cx="703135" cy="710241"/>
          </a:xfrm>
        </p:spPr>
        <p:txBody>
          <a:bodyPr>
            <a:normAutofit/>
          </a:bodyPr>
          <a:lstStyle>
            <a:lvl1pPr>
              <a:defRPr sz="1000"/>
            </a:lvl1pPr>
          </a:lstStyle>
          <a:p>
            <a:endParaRPr lang="en-US" dirty="0"/>
          </a:p>
        </p:txBody>
      </p:sp>
      <p:sp>
        <p:nvSpPr>
          <p:cNvPr id="39" name="Text Placeholder 20">
            <a:extLst>
              <a:ext uri="{FF2B5EF4-FFF2-40B4-BE49-F238E27FC236}">
                <a16:creationId xmlns:a16="http://schemas.microsoft.com/office/drawing/2014/main" id="{295F59AB-37DF-885F-AEED-954B09E47424}"/>
              </a:ext>
            </a:extLst>
          </p:cNvPr>
          <p:cNvSpPr>
            <a:spLocks noGrp="1"/>
          </p:cNvSpPr>
          <p:nvPr>
            <p:ph type="body" sz="quarter" idx="35"/>
          </p:nvPr>
        </p:nvSpPr>
        <p:spPr>
          <a:xfrm>
            <a:off x="7002221" y="5581752"/>
            <a:ext cx="2911475" cy="710242"/>
          </a:xfrm>
        </p:spPr>
        <p:txBody>
          <a:bodyPr>
            <a:normAutofit/>
          </a:bodyPr>
          <a:lstStyle>
            <a:lvl1pPr>
              <a:defRPr sz="1200"/>
            </a:lvl1pPr>
          </a:lstStyle>
          <a:p>
            <a:pPr lvl="0"/>
            <a:r>
              <a:rPr lang="en-GB" dirty="0"/>
              <a:t>Click to edit Master text </a:t>
            </a:r>
          </a:p>
        </p:txBody>
      </p:sp>
    </p:spTree>
    <p:extLst>
      <p:ext uri="{BB962C8B-B14F-4D97-AF65-F5344CB8AC3E}">
        <p14:creationId xmlns:p14="http://schemas.microsoft.com/office/powerpoint/2010/main" val="19229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 Text &amp; Picture 3">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AA0673A0-B7CD-36BD-6AC5-01F452C6EA9D}"/>
              </a:ext>
            </a:extLst>
          </p:cNvPr>
          <p:cNvSpPr>
            <a:spLocks noGrp="1"/>
          </p:cNvSpPr>
          <p:nvPr>
            <p:ph type="pic" sz="quarter" idx="11"/>
          </p:nvPr>
        </p:nvSpPr>
        <p:spPr>
          <a:xfrm>
            <a:off x="-7190" y="3422287"/>
            <a:ext cx="12210303" cy="3435713"/>
          </a:xfrm>
        </p:spPr>
        <p:txBody>
          <a:bodyPr/>
          <a:lstStyle/>
          <a:p>
            <a:r>
              <a:rPr lang="en-GB" dirty="0"/>
              <a:t>Click icon to add picture</a:t>
            </a:r>
            <a:endParaRPr lang="en-US" dirty="0"/>
          </a:p>
        </p:txBody>
      </p:sp>
      <p:pic>
        <p:nvPicPr>
          <p:cNvPr id="4" name="Picture 3">
            <a:extLst>
              <a:ext uri="{FF2B5EF4-FFF2-40B4-BE49-F238E27FC236}">
                <a16:creationId xmlns:a16="http://schemas.microsoft.com/office/drawing/2014/main" id="{A6A970D3-C3B3-CADC-851B-153E62B0BF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3415594"/>
          </a:xfrm>
          <a:prstGeom prst="rect">
            <a:avLst/>
          </a:prstGeom>
        </p:spPr>
      </p:pic>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980241" y="3429000"/>
            <a:ext cx="1935270" cy="1831585"/>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72657350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dirty="0">
                <a:solidFill>
                  <a:schemeClr val="bg1"/>
                </a:solidFill>
                <a:latin typeface="Overpass" pitchFamily="2" charset="77"/>
              </a:rPr>
              <a:t>Thank </a:t>
            </a:r>
          </a:p>
          <a:p>
            <a:r>
              <a:rPr lang="en-GB" sz="8800" b="1" dirty="0">
                <a:solidFill>
                  <a:schemeClr val="bg1"/>
                </a:solidFill>
                <a:latin typeface="Overpass" pitchFamily="2" charset="77"/>
              </a:rPr>
              <a:t>you.</a:t>
            </a:r>
            <a:endParaRPr lang="en-GB" sz="8800" dirty="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dirty="0">
                <a:solidFill>
                  <a:srgbClr val="00040E"/>
                </a:solidFill>
                <a:effectLst/>
                <a:latin typeface="Overpass" pitchFamily="2" charset="77"/>
              </a:rPr>
              <a:t>We’re here to make ambition count.</a:t>
            </a:r>
            <a:endParaRPr lang="en-GB" dirty="0">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tx1"/>
                </a:solidFill>
                <a:effectLst/>
                <a:latin typeface="Overpass Medium" pitchFamily="2" charset="77"/>
                <a:ea typeface="+mj-ea"/>
                <a:cs typeface="+mj-cs"/>
              </a:rPr>
              <a:t>Stand for ambition. </a:t>
            </a:r>
            <a:r>
              <a:rPr lang="en-GB" sz="1800" b="1" kern="1200" dirty="0">
                <a:solidFill>
                  <a:schemeClr val="tx1"/>
                </a:solidFill>
                <a:effectLst/>
                <a:latin typeface="Overpass Medium" pitchFamily="2" charset="77"/>
                <a:ea typeface="+mj-ea"/>
                <a:cs typeface="+mj-cs"/>
              </a:rPr>
              <a:t>kent.ac.uk</a:t>
            </a: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rgbClr val="00040E"/>
                </a:solidFill>
                <a:latin typeface="Overpass" pitchFamily="2" charset="77"/>
              </a:rPr>
              <a:t>We’re here to make ambition count.</a:t>
            </a:r>
            <a:endParaRPr lang="en-GB" dirty="0">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bg1"/>
                </a:solidFill>
                <a:effectLst/>
                <a:latin typeface="Overpass Medium" pitchFamily="2" charset="77"/>
                <a:ea typeface="+mj-ea"/>
                <a:cs typeface="+mj-cs"/>
              </a:rPr>
              <a:t>Stand for ambition. </a:t>
            </a:r>
            <a:r>
              <a:rPr lang="en-GB" sz="1800" b="1" kern="1200" dirty="0">
                <a:solidFill>
                  <a:schemeClr val="bg1"/>
                </a:solidFill>
                <a:effectLst/>
                <a:latin typeface="Overpass Medium" pitchFamily="2" charset="77"/>
                <a:ea typeface="+mj-ea"/>
                <a:cs typeface="+mj-cs"/>
              </a:rPr>
              <a:t>kent.ac.uk</a:t>
            </a: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dirty="0">
                <a:solidFill>
                  <a:schemeClr val="bg1"/>
                </a:solidFill>
                <a:latin typeface="Overpass" pitchFamily="2" charset="77"/>
              </a:rPr>
              <a:t>We’re here to make ambition count.</a:t>
            </a:r>
            <a:endParaRPr lang="en-GB" dirty="0">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kern="1200" dirty="0">
                <a:solidFill>
                  <a:schemeClr val="accent1"/>
                </a:solidFill>
                <a:effectLst/>
                <a:latin typeface="Overpass Medium" pitchFamily="2" charset="77"/>
                <a:ea typeface="+mj-ea"/>
                <a:cs typeface="+mj-cs"/>
              </a:rPr>
              <a:t>kent.ac.uk</a:t>
            </a: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C2FD7-5968-486B-3A99-0519113691B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20473863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dirty="0"/>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dirty="0"/>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dirty="0">
                <a:solidFill>
                  <a:schemeClr val="accent1"/>
                </a:solidFill>
                <a:effectLst/>
                <a:latin typeface="Overpass Medium" pitchFamily="2" charset="77"/>
                <a:ea typeface="+mj-ea"/>
                <a:cs typeface="+mj-cs"/>
              </a:rPr>
              <a:t>Stand for ambition. </a:t>
            </a:r>
            <a:r>
              <a:rPr lang="en-GB" sz="1800" b="1" i="0" kern="1200" dirty="0">
                <a:solidFill>
                  <a:schemeClr val="accent1"/>
                </a:solidFill>
                <a:effectLst/>
                <a:latin typeface="Overpass Medium" pitchFamily="2" charset="77"/>
                <a:ea typeface="+mj-ea"/>
                <a:cs typeface="+mj-cs"/>
              </a:rPr>
              <a:t>k</a:t>
            </a:r>
            <a:r>
              <a:rPr lang="en-GB" sz="1800" b="1" kern="1200" dirty="0">
                <a:solidFill>
                  <a:schemeClr val="accent1"/>
                </a:solidFill>
                <a:effectLst/>
                <a:latin typeface="Overpass Medium" pitchFamily="2" charset="77"/>
                <a:ea typeface="+mj-ea"/>
                <a:cs typeface="+mj-cs"/>
              </a:rPr>
              <a:t>ent.ac.uk</a:t>
            </a: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dirty="0"/>
              <a:t>Subtitle here.</a:t>
            </a:r>
            <a:endParaRPr lang="en-US" dirty="0"/>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a:t>
            </a:r>
            <a:br>
              <a:rPr lang="en-GB" dirty="0"/>
            </a:br>
            <a:r>
              <a:rPr lang="en-GB" dirty="0"/>
              <a:t>here.</a:t>
            </a:r>
            <a:endParaRPr lang="en-US" dirty="0"/>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dirty="0"/>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dirty="0"/>
              <a:t>Your title here.</a:t>
            </a:r>
            <a:endParaRPr lang="en-US" dirty="0"/>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42578243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dirty="0"/>
          </a:p>
        </p:txBody>
      </p:sp>
    </p:spTree>
    <p:extLst>
      <p:ext uri="{BB962C8B-B14F-4D97-AF65-F5344CB8AC3E}">
        <p14:creationId xmlns:p14="http://schemas.microsoft.com/office/powerpoint/2010/main" val="10557411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12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
        <p:nvSpPr>
          <p:cNvPr id="3" name="Picture Placeholder 5">
            <a:extLst>
              <a:ext uri="{FF2B5EF4-FFF2-40B4-BE49-F238E27FC236}">
                <a16:creationId xmlns:a16="http://schemas.microsoft.com/office/drawing/2014/main" id="{CA4B03DE-950E-D017-7962-2D8791897421}"/>
              </a:ext>
            </a:extLst>
          </p:cNvPr>
          <p:cNvSpPr>
            <a:spLocks noGrp="1"/>
          </p:cNvSpPr>
          <p:nvPr>
            <p:ph type="pic" sz="quarter" idx="13"/>
          </p:nvPr>
        </p:nvSpPr>
        <p:spPr>
          <a:xfrm>
            <a:off x="902882" y="1935377"/>
            <a:ext cx="2885648" cy="2885648"/>
          </a:xfrm>
        </p:spPr>
        <p:txBody>
          <a:bodyPr/>
          <a:lstStyle/>
          <a:p>
            <a:endParaRPr lang="en-US" dirty="0"/>
          </a:p>
        </p:txBody>
      </p:sp>
      <p:sp>
        <p:nvSpPr>
          <p:cNvPr id="4" name="Picture Placeholder 5">
            <a:extLst>
              <a:ext uri="{FF2B5EF4-FFF2-40B4-BE49-F238E27FC236}">
                <a16:creationId xmlns:a16="http://schemas.microsoft.com/office/drawing/2014/main" id="{D472A79D-600D-A8DE-2D3C-682D57FD4F01}"/>
              </a:ext>
            </a:extLst>
          </p:cNvPr>
          <p:cNvSpPr>
            <a:spLocks noGrp="1"/>
          </p:cNvSpPr>
          <p:nvPr>
            <p:ph type="pic" sz="quarter" idx="14"/>
          </p:nvPr>
        </p:nvSpPr>
        <p:spPr>
          <a:xfrm>
            <a:off x="4645542" y="1935377"/>
            <a:ext cx="2885648" cy="2885648"/>
          </a:xfrm>
        </p:spPr>
        <p:txBody>
          <a:bodyPr/>
          <a:lstStyle/>
          <a:p>
            <a:endParaRPr lang="en-US" dirty="0"/>
          </a:p>
        </p:txBody>
      </p:sp>
      <p:sp>
        <p:nvSpPr>
          <p:cNvPr id="15" name="Picture Placeholder 5">
            <a:extLst>
              <a:ext uri="{FF2B5EF4-FFF2-40B4-BE49-F238E27FC236}">
                <a16:creationId xmlns:a16="http://schemas.microsoft.com/office/drawing/2014/main" id="{825D846F-C93A-85FA-7F5D-8E03F1ED792C}"/>
              </a:ext>
            </a:extLst>
          </p:cNvPr>
          <p:cNvSpPr>
            <a:spLocks noGrp="1"/>
          </p:cNvSpPr>
          <p:nvPr>
            <p:ph type="pic" sz="quarter" idx="15"/>
          </p:nvPr>
        </p:nvSpPr>
        <p:spPr>
          <a:xfrm>
            <a:off x="8374026" y="1935377"/>
            <a:ext cx="2885648" cy="2885648"/>
          </a:xfrm>
        </p:spPr>
        <p:txBody>
          <a:bodyPr/>
          <a:lstStyle/>
          <a:p>
            <a:endParaRPr lang="en-US" dirty="0"/>
          </a:p>
        </p:txBody>
      </p:sp>
      <p:sp>
        <p:nvSpPr>
          <p:cNvPr id="16" name="Text Placeholder 20">
            <a:extLst>
              <a:ext uri="{FF2B5EF4-FFF2-40B4-BE49-F238E27FC236}">
                <a16:creationId xmlns:a16="http://schemas.microsoft.com/office/drawing/2014/main" id="{F4FD35CE-0F8B-831C-115B-120EFE416F0B}"/>
              </a:ext>
            </a:extLst>
          </p:cNvPr>
          <p:cNvSpPr>
            <a:spLocks noGrp="1"/>
          </p:cNvSpPr>
          <p:nvPr>
            <p:ph type="body" sz="quarter" idx="16"/>
          </p:nvPr>
        </p:nvSpPr>
        <p:spPr>
          <a:xfrm>
            <a:off x="889968"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8" name="Text Placeholder 20">
            <a:extLst>
              <a:ext uri="{FF2B5EF4-FFF2-40B4-BE49-F238E27FC236}">
                <a16:creationId xmlns:a16="http://schemas.microsoft.com/office/drawing/2014/main" id="{05D7F9CD-A8A9-1A4E-DB39-775F550D71A1}"/>
              </a:ext>
            </a:extLst>
          </p:cNvPr>
          <p:cNvSpPr>
            <a:spLocks noGrp="1"/>
          </p:cNvSpPr>
          <p:nvPr>
            <p:ph type="body" sz="quarter" idx="17"/>
          </p:nvPr>
        </p:nvSpPr>
        <p:spPr>
          <a:xfrm>
            <a:off x="4632629"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
        <p:nvSpPr>
          <p:cNvPr id="19" name="Text Placeholder 20">
            <a:extLst>
              <a:ext uri="{FF2B5EF4-FFF2-40B4-BE49-F238E27FC236}">
                <a16:creationId xmlns:a16="http://schemas.microsoft.com/office/drawing/2014/main" id="{6791E667-9D7F-8949-CA9E-B06E297B3077}"/>
              </a:ext>
            </a:extLst>
          </p:cNvPr>
          <p:cNvSpPr>
            <a:spLocks noGrp="1"/>
          </p:cNvSpPr>
          <p:nvPr>
            <p:ph type="body" sz="quarter" idx="18"/>
          </p:nvPr>
        </p:nvSpPr>
        <p:spPr>
          <a:xfrm>
            <a:off x="8361112" y="5143500"/>
            <a:ext cx="2911475" cy="1216025"/>
          </a:xfrm>
        </p:spPr>
        <p:txBody>
          <a:bodyPr/>
          <a:lstStyle>
            <a:lvl1pPr>
              <a:defRPr sz="1100"/>
            </a:lvl1pPr>
          </a:lstStyle>
          <a:p>
            <a:pPr lvl="0"/>
            <a:r>
              <a:rPr lang="en-GB" dirty="0"/>
              <a:t>Click to edit Master text </a:t>
            </a:r>
          </a:p>
          <a:p>
            <a:pPr lvl="0"/>
            <a:r>
              <a:rPr lang="en-GB" dirty="0"/>
              <a:t>A</a:t>
            </a:r>
          </a:p>
          <a:p>
            <a:pPr lvl="0"/>
            <a:r>
              <a:rPr lang="en-GB" dirty="0"/>
              <a:t>B</a:t>
            </a:r>
          </a:p>
          <a:p>
            <a:pPr lvl="0"/>
            <a:r>
              <a:rPr lang="en-GB" dirty="0"/>
              <a:t>C</a:t>
            </a:r>
          </a:p>
        </p:txBody>
      </p:sp>
    </p:spTree>
    <p:extLst>
      <p:ext uri="{BB962C8B-B14F-4D97-AF65-F5344CB8AC3E}">
        <p14:creationId xmlns:p14="http://schemas.microsoft.com/office/powerpoint/2010/main" val="3357151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92846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1334806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dirty="0"/>
              <a:t>Click here to add text</a:t>
            </a:r>
            <a:endParaRPr lang="en-US" dirty="0"/>
          </a:p>
        </p:txBody>
      </p:sp>
    </p:spTree>
    <p:extLst>
      <p:ext uri="{BB962C8B-B14F-4D97-AF65-F5344CB8AC3E}">
        <p14:creationId xmlns:p14="http://schemas.microsoft.com/office/powerpoint/2010/main" val="1104020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32483573"/>
      </p:ext>
    </p:extLst>
  </p:cSld>
  <p:clrMap bg1="lt1" tx1="dk1" bg2="lt2" tx2="dk2" accent1="accent1" accent2="accent2" accent3="accent3" accent4="accent4" accent5="accent5" accent6="accent6" hlink="hlink" folHlink="folHlink"/>
  <p:sldLayoutIdLst>
    <p:sldLayoutId id="2147483691" r:id="rId1"/>
    <p:sldLayoutId id="2147483649" r:id="rId2"/>
    <p:sldLayoutId id="2147483661" r:id="rId3"/>
    <p:sldLayoutId id="2147483692" r:id="rId4"/>
    <p:sldLayoutId id="2147483697" r:id="rId5"/>
    <p:sldLayoutId id="2147483694" r:id="rId6"/>
    <p:sldLayoutId id="2147483695" r:id="rId7"/>
    <p:sldLayoutId id="2147483696" r:id="rId8"/>
    <p:sldLayoutId id="2147483650" r:id="rId9"/>
    <p:sldLayoutId id="2147483671" r:id="rId10"/>
    <p:sldLayoutId id="2147483672" r:id="rId11"/>
    <p:sldLayoutId id="2147483812" r:id="rId12"/>
    <p:sldLayoutId id="2147483673" r:id="rId13"/>
    <p:sldLayoutId id="2147483676" r:id="rId14"/>
    <p:sldLayoutId id="2147483677" r:id="rId15"/>
    <p:sldLayoutId id="2147483678" r:id="rId16"/>
    <p:sldLayoutId id="2147483722" r:id="rId17"/>
    <p:sldLayoutId id="2147483718" r:id="rId18"/>
    <p:sldLayoutId id="2147483723" r:id="rId19"/>
    <p:sldLayoutId id="2147483719" r:id="rId20"/>
    <p:sldLayoutId id="2147483674"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endParaRPr lang="en-US" dirty="0"/>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dirty="0"/>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dirty="0"/>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hyperlink" Target="https://accessodf.sourceforge.net/" TargetMode="External"/><Relationship Id="rId3" Type="http://schemas.openxmlformats.org/officeDocument/2006/relationships/hyperlink" Target="https://accessibleweb.com/color-contrast-checker/" TargetMode="External"/><Relationship Id="rId7" Type="http://schemas.openxmlformats.org/officeDocument/2006/relationships/hyperlink" Target="https://accessibility-manual.dwp.gov.uk/best-practice/screen-reader-testing" TargetMode="External"/><Relationship Id="rId12"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00.xml"/><Relationship Id="rId6" Type="http://schemas.openxmlformats.org/officeDocument/2006/relationships/image" Target="../media/image27.jpeg"/><Relationship Id="rId11" Type="http://schemas.openxmlformats.org/officeDocument/2006/relationships/hyperlink" Target="https://support.microsoft.com/en-us/office/improve-accessibility-with-the-accessibility-checker-a16f6de0-2f39-4a2b-8bd8-5ad801426c7f?ui=en-us&amp;rs=en-us&amp;ad=us" TargetMode="External"/><Relationship Id="rId5" Type="http://schemas.openxmlformats.org/officeDocument/2006/relationships/hyperlink" Target="https://webaim.org/techniques/keyboard/" TargetMode="External"/><Relationship Id="rId10" Type="http://schemas.openxmlformats.org/officeDocument/2006/relationships/image" Target="../media/image29.jpeg"/><Relationship Id="rId4" Type="http://schemas.openxmlformats.org/officeDocument/2006/relationships/image" Target="../media/image26.jpeg"/><Relationship Id="rId9" Type="http://schemas.openxmlformats.org/officeDocument/2006/relationships/hyperlink" Target="https://helpx.adobe.com/uk/acrobat/using/create-verify-pdf-accessibility.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kar.kent.ac.uk/102775/" TargetMode="Externa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hyperlink" Target="https://support.microsoft.com/en-us/office/insert-page-numbers-9f366518-0500-4b45-903d-987d3827c007" TargetMode="External"/><Relationship Id="rId2" Type="http://schemas.openxmlformats.org/officeDocument/2006/relationships/hyperlink" Target="https://www.webaxe.org/color-contrast-tools/" TargetMode="Externa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hyperlink" Target="https://support.microsoft.com/en-gb/office/add-a-heading-3eb8b917-56dc-4a17-891a-a026b2c790f2"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0.JPG"/><Relationship Id="rId5" Type="http://schemas.openxmlformats.org/officeDocument/2006/relationships/hyperlink" Target="https://accessibility.uncg.edu/getting-started-with-accessibility/accessible-design/#fonts" TargetMode="External"/><Relationship Id="rId4" Type="http://schemas.openxmlformats.org/officeDocument/2006/relationships/hyperlink" Target="https://support.microsoft.com/en-au/office/create-a-bulleted-or-numbered-list-9ff81241-58a8-4d88-8d8c-acab3006a23e#:~:text=To%20start%20a%20numbered%20list,bullets%20or%20numbering%20switch%20of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journals.kent.ac.uk/"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FE4A7E-C6C6-7866-82E1-1A7FB3F73BAB}"/>
              </a:ext>
            </a:extLst>
          </p:cNvPr>
          <p:cNvSpPr>
            <a:spLocks noGrp="1"/>
          </p:cNvSpPr>
          <p:nvPr>
            <p:ph type="title"/>
          </p:nvPr>
        </p:nvSpPr>
        <p:spPr>
          <a:xfrm>
            <a:off x="437557" y="2283415"/>
            <a:ext cx="4579612" cy="1833944"/>
          </a:xfrm>
        </p:spPr>
        <p:txBody>
          <a:bodyPr/>
          <a:lstStyle/>
          <a:p>
            <a:r>
              <a:rPr lang="en-US" sz="4800" dirty="0"/>
              <a:t>Open Access: </a:t>
            </a:r>
            <a:r>
              <a:rPr lang="en-US" sz="8000" dirty="0"/>
              <a:t>Denied!</a:t>
            </a:r>
            <a:endParaRPr lang="en-US" sz="7200" dirty="0"/>
          </a:p>
        </p:txBody>
      </p:sp>
      <p:sp>
        <p:nvSpPr>
          <p:cNvPr id="6" name="Text Placeholder 5">
            <a:extLst>
              <a:ext uri="{FF2B5EF4-FFF2-40B4-BE49-F238E27FC236}">
                <a16:creationId xmlns:a16="http://schemas.microsoft.com/office/drawing/2014/main" id="{971E9888-C094-ECB7-0479-51D2A2DDD668}"/>
              </a:ext>
            </a:extLst>
          </p:cNvPr>
          <p:cNvSpPr>
            <a:spLocks noGrp="1"/>
          </p:cNvSpPr>
          <p:nvPr>
            <p:ph type="body" sz="quarter" idx="10"/>
          </p:nvPr>
        </p:nvSpPr>
        <p:spPr>
          <a:xfrm>
            <a:off x="437557" y="4397822"/>
            <a:ext cx="4471327" cy="1354049"/>
          </a:xfrm>
        </p:spPr>
        <p:txBody>
          <a:bodyPr>
            <a:noAutofit/>
          </a:bodyPr>
          <a:lstStyle/>
          <a:p>
            <a:r>
              <a:rPr lang="en-US" sz="2000" dirty="0"/>
              <a:t>Josie Caplehorne (she/her)</a:t>
            </a:r>
          </a:p>
          <a:p>
            <a:r>
              <a:rPr lang="en-US" sz="2000" b="0" dirty="0"/>
              <a:t>University of Kent, United Kingdom</a:t>
            </a:r>
          </a:p>
          <a:p>
            <a:r>
              <a:rPr lang="en-US" sz="2000" b="0" dirty="0"/>
              <a:t>Twitter: @JosieCaplehorne</a:t>
            </a:r>
          </a:p>
        </p:txBody>
      </p:sp>
      <p:pic>
        <p:nvPicPr>
          <p:cNvPr id="3" name="Picture Placeholder 2">
            <a:extLst>
              <a:ext uri="{FF2B5EF4-FFF2-40B4-BE49-F238E27FC236}">
                <a16:creationId xmlns:a16="http://schemas.microsoft.com/office/drawing/2014/main" id="{9A339CBE-5CE0-3E3F-11A6-7AA5965EBB35}"/>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11902" r="30233"/>
          <a:stretch/>
        </p:blipFill>
        <p:spPr>
          <a:xfrm>
            <a:off x="5148664" y="1"/>
            <a:ext cx="7054449" cy="6858000"/>
          </a:xfrm>
        </p:spPr>
      </p:pic>
      <p:sp>
        <p:nvSpPr>
          <p:cNvPr id="14" name="Parallelogram 13">
            <a:extLst>
              <a:ext uri="{FF2B5EF4-FFF2-40B4-BE49-F238E27FC236}">
                <a16:creationId xmlns:a16="http://schemas.microsoft.com/office/drawing/2014/main" id="{3455E7C6-F27F-9F9E-84AF-08D13D16C3A2}"/>
              </a:ext>
              <a:ext uri="{C183D7F6-B498-43B3-948B-1728B52AA6E4}">
                <adec:decorative xmlns:adec="http://schemas.microsoft.com/office/drawing/2017/decorative" val="1"/>
              </a:ext>
            </a:extLst>
          </p:cNvPr>
          <p:cNvSpPr/>
          <p:nvPr/>
        </p:nvSpPr>
        <p:spPr>
          <a:xfrm flipV="1">
            <a:off x="10666407" y="-701652"/>
            <a:ext cx="2690171" cy="2743618"/>
          </a:xfrm>
          <a:prstGeom prst="parallelogram">
            <a:avLst>
              <a:gd name="adj" fmla="val 52517"/>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B8F3328-9D72-8E35-6B0F-97E704B475D6}"/>
              </a:ext>
              <a:ext uri="{C183D7F6-B498-43B3-948B-1728B52AA6E4}">
                <adec:decorative xmlns:adec="http://schemas.microsoft.com/office/drawing/2017/decorative" val="1"/>
              </a:ext>
            </a:extLst>
          </p:cNvPr>
          <p:cNvSpPr/>
          <p:nvPr/>
        </p:nvSpPr>
        <p:spPr>
          <a:xfrm>
            <a:off x="7866190" y="1286561"/>
            <a:ext cx="514478" cy="514478"/>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C1AA25-F4AB-B306-0436-E02EE848221E}"/>
              </a:ext>
              <a:ext uri="{C183D7F6-B498-43B3-948B-1728B52AA6E4}">
                <adec:decorative xmlns:adec="http://schemas.microsoft.com/office/drawing/2017/decorative" val="1"/>
              </a:ext>
            </a:extLst>
          </p:cNvPr>
          <p:cNvSpPr/>
          <p:nvPr/>
        </p:nvSpPr>
        <p:spPr>
          <a:xfrm>
            <a:off x="6684173" y="-4023"/>
            <a:ext cx="1182017" cy="1323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16F7DA0-AE96-2C4D-14D8-4D2EF1AB08BE}"/>
              </a:ext>
              <a:ext uri="{C183D7F6-B498-43B3-948B-1728B52AA6E4}">
                <adec:decorative xmlns:adec="http://schemas.microsoft.com/office/drawing/2017/decorative" val="1"/>
              </a:ext>
            </a:extLst>
          </p:cNvPr>
          <p:cNvSpPr/>
          <p:nvPr/>
        </p:nvSpPr>
        <p:spPr>
          <a:xfrm>
            <a:off x="7369661" y="6325588"/>
            <a:ext cx="1182017" cy="569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659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10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DA0BD-5E86-17D0-150C-92A1771A2F3D}"/>
              </a:ext>
            </a:extLst>
          </p:cNvPr>
          <p:cNvSpPr>
            <a:spLocks noGrp="1"/>
          </p:cNvSpPr>
          <p:nvPr>
            <p:ph type="title"/>
          </p:nvPr>
        </p:nvSpPr>
        <p:spPr>
          <a:xfrm>
            <a:off x="730415" y="724205"/>
            <a:ext cx="7312874" cy="653005"/>
          </a:xfrm>
        </p:spPr>
        <p:txBody>
          <a:bodyPr/>
          <a:lstStyle/>
          <a:p>
            <a:r>
              <a:rPr lang="en-GB" dirty="0"/>
              <a:t>Hashtags</a:t>
            </a:r>
          </a:p>
        </p:txBody>
      </p:sp>
      <p:sp>
        <p:nvSpPr>
          <p:cNvPr id="2" name="Content Placeholder 1">
            <a:extLst>
              <a:ext uri="{FF2B5EF4-FFF2-40B4-BE49-F238E27FC236}">
                <a16:creationId xmlns:a16="http://schemas.microsoft.com/office/drawing/2014/main" id="{AD8A9728-6003-5660-B59E-2B545F7530A3}"/>
              </a:ext>
            </a:extLst>
          </p:cNvPr>
          <p:cNvSpPr>
            <a:spLocks noGrp="1"/>
          </p:cNvSpPr>
          <p:nvPr>
            <p:ph idx="1"/>
          </p:nvPr>
        </p:nvSpPr>
        <p:spPr>
          <a:xfrm>
            <a:off x="730415" y="2064355"/>
            <a:ext cx="6614281" cy="2729290"/>
          </a:xfrm>
        </p:spPr>
        <p:txBody>
          <a:bodyPr>
            <a:normAutofit/>
          </a:bodyPr>
          <a:lstStyle/>
          <a:p>
            <a:pPr>
              <a:spcBef>
                <a:spcPts val="1200"/>
              </a:spcBef>
            </a:pPr>
            <a:r>
              <a:rPr lang="en-GB" sz="3000" dirty="0"/>
              <a:t>Hashtags should be written in #CamelCase as it makes it more readable</a:t>
            </a:r>
          </a:p>
          <a:p>
            <a:pPr>
              <a:spcBef>
                <a:spcPts val="1200"/>
              </a:spcBef>
            </a:pPr>
            <a:endParaRPr lang="en-GB" sz="1100" dirty="0"/>
          </a:p>
          <a:p>
            <a:pPr>
              <a:spcBef>
                <a:spcPts val="1200"/>
              </a:spcBef>
            </a:pPr>
            <a:r>
              <a:rPr lang="en-GB" sz="3000" dirty="0"/>
              <a:t>Hashtags that are #notcamelcase are less readable</a:t>
            </a:r>
          </a:p>
          <a:p>
            <a:pPr marL="0" indent="0">
              <a:buNone/>
            </a:pPr>
            <a:endParaRPr lang="en-GB" dirty="0"/>
          </a:p>
        </p:txBody>
      </p:sp>
    </p:spTree>
    <p:extLst>
      <p:ext uri="{BB962C8B-B14F-4D97-AF65-F5344CB8AC3E}">
        <p14:creationId xmlns:p14="http://schemas.microsoft.com/office/powerpoint/2010/main" val="170663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0CF8BB-F524-AD77-1B5A-011B09D04F59}"/>
              </a:ext>
            </a:extLst>
          </p:cNvPr>
          <p:cNvSpPr>
            <a:spLocks noGrp="1"/>
          </p:cNvSpPr>
          <p:nvPr>
            <p:ph type="title"/>
          </p:nvPr>
        </p:nvSpPr>
        <p:spPr>
          <a:xfrm>
            <a:off x="1064712" y="684875"/>
            <a:ext cx="7312874" cy="653005"/>
          </a:xfrm>
        </p:spPr>
        <p:txBody>
          <a:bodyPr/>
          <a:lstStyle/>
          <a:p>
            <a:r>
              <a:rPr lang="en-GB" dirty="0"/>
              <a:t>Image alt text</a:t>
            </a:r>
          </a:p>
        </p:txBody>
      </p:sp>
      <p:sp>
        <p:nvSpPr>
          <p:cNvPr id="15" name="Text Placeholder 14">
            <a:extLst>
              <a:ext uri="{FF2B5EF4-FFF2-40B4-BE49-F238E27FC236}">
                <a16:creationId xmlns:a16="http://schemas.microsoft.com/office/drawing/2014/main" id="{FA9237F3-A8C8-EDE1-943E-1479494F1648}"/>
              </a:ext>
            </a:extLst>
          </p:cNvPr>
          <p:cNvSpPr>
            <a:spLocks noGrp="1"/>
          </p:cNvSpPr>
          <p:nvPr>
            <p:ph idx="1"/>
          </p:nvPr>
        </p:nvSpPr>
        <p:spPr>
          <a:xfrm>
            <a:off x="1064712" y="1697666"/>
            <a:ext cx="5985518" cy="4518477"/>
          </a:xfrm>
        </p:spPr>
        <p:txBody>
          <a:bodyPr>
            <a:normAutofit/>
          </a:bodyPr>
          <a:lstStyle/>
          <a:p>
            <a:pPr marL="0" indent="0">
              <a:buNone/>
            </a:pPr>
            <a:r>
              <a:rPr lang="en-GB" sz="2200" dirty="0"/>
              <a:t>Alternative text (alt text) is used to describe images. The written description of the image can be communicated according to the alternative format being used.</a:t>
            </a:r>
          </a:p>
          <a:p>
            <a:pPr marL="0" indent="0">
              <a:buNone/>
            </a:pPr>
            <a:endParaRPr lang="en-GB" sz="2200" dirty="0"/>
          </a:p>
          <a:p>
            <a:r>
              <a:rPr lang="en-GB" sz="2000" dirty="0">
                <a:solidFill>
                  <a:srgbClr val="000000"/>
                </a:solidFill>
                <a:latin typeface="Overpass Medium" panose="020B0604020202020204" charset="0"/>
              </a:rPr>
              <a:t>Use in-built alt text functionality</a:t>
            </a:r>
          </a:p>
          <a:p>
            <a:r>
              <a:rPr lang="en-GB" sz="2000" dirty="0">
                <a:solidFill>
                  <a:srgbClr val="000000"/>
                </a:solidFill>
                <a:latin typeface="Overpass Medium" panose="020B0604020202020204" charset="0"/>
              </a:rPr>
              <a:t>V</a:t>
            </a:r>
            <a:r>
              <a:rPr lang="en-GB" sz="2000" b="0" i="0" dirty="0">
                <a:solidFill>
                  <a:srgbClr val="000000"/>
                </a:solidFill>
                <a:effectLst/>
                <a:latin typeface="Overpass Medium" panose="020B0604020202020204" charset="0"/>
              </a:rPr>
              <a:t>isual content that has a purpose beyond decorative should have alt text</a:t>
            </a:r>
          </a:p>
          <a:p>
            <a:r>
              <a:rPr lang="en-GB" sz="2000" dirty="0">
                <a:latin typeface="Overpass Medium" panose="020B0604020202020204" charset="0"/>
              </a:rPr>
              <a:t>Replace automatically generated alt text</a:t>
            </a:r>
            <a:endParaRPr lang="en-GB" sz="2000" b="0" i="0" dirty="0">
              <a:solidFill>
                <a:srgbClr val="000000"/>
              </a:solidFill>
              <a:effectLst/>
              <a:latin typeface="Overpass Medium" panose="020B0604020202020204" charset="0"/>
            </a:endParaRPr>
          </a:p>
          <a:p>
            <a:r>
              <a:rPr lang="en-GB" sz="2000" dirty="0">
                <a:solidFill>
                  <a:srgbClr val="000000"/>
                </a:solidFill>
                <a:latin typeface="Overpass Medium" panose="020B0604020202020204" charset="0"/>
              </a:rPr>
              <a:t>Mark decorative text</a:t>
            </a:r>
            <a:endParaRPr lang="en-GB" sz="2000" dirty="0">
              <a:latin typeface="Overpass Medium" panose="020B0604020202020204" charset="0"/>
            </a:endParaRPr>
          </a:p>
          <a:p>
            <a:r>
              <a:rPr lang="en-GB" sz="2000" dirty="0">
                <a:latin typeface="Overpass Medium" panose="020B0604020202020204" charset="0"/>
              </a:rPr>
              <a:t>Don’t embed text in images</a:t>
            </a:r>
          </a:p>
          <a:p>
            <a:pPr marL="0" indent="0">
              <a:buNone/>
            </a:pPr>
            <a:endParaRPr lang="en-GB" sz="2200" dirty="0"/>
          </a:p>
          <a:p>
            <a:pPr marL="0" indent="0">
              <a:buNone/>
            </a:pPr>
            <a:endParaRPr lang="en-GB" sz="2200" dirty="0"/>
          </a:p>
        </p:txBody>
      </p:sp>
      <p:pic>
        <p:nvPicPr>
          <p:cNvPr id="21" name="Picture Placeholder 20" descr="Grey and white Alaskan Malamute dog, with one eye missing, open mouthed. ">
            <a:extLst>
              <a:ext uri="{FF2B5EF4-FFF2-40B4-BE49-F238E27FC236}">
                <a16:creationId xmlns:a16="http://schemas.microsoft.com/office/drawing/2014/main" id="{75FD1B7C-1DAF-7678-84D4-F232A87F9096}"/>
              </a:ext>
            </a:extLst>
          </p:cNvPr>
          <p:cNvPicPr>
            <a:picLocks noGrp="1" noChangeAspect="1"/>
          </p:cNvPicPr>
          <p:nvPr>
            <p:ph type="pic" sz="quarter" idx="11"/>
          </p:nvPr>
        </p:nvPicPr>
        <p:blipFill rotWithShape="1">
          <a:blip r:embed="rId2"/>
          <a:srcRect l="4999" t="9872" b="6039"/>
          <a:stretch/>
        </p:blipFill>
        <p:spPr>
          <a:xfrm>
            <a:off x="7758890" y="1569080"/>
            <a:ext cx="2947802" cy="3478928"/>
          </a:xfrm>
        </p:spPr>
      </p:pic>
      <p:sp>
        <p:nvSpPr>
          <p:cNvPr id="22" name="Text Placeholder 14">
            <a:extLst>
              <a:ext uri="{FF2B5EF4-FFF2-40B4-BE49-F238E27FC236}">
                <a16:creationId xmlns:a16="http://schemas.microsoft.com/office/drawing/2014/main" id="{DEC02144-2D43-BE22-0A92-BBF03667B1BA}"/>
              </a:ext>
            </a:extLst>
          </p:cNvPr>
          <p:cNvSpPr txBox="1">
            <a:spLocks/>
          </p:cNvSpPr>
          <p:nvPr/>
        </p:nvSpPr>
        <p:spPr>
          <a:xfrm>
            <a:off x="7338294" y="5253176"/>
            <a:ext cx="4094019" cy="9629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alternative text for this image is:</a:t>
            </a:r>
          </a:p>
          <a:p>
            <a:pPr marL="0" indent="0">
              <a:buFont typeface="Arial" panose="020B0604020202020204" pitchFamily="34" charset="0"/>
              <a:buNone/>
            </a:pPr>
            <a:r>
              <a:rPr lang="en-GB" dirty="0"/>
              <a:t>One-eyed, grey and white Alaskan Malamute dog with an open mouth.</a:t>
            </a:r>
          </a:p>
        </p:txBody>
      </p:sp>
    </p:spTree>
    <p:extLst>
      <p:ext uri="{BB962C8B-B14F-4D97-AF65-F5344CB8AC3E}">
        <p14:creationId xmlns:p14="http://schemas.microsoft.com/office/powerpoint/2010/main" val="249762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588D-BAC0-4346-40A9-76682CC106C7}"/>
              </a:ext>
            </a:extLst>
          </p:cNvPr>
          <p:cNvSpPr>
            <a:spLocks noGrp="1"/>
          </p:cNvSpPr>
          <p:nvPr>
            <p:ph type="title"/>
          </p:nvPr>
        </p:nvSpPr>
        <p:spPr>
          <a:xfrm>
            <a:off x="657191" y="646794"/>
            <a:ext cx="7312874" cy="653005"/>
          </a:xfrm>
        </p:spPr>
        <p:txBody>
          <a:bodyPr/>
          <a:lstStyle/>
          <a:p>
            <a:r>
              <a:rPr lang="en-GB" dirty="0"/>
              <a:t>Tables</a:t>
            </a:r>
          </a:p>
        </p:txBody>
      </p:sp>
      <p:sp>
        <p:nvSpPr>
          <p:cNvPr id="12" name="Text Placeholder 14">
            <a:extLst>
              <a:ext uri="{FF2B5EF4-FFF2-40B4-BE49-F238E27FC236}">
                <a16:creationId xmlns:a16="http://schemas.microsoft.com/office/drawing/2014/main" id="{CB9EE281-0BFA-7392-D1D3-1852A140E6F6}"/>
              </a:ext>
            </a:extLst>
          </p:cNvPr>
          <p:cNvSpPr txBox="1">
            <a:spLocks/>
          </p:cNvSpPr>
          <p:nvPr/>
        </p:nvSpPr>
        <p:spPr>
          <a:xfrm>
            <a:off x="657191" y="1461689"/>
            <a:ext cx="10301378" cy="94721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800" dirty="0"/>
              <a:t>The structure of a table matters because screen reader software will read a table from top to bottom and left to right. Decide if a table is needed or if there are better ways to share the information</a:t>
            </a:r>
            <a:r>
              <a:rPr lang="en-GB" sz="2400" dirty="0"/>
              <a:t>.</a:t>
            </a:r>
            <a:endParaRPr lang="en-GB" dirty="0"/>
          </a:p>
          <a:p>
            <a:endParaRPr lang="en-GB" dirty="0"/>
          </a:p>
        </p:txBody>
      </p:sp>
      <p:sp>
        <p:nvSpPr>
          <p:cNvPr id="9" name="Content Placeholder 8">
            <a:extLst>
              <a:ext uri="{FF2B5EF4-FFF2-40B4-BE49-F238E27FC236}">
                <a16:creationId xmlns:a16="http://schemas.microsoft.com/office/drawing/2014/main" id="{7B183A59-3247-B284-77BF-40EBD047B965}"/>
              </a:ext>
            </a:extLst>
          </p:cNvPr>
          <p:cNvSpPr>
            <a:spLocks noGrp="1"/>
          </p:cNvSpPr>
          <p:nvPr>
            <p:ph idx="1"/>
          </p:nvPr>
        </p:nvSpPr>
        <p:spPr>
          <a:xfrm>
            <a:off x="657191" y="2732683"/>
            <a:ext cx="5438809" cy="3263413"/>
          </a:xfrm>
        </p:spPr>
        <p:txBody>
          <a:bodyPr>
            <a:normAutofit fontScale="92500"/>
          </a:bodyPr>
          <a:lstStyle/>
          <a:p>
            <a:r>
              <a:rPr lang="en-GB" sz="2400" dirty="0"/>
              <a:t>Add a heading row to the table</a:t>
            </a:r>
          </a:p>
          <a:p>
            <a:r>
              <a:rPr lang="en-GB" sz="2400" dirty="0"/>
              <a:t>Keep the structure simple by not using:</a:t>
            </a:r>
          </a:p>
          <a:p>
            <a:pPr lvl="1"/>
            <a:r>
              <a:rPr lang="en-GB" sz="2400" b="0" dirty="0"/>
              <a:t>Split cells</a:t>
            </a:r>
          </a:p>
          <a:p>
            <a:pPr lvl="1"/>
            <a:r>
              <a:rPr lang="en-GB" sz="2400" b="0" dirty="0"/>
              <a:t>Merged cells</a:t>
            </a:r>
          </a:p>
          <a:p>
            <a:pPr lvl="1"/>
            <a:r>
              <a:rPr lang="en-GB" sz="2400" b="0" dirty="0"/>
              <a:t>Nested tables</a:t>
            </a:r>
          </a:p>
          <a:p>
            <a:r>
              <a:rPr lang="en-GB" sz="2400" dirty="0"/>
              <a:t>Ensure the table content is formatted to be accessible by applying the practices outlined in the previous slides.</a:t>
            </a:r>
          </a:p>
          <a:p>
            <a:pPr lvl="1"/>
            <a:endParaRPr lang="en-GB" dirty="0"/>
          </a:p>
          <a:p>
            <a:pPr lvl="1"/>
            <a:endParaRPr lang="en-GB" dirty="0"/>
          </a:p>
          <a:p>
            <a:pPr lvl="1"/>
            <a:endParaRPr lang="en-GB" b="0" dirty="0"/>
          </a:p>
        </p:txBody>
      </p:sp>
      <p:pic>
        <p:nvPicPr>
          <p:cNvPr id="14" name="Picture 13">
            <a:extLst>
              <a:ext uri="{FF2B5EF4-FFF2-40B4-BE49-F238E27FC236}">
                <a16:creationId xmlns:a16="http://schemas.microsoft.com/office/drawing/2014/main" id="{2F8424FA-A4DC-BD70-7DCA-C17056EBE9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1924" y="2732683"/>
            <a:ext cx="4712253" cy="3108082"/>
          </a:xfrm>
          <a:prstGeom prst="rect">
            <a:avLst/>
          </a:prstGeom>
        </p:spPr>
      </p:pic>
    </p:spTree>
    <p:extLst>
      <p:ext uri="{BB962C8B-B14F-4D97-AF65-F5344CB8AC3E}">
        <p14:creationId xmlns:p14="http://schemas.microsoft.com/office/powerpoint/2010/main" val="324792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5D9892-0F10-9D05-6C58-87CDD649D71E}"/>
              </a:ext>
            </a:extLst>
          </p:cNvPr>
          <p:cNvSpPr>
            <a:spLocks noGrp="1"/>
          </p:cNvSpPr>
          <p:nvPr>
            <p:ph type="title"/>
          </p:nvPr>
        </p:nvSpPr>
        <p:spPr>
          <a:xfrm>
            <a:off x="730415" y="742743"/>
            <a:ext cx="8629894" cy="653005"/>
          </a:xfrm>
        </p:spPr>
        <p:txBody>
          <a:bodyPr/>
          <a:lstStyle/>
          <a:p>
            <a:r>
              <a:rPr lang="en-GB" dirty="0"/>
              <a:t>Check that its accessible</a:t>
            </a:r>
          </a:p>
        </p:txBody>
      </p:sp>
      <p:sp>
        <p:nvSpPr>
          <p:cNvPr id="26" name="Text Placeholder 14">
            <a:extLst>
              <a:ext uri="{FF2B5EF4-FFF2-40B4-BE49-F238E27FC236}">
                <a16:creationId xmlns:a16="http://schemas.microsoft.com/office/drawing/2014/main" id="{BD70BCF5-5ADD-E980-714C-12BD62FE8DD2}"/>
              </a:ext>
            </a:extLst>
          </p:cNvPr>
          <p:cNvSpPr txBox="1">
            <a:spLocks/>
          </p:cNvSpPr>
          <p:nvPr/>
        </p:nvSpPr>
        <p:spPr>
          <a:xfrm>
            <a:off x="630679" y="1395748"/>
            <a:ext cx="10830905" cy="12939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Checking the accessibility of any digital work, before its shared, will help reduce barriers to Open Access. Use automated and manual testing together to detect and enable better accessibility. The following options can help you to do this.</a:t>
            </a:r>
          </a:p>
        </p:txBody>
      </p:sp>
      <p:pic>
        <p:nvPicPr>
          <p:cNvPr id="42" name="Picture Placeholder 41">
            <a:extLst>
              <a:ext uri="{FF2B5EF4-FFF2-40B4-BE49-F238E27FC236}">
                <a16:creationId xmlns:a16="http://schemas.microsoft.com/office/drawing/2014/main" id="{D26488D8-EBDC-BCF4-D493-9E8262E356AE}"/>
              </a:ext>
              <a:ext uri="{C183D7F6-B498-43B3-948B-1728B52AA6E4}">
                <adec:decorative xmlns:adec="http://schemas.microsoft.com/office/drawing/2017/decorative" val="1"/>
              </a:ext>
            </a:extLst>
          </p:cNvPr>
          <p:cNvPicPr>
            <a:picLocks noGrp="1" noChangeAspect="1"/>
          </p:cNvPicPr>
          <p:nvPr>
            <p:ph type="pic" sz="quarter" idx="22"/>
          </p:nvPr>
        </p:nvPicPr>
        <p:blipFill>
          <a:blip r:embed="rId2"/>
          <a:srcRect l="447" r="447"/>
          <a:stretch>
            <a:fillRect/>
          </a:stretch>
        </p:blipFill>
        <p:spPr>
          <a:xfrm>
            <a:off x="797570" y="3149032"/>
            <a:ext cx="703135" cy="710241"/>
          </a:xfrm>
        </p:spPr>
      </p:pic>
      <p:sp>
        <p:nvSpPr>
          <p:cNvPr id="13" name="Text Placeholder 12">
            <a:extLst>
              <a:ext uri="{FF2B5EF4-FFF2-40B4-BE49-F238E27FC236}">
                <a16:creationId xmlns:a16="http://schemas.microsoft.com/office/drawing/2014/main" id="{64F73A88-D236-2655-EE6B-4841C2AB7A1F}"/>
              </a:ext>
            </a:extLst>
          </p:cNvPr>
          <p:cNvSpPr>
            <a:spLocks noGrp="1"/>
          </p:cNvSpPr>
          <p:nvPr>
            <p:ph type="body" sz="quarter" idx="23"/>
          </p:nvPr>
        </p:nvSpPr>
        <p:spPr>
          <a:xfrm>
            <a:off x="1525677" y="3156138"/>
            <a:ext cx="3519685" cy="710243"/>
          </a:xfrm>
        </p:spPr>
        <p:txBody>
          <a:bodyPr>
            <a:normAutofit/>
          </a:bodyPr>
          <a:lstStyle/>
          <a:p>
            <a:pPr marL="0" indent="0">
              <a:buNone/>
            </a:pPr>
            <a:r>
              <a:rPr lang="en-GB" sz="1800" dirty="0">
                <a:hlinkClick r:id="rId3"/>
              </a:rPr>
              <a:t>WCAG Colour Contrast Checker</a:t>
            </a:r>
            <a:r>
              <a:rPr lang="en-GB" sz="1800" dirty="0"/>
              <a:t> (manual testing)</a:t>
            </a:r>
          </a:p>
          <a:p>
            <a:endParaRPr lang="en-GB" dirty="0"/>
          </a:p>
        </p:txBody>
      </p:sp>
      <p:pic>
        <p:nvPicPr>
          <p:cNvPr id="44" name="Picture Placeholder 43">
            <a:extLst>
              <a:ext uri="{FF2B5EF4-FFF2-40B4-BE49-F238E27FC236}">
                <a16:creationId xmlns:a16="http://schemas.microsoft.com/office/drawing/2014/main" id="{6BDB3ED2-B290-54D1-FA0C-2C233AF75673}"/>
              </a:ext>
              <a:ext uri="{C183D7F6-B498-43B3-948B-1728B52AA6E4}">
                <adec:decorative xmlns:adec="http://schemas.microsoft.com/office/drawing/2017/decorative" val="1"/>
              </a:ext>
            </a:extLst>
          </p:cNvPr>
          <p:cNvPicPr>
            <a:picLocks noGrp="1" noChangeAspect="1"/>
          </p:cNvPicPr>
          <p:nvPr>
            <p:ph type="pic" sz="quarter" idx="24"/>
          </p:nvPr>
        </p:nvPicPr>
        <p:blipFill>
          <a:blip r:embed="rId4"/>
          <a:srcRect l="558" r="558"/>
          <a:stretch>
            <a:fillRect/>
          </a:stretch>
        </p:blipFill>
        <p:spPr>
          <a:xfrm>
            <a:off x="797570" y="4389497"/>
            <a:ext cx="703135" cy="710241"/>
          </a:xfrm>
        </p:spPr>
      </p:pic>
      <p:sp>
        <p:nvSpPr>
          <p:cNvPr id="15" name="Text Placeholder 14">
            <a:extLst>
              <a:ext uri="{FF2B5EF4-FFF2-40B4-BE49-F238E27FC236}">
                <a16:creationId xmlns:a16="http://schemas.microsoft.com/office/drawing/2014/main" id="{9A492979-F3A3-104F-4F6E-8C68E445EBFD}"/>
              </a:ext>
            </a:extLst>
          </p:cNvPr>
          <p:cNvSpPr>
            <a:spLocks noGrp="1"/>
          </p:cNvSpPr>
          <p:nvPr>
            <p:ph type="body" sz="quarter" idx="25"/>
          </p:nvPr>
        </p:nvSpPr>
        <p:spPr>
          <a:xfrm>
            <a:off x="1525678" y="4389496"/>
            <a:ext cx="3519684" cy="710242"/>
          </a:xfrm>
        </p:spPr>
        <p:txBody>
          <a:bodyPr>
            <a:normAutofit lnSpcReduction="10000"/>
          </a:bodyPr>
          <a:lstStyle/>
          <a:p>
            <a:pPr marL="0" indent="0">
              <a:buNone/>
            </a:pPr>
            <a:r>
              <a:rPr lang="en-GB" sz="1800" dirty="0">
                <a:hlinkClick r:id="rId5"/>
              </a:rPr>
              <a:t>Keyboard navigation</a:t>
            </a:r>
            <a:endParaRPr lang="en-GB" sz="1800" dirty="0"/>
          </a:p>
          <a:p>
            <a:pPr marL="0" indent="0">
              <a:buNone/>
            </a:pPr>
            <a:r>
              <a:rPr lang="en-GB" sz="1800" dirty="0"/>
              <a:t>(manual testing)</a:t>
            </a:r>
          </a:p>
          <a:p>
            <a:endParaRPr lang="en-GB" dirty="0"/>
          </a:p>
        </p:txBody>
      </p:sp>
      <p:pic>
        <p:nvPicPr>
          <p:cNvPr id="46" name="Picture Placeholder 45">
            <a:extLst>
              <a:ext uri="{FF2B5EF4-FFF2-40B4-BE49-F238E27FC236}">
                <a16:creationId xmlns:a16="http://schemas.microsoft.com/office/drawing/2014/main" id="{B9F2767E-C92D-55B5-692A-B6D4C13491FC}"/>
              </a:ext>
              <a:ext uri="{C183D7F6-B498-43B3-948B-1728B52AA6E4}">
                <adec:decorative xmlns:adec="http://schemas.microsoft.com/office/drawing/2017/decorative" val="1"/>
              </a:ext>
            </a:extLst>
          </p:cNvPr>
          <p:cNvPicPr>
            <a:picLocks noGrp="1" noChangeAspect="1"/>
          </p:cNvPicPr>
          <p:nvPr>
            <p:ph type="pic" sz="quarter" idx="26"/>
          </p:nvPr>
        </p:nvPicPr>
        <p:blipFill>
          <a:blip r:embed="rId6"/>
          <a:srcRect l="447" r="447"/>
          <a:stretch>
            <a:fillRect/>
          </a:stretch>
        </p:blipFill>
        <p:spPr>
          <a:xfrm>
            <a:off x="797570" y="5566167"/>
            <a:ext cx="703135" cy="710241"/>
          </a:xfrm>
        </p:spPr>
      </p:pic>
      <p:sp>
        <p:nvSpPr>
          <p:cNvPr id="17" name="Text Placeholder 16">
            <a:extLst>
              <a:ext uri="{FF2B5EF4-FFF2-40B4-BE49-F238E27FC236}">
                <a16:creationId xmlns:a16="http://schemas.microsoft.com/office/drawing/2014/main" id="{7E076218-894B-2393-0D40-033C88BC8EB0}"/>
              </a:ext>
            </a:extLst>
          </p:cNvPr>
          <p:cNvSpPr>
            <a:spLocks noGrp="1"/>
          </p:cNvSpPr>
          <p:nvPr>
            <p:ph type="body" sz="quarter" idx="27"/>
          </p:nvPr>
        </p:nvSpPr>
        <p:spPr>
          <a:xfrm>
            <a:off x="1525678" y="5573274"/>
            <a:ext cx="3519684" cy="710242"/>
          </a:xfrm>
        </p:spPr>
        <p:txBody>
          <a:bodyPr>
            <a:normAutofit lnSpcReduction="10000"/>
          </a:bodyPr>
          <a:lstStyle/>
          <a:p>
            <a:pPr marL="0" indent="0">
              <a:buNone/>
            </a:pPr>
            <a:r>
              <a:rPr lang="en-GB" sz="1800" dirty="0">
                <a:hlinkClick r:id="rId7"/>
              </a:rPr>
              <a:t>Screen reader testing </a:t>
            </a:r>
            <a:endParaRPr lang="en-GB" sz="1800" dirty="0"/>
          </a:p>
          <a:p>
            <a:pPr marL="0" indent="0">
              <a:buNone/>
            </a:pPr>
            <a:r>
              <a:rPr lang="en-GB" sz="1800" dirty="0"/>
              <a:t>(manual testing)</a:t>
            </a:r>
          </a:p>
        </p:txBody>
      </p:sp>
      <p:pic>
        <p:nvPicPr>
          <p:cNvPr id="30" name="Picture Placeholder 29">
            <a:extLst>
              <a:ext uri="{FF2B5EF4-FFF2-40B4-BE49-F238E27FC236}">
                <a16:creationId xmlns:a16="http://schemas.microsoft.com/office/drawing/2014/main" id="{D6FDEE81-6326-0BEC-8861-571EDF5AEB27}"/>
              </a:ext>
              <a:ext uri="{C183D7F6-B498-43B3-948B-1728B52AA6E4}">
                <adec:decorative xmlns:adec="http://schemas.microsoft.com/office/drawing/2017/decorative" val="1"/>
              </a:ext>
            </a:extLst>
          </p:cNvPr>
          <p:cNvPicPr>
            <a:picLocks noGrp="1" noChangeAspect="1"/>
          </p:cNvPicPr>
          <p:nvPr>
            <p:ph type="pic" sz="quarter" idx="30"/>
          </p:nvPr>
        </p:nvPicPr>
        <p:blipFill>
          <a:blip r:embed="rId8"/>
          <a:srcRect l="447" r="447"/>
          <a:stretch>
            <a:fillRect/>
          </a:stretch>
        </p:blipFill>
        <p:spPr>
          <a:xfrm>
            <a:off x="6096000" y="3135034"/>
            <a:ext cx="703135" cy="710241"/>
          </a:xfrm>
        </p:spPr>
      </p:pic>
      <p:sp>
        <p:nvSpPr>
          <p:cNvPr id="21" name="Text Placeholder 20">
            <a:extLst>
              <a:ext uri="{FF2B5EF4-FFF2-40B4-BE49-F238E27FC236}">
                <a16:creationId xmlns:a16="http://schemas.microsoft.com/office/drawing/2014/main" id="{B387C6F7-46F6-4A28-BBC6-365F07A2D7F8}"/>
              </a:ext>
            </a:extLst>
          </p:cNvPr>
          <p:cNvSpPr>
            <a:spLocks noGrp="1"/>
          </p:cNvSpPr>
          <p:nvPr>
            <p:ph type="body" sz="quarter" idx="31"/>
          </p:nvPr>
        </p:nvSpPr>
        <p:spPr>
          <a:xfrm>
            <a:off x="6799135" y="3142141"/>
            <a:ext cx="3519685" cy="710242"/>
          </a:xfrm>
        </p:spPr>
        <p:txBody>
          <a:bodyPr>
            <a:normAutofit/>
          </a:bodyPr>
          <a:lstStyle/>
          <a:p>
            <a:pPr marL="0" indent="0">
              <a:buNone/>
            </a:pPr>
            <a:r>
              <a:rPr lang="en-GB" sz="1800" dirty="0">
                <a:hlinkClick r:id="rId9"/>
              </a:rPr>
              <a:t>Testing Portable Document Files (PDFs)</a:t>
            </a:r>
            <a:endParaRPr lang="en-GB" sz="1800" dirty="0"/>
          </a:p>
        </p:txBody>
      </p:sp>
      <p:pic>
        <p:nvPicPr>
          <p:cNvPr id="40" name="Picture Placeholder 39">
            <a:extLst>
              <a:ext uri="{FF2B5EF4-FFF2-40B4-BE49-F238E27FC236}">
                <a16:creationId xmlns:a16="http://schemas.microsoft.com/office/drawing/2014/main" id="{B7187630-369E-DADB-88E7-0E41EEA98462}"/>
              </a:ext>
              <a:ext uri="{C183D7F6-B498-43B3-948B-1728B52AA6E4}">
                <adec:decorative xmlns:adec="http://schemas.microsoft.com/office/drawing/2017/decorative" val="1"/>
              </a:ext>
            </a:extLst>
          </p:cNvPr>
          <p:cNvPicPr>
            <a:picLocks noGrp="1" noChangeAspect="1"/>
          </p:cNvPicPr>
          <p:nvPr>
            <p:ph type="pic" sz="quarter" idx="32"/>
          </p:nvPr>
        </p:nvPicPr>
        <p:blipFill>
          <a:blip r:embed="rId10"/>
          <a:srcRect l="558" r="558"/>
          <a:stretch>
            <a:fillRect/>
          </a:stretch>
        </p:blipFill>
        <p:spPr>
          <a:xfrm>
            <a:off x="6096000" y="4375499"/>
            <a:ext cx="703135" cy="710241"/>
          </a:xfrm>
        </p:spPr>
      </p:pic>
      <p:sp>
        <p:nvSpPr>
          <p:cNvPr id="23" name="Text Placeholder 22">
            <a:extLst>
              <a:ext uri="{FF2B5EF4-FFF2-40B4-BE49-F238E27FC236}">
                <a16:creationId xmlns:a16="http://schemas.microsoft.com/office/drawing/2014/main" id="{C39AF39D-C67C-EAE0-70ED-77ABC9434B96}"/>
              </a:ext>
            </a:extLst>
          </p:cNvPr>
          <p:cNvSpPr>
            <a:spLocks noGrp="1"/>
          </p:cNvSpPr>
          <p:nvPr>
            <p:ph type="body" sz="quarter" idx="33"/>
          </p:nvPr>
        </p:nvSpPr>
        <p:spPr>
          <a:xfrm>
            <a:off x="6799136" y="4368391"/>
            <a:ext cx="3078065" cy="710242"/>
          </a:xfrm>
        </p:spPr>
        <p:txBody>
          <a:bodyPr>
            <a:normAutofit/>
          </a:bodyPr>
          <a:lstStyle/>
          <a:p>
            <a:pPr marL="0" indent="0">
              <a:buNone/>
            </a:pPr>
            <a:r>
              <a:rPr lang="en-GB" sz="1800" dirty="0">
                <a:hlinkClick r:id="rId11"/>
              </a:rPr>
              <a:t>Testing Microsoft Office files</a:t>
            </a:r>
            <a:endParaRPr lang="en-GB" sz="1800" dirty="0"/>
          </a:p>
        </p:txBody>
      </p:sp>
      <p:pic>
        <p:nvPicPr>
          <p:cNvPr id="34" name="Picture Placeholder 33">
            <a:extLst>
              <a:ext uri="{FF2B5EF4-FFF2-40B4-BE49-F238E27FC236}">
                <a16:creationId xmlns:a16="http://schemas.microsoft.com/office/drawing/2014/main" id="{745833F1-8299-C5FF-D548-78DFC3C67A65}"/>
              </a:ext>
              <a:ext uri="{C183D7F6-B498-43B3-948B-1728B52AA6E4}">
                <adec:decorative xmlns:adec="http://schemas.microsoft.com/office/drawing/2017/decorative" val="1"/>
              </a:ext>
            </a:extLst>
          </p:cNvPr>
          <p:cNvPicPr>
            <a:picLocks noGrp="1" noChangeAspect="1"/>
          </p:cNvPicPr>
          <p:nvPr>
            <p:ph type="pic" sz="quarter" idx="34"/>
          </p:nvPr>
        </p:nvPicPr>
        <p:blipFill>
          <a:blip r:embed="rId12"/>
          <a:srcRect l="447" r="447"/>
          <a:stretch>
            <a:fillRect/>
          </a:stretch>
        </p:blipFill>
        <p:spPr>
          <a:xfrm>
            <a:off x="6096000" y="5552169"/>
            <a:ext cx="703135" cy="710241"/>
          </a:xfrm>
        </p:spPr>
      </p:pic>
      <p:sp>
        <p:nvSpPr>
          <p:cNvPr id="28" name="Text Placeholder 27">
            <a:extLst>
              <a:ext uri="{FF2B5EF4-FFF2-40B4-BE49-F238E27FC236}">
                <a16:creationId xmlns:a16="http://schemas.microsoft.com/office/drawing/2014/main" id="{F2EB7F52-0CA3-DAFF-5F36-90DC3971FB8F}"/>
              </a:ext>
            </a:extLst>
          </p:cNvPr>
          <p:cNvSpPr>
            <a:spLocks noGrp="1"/>
          </p:cNvSpPr>
          <p:nvPr>
            <p:ph type="body" sz="quarter" idx="35"/>
          </p:nvPr>
        </p:nvSpPr>
        <p:spPr>
          <a:xfrm>
            <a:off x="6799136" y="5588540"/>
            <a:ext cx="3519684" cy="710242"/>
          </a:xfrm>
        </p:spPr>
        <p:txBody>
          <a:bodyPr>
            <a:normAutofit/>
          </a:bodyPr>
          <a:lstStyle/>
          <a:p>
            <a:pPr marL="0" indent="0">
              <a:buNone/>
            </a:pPr>
            <a:r>
              <a:rPr lang="en-GB" sz="1800" dirty="0">
                <a:hlinkClick r:id="rId13"/>
              </a:rPr>
              <a:t>Testing OpenOffice and LibreOffice</a:t>
            </a:r>
            <a:endParaRPr lang="en-GB" sz="1800" dirty="0"/>
          </a:p>
        </p:txBody>
      </p:sp>
    </p:spTree>
    <p:extLst>
      <p:ext uri="{BB962C8B-B14F-4D97-AF65-F5344CB8AC3E}">
        <p14:creationId xmlns:p14="http://schemas.microsoft.com/office/powerpoint/2010/main" val="367442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E0681B5-8AFA-D207-32BB-7C371D8F3332}"/>
              </a:ext>
            </a:extLst>
          </p:cNvPr>
          <p:cNvSpPr>
            <a:spLocks noGrp="1"/>
          </p:cNvSpPr>
          <p:nvPr>
            <p:ph type="title"/>
          </p:nvPr>
        </p:nvSpPr>
        <p:spPr>
          <a:xfrm>
            <a:off x="1064712" y="626575"/>
            <a:ext cx="7312874" cy="653005"/>
          </a:xfrm>
        </p:spPr>
        <p:txBody>
          <a:bodyPr/>
          <a:lstStyle/>
          <a:p>
            <a:r>
              <a:rPr lang="en-GB" dirty="0"/>
              <a:t>Access this presentation</a:t>
            </a:r>
          </a:p>
        </p:txBody>
      </p:sp>
      <p:sp>
        <p:nvSpPr>
          <p:cNvPr id="21" name="Text Placeholder 20">
            <a:extLst>
              <a:ext uri="{FF2B5EF4-FFF2-40B4-BE49-F238E27FC236}">
                <a16:creationId xmlns:a16="http://schemas.microsoft.com/office/drawing/2014/main" id="{58989780-EB41-E339-CEB4-95EB18F3D3E1}"/>
              </a:ext>
            </a:extLst>
          </p:cNvPr>
          <p:cNvSpPr>
            <a:spLocks noGrp="1"/>
          </p:cNvSpPr>
          <p:nvPr>
            <p:ph idx="1"/>
          </p:nvPr>
        </p:nvSpPr>
        <p:spPr>
          <a:xfrm>
            <a:off x="1064712" y="1870587"/>
            <a:ext cx="5237765" cy="2605547"/>
          </a:xfrm>
        </p:spPr>
        <p:txBody>
          <a:bodyPr>
            <a:normAutofit/>
          </a:bodyPr>
          <a:lstStyle/>
          <a:p>
            <a:pPr>
              <a:spcBef>
                <a:spcPts val="600"/>
              </a:spcBef>
            </a:pPr>
            <a:r>
              <a:rPr lang="en-GB" sz="2400" dirty="0">
                <a:hlinkClick r:id="rId2"/>
              </a:rPr>
              <a:t>Access this “Open Access Denied” presentation on the Kent Academic Repository.</a:t>
            </a:r>
            <a:endParaRPr lang="en-GB" sz="2400" dirty="0"/>
          </a:p>
          <a:p>
            <a:pPr marL="0" indent="0">
              <a:spcBef>
                <a:spcPts val="600"/>
              </a:spcBef>
              <a:buNone/>
            </a:pPr>
            <a:endParaRPr lang="en-GB" sz="2400" dirty="0"/>
          </a:p>
          <a:p>
            <a:pPr>
              <a:spcBef>
                <a:spcPts val="600"/>
              </a:spcBef>
            </a:pPr>
            <a:r>
              <a:rPr lang="en-GB" sz="2400" dirty="0"/>
              <a:t>https://kar.kent.ac.uk/102775</a:t>
            </a:r>
          </a:p>
          <a:p>
            <a:pPr marL="0" indent="0">
              <a:spcBef>
                <a:spcPts val="600"/>
              </a:spcBef>
              <a:buNone/>
            </a:pPr>
            <a:endParaRPr lang="en-GB" sz="2400" dirty="0"/>
          </a:p>
          <a:p>
            <a:pPr marL="0" indent="0">
              <a:spcBef>
                <a:spcPts val="600"/>
              </a:spcBef>
              <a:buNone/>
            </a:pPr>
            <a:endParaRPr lang="en-GB" sz="2400" dirty="0"/>
          </a:p>
          <a:p>
            <a:pPr marL="0" indent="0">
              <a:spcBef>
                <a:spcPts val="600"/>
              </a:spcBef>
              <a:buNone/>
            </a:pPr>
            <a:endParaRPr lang="en-GB" sz="2400" dirty="0"/>
          </a:p>
        </p:txBody>
      </p:sp>
      <p:pic>
        <p:nvPicPr>
          <p:cNvPr id="40" name="Picture Placeholder 39" descr="Q.R. code for access this &quot;Open Access Denied&quot; presentation.">
            <a:extLst>
              <a:ext uri="{FF2B5EF4-FFF2-40B4-BE49-F238E27FC236}">
                <a16:creationId xmlns:a16="http://schemas.microsoft.com/office/drawing/2014/main" id="{ABE48595-B130-EFE3-1E9B-27BF1D522B80}"/>
              </a:ext>
            </a:extLst>
          </p:cNvPr>
          <p:cNvPicPr>
            <a:picLocks noGrp="1" noChangeAspect="1"/>
          </p:cNvPicPr>
          <p:nvPr>
            <p:ph type="pic" sz="quarter" idx="11"/>
          </p:nvPr>
        </p:nvPicPr>
        <p:blipFill rotWithShape="1">
          <a:blip r:embed="rId3"/>
          <a:srcRect l="6632" r="-159"/>
          <a:stretch/>
        </p:blipFill>
        <p:spPr>
          <a:xfrm>
            <a:off x="7285703" y="1868129"/>
            <a:ext cx="3313472" cy="4067338"/>
          </a:xfrm>
        </p:spPr>
      </p:pic>
    </p:spTree>
    <p:extLst>
      <p:ext uri="{BB962C8B-B14F-4D97-AF65-F5344CB8AC3E}">
        <p14:creationId xmlns:p14="http://schemas.microsoft.com/office/powerpoint/2010/main" val="1684026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D2B776-83E0-E367-6D9E-49C74E6A134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Thank you</a:t>
            </a:r>
          </a:p>
        </p:txBody>
      </p:sp>
    </p:spTree>
    <p:extLst>
      <p:ext uri="{BB962C8B-B14F-4D97-AF65-F5344CB8AC3E}">
        <p14:creationId xmlns:p14="http://schemas.microsoft.com/office/powerpoint/2010/main" val="390139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85AD1-FA05-7861-D2CA-BA5B94E07EA5}"/>
              </a:ext>
            </a:extLst>
          </p:cNvPr>
          <p:cNvSpPr>
            <a:spLocks noGrp="1"/>
          </p:cNvSpPr>
          <p:nvPr>
            <p:ph type="title"/>
          </p:nvPr>
        </p:nvSpPr>
        <p:spPr>
          <a:xfrm>
            <a:off x="671173" y="596385"/>
            <a:ext cx="7312874" cy="927615"/>
          </a:xfrm>
        </p:spPr>
        <p:txBody>
          <a:bodyPr/>
          <a:lstStyle/>
          <a:p>
            <a:r>
              <a:rPr lang="en-GB" sz="6600" b="1" dirty="0"/>
              <a:t>Widening access</a:t>
            </a:r>
          </a:p>
        </p:txBody>
      </p:sp>
      <p:sp>
        <p:nvSpPr>
          <p:cNvPr id="7" name="Content Placeholder 6">
            <a:extLst>
              <a:ext uri="{FF2B5EF4-FFF2-40B4-BE49-F238E27FC236}">
                <a16:creationId xmlns:a16="http://schemas.microsoft.com/office/drawing/2014/main" id="{7704698A-2DD1-601D-37C9-841C09AF652D}"/>
              </a:ext>
            </a:extLst>
          </p:cNvPr>
          <p:cNvSpPr>
            <a:spLocks noGrp="1"/>
          </p:cNvSpPr>
          <p:nvPr>
            <p:ph idx="1"/>
          </p:nvPr>
        </p:nvSpPr>
        <p:spPr>
          <a:xfrm>
            <a:off x="4598391" y="1991145"/>
            <a:ext cx="7312873" cy="3495256"/>
          </a:xfrm>
        </p:spPr>
        <p:txBody>
          <a:bodyPr>
            <a:normAutofit/>
          </a:bodyPr>
          <a:lstStyle/>
          <a:p>
            <a:pPr marL="0" indent="0">
              <a:buNone/>
            </a:pPr>
            <a:r>
              <a:rPr lang="en-GB" sz="5400" dirty="0"/>
              <a:t>For readers,</a:t>
            </a:r>
          </a:p>
          <a:p>
            <a:pPr marL="0" indent="0">
              <a:buNone/>
            </a:pPr>
            <a:r>
              <a:rPr lang="en-GB" sz="5400" dirty="0"/>
              <a:t>	to quality works,</a:t>
            </a:r>
          </a:p>
          <a:p>
            <a:pPr marL="0" indent="0">
              <a:buNone/>
            </a:pPr>
            <a:r>
              <a:rPr lang="en-GB" sz="5400" dirty="0"/>
              <a:t>			without fees.</a:t>
            </a:r>
          </a:p>
        </p:txBody>
      </p:sp>
    </p:spTree>
    <p:extLst>
      <p:ext uri="{BB962C8B-B14F-4D97-AF65-F5344CB8AC3E}">
        <p14:creationId xmlns:p14="http://schemas.microsoft.com/office/powerpoint/2010/main" val="190599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77EC19-F0EE-B837-F466-6CB9ED1F4959}"/>
              </a:ext>
            </a:extLst>
          </p:cNvPr>
          <p:cNvSpPr>
            <a:spLocks noGrp="1"/>
          </p:cNvSpPr>
          <p:nvPr>
            <p:ph type="title"/>
          </p:nvPr>
        </p:nvSpPr>
        <p:spPr>
          <a:xfrm>
            <a:off x="671173" y="801386"/>
            <a:ext cx="9007083" cy="927540"/>
          </a:xfrm>
        </p:spPr>
        <p:txBody>
          <a:bodyPr/>
          <a:lstStyle/>
          <a:p>
            <a:r>
              <a:rPr lang="en-GB" sz="6600" b="1" dirty="0"/>
              <a:t>Inaccessible by design</a:t>
            </a:r>
          </a:p>
        </p:txBody>
      </p:sp>
      <p:sp>
        <p:nvSpPr>
          <p:cNvPr id="7" name="Content Placeholder 6">
            <a:extLst>
              <a:ext uri="{FF2B5EF4-FFF2-40B4-BE49-F238E27FC236}">
                <a16:creationId xmlns:a16="http://schemas.microsoft.com/office/drawing/2014/main" id="{D29F3DFB-B469-FCAE-65D5-CBC5D212D64E}"/>
              </a:ext>
            </a:extLst>
          </p:cNvPr>
          <p:cNvSpPr>
            <a:spLocks noGrp="1"/>
          </p:cNvSpPr>
          <p:nvPr>
            <p:ph idx="1"/>
          </p:nvPr>
        </p:nvSpPr>
        <p:spPr>
          <a:xfrm>
            <a:off x="671173" y="1979112"/>
            <a:ext cx="7430608" cy="3702497"/>
          </a:xfrm>
        </p:spPr>
        <p:txBody>
          <a:bodyPr>
            <a:normAutofit/>
          </a:bodyPr>
          <a:lstStyle/>
          <a:p>
            <a:pPr marL="0" indent="0">
              <a:buNone/>
            </a:pPr>
            <a:r>
              <a:rPr lang="en-GB" sz="4400" dirty="0">
                <a:solidFill>
                  <a:schemeClr val="tx1"/>
                </a:solidFill>
                <a:latin typeface="Overpass Medium" panose="020B0604020202020204" charset="0"/>
                <a:cs typeface="Arial" panose="020B0604020202020204" pitchFamily="34" charset="0"/>
              </a:rPr>
              <a:t>Open Access works that are not accessible may as well be behind a paywall for those who rely on alternative formats.</a:t>
            </a:r>
            <a:endParaRPr lang="en-US" sz="4400" dirty="0">
              <a:solidFill>
                <a:schemeClr val="tx1"/>
              </a:solidFill>
              <a:latin typeface="Overpass Medium" panose="020B0604020202020204" charset="0"/>
              <a:cs typeface="Arial" panose="020B0604020202020204" pitchFamily="34" charset="0"/>
            </a:endParaRPr>
          </a:p>
          <a:p>
            <a:pPr marL="0" indent="0">
              <a:buNone/>
            </a:pPr>
            <a:r>
              <a:rPr lang="en-GB" dirty="0"/>
              <a:t> </a:t>
            </a:r>
          </a:p>
        </p:txBody>
      </p:sp>
    </p:spTree>
    <p:extLst>
      <p:ext uri="{BB962C8B-B14F-4D97-AF65-F5344CB8AC3E}">
        <p14:creationId xmlns:p14="http://schemas.microsoft.com/office/powerpoint/2010/main" val="3643647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CAF3F8-22EB-ABF1-91DC-751FD0E3A087}"/>
              </a:ext>
            </a:extLst>
          </p:cNvPr>
          <p:cNvSpPr>
            <a:spLocks noGrp="1"/>
          </p:cNvSpPr>
          <p:nvPr>
            <p:ph type="title"/>
          </p:nvPr>
        </p:nvSpPr>
        <p:spPr>
          <a:xfrm>
            <a:off x="671173" y="735193"/>
            <a:ext cx="7312874" cy="653005"/>
          </a:xfrm>
        </p:spPr>
        <p:txBody>
          <a:bodyPr/>
          <a:lstStyle/>
          <a:p>
            <a:r>
              <a:rPr lang="en-GB" sz="5400" b="1" dirty="0"/>
              <a:t>Alternative formats</a:t>
            </a:r>
          </a:p>
        </p:txBody>
      </p:sp>
      <p:sp>
        <p:nvSpPr>
          <p:cNvPr id="4" name="Content Placeholder 3">
            <a:extLst>
              <a:ext uri="{FF2B5EF4-FFF2-40B4-BE49-F238E27FC236}">
                <a16:creationId xmlns:a16="http://schemas.microsoft.com/office/drawing/2014/main" id="{D4E18E3A-B503-9161-1C81-85BAAE95C36C}"/>
              </a:ext>
            </a:extLst>
          </p:cNvPr>
          <p:cNvSpPr>
            <a:spLocks noGrp="1"/>
          </p:cNvSpPr>
          <p:nvPr>
            <p:ph idx="1"/>
          </p:nvPr>
        </p:nvSpPr>
        <p:spPr>
          <a:xfrm>
            <a:off x="671173" y="2030251"/>
            <a:ext cx="3959822" cy="3910411"/>
          </a:xfrm>
        </p:spPr>
        <p:txBody>
          <a:bodyPr>
            <a:normAutofit lnSpcReduction="10000"/>
          </a:bodyPr>
          <a:lstStyle/>
          <a:p>
            <a:pPr marL="0" indent="0">
              <a:buNone/>
            </a:pPr>
            <a:r>
              <a:rPr lang="en-GB" sz="4000" dirty="0"/>
              <a:t>Accessible digital files can be more easily transformed into meaningful alternative formats.</a:t>
            </a:r>
          </a:p>
          <a:p>
            <a:endParaRPr lang="en-GB" dirty="0"/>
          </a:p>
        </p:txBody>
      </p:sp>
      <p:pic>
        <p:nvPicPr>
          <p:cNvPr id="5" name="Picture 4" descr="A person reading a Braille book&#10;&#10;">
            <a:extLst>
              <a:ext uri="{FF2B5EF4-FFF2-40B4-BE49-F238E27FC236}">
                <a16:creationId xmlns:a16="http://schemas.microsoft.com/office/drawing/2014/main" id="{91012455-A1D2-69E0-82A7-3A9B51E28F44}"/>
              </a:ext>
            </a:extLst>
          </p:cNvPr>
          <p:cNvPicPr>
            <a:picLocks noChangeAspect="1"/>
          </p:cNvPicPr>
          <p:nvPr/>
        </p:nvPicPr>
        <p:blipFill rotWithShape="1">
          <a:blip r:embed="rId3">
            <a:extLst>
              <a:ext uri="{28A0092B-C50C-407E-A947-70E740481C1C}">
                <a14:useLocalDpi xmlns:a14="http://schemas.microsoft.com/office/drawing/2010/main" val="0"/>
              </a:ext>
            </a:extLst>
          </a:blip>
          <a:srcRect t="20005" b="42448"/>
          <a:stretch/>
        </p:blipFill>
        <p:spPr>
          <a:xfrm>
            <a:off x="4896464" y="2007621"/>
            <a:ext cx="6735098" cy="3788493"/>
          </a:xfrm>
          <a:prstGeom prst="rect">
            <a:avLst/>
          </a:prstGeom>
        </p:spPr>
      </p:pic>
      <p:pic>
        <p:nvPicPr>
          <p:cNvPr id="6" name="Picture 5" descr="A person sitting at a desk listening to a document being read aloud on an electronic device.">
            <a:extLst>
              <a:ext uri="{FF2B5EF4-FFF2-40B4-BE49-F238E27FC236}">
                <a16:creationId xmlns:a16="http://schemas.microsoft.com/office/drawing/2014/main" id="{CA4B67D4-A8EB-BEAB-6C36-B16F3083B214}"/>
              </a:ext>
            </a:extLst>
          </p:cNvPr>
          <p:cNvPicPr>
            <a:picLocks noChangeAspect="1"/>
          </p:cNvPicPr>
          <p:nvPr/>
        </p:nvPicPr>
        <p:blipFill rotWithShape="1">
          <a:blip r:embed="rId4">
            <a:extLst>
              <a:ext uri="{28A0092B-C50C-407E-A947-70E740481C1C}">
                <a14:useLocalDpi xmlns:a14="http://schemas.microsoft.com/office/drawing/2010/main" val="0"/>
              </a:ext>
            </a:extLst>
          </a:blip>
          <a:srcRect l="15494" r="15072" b="-1"/>
          <a:stretch/>
        </p:blipFill>
        <p:spPr>
          <a:xfrm>
            <a:off x="7693408" y="2005584"/>
            <a:ext cx="3938157" cy="378598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974237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0A9A7-BD6E-E9FC-D226-4D83C8130295}"/>
              </a:ext>
            </a:extLst>
          </p:cNvPr>
          <p:cNvSpPr>
            <a:spLocks noGrp="1"/>
          </p:cNvSpPr>
          <p:nvPr>
            <p:ph type="title"/>
          </p:nvPr>
        </p:nvSpPr>
        <p:spPr>
          <a:xfrm>
            <a:off x="671172" y="930164"/>
            <a:ext cx="8027659" cy="901463"/>
          </a:xfrm>
        </p:spPr>
        <p:txBody>
          <a:bodyPr/>
          <a:lstStyle/>
          <a:p>
            <a:r>
              <a:rPr lang="en-GB" sz="6600" b="1" dirty="0"/>
              <a:t>Defining Accessible</a:t>
            </a:r>
          </a:p>
        </p:txBody>
      </p:sp>
      <p:sp>
        <p:nvSpPr>
          <p:cNvPr id="2" name="Content Placeholder 1">
            <a:extLst>
              <a:ext uri="{FF2B5EF4-FFF2-40B4-BE49-F238E27FC236}">
                <a16:creationId xmlns:a16="http://schemas.microsoft.com/office/drawing/2014/main" id="{C7F0D469-6749-4FEE-CFFE-1A71DD4C5915}"/>
              </a:ext>
            </a:extLst>
          </p:cNvPr>
          <p:cNvSpPr>
            <a:spLocks noGrp="1"/>
          </p:cNvSpPr>
          <p:nvPr>
            <p:ph idx="1"/>
          </p:nvPr>
        </p:nvSpPr>
        <p:spPr>
          <a:xfrm>
            <a:off x="802204" y="1981938"/>
            <a:ext cx="9960884" cy="4120899"/>
          </a:xfrm>
        </p:spPr>
        <p:txBody>
          <a:bodyPr>
            <a:normAutofit/>
          </a:bodyPr>
          <a:lstStyle/>
          <a:p>
            <a:pPr marL="0" indent="0">
              <a:buNone/>
            </a:pPr>
            <a:endParaRPr lang="en-GB" sz="2800" b="0" i="0" dirty="0">
              <a:solidFill>
                <a:srgbClr val="2C2A29"/>
              </a:solidFill>
              <a:effectLst/>
              <a:latin typeface="Arial" panose="020B0604020202020204" pitchFamily="34" charset="0"/>
            </a:endParaRPr>
          </a:p>
          <a:p>
            <a:pPr marL="0" indent="0">
              <a:buNone/>
            </a:pPr>
            <a:r>
              <a:rPr lang="en-GB" sz="7200" i="0" dirty="0">
                <a:effectLst/>
                <a:latin typeface="Overpass Medium" panose="020B0604020202020204" charset="0"/>
              </a:rPr>
              <a:t>Making something that can be used, not just accessed, by everyone.</a:t>
            </a:r>
            <a:endParaRPr lang="en-GB" sz="7200" dirty="0">
              <a:latin typeface="Overpass Medium" panose="020B0604020202020204" charset="0"/>
            </a:endParaRPr>
          </a:p>
        </p:txBody>
      </p:sp>
    </p:spTree>
    <p:extLst>
      <p:ext uri="{BB962C8B-B14F-4D97-AF65-F5344CB8AC3E}">
        <p14:creationId xmlns:p14="http://schemas.microsoft.com/office/powerpoint/2010/main" val="239251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FCF9FF-8AF6-E01E-FD11-5469AAC464B3}"/>
              </a:ext>
            </a:extLst>
          </p:cNvPr>
          <p:cNvSpPr>
            <a:spLocks noGrp="1"/>
          </p:cNvSpPr>
          <p:nvPr>
            <p:ph type="title"/>
          </p:nvPr>
        </p:nvSpPr>
        <p:spPr>
          <a:xfrm>
            <a:off x="823474" y="790581"/>
            <a:ext cx="7312874" cy="653005"/>
          </a:xfrm>
        </p:spPr>
        <p:txBody>
          <a:bodyPr/>
          <a:lstStyle/>
          <a:p>
            <a:r>
              <a:rPr lang="en-GB" sz="6000" b="1" dirty="0"/>
              <a:t>The good news!</a:t>
            </a:r>
          </a:p>
        </p:txBody>
      </p:sp>
      <p:sp>
        <p:nvSpPr>
          <p:cNvPr id="2" name="Content Placeholder 1">
            <a:extLst>
              <a:ext uri="{FF2B5EF4-FFF2-40B4-BE49-F238E27FC236}">
                <a16:creationId xmlns:a16="http://schemas.microsoft.com/office/drawing/2014/main" id="{87E2C525-C3BA-25C2-4E8D-41EB6B03796E}"/>
              </a:ext>
            </a:extLst>
          </p:cNvPr>
          <p:cNvSpPr>
            <a:spLocks noGrp="1"/>
          </p:cNvSpPr>
          <p:nvPr>
            <p:ph idx="1"/>
          </p:nvPr>
        </p:nvSpPr>
        <p:spPr>
          <a:xfrm>
            <a:off x="823475" y="2121745"/>
            <a:ext cx="5725916" cy="3885918"/>
          </a:xfrm>
        </p:spPr>
        <p:txBody>
          <a:bodyPr>
            <a:normAutofit/>
          </a:bodyPr>
          <a:lstStyle/>
          <a:p>
            <a:pPr marL="0" indent="0">
              <a:buNone/>
            </a:pPr>
            <a:r>
              <a:rPr lang="en-GB" sz="4800" dirty="0">
                <a:latin typeface="Overpass Medium" panose="020B0604020202020204" charset="0"/>
              </a:rPr>
              <a:t>Our actions can</a:t>
            </a:r>
            <a:r>
              <a:rPr lang="en-GB" sz="4800" i="0" dirty="0">
                <a:effectLst/>
                <a:latin typeface="Overpass Medium" panose="020B0604020202020204" charset="0"/>
              </a:rPr>
              <a:t> create Open Access works that can be truly used by everyone.</a:t>
            </a:r>
            <a:endParaRPr lang="en-GB" sz="4800" dirty="0">
              <a:latin typeface="Overpass Medium" panose="020B0604020202020204" charset="0"/>
            </a:endParaRPr>
          </a:p>
          <a:p>
            <a:endParaRPr lang="en-GB" sz="2400" dirty="0">
              <a:latin typeface="Roboto" panose="02000000000000000000" pitchFamily="2" charset="0"/>
            </a:endParaRPr>
          </a:p>
          <a:p>
            <a:endParaRPr lang="en-GB" sz="2400" b="0" i="0" dirty="0">
              <a:effectLst/>
              <a:latin typeface="Roboto" panose="02000000000000000000" pitchFamily="2" charset="0"/>
            </a:endParaRPr>
          </a:p>
        </p:txBody>
      </p:sp>
      <p:pic>
        <p:nvPicPr>
          <p:cNvPr id="6" name="Picture Placeholder 5">
            <a:extLst>
              <a:ext uri="{FF2B5EF4-FFF2-40B4-BE49-F238E27FC236}">
                <a16:creationId xmlns:a16="http://schemas.microsoft.com/office/drawing/2014/main" id="{CFAC5B18-19E7-844B-335F-A9737458D0B6}"/>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4197" r="14197"/>
          <a:stretch/>
        </p:blipFill>
        <p:spPr>
          <a:xfrm>
            <a:off x="7185060" y="2121745"/>
            <a:ext cx="4183467" cy="3885918"/>
          </a:xfrm>
        </p:spPr>
      </p:pic>
    </p:spTree>
    <p:extLst>
      <p:ext uri="{BB962C8B-B14F-4D97-AF65-F5344CB8AC3E}">
        <p14:creationId xmlns:p14="http://schemas.microsoft.com/office/powerpoint/2010/main" val="1187142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8E2F1F4-ACE1-7A41-CF4E-3A740025398B}"/>
              </a:ext>
            </a:extLst>
          </p:cNvPr>
          <p:cNvSpPr>
            <a:spLocks noGrp="1"/>
          </p:cNvSpPr>
          <p:nvPr>
            <p:ph type="title"/>
          </p:nvPr>
        </p:nvSpPr>
        <p:spPr>
          <a:xfrm>
            <a:off x="744057" y="601017"/>
            <a:ext cx="8696508" cy="653005"/>
          </a:xfrm>
        </p:spPr>
        <p:txBody>
          <a:bodyPr/>
          <a:lstStyle/>
          <a:p>
            <a:r>
              <a:rPr lang="en-GB" dirty="0"/>
              <a:t>Design and layout</a:t>
            </a:r>
          </a:p>
        </p:txBody>
      </p:sp>
      <p:sp>
        <p:nvSpPr>
          <p:cNvPr id="2" name="Text Placeholder 14">
            <a:extLst>
              <a:ext uri="{FF2B5EF4-FFF2-40B4-BE49-F238E27FC236}">
                <a16:creationId xmlns:a16="http://schemas.microsoft.com/office/drawing/2014/main" id="{9952BD7E-DACB-9D66-56A7-16D23E55009D}"/>
              </a:ext>
            </a:extLst>
          </p:cNvPr>
          <p:cNvSpPr txBox="1">
            <a:spLocks/>
          </p:cNvSpPr>
          <p:nvPr/>
        </p:nvSpPr>
        <p:spPr>
          <a:xfrm>
            <a:off x="744057" y="1324766"/>
            <a:ext cx="9337818" cy="81449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Layout and design matter because they are the building blocks of an accessible document, presentation, webpage, blog or social media post.</a:t>
            </a:r>
            <a:endParaRPr lang="en-GB" dirty="0"/>
          </a:p>
          <a:p>
            <a:endParaRPr lang="en-GB" dirty="0"/>
          </a:p>
          <a:p>
            <a:endParaRPr lang="en-GB" dirty="0"/>
          </a:p>
        </p:txBody>
      </p:sp>
      <p:sp>
        <p:nvSpPr>
          <p:cNvPr id="20" name="Content Placeholder 19">
            <a:extLst>
              <a:ext uri="{FF2B5EF4-FFF2-40B4-BE49-F238E27FC236}">
                <a16:creationId xmlns:a16="http://schemas.microsoft.com/office/drawing/2014/main" id="{BAC0319C-D9AE-ECF6-7F6D-71A702187A9D}"/>
              </a:ext>
            </a:extLst>
          </p:cNvPr>
          <p:cNvSpPr>
            <a:spLocks noGrp="1"/>
          </p:cNvSpPr>
          <p:nvPr>
            <p:ph idx="1"/>
          </p:nvPr>
        </p:nvSpPr>
        <p:spPr>
          <a:xfrm>
            <a:off x="744057" y="2561230"/>
            <a:ext cx="4982127" cy="3810664"/>
          </a:xfrm>
        </p:spPr>
        <p:txBody>
          <a:bodyPr>
            <a:normAutofit lnSpcReduction="10000"/>
          </a:bodyPr>
          <a:lstStyle/>
          <a:p>
            <a:pPr>
              <a:spcBef>
                <a:spcPts val="1200"/>
              </a:spcBef>
            </a:pPr>
            <a:r>
              <a:rPr lang="en-GB" sz="2400" dirty="0"/>
              <a:t>Left align text – do not centre or justify</a:t>
            </a:r>
          </a:p>
          <a:p>
            <a:pPr>
              <a:spcBef>
                <a:spcPts val="1200"/>
              </a:spcBef>
            </a:pPr>
            <a:r>
              <a:rPr lang="en-GB" sz="2400" dirty="0">
                <a:solidFill>
                  <a:schemeClr val="tx1"/>
                </a:solidFill>
                <a:latin typeface="Overpass Medium" panose="020B0604020202020204" charset="0"/>
              </a:rPr>
              <a:t>Use good </a:t>
            </a:r>
            <a:r>
              <a:rPr lang="en-GB" sz="2400" dirty="0">
                <a:solidFill>
                  <a:schemeClr val="tx1"/>
                </a:solidFill>
                <a:latin typeface="Overpass Medium" panose="020B0604020202020204" charset="0"/>
                <a:hlinkClick r:id="rId2"/>
              </a:rPr>
              <a:t>colour contrast</a:t>
            </a:r>
            <a:endParaRPr lang="en-GB" sz="2400" dirty="0">
              <a:solidFill>
                <a:schemeClr val="tx1"/>
              </a:solidFill>
              <a:latin typeface="Overpass Medium" panose="020B0604020202020204" charset="0"/>
            </a:endParaRPr>
          </a:p>
          <a:p>
            <a:pPr>
              <a:spcBef>
                <a:spcPts val="1200"/>
              </a:spcBef>
            </a:pPr>
            <a:r>
              <a:rPr lang="en-GB" sz="2400" dirty="0">
                <a:latin typeface="Overpass Medium" panose="020B0604020202020204" charset="0"/>
              </a:rPr>
              <a:t>A</a:t>
            </a:r>
            <a:r>
              <a:rPr lang="en-GB" sz="2400" dirty="0">
                <a:solidFill>
                  <a:schemeClr val="tx1"/>
                </a:solidFill>
                <a:latin typeface="Overpass Medium" panose="020B0604020202020204" charset="0"/>
              </a:rPr>
              <a:t>void using colour only to show meaning</a:t>
            </a:r>
          </a:p>
          <a:p>
            <a:pPr>
              <a:spcBef>
                <a:spcPts val="1200"/>
              </a:spcBef>
            </a:pPr>
            <a:r>
              <a:rPr lang="en-GB" sz="2400" dirty="0">
                <a:hlinkClick r:id="rId3"/>
              </a:rPr>
              <a:t>Number the pages </a:t>
            </a:r>
            <a:r>
              <a:rPr lang="en-GB" sz="2400" dirty="0"/>
              <a:t>in long documents</a:t>
            </a:r>
          </a:p>
          <a:p>
            <a:pPr>
              <a:spcBef>
                <a:spcPts val="1200"/>
              </a:spcBef>
            </a:pPr>
            <a:r>
              <a:rPr lang="en-GB" sz="2400" dirty="0"/>
              <a:t>Avoid using document headers and footers</a:t>
            </a:r>
          </a:p>
          <a:p>
            <a:pPr>
              <a:spcBef>
                <a:spcPts val="1200"/>
              </a:spcBef>
            </a:pPr>
            <a:r>
              <a:rPr lang="en-GB" sz="2400" dirty="0"/>
              <a:t>Don’t use watermarks.</a:t>
            </a:r>
          </a:p>
          <a:p>
            <a:endParaRPr lang="en-GB" sz="1800" dirty="0"/>
          </a:p>
          <a:p>
            <a:endParaRPr lang="en-GB" sz="1800" dirty="0">
              <a:solidFill>
                <a:schemeClr val="tx1"/>
              </a:solidFill>
              <a:latin typeface="Overpass Medium" panose="020B0604020202020204" charset="0"/>
            </a:endParaRPr>
          </a:p>
          <a:p>
            <a:endParaRPr lang="en-GB" sz="1800" dirty="0"/>
          </a:p>
          <a:p>
            <a:endParaRPr lang="en-GB" dirty="0"/>
          </a:p>
        </p:txBody>
      </p:sp>
      <p:pic>
        <p:nvPicPr>
          <p:cNvPr id="4" name="Picture Placeholder 3">
            <a:extLst>
              <a:ext uri="{FF2B5EF4-FFF2-40B4-BE49-F238E27FC236}">
                <a16:creationId xmlns:a16="http://schemas.microsoft.com/office/drawing/2014/main" id="{2B73A25B-C589-0822-82E8-8F19A6CBB8A7}"/>
              </a:ext>
              <a:ext uri="{C183D7F6-B498-43B3-948B-1728B52AA6E4}">
                <adec:decorative xmlns:adec="http://schemas.microsoft.com/office/drawing/2017/decorative" val="1"/>
              </a:ext>
            </a:extLst>
          </p:cNvPr>
          <p:cNvPicPr>
            <a:picLocks noGrp="1" noChangeAspect="1"/>
          </p:cNvPicPr>
          <p:nvPr>
            <p:ph type="pic" sz="quarter" idx="11"/>
          </p:nvPr>
        </p:nvPicPr>
        <p:blipFill>
          <a:blip r:embed="rId4"/>
          <a:srcRect l="1920" r="1920"/>
          <a:stretch>
            <a:fillRect/>
          </a:stretch>
        </p:blipFill>
        <p:spPr>
          <a:xfrm>
            <a:off x="6465818" y="2446318"/>
            <a:ext cx="4797986" cy="3810665"/>
          </a:xfrm>
        </p:spPr>
      </p:pic>
    </p:spTree>
    <p:extLst>
      <p:ext uri="{BB962C8B-B14F-4D97-AF65-F5344CB8AC3E}">
        <p14:creationId xmlns:p14="http://schemas.microsoft.com/office/powerpoint/2010/main" val="324689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D7AA5-F76F-6933-4443-B4BAA0F89C1E}"/>
              </a:ext>
            </a:extLst>
          </p:cNvPr>
          <p:cNvSpPr>
            <a:spLocks noGrp="1"/>
          </p:cNvSpPr>
          <p:nvPr>
            <p:ph type="title"/>
          </p:nvPr>
        </p:nvSpPr>
        <p:spPr>
          <a:xfrm>
            <a:off x="974807" y="565213"/>
            <a:ext cx="7312874" cy="653005"/>
          </a:xfrm>
        </p:spPr>
        <p:txBody>
          <a:bodyPr/>
          <a:lstStyle/>
          <a:p>
            <a:r>
              <a:rPr lang="en-GB" dirty="0"/>
              <a:t>Text formatting</a:t>
            </a:r>
          </a:p>
        </p:txBody>
      </p:sp>
      <p:sp>
        <p:nvSpPr>
          <p:cNvPr id="5" name="Text Placeholder 14">
            <a:extLst>
              <a:ext uri="{FF2B5EF4-FFF2-40B4-BE49-F238E27FC236}">
                <a16:creationId xmlns:a16="http://schemas.microsoft.com/office/drawing/2014/main" id="{A3AF4820-7D40-FDBD-EDC2-44BCB00F3AA7}"/>
              </a:ext>
            </a:extLst>
          </p:cNvPr>
          <p:cNvSpPr txBox="1">
            <a:spLocks/>
          </p:cNvSpPr>
          <p:nvPr/>
        </p:nvSpPr>
        <p:spPr>
          <a:xfrm>
            <a:off x="974807" y="1447619"/>
            <a:ext cx="10396199" cy="755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dirty="0"/>
              <a:t>Format your text using in-built functionality to improve navigation, access, and meaning.</a:t>
            </a:r>
          </a:p>
        </p:txBody>
      </p:sp>
      <p:sp>
        <p:nvSpPr>
          <p:cNvPr id="2" name="Content Placeholder 1">
            <a:extLst>
              <a:ext uri="{FF2B5EF4-FFF2-40B4-BE49-F238E27FC236}">
                <a16:creationId xmlns:a16="http://schemas.microsoft.com/office/drawing/2014/main" id="{46C8C726-BA50-7304-40C0-3064537F46B9}"/>
              </a:ext>
            </a:extLst>
          </p:cNvPr>
          <p:cNvSpPr>
            <a:spLocks noGrp="1"/>
          </p:cNvSpPr>
          <p:nvPr>
            <p:ph idx="1"/>
          </p:nvPr>
        </p:nvSpPr>
        <p:spPr>
          <a:xfrm>
            <a:off x="974807" y="2434663"/>
            <a:ext cx="5869858" cy="3678658"/>
          </a:xfrm>
        </p:spPr>
        <p:txBody>
          <a:bodyPr>
            <a:normAutofit/>
          </a:bodyPr>
          <a:lstStyle/>
          <a:p>
            <a:pPr marL="0" algn="l" rtl="0" eaLnBrk="1" fontAlgn="t" latinLnBrk="0" hangingPunct="1">
              <a:spcBef>
                <a:spcPts val="1200"/>
              </a:spcBef>
              <a:spcAft>
                <a:spcPts val="0"/>
              </a:spcAft>
            </a:pPr>
            <a:r>
              <a:rPr lang="en-GB" sz="2000" i="0" u="none" strike="noStrike" kern="1200" dirty="0">
                <a:effectLst/>
                <a:latin typeface="Overpass Medium" panose="020B0604020202020204" charset="0"/>
              </a:rPr>
              <a:t>Use in-built </a:t>
            </a:r>
            <a:r>
              <a:rPr lang="en-GB" sz="2000" i="0" u="none" strike="noStrike" kern="1200" dirty="0">
                <a:effectLst/>
                <a:latin typeface="Overpass Medium" panose="020B0604020202020204" charset="0"/>
                <a:hlinkClick r:id="rId3"/>
              </a:rPr>
              <a:t>Heading </a:t>
            </a:r>
            <a:r>
              <a:rPr lang="en-GB" sz="2000" dirty="0">
                <a:latin typeface="Overpass Medium" panose="020B0604020202020204" charset="0"/>
                <a:hlinkClick r:id="rId3"/>
              </a:rPr>
              <a:t>S</a:t>
            </a:r>
            <a:r>
              <a:rPr lang="en-GB" sz="2000" i="0" u="none" strike="noStrike" kern="1200" dirty="0">
                <a:effectLst/>
                <a:latin typeface="Overpass Medium" panose="020B0604020202020204" charset="0"/>
                <a:hlinkClick r:id="rId3"/>
              </a:rPr>
              <a:t>tyles </a:t>
            </a:r>
            <a:endParaRPr lang="en-GB" sz="2000" i="0" u="none" strike="noStrike" kern="1200" dirty="0">
              <a:effectLst/>
              <a:latin typeface="Overpass Medium" panose="020B0604020202020204" charset="0"/>
            </a:endParaRPr>
          </a:p>
          <a:p>
            <a:pPr marL="0" algn="l" rtl="0" eaLnBrk="1" fontAlgn="t" latinLnBrk="0" hangingPunct="1">
              <a:spcBef>
                <a:spcPts val="1200"/>
              </a:spcBef>
              <a:spcAft>
                <a:spcPts val="0"/>
              </a:spcAft>
            </a:pPr>
            <a:r>
              <a:rPr lang="en-GB" sz="2000" dirty="0">
                <a:latin typeface="Overpass Medium" panose="020B0604020202020204" charset="0"/>
              </a:rPr>
              <a:t>Create selectable t</a:t>
            </a:r>
            <a:r>
              <a:rPr lang="en-GB" sz="2000" b="0" i="0" u="none" strike="noStrike" kern="1200" dirty="0">
                <a:effectLst/>
                <a:latin typeface="Overpass Medium" panose="020B0604020202020204" charset="0"/>
              </a:rPr>
              <a:t>ext (copy and paste)</a:t>
            </a:r>
            <a:endParaRPr lang="en-GB" sz="2000" b="0" i="0" u="none" strike="noStrike" dirty="0">
              <a:effectLst/>
              <a:latin typeface="Overpass Medium" panose="020B0604020202020204" charset="0"/>
            </a:endParaRPr>
          </a:p>
          <a:p>
            <a:pPr marL="0" algn="l" rtl="0" eaLnBrk="1" fontAlgn="t" latinLnBrk="0" hangingPunct="1">
              <a:spcBef>
                <a:spcPts val="1200"/>
              </a:spcBef>
              <a:spcAft>
                <a:spcPts val="0"/>
              </a:spcAft>
            </a:pPr>
            <a:r>
              <a:rPr lang="en-GB" sz="2000" b="0" i="0" u="none" strike="noStrike" kern="1200" dirty="0">
                <a:effectLst/>
                <a:latin typeface="Overpass Medium" panose="020B0604020202020204" charset="0"/>
              </a:rPr>
              <a:t>Use </a:t>
            </a:r>
            <a:r>
              <a:rPr lang="en-GB" sz="2000" b="0" i="0" u="none" strike="noStrike" kern="1200" dirty="0">
                <a:effectLst/>
                <a:latin typeface="Overpass Medium" panose="020B0604020202020204" charset="0"/>
                <a:hlinkClick r:id="rId4"/>
              </a:rPr>
              <a:t>in-built lists</a:t>
            </a:r>
            <a:endParaRPr lang="en-GB" sz="2000" b="0" i="0" u="none" strike="noStrike" dirty="0">
              <a:effectLst/>
              <a:latin typeface="Overpass Medium" panose="020B0604020202020204" charset="0"/>
            </a:endParaRPr>
          </a:p>
          <a:p>
            <a:pPr marL="0" algn="l" rtl="0" eaLnBrk="1" fontAlgn="t" latinLnBrk="0" hangingPunct="1">
              <a:spcBef>
                <a:spcPts val="1200"/>
              </a:spcBef>
              <a:spcAft>
                <a:spcPts val="0"/>
              </a:spcAft>
            </a:pPr>
            <a:r>
              <a:rPr lang="en-GB" sz="2000" dirty="0">
                <a:latin typeface="Overpass Medium" panose="020B0604020202020204" charset="0"/>
              </a:rPr>
              <a:t>M</a:t>
            </a:r>
            <a:r>
              <a:rPr lang="en-GB" sz="2000" b="0" i="0" u="none" strike="noStrike" kern="1200" dirty="0">
                <a:effectLst/>
                <a:latin typeface="Overpass Medium" panose="020B0604020202020204" charset="0"/>
              </a:rPr>
              <a:t>inimum font size 14</a:t>
            </a:r>
          </a:p>
          <a:p>
            <a:pPr marL="0" algn="l" rtl="0" eaLnBrk="1" fontAlgn="t" latinLnBrk="0" hangingPunct="1">
              <a:spcBef>
                <a:spcPts val="1200"/>
              </a:spcBef>
              <a:spcAft>
                <a:spcPts val="0"/>
              </a:spcAft>
            </a:pPr>
            <a:r>
              <a:rPr lang="en-GB" sz="2000" dirty="0">
                <a:latin typeface="Overpass Medium" panose="020B0604020202020204" charset="0"/>
                <a:hlinkClick r:id="rId5"/>
              </a:rPr>
              <a:t>N</a:t>
            </a:r>
            <a:r>
              <a:rPr lang="en-GB" sz="2000" b="0" i="0" u="none" strike="noStrike" kern="1200" dirty="0">
                <a:effectLst/>
                <a:latin typeface="Overpass Medium" panose="020B0604020202020204" charset="0"/>
                <a:hlinkClick r:id="rId5"/>
              </a:rPr>
              <a:t>on-serif fonts </a:t>
            </a:r>
            <a:r>
              <a:rPr lang="en-GB" sz="2000" b="0" i="0" u="none" strike="noStrike" kern="1200" dirty="0">
                <a:effectLst/>
                <a:latin typeface="Overpass Medium" panose="020B0604020202020204" charset="0"/>
              </a:rPr>
              <a:t>(such as Arial or Helvetica)</a:t>
            </a:r>
            <a:endParaRPr lang="en-GB" sz="2000" b="0" i="0" u="none" strike="noStrike" dirty="0">
              <a:effectLst/>
              <a:latin typeface="Overpass Medium" panose="020B0604020202020204" charset="0"/>
            </a:endParaRPr>
          </a:p>
          <a:p>
            <a:pPr marL="0" algn="l" rtl="0" eaLnBrk="1" fontAlgn="t" latinLnBrk="0" hangingPunct="1">
              <a:spcBef>
                <a:spcPts val="1200"/>
              </a:spcBef>
              <a:spcAft>
                <a:spcPts val="0"/>
              </a:spcAft>
            </a:pPr>
            <a:r>
              <a:rPr lang="en-GB" sz="2000" b="0" i="0" u="none" strike="noStrike" kern="1200" dirty="0">
                <a:effectLst/>
                <a:latin typeface="Overpass Medium" panose="020B0604020202020204" charset="0"/>
              </a:rPr>
              <a:t>Avoid underlining text that isn’t a link</a:t>
            </a:r>
            <a:endParaRPr lang="en-GB" sz="2000" b="0" i="0" u="none" strike="noStrike" dirty="0">
              <a:effectLst/>
              <a:latin typeface="Overpass Medium" panose="020B0604020202020204" charset="0"/>
            </a:endParaRPr>
          </a:p>
          <a:p>
            <a:pPr marL="0" algn="l" rtl="0" eaLnBrk="1" fontAlgn="t" latinLnBrk="0" hangingPunct="1">
              <a:spcBef>
                <a:spcPts val="1200"/>
              </a:spcBef>
              <a:spcAft>
                <a:spcPts val="0"/>
              </a:spcAft>
            </a:pPr>
            <a:r>
              <a:rPr lang="en-GB" sz="2000" b="0" i="0" u="none" strike="noStrike" kern="1200" dirty="0">
                <a:effectLst/>
                <a:latin typeface="Overpass Medium" panose="020B0604020202020204" charset="0"/>
              </a:rPr>
              <a:t>Avoid italics and all capital letters</a:t>
            </a:r>
            <a:endParaRPr lang="en-GB" sz="2000" b="0" i="0" u="none" strike="noStrike" dirty="0">
              <a:effectLst/>
              <a:latin typeface="Overpass Medium" panose="020B0604020202020204" charset="0"/>
            </a:endParaRPr>
          </a:p>
          <a:p>
            <a:pPr marL="0" algn="l" rtl="0" eaLnBrk="1" fontAlgn="t" latinLnBrk="0" hangingPunct="1">
              <a:spcBef>
                <a:spcPts val="1200"/>
              </a:spcBef>
              <a:spcAft>
                <a:spcPts val="0"/>
              </a:spcAft>
            </a:pPr>
            <a:r>
              <a:rPr lang="en-GB" sz="2000" b="0" i="0" u="none" strike="noStrike" kern="1200" dirty="0">
                <a:effectLst/>
                <a:latin typeface="Overpass Medium" panose="020B0604020202020204" charset="0"/>
              </a:rPr>
              <a:t>Use bold text as little as possible.</a:t>
            </a:r>
          </a:p>
        </p:txBody>
      </p:sp>
      <p:pic>
        <p:nvPicPr>
          <p:cNvPr id="8" name="Picture Placeholder 7">
            <a:extLst>
              <a:ext uri="{FF2B5EF4-FFF2-40B4-BE49-F238E27FC236}">
                <a16:creationId xmlns:a16="http://schemas.microsoft.com/office/drawing/2014/main" id="{5884A6D5-B817-CF57-9276-16A9301EA65B}"/>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6"/>
          <a:srcRect l="103" r="10735"/>
          <a:stretch/>
        </p:blipFill>
        <p:spPr>
          <a:xfrm>
            <a:off x="6732311" y="2432521"/>
            <a:ext cx="4638695" cy="3507681"/>
          </a:xfrm>
        </p:spPr>
      </p:pic>
    </p:spTree>
    <p:extLst>
      <p:ext uri="{BB962C8B-B14F-4D97-AF65-F5344CB8AC3E}">
        <p14:creationId xmlns:p14="http://schemas.microsoft.com/office/powerpoint/2010/main" val="184423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6F77-1DE0-6858-2A81-62E41A672FFB}"/>
              </a:ext>
            </a:extLst>
          </p:cNvPr>
          <p:cNvSpPr>
            <a:spLocks noGrp="1"/>
          </p:cNvSpPr>
          <p:nvPr>
            <p:ph type="title"/>
          </p:nvPr>
        </p:nvSpPr>
        <p:spPr/>
        <p:txBody>
          <a:bodyPr/>
          <a:lstStyle/>
          <a:p>
            <a:r>
              <a:rPr lang="en-GB" dirty="0"/>
              <a:t>Hyperlinks</a:t>
            </a:r>
          </a:p>
        </p:txBody>
      </p:sp>
      <p:sp>
        <p:nvSpPr>
          <p:cNvPr id="6" name="Text Placeholder 5">
            <a:extLst>
              <a:ext uri="{FF2B5EF4-FFF2-40B4-BE49-F238E27FC236}">
                <a16:creationId xmlns:a16="http://schemas.microsoft.com/office/drawing/2014/main" id="{718A4679-1DAF-93E6-44F8-6FD51CF6314A}"/>
              </a:ext>
            </a:extLst>
          </p:cNvPr>
          <p:cNvSpPr>
            <a:spLocks noGrp="1"/>
          </p:cNvSpPr>
          <p:nvPr>
            <p:ph idx="1"/>
          </p:nvPr>
        </p:nvSpPr>
        <p:spPr>
          <a:xfrm>
            <a:off x="1104043" y="1939687"/>
            <a:ext cx="5306591" cy="4145341"/>
          </a:xfrm>
        </p:spPr>
        <p:txBody>
          <a:bodyPr>
            <a:normAutofit lnSpcReduction="10000"/>
          </a:bodyPr>
          <a:lstStyle/>
          <a:p>
            <a:pPr>
              <a:spcBef>
                <a:spcPts val="1200"/>
              </a:spcBef>
            </a:pPr>
            <a:r>
              <a:rPr lang="en-GB" sz="2400" dirty="0"/>
              <a:t>Hyperlinks should be meaningful. For example, </a:t>
            </a:r>
          </a:p>
          <a:p>
            <a:pPr lvl="1">
              <a:spcBef>
                <a:spcPts val="1200"/>
              </a:spcBef>
            </a:pPr>
            <a:r>
              <a:rPr lang="en-GB" sz="2400" b="0" dirty="0"/>
              <a:t>Digitally accessible:</a:t>
            </a:r>
          </a:p>
          <a:p>
            <a:pPr lvl="2">
              <a:spcBef>
                <a:spcPts val="1200"/>
              </a:spcBef>
            </a:pPr>
            <a:r>
              <a:rPr lang="en-GB" sz="2400" b="0" dirty="0">
                <a:hlinkClick r:id="rId2"/>
              </a:rPr>
              <a:t>University of Kent open access journal platform</a:t>
            </a:r>
            <a:endParaRPr lang="en-GB" sz="2400" b="0" dirty="0"/>
          </a:p>
          <a:p>
            <a:pPr lvl="1">
              <a:spcBef>
                <a:spcPts val="1200"/>
              </a:spcBef>
            </a:pPr>
            <a:r>
              <a:rPr lang="en-GB" sz="2400" b="0" dirty="0"/>
              <a:t>Not digitally accessible:</a:t>
            </a:r>
          </a:p>
          <a:p>
            <a:pPr lvl="2">
              <a:spcBef>
                <a:spcPts val="1200"/>
              </a:spcBef>
            </a:pPr>
            <a:r>
              <a:rPr lang="en-GB" sz="2400" b="0" dirty="0">
                <a:hlinkClick r:id="rId2"/>
              </a:rPr>
              <a:t>https://journals.kent.ac.uk/</a:t>
            </a:r>
            <a:r>
              <a:rPr lang="en-GB" sz="2400" b="0" dirty="0"/>
              <a:t> </a:t>
            </a:r>
          </a:p>
          <a:p>
            <a:pPr lvl="2">
              <a:spcBef>
                <a:spcPts val="1200"/>
              </a:spcBef>
            </a:pPr>
            <a:r>
              <a:rPr lang="en-GB" sz="2400" dirty="0">
                <a:hlinkClick r:id="rId2"/>
              </a:rPr>
              <a:t>Click here</a:t>
            </a:r>
            <a:endParaRPr lang="en-GB" sz="2400" dirty="0"/>
          </a:p>
          <a:p>
            <a:pPr>
              <a:spcBef>
                <a:spcPts val="1200"/>
              </a:spcBef>
            </a:pPr>
            <a:r>
              <a:rPr lang="en-GB" sz="2400" b="0" dirty="0"/>
              <a:t>If using a Q.R. code include text that explains how it can be used</a:t>
            </a:r>
          </a:p>
          <a:p>
            <a:endParaRPr lang="en-GB" sz="2400" dirty="0"/>
          </a:p>
          <a:p>
            <a:endParaRPr lang="en-GB" sz="2400" dirty="0"/>
          </a:p>
        </p:txBody>
      </p:sp>
      <p:pic>
        <p:nvPicPr>
          <p:cNvPr id="11" name="Picture Placeholder 10" descr="Q.R. code for access to the University of Kent open access journal platform">
            <a:extLst>
              <a:ext uri="{FF2B5EF4-FFF2-40B4-BE49-F238E27FC236}">
                <a16:creationId xmlns:a16="http://schemas.microsoft.com/office/drawing/2014/main" id="{7C16B78C-6737-6650-0EE7-AB97AF489C99}"/>
              </a:ext>
            </a:extLst>
          </p:cNvPr>
          <p:cNvPicPr>
            <a:picLocks noGrp="1" noChangeAspect="1"/>
          </p:cNvPicPr>
          <p:nvPr>
            <p:ph type="pic" sz="quarter" idx="11"/>
          </p:nvPr>
        </p:nvPicPr>
        <p:blipFill rotWithShape="1">
          <a:blip r:embed="rId3"/>
          <a:srcRect t="717" b="2244"/>
          <a:stretch/>
        </p:blipFill>
        <p:spPr>
          <a:xfrm>
            <a:off x="7597505" y="1790853"/>
            <a:ext cx="3490452" cy="4157362"/>
          </a:xfrm>
        </p:spPr>
      </p:pic>
    </p:spTree>
    <p:extLst>
      <p:ext uri="{BB962C8B-B14F-4D97-AF65-F5344CB8AC3E}">
        <p14:creationId xmlns:p14="http://schemas.microsoft.com/office/powerpoint/2010/main" val="2507254093"/>
      </p:ext>
    </p:extLst>
  </p:cSld>
  <p:clrMapOvr>
    <a:masterClrMapping/>
  </p:clrMapOvr>
</p:sld>
</file>

<file path=ppt/theme/theme1.xml><?xml version="1.0" encoding="utf-8"?>
<a:theme xmlns:a="http://schemas.openxmlformats.org/drawingml/2006/main" name="Purpl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152A61-6228-3440-8B72-D3D316DE81F5}"/>
    </a:ext>
  </a:extLst>
</a:theme>
</file>

<file path=ppt/theme/theme2.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3.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4.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5.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6.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7" ma:contentTypeDescription="Create a new document." ma:contentTypeScope="" ma:versionID="1f72eb2a40284821dcf313b61316b216">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172625b91df44b366c0f07ffcd48531a"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D288D-3A56-47E1-9EF5-5D2B82965B08}">
  <ds:schemaRefs>
    <ds:schemaRef ds:uri="997cdd1e-e429-4b09-99d2-d895aefd500f"/>
    <ds:schemaRef ds:uri="a3ce718d-f813-4adc-8824-5d044fc76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662</Words>
  <Application>Microsoft Office PowerPoint</Application>
  <PresentationFormat>Widescreen</PresentationFormat>
  <Paragraphs>91</Paragraphs>
  <Slides>15</Slides>
  <Notes>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15</vt:i4>
      </vt:variant>
    </vt:vector>
  </HeadingPairs>
  <TitlesOfParts>
    <vt:vector size="27" baseType="lpstr">
      <vt:lpstr>Roboto</vt:lpstr>
      <vt:lpstr>Overpass</vt:lpstr>
      <vt:lpstr>Calibri</vt:lpstr>
      <vt:lpstr>Arial</vt:lpstr>
      <vt:lpstr>Overpass Medium</vt:lpstr>
      <vt:lpstr>Overpass SemiBold</vt:lpstr>
      <vt:lpstr>Purple Set </vt:lpstr>
      <vt:lpstr>Blue Set </vt:lpstr>
      <vt:lpstr>Green Set </vt:lpstr>
      <vt:lpstr>Pink Set </vt:lpstr>
      <vt:lpstr>Orange Set</vt:lpstr>
      <vt:lpstr>Red Set</vt:lpstr>
      <vt:lpstr>Open Access: Denied!</vt:lpstr>
      <vt:lpstr>Widening access</vt:lpstr>
      <vt:lpstr>Inaccessible by design</vt:lpstr>
      <vt:lpstr>Alternative formats</vt:lpstr>
      <vt:lpstr>Defining Accessible</vt:lpstr>
      <vt:lpstr>The good news!</vt:lpstr>
      <vt:lpstr>Design and layout</vt:lpstr>
      <vt:lpstr>Text formatting</vt:lpstr>
      <vt:lpstr>Hyperlinks</vt:lpstr>
      <vt:lpstr>Hashtags</vt:lpstr>
      <vt:lpstr>Image alt text</vt:lpstr>
      <vt:lpstr>Tables</vt:lpstr>
      <vt:lpstr>Check that its accessible</vt:lpstr>
      <vt:lpstr>Access this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Josie Caplehorne</cp:lastModifiedBy>
  <cp:revision>21</cp:revision>
  <dcterms:created xsi:type="dcterms:W3CDTF">2022-08-26T15:47:55Z</dcterms:created>
  <dcterms:modified xsi:type="dcterms:W3CDTF">2023-09-14T11:37:12Z</dcterms:modified>
</cp:coreProperties>
</file>