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2.xml" ContentType="application/vnd.openxmlformats-officedocument.them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3.xml" ContentType="application/vnd.openxmlformats-officedocument.them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4.xml" ContentType="application/vnd.openxmlformats-officedocument.them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charts/chart15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charts/chart16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charts/chart17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charts/chart18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theme/theme5.xml" ContentType="application/vnd.openxmlformats-officedocument.theme+xml"/>
  <Override PartName="/ppt/charts/chart19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ppt/charts/chart20.xml" ContentType="application/vnd.openxmlformats-officedocument.drawingml.chart+xml"/>
  <Override PartName="/ppt/charts/style20.xml" ContentType="application/vnd.ms-office.chartstyle+xml"/>
  <Override PartName="/ppt/charts/colors20.xml" ContentType="application/vnd.ms-office.chartcolorstyle+xml"/>
  <Override PartName="/ppt/charts/chart21.xml" ContentType="application/vnd.openxmlformats-officedocument.drawingml.chart+xml"/>
  <Override PartName="/ppt/charts/style21.xml" ContentType="application/vnd.ms-office.chartstyle+xml"/>
  <Override PartName="/ppt/charts/colors21.xml" ContentType="application/vnd.ms-office.chartcolorstyle+xml"/>
  <Override PartName="/ppt/charts/chart22.xml" ContentType="application/vnd.openxmlformats-officedocument.drawingml.chart+xml"/>
  <Override PartName="/ppt/charts/style22.xml" ContentType="application/vnd.ms-office.chartstyle+xml"/>
  <Override PartName="/ppt/charts/colors22.xml" ContentType="application/vnd.ms-office.chartcolorstyle+xml"/>
  <Override PartName="/ppt/charts/chart23.xml" ContentType="application/vnd.openxmlformats-officedocument.drawingml.chart+xml"/>
  <Override PartName="/ppt/charts/style23.xml" ContentType="application/vnd.ms-office.chartstyle+xml"/>
  <Override PartName="/ppt/charts/colors23.xml" ContentType="application/vnd.ms-office.chartcolorstyle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theme/theme6.xml" ContentType="application/vnd.openxmlformats-officedocument.theme+xml"/>
  <Override PartName="/ppt/charts/chart24.xml" ContentType="application/vnd.openxmlformats-officedocument.drawingml.chart+xml"/>
  <Override PartName="/ppt/charts/style24.xml" ContentType="application/vnd.ms-office.chartstyle+xml"/>
  <Override PartName="/ppt/charts/colors24.xml" ContentType="application/vnd.ms-office.chartcolorstyle+xml"/>
  <Override PartName="/ppt/charts/chart25.xml" ContentType="application/vnd.openxmlformats-officedocument.drawingml.chart+xml"/>
  <Override PartName="/ppt/charts/style25.xml" ContentType="application/vnd.ms-office.chartstyle+xml"/>
  <Override PartName="/ppt/charts/colors25.xml" ContentType="application/vnd.ms-office.chartcolorstyle+xml"/>
  <Override PartName="/ppt/charts/chart26.xml" ContentType="application/vnd.openxmlformats-officedocument.drawingml.chart+xml"/>
  <Override PartName="/ppt/charts/style26.xml" ContentType="application/vnd.ms-office.chartstyle+xml"/>
  <Override PartName="/ppt/charts/colors26.xml" ContentType="application/vnd.ms-office.chartcolorstyl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3"/>
    <p:sldMasterId id="2147483698" r:id="rId4"/>
    <p:sldMasterId id="2147483724" r:id="rId5"/>
    <p:sldMasterId id="2147483746" r:id="rId6"/>
    <p:sldMasterId id="2147483768" r:id="rId7"/>
    <p:sldMasterId id="2147483790" r:id="rId8"/>
  </p:sldMasterIdLst>
  <p:notesMasterIdLst>
    <p:notesMasterId r:id="rId19"/>
  </p:notesMasterIdLst>
  <p:handoutMasterIdLst>
    <p:handoutMasterId r:id="rId20"/>
  </p:handoutMasterIdLst>
  <p:sldIdLst>
    <p:sldId id="275" r:id="rId9"/>
    <p:sldId id="282" r:id="rId10"/>
    <p:sldId id="292" r:id="rId11"/>
    <p:sldId id="297" r:id="rId12"/>
    <p:sldId id="300" r:id="rId13"/>
    <p:sldId id="287" r:id="rId14"/>
    <p:sldId id="285" r:id="rId15"/>
    <p:sldId id="299" r:id="rId16"/>
    <p:sldId id="301" r:id="rId17"/>
    <p:sldId id="295" r:id="rId18"/>
  </p:sldIdLst>
  <p:sldSz cx="12192000" cy="6858000"/>
  <p:notesSz cx="6858000" cy="9144000"/>
  <p:embeddedFontLst>
    <p:embeddedFont>
      <p:font typeface="Bradley Hand ITC" panose="03070402050302030203" pitchFamily="66" charset="0"/>
      <p:regular r:id="rId21"/>
    </p:embeddedFon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Cavolini" panose="03000502040302020204" pitchFamily="66" charset="0"/>
      <p:regular r:id="rId26"/>
      <p:bold r:id="rId27"/>
      <p:italic r:id="rId28"/>
      <p:boldItalic r:id="rId29"/>
    </p:embeddedFont>
    <p:embeddedFont>
      <p:font typeface="Overpass" panose="00000500000000000000" pitchFamily="50" charset="0"/>
      <p:regular r:id="rId30"/>
      <p:bold r:id="rId31"/>
      <p:italic r:id="rId32"/>
      <p:boldItalic r:id="rId33"/>
    </p:embeddedFont>
    <p:embeddedFont>
      <p:font typeface="Overpass Medium" panose="020B0604020202020204" charset="0"/>
      <p:regular r:id="rId34"/>
    </p:embeddedFont>
    <p:embeddedFont>
      <p:font typeface="Overpass SemiBold" panose="00000700000000000000" pitchFamily="50" charset="0"/>
      <p:regular r:id="rId35"/>
      <p:bold r:id="rId36"/>
      <p:boldItalic r:id="rId37"/>
    </p:embeddedFont>
    <p:embeddedFont>
      <p:font typeface="Roboto" panose="02000000000000000000" pitchFamily="2" charset="0"/>
      <p:regular r:id="rId38"/>
      <p:bold r:id="rId39"/>
      <p:italic r:id="rId40"/>
      <p:boldItalic r:id="rId4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3584"/>
    <a:srgbClr val="221F56"/>
    <a:srgbClr val="F5E269"/>
    <a:srgbClr val="801F2A"/>
    <a:srgbClr val="E4E1DC"/>
    <a:srgbClr val="294F2D"/>
    <a:srgbClr val="E6E1DB"/>
    <a:srgbClr val="404225"/>
    <a:srgbClr val="729437"/>
    <a:srgbClr val="AE394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73" autoAdjust="0"/>
    <p:restoredTop sz="86388" autoAdjust="0"/>
  </p:normalViewPr>
  <p:slideViewPr>
    <p:cSldViewPr snapToGrid="0" snapToObjects="1">
      <p:cViewPr varScale="1">
        <p:scale>
          <a:sx n="57" d="100"/>
          <a:sy n="57" d="100"/>
        </p:scale>
        <p:origin x="392" y="5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114" d="100"/>
          <a:sy n="114" d="100"/>
        </p:scale>
        <p:origin x="4264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6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font" Target="fonts/font6.fntdata"/><Relationship Id="rId39" Type="http://schemas.openxmlformats.org/officeDocument/2006/relationships/font" Target="fonts/font19.fntdata"/><Relationship Id="rId3" Type="http://schemas.openxmlformats.org/officeDocument/2006/relationships/slideMaster" Target="slideMasters/slideMaster1.xml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42" Type="http://schemas.openxmlformats.org/officeDocument/2006/relationships/presProps" Target="presProps.xml"/><Relationship Id="rId7" Type="http://schemas.openxmlformats.org/officeDocument/2006/relationships/slideMaster" Target="slideMasters/slideMaster5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font" Target="fonts/font18.fntdata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handoutMaster" Target="handoutMasters/handoutMaster1.xml"/><Relationship Id="rId29" Type="http://schemas.openxmlformats.org/officeDocument/2006/relationships/font" Target="fonts/font9.fntdata"/><Relationship Id="rId41" Type="http://schemas.openxmlformats.org/officeDocument/2006/relationships/font" Target="fonts/font21.fntdata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4.xml"/><Relationship Id="rId11" Type="http://schemas.openxmlformats.org/officeDocument/2006/relationships/slide" Target="slides/slide3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font" Target="fonts/font17.fntdata"/><Relationship Id="rId40" Type="http://schemas.openxmlformats.org/officeDocument/2006/relationships/font" Target="fonts/font20.fntdata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3.xml"/><Relationship Id="rId15" Type="http://schemas.openxmlformats.org/officeDocument/2006/relationships/slide" Target="slides/slide7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font" Target="fonts/font16.fntdata"/><Relationship Id="rId10" Type="http://schemas.openxmlformats.org/officeDocument/2006/relationships/slide" Target="slides/slide2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1.fntdata"/><Relationship Id="rId44" Type="http://schemas.openxmlformats.org/officeDocument/2006/relationships/theme" Target="theme/theme1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font" Target="fonts/font15.fntdata"/><Relationship Id="rId43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0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1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2.xlsx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3.xlsx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4.xlsx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5.xlsx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6.xlsx"/><Relationship Id="rId2" Type="http://schemas.microsoft.com/office/2011/relationships/chartColorStyle" Target="colors17.xml"/><Relationship Id="rId1" Type="http://schemas.microsoft.com/office/2011/relationships/chartStyle" Target="style17.xm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7.xlsx"/><Relationship Id="rId2" Type="http://schemas.microsoft.com/office/2011/relationships/chartColorStyle" Target="colors18.xml"/><Relationship Id="rId1" Type="http://schemas.microsoft.com/office/2011/relationships/chartStyle" Target="style18.xml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8.xlsx"/><Relationship Id="rId2" Type="http://schemas.microsoft.com/office/2011/relationships/chartColorStyle" Target="colors19.xml"/><Relationship Id="rId1" Type="http://schemas.microsoft.com/office/2011/relationships/chartStyle" Target="style19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9.xlsx"/><Relationship Id="rId2" Type="http://schemas.microsoft.com/office/2011/relationships/chartColorStyle" Target="colors20.xml"/><Relationship Id="rId1" Type="http://schemas.microsoft.com/office/2011/relationships/chartStyle" Target="style20.xml"/></Relationships>
</file>

<file path=ppt/charts/_rels/chart2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0.xlsx"/><Relationship Id="rId2" Type="http://schemas.microsoft.com/office/2011/relationships/chartColorStyle" Target="colors21.xml"/><Relationship Id="rId1" Type="http://schemas.microsoft.com/office/2011/relationships/chartStyle" Target="style21.xml"/></Relationships>
</file>

<file path=ppt/charts/_rels/chart2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1.xlsx"/><Relationship Id="rId2" Type="http://schemas.microsoft.com/office/2011/relationships/chartColorStyle" Target="colors22.xml"/><Relationship Id="rId1" Type="http://schemas.microsoft.com/office/2011/relationships/chartStyle" Target="style22.xml"/></Relationships>
</file>

<file path=ppt/charts/_rels/chart2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2.xlsx"/><Relationship Id="rId2" Type="http://schemas.microsoft.com/office/2011/relationships/chartColorStyle" Target="colors23.xml"/><Relationship Id="rId1" Type="http://schemas.microsoft.com/office/2011/relationships/chartStyle" Target="style23.xml"/></Relationships>
</file>

<file path=ppt/charts/_rels/chart2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3.xlsx"/><Relationship Id="rId2" Type="http://schemas.microsoft.com/office/2011/relationships/chartColorStyle" Target="colors24.xml"/><Relationship Id="rId1" Type="http://schemas.microsoft.com/office/2011/relationships/chartStyle" Target="style24.xml"/></Relationships>
</file>

<file path=ppt/charts/_rels/chart2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4.xlsx"/><Relationship Id="rId2" Type="http://schemas.microsoft.com/office/2011/relationships/chartColorStyle" Target="colors25.xml"/><Relationship Id="rId1" Type="http://schemas.microsoft.com/office/2011/relationships/chartStyle" Target="style25.xml"/></Relationships>
</file>

<file path=ppt/charts/_rels/chart2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5.xlsx"/><Relationship Id="rId2" Type="http://schemas.microsoft.com/office/2011/relationships/chartColorStyle" Target="colors26.xml"/><Relationship Id="rId1" Type="http://schemas.microsoft.com/office/2011/relationships/chartStyle" Target="style26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>
                <a:solidFill>
                  <a:schemeClr val="tx2"/>
                </a:solidFill>
                <a:latin typeface="Overpass Medium" pitchFamily="2" charset="77"/>
              </a:rPr>
              <a:t>Sales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doughnut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>
                <a:solidFill>
                  <a:schemeClr val="tx2"/>
                </a:solidFill>
                <a:latin typeface="Overpass Medium" pitchFamily="2" charset="77"/>
              </a:rPr>
              <a:t>Sales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doughnut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>
                <a:solidFill>
                  <a:schemeClr val="tx2"/>
                </a:solidFill>
                <a:latin typeface="Overpass Medium" pitchFamily="2" charset="77"/>
              </a:rPr>
              <a:t>Sales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bg2">
                  <a:lumMod val="1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8291-CC4D-B75E-B0DC3BBEED47}"/>
              </c:ext>
            </c:extLst>
          </c:dPt>
          <c:dPt>
            <c:idx val="1"/>
            <c:bubble3D val="0"/>
            <c:spPr>
              <a:solidFill>
                <a:schemeClr val="bg2">
                  <a:lumMod val="2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8291-CC4D-B75E-B0DC3BBEED47}"/>
              </c:ext>
            </c:extLst>
          </c:dPt>
          <c:dPt>
            <c:idx val="2"/>
            <c:bubble3D val="0"/>
            <c:spPr>
              <a:solidFill>
                <a:srgbClr val="87B92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8291-CC4D-B75E-B0DC3BBEED47}"/>
              </c:ext>
            </c:extLst>
          </c:dPt>
          <c:dPt>
            <c:idx val="3"/>
            <c:bubble3D val="0"/>
            <c:spPr>
              <a:solidFill>
                <a:srgbClr val="C0D78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8291-CC4D-B75E-B0DC3BBEED47}"/>
              </c:ext>
            </c:extLst>
          </c:dPt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8291-CC4D-B75E-B0DC3BBEED4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>
                <a:solidFill>
                  <a:schemeClr val="tx2"/>
                </a:solidFill>
                <a:latin typeface="Overpass Medium" pitchFamily="2" charset="77"/>
              </a:rPr>
              <a:t>Sales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84E8-F34F-946C-E29D000C401B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84E8-F34F-946C-E29D000C401B}"/>
              </c:ext>
            </c:extLst>
          </c:dPt>
          <c:dPt>
            <c:idx val="2"/>
            <c:bubble3D val="0"/>
            <c:spPr>
              <a:solidFill>
                <a:srgbClr val="87B92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84E8-F34F-946C-E29D000C401B}"/>
              </c:ext>
            </c:extLst>
          </c:dPt>
          <c:dPt>
            <c:idx val="3"/>
            <c:bubble3D val="0"/>
            <c:spPr>
              <a:solidFill>
                <a:srgbClr val="FFC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84E8-F34F-946C-E29D000C401B}"/>
              </c:ext>
            </c:extLst>
          </c:dPt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84E8-F34F-946C-E29D000C401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 dirty="0"/>
              <a:t>Chart title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C0D782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554-8245-8BF0-56190D0BF5E3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554-8245-8BF0-56190D0BF5E3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554-8245-8BF0-56190D0BF5E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2146113456"/>
        <c:axId val="2146183024"/>
      </c:barChart>
      <c:catAx>
        <c:axId val="214611345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46183024"/>
        <c:crosses val="autoZero"/>
        <c:auto val="1"/>
        <c:lblAlgn val="ctr"/>
        <c:lblOffset val="100"/>
        <c:noMultiLvlLbl val="0"/>
      </c:catAx>
      <c:valAx>
        <c:axId val="214618302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461134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>
                <a:solidFill>
                  <a:schemeClr val="tx2"/>
                </a:solidFill>
                <a:latin typeface="Overpass Medium" pitchFamily="2" charset="77"/>
              </a:rPr>
              <a:t>Sales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doughnut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>
                <a:solidFill>
                  <a:schemeClr val="tx2"/>
                </a:solidFill>
                <a:latin typeface="Overpass Medium" pitchFamily="2" charset="77"/>
              </a:rPr>
              <a:t>Sales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doughnut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>
                <a:solidFill>
                  <a:schemeClr val="tx2"/>
                </a:solidFill>
                <a:latin typeface="Overpass Medium" pitchFamily="2" charset="77"/>
              </a:rPr>
              <a:t>Sales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3">
                  <a:shade val="58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C30A-4F47-9FAF-CF2EB2C31010}"/>
              </c:ext>
            </c:extLst>
          </c:dPt>
          <c:dPt>
            <c:idx val="1"/>
            <c:bubble3D val="0"/>
            <c:spPr>
              <a:solidFill>
                <a:schemeClr val="accent3">
                  <a:shade val="86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C30A-4F47-9FAF-CF2EB2C31010}"/>
              </c:ext>
            </c:extLst>
          </c:dPt>
          <c:dPt>
            <c:idx val="2"/>
            <c:bubble3D val="0"/>
            <c:spPr>
              <a:solidFill>
                <a:schemeClr val="accent3">
                  <a:tint val="86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C30A-4F47-9FAF-CF2EB2C31010}"/>
              </c:ext>
            </c:extLst>
          </c:dPt>
          <c:dPt>
            <c:idx val="3"/>
            <c:bubble3D val="0"/>
            <c:spPr>
              <a:solidFill>
                <a:schemeClr val="accent3">
                  <a:tint val="58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C30A-4F47-9FAF-CF2EB2C31010}"/>
              </c:ext>
            </c:extLst>
          </c:dPt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C30A-4F47-9FAF-CF2EB2C3101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>
                <a:solidFill>
                  <a:schemeClr val="tx2"/>
                </a:solidFill>
                <a:latin typeface="Overpass Medium" pitchFamily="2" charset="77"/>
              </a:rPr>
              <a:t>Sales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240-0A47-BE9C-0EF8673EBD8A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240-0A47-BE9C-0EF8673EBD8A}"/>
              </c:ext>
            </c:extLst>
          </c:dPt>
          <c:dPt>
            <c:idx val="2"/>
            <c:bubble3D val="0"/>
            <c:spPr>
              <a:solidFill>
                <a:srgbClr val="87B92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3240-0A47-BE9C-0EF8673EBD8A}"/>
              </c:ext>
            </c:extLst>
          </c:dPt>
          <c:dPt>
            <c:idx val="3"/>
            <c:bubble3D val="0"/>
            <c:spPr>
              <a:solidFill>
                <a:srgbClr val="FFC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3240-0A47-BE9C-0EF8673EBD8A}"/>
              </c:ext>
            </c:extLst>
          </c:dPt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3240-0A47-BE9C-0EF8673EBD8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 dirty="0"/>
              <a:t>Chart title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C0D782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66E-9A48-9FD2-EAA66A8E64D0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66E-9A48-9FD2-EAA66A8E64D0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66E-9A48-9FD2-EAA66A8E64D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2146113456"/>
        <c:axId val="2146183024"/>
      </c:barChart>
      <c:catAx>
        <c:axId val="214611345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46183024"/>
        <c:crosses val="autoZero"/>
        <c:auto val="1"/>
        <c:lblAlgn val="ctr"/>
        <c:lblOffset val="100"/>
        <c:noMultiLvlLbl val="0"/>
      </c:catAx>
      <c:valAx>
        <c:axId val="214618302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461134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>
                <a:solidFill>
                  <a:schemeClr val="tx2"/>
                </a:solidFill>
                <a:latin typeface="Overpass Medium" pitchFamily="2" charset="77"/>
              </a:rPr>
              <a:t>Sales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doughnut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>
                <a:solidFill>
                  <a:schemeClr val="tx2"/>
                </a:solidFill>
                <a:latin typeface="Overpass Medium" pitchFamily="2" charset="77"/>
              </a:rPr>
              <a:t>Sales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doughnut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>
                <a:solidFill>
                  <a:schemeClr val="tx2"/>
                </a:solidFill>
                <a:latin typeface="Overpass Medium" pitchFamily="2" charset="77"/>
              </a:rPr>
              <a:t>Sales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doughnut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>
                <a:solidFill>
                  <a:schemeClr val="tx2"/>
                </a:solidFill>
                <a:latin typeface="Overpass Medium" pitchFamily="2" charset="77"/>
              </a:rPr>
              <a:t>Sales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5">
                  <a:shade val="58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0ADD-2B48-AD2E-2885F92FD7AD}"/>
              </c:ext>
            </c:extLst>
          </c:dPt>
          <c:dPt>
            <c:idx val="1"/>
            <c:bubble3D val="0"/>
            <c:spPr>
              <a:solidFill>
                <a:schemeClr val="accent5">
                  <a:shade val="86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0ADD-2B48-AD2E-2885F92FD7AD}"/>
              </c:ext>
            </c:extLst>
          </c:dPt>
          <c:dPt>
            <c:idx val="2"/>
            <c:bubble3D val="0"/>
            <c:spPr>
              <a:solidFill>
                <a:schemeClr val="accent5">
                  <a:tint val="86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0ADD-2B48-AD2E-2885F92FD7AD}"/>
              </c:ext>
            </c:extLst>
          </c:dPt>
          <c:dPt>
            <c:idx val="3"/>
            <c:bubble3D val="0"/>
            <c:spPr>
              <a:solidFill>
                <a:schemeClr val="accent5">
                  <a:tint val="58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0ADD-2B48-AD2E-2885F92FD7AD}"/>
              </c:ext>
            </c:extLst>
          </c:dPt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0ADD-2B48-AD2E-2885F92FD7A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>
                <a:solidFill>
                  <a:schemeClr val="tx2"/>
                </a:solidFill>
                <a:latin typeface="Overpass Medium" pitchFamily="2" charset="77"/>
              </a:rPr>
              <a:t>Sales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760-7D40-88B5-C9E4B3A1792F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760-7D40-88B5-C9E4B3A1792F}"/>
              </c:ext>
            </c:extLst>
          </c:dPt>
          <c:dPt>
            <c:idx val="2"/>
            <c:bubble3D val="0"/>
            <c:spPr>
              <a:solidFill>
                <a:srgbClr val="87B92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3760-7D40-88B5-C9E4B3A1792F}"/>
              </c:ext>
            </c:extLst>
          </c:dPt>
          <c:dPt>
            <c:idx val="3"/>
            <c:bubble3D val="0"/>
            <c:spPr>
              <a:solidFill>
                <a:srgbClr val="FFC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3760-7D40-88B5-C9E4B3A1792F}"/>
              </c:ext>
            </c:extLst>
          </c:dPt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3760-7D40-88B5-C9E4B3A1792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 dirty="0"/>
              <a:t>Chart title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C0D782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789-F444-B82D-9ABA2D84627D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789-F444-B82D-9ABA2D84627D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789-F444-B82D-9ABA2D84627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2146113456"/>
        <c:axId val="2146183024"/>
      </c:barChart>
      <c:catAx>
        <c:axId val="214611345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46183024"/>
        <c:crosses val="autoZero"/>
        <c:auto val="1"/>
        <c:lblAlgn val="ctr"/>
        <c:lblOffset val="100"/>
        <c:noMultiLvlLbl val="0"/>
      </c:catAx>
      <c:valAx>
        <c:axId val="214618302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461134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>
                <a:solidFill>
                  <a:schemeClr val="tx2"/>
                </a:solidFill>
                <a:latin typeface="Overpass Medium" pitchFamily="2" charset="77"/>
              </a:rPr>
              <a:t>Sales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4445-FE44-B83F-D9C17780D55A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4445-FE44-B83F-D9C17780D55A}"/>
              </c:ext>
            </c:extLst>
          </c:dPt>
          <c:dPt>
            <c:idx val="2"/>
            <c:bubble3D val="0"/>
            <c:spPr>
              <a:solidFill>
                <a:srgbClr val="87B92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4445-FE44-B83F-D9C17780D55A}"/>
              </c:ext>
            </c:extLst>
          </c:dPt>
          <c:dPt>
            <c:idx val="3"/>
            <c:bubble3D val="0"/>
            <c:spPr>
              <a:solidFill>
                <a:srgbClr val="FFC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4445-FE44-B83F-D9C17780D55A}"/>
              </c:ext>
            </c:extLst>
          </c:dPt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4445-FE44-B83F-D9C17780D55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>
                <a:solidFill>
                  <a:schemeClr val="tx2"/>
                </a:solidFill>
                <a:latin typeface="Overpass Medium" pitchFamily="2" charset="77"/>
              </a:rPr>
              <a:t>Sales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4">
                  <a:shade val="58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E5C0-B748-BFA7-5AEB3841D101}"/>
              </c:ext>
            </c:extLst>
          </c:dPt>
          <c:dPt>
            <c:idx val="1"/>
            <c:bubble3D val="0"/>
            <c:spPr>
              <a:solidFill>
                <a:schemeClr val="accent4">
                  <a:shade val="86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E5C0-B748-BFA7-5AEB3841D101}"/>
              </c:ext>
            </c:extLst>
          </c:dPt>
          <c:dPt>
            <c:idx val="2"/>
            <c:bubble3D val="0"/>
            <c:spPr>
              <a:solidFill>
                <a:schemeClr val="accent4">
                  <a:tint val="86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E5C0-B748-BFA7-5AEB3841D101}"/>
              </c:ext>
            </c:extLst>
          </c:dPt>
          <c:dPt>
            <c:idx val="3"/>
            <c:bubble3D val="0"/>
            <c:spPr>
              <a:solidFill>
                <a:schemeClr val="accent4">
                  <a:tint val="58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E5C0-B748-BFA7-5AEB3841D101}"/>
              </c:ext>
            </c:extLst>
          </c:dPt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E5C0-B748-BFA7-5AEB3841D10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 dirty="0"/>
              <a:t>Chart title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C0D782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2B9-DD49-873E-DCB365236563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2B9-DD49-873E-DCB365236563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2B9-DD49-873E-DCB36523656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2146113456"/>
        <c:axId val="2146183024"/>
      </c:barChart>
      <c:catAx>
        <c:axId val="214611345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46183024"/>
        <c:crosses val="autoZero"/>
        <c:auto val="1"/>
        <c:lblAlgn val="ctr"/>
        <c:lblOffset val="100"/>
        <c:noMultiLvlLbl val="0"/>
      </c:catAx>
      <c:valAx>
        <c:axId val="214618302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461134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>
                <a:solidFill>
                  <a:schemeClr val="tx2"/>
                </a:solidFill>
                <a:latin typeface="Overpass Medium" pitchFamily="2" charset="77"/>
              </a:rPr>
              <a:t>Sales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F0E4-9044-85B6-B46E609F3DFE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F0E4-9044-85B6-B46E609F3DFE}"/>
              </c:ext>
            </c:extLst>
          </c:dPt>
          <c:dPt>
            <c:idx val="2"/>
            <c:bubble3D val="0"/>
            <c:spPr>
              <a:solidFill>
                <a:srgbClr val="87B92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F0E4-9044-85B6-B46E609F3DFE}"/>
              </c:ext>
            </c:extLst>
          </c:dPt>
          <c:dPt>
            <c:idx val="3"/>
            <c:bubble3D val="0"/>
            <c:spPr>
              <a:solidFill>
                <a:srgbClr val="FFC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F0E4-9044-85B6-B46E609F3DFE}"/>
              </c:ext>
            </c:extLst>
          </c:dPt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F0E4-9044-85B6-B46E609F3DF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>
                <a:solidFill>
                  <a:schemeClr val="tx2"/>
                </a:solidFill>
                <a:latin typeface="Overpass Medium" pitchFamily="2" charset="77"/>
              </a:rPr>
              <a:t>Sales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2">
                  <a:shade val="58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614C-FC42-AD1D-6CC3C4D8F950}"/>
              </c:ext>
            </c:extLst>
          </c:dPt>
          <c:dPt>
            <c:idx val="1"/>
            <c:bubble3D val="0"/>
            <c:spPr>
              <a:solidFill>
                <a:schemeClr val="accent2">
                  <a:shade val="86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614C-FC42-AD1D-6CC3C4D8F950}"/>
              </c:ext>
            </c:extLst>
          </c:dPt>
          <c:dPt>
            <c:idx val="2"/>
            <c:bubble3D val="0"/>
            <c:spPr>
              <a:solidFill>
                <a:schemeClr val="accent2">
                  <a:tint val="86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614C-FC42-AD1D-6CC3C4D8F950}"/>
              </c:ext>
            </c:extLst>
          </c:dPt>
          <c:dPt>
            <c:idx val="3"/>
            <c:bubble3D val="0"/>
            <c:spPr>
              <a:solidFill>
                <a:schemeClr val="accent2">
                  <a:tint val="58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614C-FC42-AD1D-6CC3C4D8F950}"/>
              </c:ext>
            </c:extLst>
          </c:dPt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614C-FC42-AD1D-6CC3C4D8F95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 dirty="0"/>
              <a:t>Chart title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C0D782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B87-3240-B382-73E5E96A356D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B87-3240-B382-73E5E96A356D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B87-3240-B382-73E5E96A356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2146113456"/>
        <c:axId val="2146183024"/>
      </c:barChart>
      <c:catAx>
        <c:axId val="214611345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46183024"/>
        <c:crosses val="autoZero"/>
        <c:auto val="1"/>
        <c:lblAlgn val="ctr"/>
        <c:lblOffset val="100"/>
        <c:noMultiLvlLbl val="0"/>
      </c:catAx>
      <c:valAx>
        <c:axId val="214618302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461134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>
                <a:solidFill>
                  <a:schemeClr val="tx2"/>
                </a:solidFill>
                <a:latin typeface="Overpass Medium" pitchFamily="2" charset="77"/>
              </a:rPr>
              <a:t>Sales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DFB4-B14C-AB4D-E6F40A041837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DFB4-B14C-AB4D-E6F40A041837}"/>
              </c:ext>
            </c:extLst>
          </c:dPt>
          <c:dPt>
            <c:idx val="2"/>
            <c:bubble3D val="0"/>
            <c:spPr>
              <a:solidFill>
                <a:srgbClr val="87B92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DFB4-B14C-AB4D-E6F40A041837}"/>
              </c:ext>
            </c:extLst>
          </c:dPt>
          <c:dPt>
            <c:idx val="3"/>
            <c:bubble3D val="0"/>
            <c:spPr>
              <a:solidFill>
                <a:srgbClr val="FFC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DFB4-B14C-AB4D-E6F40A041837}"/>
              </c:ext>
            </c:extLst>
          </c:dPt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E0D-8046-AB67-6946CFFA4B4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>
                <a:solidFill>
                  <a:schemeClr val="tx2"/>
                </a:solidFill>
                <a:latin typeface="Overpass Medium" pitchFamily="2" charset="77"/>
              </a:rPr>
              <a:t>Sales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>
                  <a:shade val="58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D3E0-5748-8883-483A67A7AD5A}"/>
              </c:ext>
            </c:extLst>
          </c:dPt>
          <c:dPt>
            <c:idx val="1"/>
            <c:bubble3D val="0"/>
            <c:spPr>
              <a:solidFill>
                <a:schemeClr val="accent1">
                  <a:shade val="86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D3E0-5748-8883-483A67A7AD5A}"/>
              </c:ext>
            </c:extLst>
          </c:dPt>
          <c:dPt>
            <c:idx val="2"/>
            <c:bubble3D val="0"/>
            <c:spPr>
              <a:solidFill>
                <a:schemeClr val="accent1">
                  <a:tint val="86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D3E0-5748-8883-483A67A7AD5A}"/>
              </c:ext>
            </c:extLst>
          </c:dPt>
          <c:dPt>
            <c:idx val="3"/>
            <c:bubble3D val="0"/>
            <c:spPr>
              <a:solidFill>
                <a:schemeClr val="accent1">
                  <a:tint val="58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D3E0-5748-8883-483A67A7AD5A}"/>
              </c:ext>
            </c:extLst>
          </c:dPt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E0D-8046-AB67-6946CFFA4B4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 dirty="0"/>
              <a:t>Chart title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C0D782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CF7-C34C-B03E-6C44C3C5AF19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CF7-C34C-B03E-6C44C3C5AF19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CF7-C34C-B03E-6C44C3C5AF1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2146113456"/>
        <c:axId val="2146183024"/>
      </c:barChart>
      <c:catAx>
        <c:axId val="214611345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46183024"/>
        <c:crosses val="autoZero"/>
        <c:auto val="1"/>
        <c:lblAlgn val="ctr"/>
        <c:lblOffset val="100"/>
        <c:noMultiLvlLbl val="0"/>
      </c:catAx>
      <c:valAx>
        <c:axId val="214618302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461134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>
                <a:solidFill>
                  <a:schemeClr val="tx2"/>
                </a:solidFill>
                <a:latin typeface="Overpass Medium" pitchFamily="2" charset="77"/>
              </a:rPr>
              <a:t>Sales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doughnut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withinLinear" id="16">
  <a:schemeClr val="accent3"/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1.xml><?xml version="1.0" encoding="utf-8"?>
<cs:colorStyle xmlns:cs="http://schemas.microsoft.com/office/drawing/2012/chartStyle" xmlns:a="http://schemas.openxmlformats.org/drawingml/2006/main" meth="withinLinear" id="18">
  <a:schemeClr val="accent5"/>
</cs:colorStyle>
</file>

<file path=ppt/charts/colors2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5.xml><?xml version="1.0" encoding="utf-8"?>
<cs:colorStyle xmlns:cs="http://schemas.microsoft.com/office/drawing/2012/chartStyle" xmlns:a="http://schemas.openxmlformats.org/drawingml/2006/main" meth="withinLinear" id="17">
  <a:schemeClr val="accent4"/>
</cs:colorStyle>
</file>

<file path=ppt/charts/colors2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8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9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0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6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52613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32364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DCD630AC-6E4C-1945-B186-5F501D75408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100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5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5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5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5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5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5.xml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6.xml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6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6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6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6.xml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6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6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6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6.xml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6.xml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6.xml"/></Relationships>
</file>

<file path=ppt/slideLayouts/_rels/slideLayout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6.xml"/></Relationships>
</file>

<file path=ppt/slideLayouts/_rels/slideLayout1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4.xml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6.xml"/><Relationship Id="rId4" Type="http://schemas.openxmlformats.org/officeDocument/2006/relationships/chart" Target="../charts/chart25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6.xml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6.xml"/></Relationships>
</file>

<file path=ppt/slideLayouts/_rels/slideLayout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6.xml"/></Relationships>
</file>

<file path=ppt/slideLayouts/_rels/slideLayout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6.xml"/></Relationships>
</file>

<file path=ppt/slideLayouts/_rels/slideLayout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6.xml"/></Relationships>
</file>

<file path=ppt/slideLayouts/_rels/slideLayout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6.xml"/></Relationships>
</file>

<file path=ppt/slideLayouts/_rels/slideLayout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6.xml"/></Relationships>
</file>

<file path=ppt/slideLayouts/_rels/slideLayout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6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Master" Target="../slideMasters/slideMaster1.xml"/><Relationship Id="rId6" Type="http://schemas.openxmlformats.org/officeDocument/2006/relationships/chart" Target="../charts/chart4.xml"/><Relationship Id="rId5" Type="http://schemas.openxmlformats.org/officeDocument/2006/relationships/chart" Target="../charts/chart3.xml"/><Relationship Id="rId4" Type="http://schemas.openxmlformats.org/officeDocument/2006/relationships/image" Target="../media/image3.emf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chart" Target="../charts/chart6.xml"/><Relationship Id="rId1" Type="http://schemas.openxmlformats.org/officeDocument/2006/relationships/slideMaster" Target="../slideMasters/slideMaster2.xml"/><Relationship Id="rId4" Type="http://schemas.openxmlformats.org/officeDocument/2006/relationships/chart" Target="../charts/chart7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chart" Target="../charts/chart9.xml"/><Relationship Id="rId1" Type="http://schemas.openxmlformats.org/officeDocument/2006/relationships/slideMaster" Target="../slideMasters/slideMaster3.xml"/><Relationship Id="rId6" Type="http://schemas.openxmlformats.org/officeDocument/2006/relationships/chart" Target="../charts/chart12.xml"/><Relationship Id="rId5" Type="http://schemas.openxmlformats.org/officeDocument/2006/relationships/chart" Target="../charts/chart11.xml"/><Relationship Id="rId4" Type="http://schemas.openxmlformats.org/officeDocument/2006/relationships/image" Target="../media/image3.emf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emf"/><Relationship Id="rId4" Type="http://schemas.openxmlformats.org/officeDocument/2006/relationships/image" Target="../media/image7.emf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5.xml"/><Relationship Id="rId2" Type="http://schemas.openxmlformats.org/officeDocument/2006/relationships/chart" Target="../charts/chart14.xml"/><Relationship Id="rId1" Type="http://schemas.openxmlformats.org/officeDocument/2006/relationships/slideMaster" Target="../slideMasters/slideMaster4.xml"/><Relationship Id="rId6" Type="http://schemas.openxmlformats.org/officeDocument/2006/relationships/chart" Target="../charts/chart17.xml"/><Relationship Id="rId5" Type="http://schemas.openxmlformats.org/officeDocument/2006/relationships/chart" Target="../charts/chart16.xml"/><Relationship Id="rId4" Type="http://schemas.openxmlformats.org/officeDocument/2006/relationships/image" Target="../media/image3.emf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8.xml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5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5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5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5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5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5.xml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0.xml"/><Relationship Id="rId2" Type="http://schemas.openxmlformats.org/officeDocument/2006/relationships/chart" Target="../charts/chart19.xml"/><Relationship Id="rId1" Type="http://schemas.openxmlformats.org/officeDocument/2006/relationships/slideMaster" Target="../slideMasters/slideMaster5.xml"/><Relationship Id="rId6" Type="http://schemas.openxmlformats.org/officeDocument/2006/relationships/chart" Target="../charts/chart22.xml"/><Relationship Id="rId5" Type="http://schemas.openxmlformats.org/officeDocument/2006/relationships/chart" Target="../charts/chart21.xml"/><Relationship Id="rId4" Type="http://schemas.openxmlformats.org/officeDocument/2006/relationships/image" Target="../media/image3.emf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3.xml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ple - Photo Intro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EF0E8510-F2FC-BACD-8A1C-00D301F357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55841" y="-12237"/>
            <a:ext cx="12299029" cy="692956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424E997-EF74-3066-3E90-5F29FC2885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876683" y="-12238"/>
            <a:ext cx="1743284" cy="349170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37673C08-6275-2C54-D9AF-698F2CDEC3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663" y="547910"/>
            <a:ext cx="1047780" cy="570170"/>
          </a:xfrm>
          <a:prstGeom prst="rect">
            <a:avLst/>
          </a:prstGeom>
        </p:spPr>
      </p:pic>
      <p:sp>
        <p:nvSpPr>
          <p:cNvPr id="13" name="Parallelogram 12">
            <a:extLst>
              <a:ext uri="{FF2B5EF4-FFF2-40B4-BE49-F238E27FC236}">
                <a16:creationId xmlns:a16="http://schemas.microsoft.com/office/drawing/2014/main" id="{AB69DAB4-6254-5D35-3D24-CBF4B8CFB8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8619966" y="3479468"/>
            <a:ext cx="3684009" cy="3657601"/>
          </a:xfrm>
          <a:prstGeom prst="parallelogram">
            <a:avLst>
              <a:gd name="adj" fmla="val 52517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Picture 13" descr="A cross lit image of a female looking to the left with an ambitious facial expression.">
            <a:extLst>
              <a:ext uri="{FF2B5EF4-FFF2-40B4-BE49-F238E27FC236}">
                <a16:creationId xmlns:a16="http://schemas.microsoft.com/office/drawing/2014/main" id="{48E68861-82CC-CA96-E1AA-4105331315A0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6815896" y="559786"/>
            <a:ext cx="5070764" cy="636942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00012AF0-7806-4695-4D12-697B57463C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876683" y="5367646"/>
            <a:ext cx="1743284" cy="163707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Parallelogram 15">
            <a:extLst>
              <a:ext uri="{FF2B5EF4-FFF2-40B4-BE49-F238E27FC236}">
                <a16:creationId xmlns:a16="http://schemas.microsoft.com/office/drawing/2014/main" id="{2925C3F4-DAE6-4949-0DD3-CDC15A7E8D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10363250" y="1768651"/>
            <a:ext cx="2701924" cy="1710816"/>
          </a:xfrm>
          <a:prstGeom prst="parallelogram">
            <a:avLst>
              <a:gd name="adj" fmla="val 52517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Title Placeholder 1">
            <a:extLst>
              <a:ext uri="{FF2B5EF4-FFF2-40B4-BE49-F238E27FC236}">
                <a16:creationId xmlns:a16="http://schemas.microsoft.com/office/drawing/2014/main" id="{13A504B6-B998-5367-D92E-EFC8E5FA7B56}"/>
              </a:ext>
            </a:extLst>
          </p:cNvPr>
          <p:cNvSpPr txBox="1">
            <a:spLocks/>
          </p:cNvSpPr>
          <p:nvPr userDrawn="1"/>
        </p:nvSpPr>
        <p:spPr>
          <a:xfrm>
            <a:off x="445247" y="5862544"/>
            <a:ext cx="2488721" cy="660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6000" b="1" kern="1200" smtClean="0">
                <a:solidFill>
                  <a:schemeClr val="tx1"/>
                </a:solidFill>
                <a:effectLst/>
                <a:latin typeface="Overpass Medium" pitchFamily="2" charset="77"/>
                <a:ea typeface="+mj-ea"/>
                <a:cs typeface="+mj-cs"/>
              </a:defRPr>
            </a:lvl1pPr>
          </a:lstStyle>
          <a:p>
            <a:r>
              <a:rPr lang="en-GB" sz="1400" b="0" i="0" kern="1200" dirty="0">
                <a:solidFill>
                  <a:schemeClr val="bg1"/>
                </a:solidFill>
                <a:effectLst/>
                <a:latin typeface="Overpass Medium" pitchFamily="2" charset="77"/>
                <a:ea typeface="+mj-ea"/>
                <a:cs typeface="+mj-cs"/>
              </a:rPr>
              <a:t>Stand for ambition. 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Overpass Medium" pitchFamily="2" charset="77"/>
                <a:ea typeface="+mj-ea"/>
                <a:cs typeface="+mj-cs"/>
              </a:rPr>
              <a:t>kent.ac.uk</a:t>
            </a:r>
          </a:p>
        </p:txBody>
      </p:sp>
    </p:spTree>
    <p:extLst>
      <p:ext uri="{BB962C8B-B14F-4D97-AF65-F5344CB8AC3E}">
        <p14:creationId xmlns:p14="http://schemas.microsoft.com/office/powerpoint/2010/main" val="119331539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ple - Text &amp; Small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A46D21B-D681-EF5F-D271-8CEF4C29B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-36768"/>
            <a:ext cx="12209956" cy="6894768"/>
          </a:xfrm>
          <a:prstGeom prst="rect">
            <a:avLst/>
          </a:prstGeom>
          <a:solidFill>
            <a:schemeClr val="accent2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Parallelogram 6">
            <a:extLst>
              <a:ext uri="{FF2B5EF4-FFF2-40B4-BE49-F238E27FC236}">
                <a16:creationId xmlns:a16="http://schemas.microsoft.com/office/drawing/2014/main" id="{53B94D7A-40DC-DA14-DCBE-B0869C3D41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V="1">
            <a:off x="11469559" y="6484333"/>
            <a:ext cx="764018" cy="775254"/>
          </a:xfrm>
          <a:prstGeom prst="parallelogram">
            <a:avLst>
              <a:gd name="adj" fmla="val 52517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8E145E1-0A17-6CA8-77E7-B77DF8C6BA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21571" y="335056"/>
            <a:ext cx="1458013" cy="98425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C3DC414-B9EA-3DAB-D78D-CF6A5E3527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6980" y="342036"/>
            <a:ext cx="312416" cy="338084"/>
          </a:xfrm>
          <a:prstGeom prst="rect">
            <a:avLst/>
          </a:prstGeom>
          <a:solidFill>
            <a:srgbClr val="9D80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7B2F87B-51B3-1C49-89EE-96FC96A4A7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194878" y="-211056"/>
            <a:ext cx="351236" cy="75494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7B2FCB-F92F-60E8-AEA6-DE86C540CF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4712" y="1979112"/>
            <a:ext cx="5031288" cy="4313675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CC7E1EF4-07B1-A96E-3DA2-507FDA8F03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4712" y="596385"/>
            <a:ext cx="7312874" cy="6530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5000" b="0" i="0">
                <a:latin typeface="Overpass Medium" pitchFamily="2" charset="77"/>
              </a:defRPr>
            </a:lvl1pPr>
          </a:lstStyle>
          <a:p>
            <a:r>
              <a:rPr lang="en-GB" dirty="0"/>
              <a:t>Click here to add text</a:t>
            </a:r>
            <a:endParaRPr lang="en-US" dirty="0"/>
          </a:p>
        </p:txBody>
      </p:sp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9CD6AD59-0524-BB6C-BB53-A1023BC475E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483350" y="1979613"/>
            <a:ext cx="4643438" cy="4313174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472544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 - Text &amp; Picture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8A6C736-7D84-CB4E-82C3-8E5FE3BFEEA8}"/>
              </a:ext>
            </a:extLst>
          </p:cNvPr>
          <p:cNvSpPr/>
          <p:nvPr userDrawn="1"/>
        </p:nvSpPr>
        <p:spPr>
          <a:xfrm>
            <a:off x="-14381" y="-36768"/>
            <a:ext cx="12261736" cy="6894768"/>
          </a:xfrm>
          <a:prstGeom prst="rect">
            <a:avLst/>
          </a:prstGeom>
          <a:solidFill>
            <a:schemeClr val="accent5">
              <a:alpha val="975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arallelogram 8">
            <a:extLst>
              <a:ext uri="{FF2B5EF4-FFF2-40B4-BE49-F238E27FC236}">
                <a16:creationId xmlns:a16="http://schemas.microsoft.com/office/drawing/2014/main" id="{239217E9-884A-35E6-AAC9-20E6E0EBB1ED}"/>
              </a:ext>
            </a:extLst>
          </p:cNvPr>
          <p:cNvSpPr/>
          <p:nvPr userDrawn="1"/>
        </p:nvSpPr>
        <p:spPr>
          <a:xfrm rot="16200000" flipV="1">
            <a:off x="11469559" y="6496208"/>
            <a:ext cx="764018" cy="775254"/>
          </a:xfrm>
          <a:prstGeom prst="parallelogram">
            <a:avLst>
              <a:gd name="adj" fmla="val 52517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0A8165D-EF22-85FF-7A29-A2C7EB9419BE}"/>
              </a:ext>
            </a:extLst>
          </p:cNvPr>
          <p:cNvSpPr/>
          <p:nvPr userDrawn="1"/>
        </p:nvSpPr>
        <p:spPr>
          <a:xfrm>
            <a:off x="-6980" y="342036"/>
            <a:ext cx="312416" cy="33808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C1283D7-9021-F25C-C4A7-D7ABB00667DB}"/>
              </a:ext>
            </a:extLst>
          </p:cNvPr>
          <p:cNvSpPr/>
          <p:nvPr userDrawn="1"/>
        </p:nvSpPr>
        <p:spPr>
          <a:xfrm rot="5400000">
            <a:off x="194878" y="-211056"/>
            <a:ext cx="351236" cy="75494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1AA5918-4D02-5A39-3967-339D3C1096C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21571" y="335056"/>
            <a:ext cx="1458013" cy="984250"/>
          </a:xfrm>
          <a:prstGeom prst="rect">
            <a:avLst/>
          </a:prstGeom>
        </p:spPr>
      </p:pic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FD3D65C7-BC80-3EB0-591B-432566BAA14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4712" y="596385"/>
            <a:ext cx="7312874" cy="6530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5000" b="0" i="0">
                <a:latin typeface="Overpass Medium" pitchFamily="2" charset="77"/>
              </a:defRPr>
            </a:lvl1pPr>
          </a:lstStyle>
          <a:p>
            <a:r>
              <a:rPr lang="en-GB" dirty="0"/>
              <a:t>Click here to add text</a:t>
            </a:r>
            <a:endParaRPr lang="en-US" dirty="0"/>
          </a:p>
        </p:txBody>
      </p:sp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97F53819-B085-73B2-308F-51DEF10C2FF5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1064712" y="1938310"/>
            <a:ext cx="703135" cy="710241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endParaRPr lang="en-US" dirty="0"/>
          </a:p>
        </p:txBody>
      </p:sp>
      <p:sp>
        <p:nvSpPr>
          <p:cNvPr id="3" name="Text Placeholder 20">
            <a:extLst>
              <a:ext uri="{FF2B5EF4-FFF2-40B4-BE49-F238E27FC236}">
                <a16:creationId xmlns:a16="http://schemas.microsoft.com/office/drawing/2014/main" id="{DD33C8A4-05A9-E96D-CFEB-E19CF1BB897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045373" y="1945417"/>
            <a:ext cx="2911475" cy="710242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pPr lvl="0"/>
            <a:r>
              <a:rPr lang="en-GB" dirty="0"/>
              <a:t>Click to edit Master text </a:t>
            </a:r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83F226F2-C47F-C9B2-1348-4240D8138838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1064712" y="3157510"/>
            <a:ext cx="703135" cy="710241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endParaRPr lang="en-US" dirty="0"/>
          </a:p>
        </p:txBody>
      </p:sp>
      <p:sp>
        <p:nvSpPr>
          <p:cNvPr id="26" name="Text Placeholder 20">
            <a:extLst>
              <a:ext uri="{FF2B5EF4-FFF2-40B4-BE49-F238E27FC236}">
                <a16:creationId xmlns:a16="http://schemas.microsoft.com/office/drawing/2014/main" id="{A3C7E387-FD06-E88E-3A2D-40A5152ACC93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45373" y="3164617"/>
            <a:ext cx="2911475" cy="710242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pPr lvl="0"/>
            <a:r>
              <a:rPr lang="en-GB" dirty="0"/>
              <a:t>Click to edit Master text </a:t>
            </a:r>
          </a:p>
        </p:txBody>
      </p:sp>
      <p:sp>
        <p:nvSpPr>
          <p:cNvPr id="28" name="Picture Placeholder 5">
            <a:extLst>
              <a:ext uri="{FF2B5EF4-FFF2-40B4-BE49-F238E27FC236}">
                <a16:creationId xmlns:a16="http://schemas.microsoft.com/office/drawing/2014/main" id="{54AF76F0-9430-34BB-17D3-48068046C16A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1064712" y="4397975"/>
            <a:ext cx="703135" cy="710241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endParaRPr lang="en-US" dirty="0"/>
          </a:p>
        </p:txBody>
      </p:sp>
      <p:sp>
        <p:nvSpPr>
          <p:cNvPr id="29" name="Text Placeholder 20">
            <a:extLst>
              <a:ext uri="{FF2B5EF4-FFF2-40B4-BE49-F238E27FC236}">
                <a16:creationId xmlns:a16="http://schemas.microsoft.com/office/drawing/2014/main" id="{55921B49-92DC-448F-8EEE-6D4223E044C6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2045373" y="4405082"/>
            <a:ext cx="2911475" cy="710242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pPr lvl="0"/>
            <a:r>
              <a:rPr lang="en-GB" dirty="0"/>
              <a:t>Click to edit Master text </a:t>
            </a:r>
          </a:p>
        </p:txBody>
      </p:sp>
      <p:sp>
        <p:nvSpPr>
          <p:cNvPr id="30" name="Picture Placeholder 5">
            <a:extLst>
              <a:ext uri="{FF2B5EF4-FFF2-40B4-BE49-F238E27FC236}">
                <a16:creationId xmlns:a16="http://schemas.microsoft.com/office/drawing/2014/main" id="{91E95FC0-B71B-C0C3-6F25-0C53F2806FD1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1064712" y="5574645"/>
            <a:ext cx="703135" cy="710241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endParaRPr lang="en-US" dirty="0"/>
          </a:p>
        </p:txBody>
      </p:sp>
      <p:sp>
        <p:nvSpPr>
          <p:cNvPr id="31" name="Text Placeholder 20">
            <a:extLst>
              <a:ext uri="{FF2B5EF4-FFF2-40B4-BE49-F238E27FC236}">
                <a16:creationId xmlns:a16="http://schemas.microsoft.com/office/drawing/2014/main" id="{DC99DEDE-A731-9674-4B2A-EF154090585C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2045373" y="5581752"/>
            <a:ext cx="2911475" cy="710242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pPr lvl="0"/>
            <a:r>
              <a:rPr lang="en-GB" dirty="0"/>
              <a:t>Click to edit Master text </a:t>
            </a:r>
          </a:p>
        </p:txBody>
      </p:sp>
      <p:sp>
        <p:nvSpPr>
          <p:cNvPr id="32" name="Picture Placeholder 5">
            <a:extLst>
              <a:ext uri="{FF2B5EF4-FFF2-40B4-BE49-F238E27FC236}">
                <a16:creationId xmlns:a16="http://schemas.microsoft.com/office/drawing/2014/main" id="{740E3FCB-9F58-1E7A-EFDF-F0CA09CD4DA2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6021560" y="1938310"/>
            <a:ext cx="703135" cy="710241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endParaRPr lang="en-US" dirty="0"/>
          </a:p>
        </p:txBody>
      </p:sp>
      <p:sp>
        <p:nvSpPr>
          <p:cNvPr id="33" name="Text Placeholder 20">
            <a:extLst>
              <a:ext uri="{FF2B5EF4-FFF2-40B4-BE49-F238E27FC236}">
                <a16:creationId xmlns:a16="http://schemas.microsoft.com/office/drawing/2014/main" id="{5A12CEA8-38CB-EBCF-054B-4A1D62756990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7002221" y="1945417"/>
            <a:ext cx="2911475" cy="710242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pPr lvl="0"/>
            <a:r>
              <a:rPr lang="en-GB" dirty="0"/>
              <a:t>Click to edit Master text </a:t>
            </a:r>
          </a:p>
        </p:txBody>
      </p:sp>
      <p:sp>
        <p:nvSpPr>
          <p:cNvPr id="34" name="Picture Placeholder 5">
            <a:extLst>
              <a:ext uri="{FF2B5EF4-FFF2-40B4-BE49-F238E27FC236}">
                <a16:creationId xmlns:a16="http://schemas.microsoft.com/office/drawing/2014/main" id="{9795E81F-461E-C37C-C973-A13A2874DED9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6021560" y="3157510"/>
            <a:ext cx="703135" cy="710241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endParaRPr lang="en-US" dirty="0"/>
          </a:p>
        </p:txBody>
      </p:sp>
      <p:sp>
        <p:nvSpPr>
          <p:cNvPr id="35" name="Text Placeholder 20">
            <a:extLst>
              <a:ext uri="{FF2B5EF4-FFF2-40B4-BE49-F238E27FC236}">
                <a16:creationId xmlns:a16="http://schemas.microsoft.com/office/drawing/2014/main" id="{DD12FBE8-5ED7-FC02-FF66-8D7C28333224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002221" y="3164617"/>
            <a:ext cx="2911475" cy="710242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pPr lvl="0"/>
            <a:r>
              <a:rPr lang="en-GB" dirty="0"/>
              <a:t>Click to edit Master text </a:t>
            </a:r>
          </a:p>
        </p:txBody>
      </p:sp>
      <p:sp>
        <p:nvSpPr>
          <p:cNvPr id="36" name="Picture Placeholder 5">
            <a:extLst>
              <a:ext uri="{FF2B5EF4-FFF2-40B4-BE49-F238E27FC236}">
                <a16:creationId xmlns:a16="http://schemas.microsoft.com/office/drawing/2014/main" id="{F4F40E80-2FF1-8E54-D85D-B84207FDB7D8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6021560" y="4397975"/>
            <a:ext cx="703135" cy="710241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endParaRPr lang="en-US" dirty="0"/>
          </a:p>
        </p:txBody>
      </p:sp>
      <p:sp>
        <p:nvSpPr>
          <p:cNvPr id="37" name="Text Placeholder 20">
            <a:extLst>
              <a:ext uri="{FF2B5EF4-FFF2-40B4-BE49-F238E27FC236}">
                <a16:creationId xmlns:a16="http://schemas.microsoft.com/office/drawing/2014/main" id="{7C58DD88-16A6-71D7-E223-8D3BA4F5A940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7002221" y="4405082"/>
            <a:ext cx="2911475" cy="710242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pPr lvl="0"/>
            <a:r>
              <a:rPr lang="en-GB" dirty="0"/>
              <a:t>Click to edit Master text </a:t>
            </a:r>
          </a:p>
        </p:txBody>
      </p:sp>
      <p:sp>
        <p:nvSpPr>
          <p:cNvPr id="38" name="Picture Placeholder 5">
            <a:extLst>
              <a:ext uri="{FF2B5EF4-FFF2-40B4-BE49-F238E27FC236}">
                <a16:creationId xmlns:a16="http://schemas.microsoft.com/office/drawing/2014/main" id="{D38FD335-9991-8D77-5685-F9F82496D93A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6021560" y="5574645"/>
            <a:ext cx="703135" cy="710241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endParaRPr lang="en-US" dirty="0"/>
          </a:p>
        </p:txBody>
      </p:sp>
      <p:sp>
        <p:nvSpPr>
          <p:cNvPr id="39" name="Text Placeholder 20">
            <a:extLst>
              <a:ext uri="{FF2B5EF4-FFF2-40B4-BE49-F238E27FC236}">
                <a16:creationId xmlns:a16="http://schemas.microsoft.com/office/drawing/2014/main" id="{8528DE67-7BDE-54FB-081C-445A7D766E1E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7002221" y="5581752"/>
            <a:ext cx="2911475" cy="710242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pPr lvl="0"/>
            <a:r>
              <a:rPr lang="en-GB" dirty="0"/>
              <a:t>Click to edit Master text </a:t>
            </a:r>
          </a:p>
        </p:txBody>
      </p:sp>
    </p:spTree>
    <p:extLst>
      <p:ext uri="{BB962C8B-B14F-4D97-AF65-F5344CB8AC3E}">
        <p14:creationId xmlns:p14="http://schemas.microsoft.com/office/powerpoint/2010/main" val="2022905374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 - Blan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ECE98CE-E6B1-EAE5-16DF-9A3617430A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4381" y="-36768"/>
            <a:ext cx="12261736" cy="6894768"/>
          </a:xfrm>
          <a:prstGeom prst="rect">
            <a:avLst/>
          </a:prstGeom>
          <a:solidFill>
            <a:schemeClr val="accent5">
              <a:alpha val="975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arallelogram 7">
            <a:extLst>
              <a:ext uri="{FF2B5EF4-FFF2-40B4-BE49-F238E27FC236}">
                <a16:creationId xmlns:a16="http://schemas.microsoft.com/office/drawing/2014/main" id="{AAF11BFC-F88B-6D81-1B9D-B2A71AE382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V="1">
            <a:off x="11469559" y="6496208"/>
            <a:ext cx="764018" cy="775254"/>
          </a:xfrm>
          <a:prstGeom prst="parallelogram">
            <a:avLst>
              <a:gd name="adj" fmla="val 52517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2105755-8495-C8D5-AB0D-04FB927B7C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6980" y="342036"/>
            <a:ext cx="312416" cy="33808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DF910C6-7769-C2B5-FCEA-46DCE0E703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194878" y="-211056"/>
            <a:ext cx="351236" cy="75494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F6E8338-D3C0-AF1D-58CE-4BC1216B66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4591" y="335056"/>
            <a:ext cx="1458013" cy="98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026180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 - Blan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F6E8338-D3C0-AF1D-58CE-4BC1216B66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4591" y="335056"/>
            <a:ext cx="1458013" cy="98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520434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 - Blank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9137288-2355-9B11-DDAD-9786E4AB4A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55841" y="-12237"/>
            <a:ext cx="12299029" cy="692956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Parallelogram 7">
            <a:extLst>
              <a:ext uri="{FF2B5EF4-FFF2-40B4-BE49-F238E27FC236}">
                <a16:creationId xmlns:a16="http://schemas.microsoft.com/office/drawing/2014/main" id="{346DB127-F80F-74DC-B703-44A6006127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V="1">
            <a:off x="11469559" y="6496208"/>
            <a:ext cx="764018" cy="775254"/>
          </a:xfrm>
          <a:prstGeom prst="parallelogram">
            <a:avLst>
              <a:gd name="adj" fmla="val 52517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5283E50-1404-14AD-8978-1ACDC78A02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6980" y="342036"/>
            <a:ext cx="312416" cy="33808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BECE3E8-B6A0-C7C4-1F4C-DA8CDF4B1E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194878" y="-211056"/>
            <a:ext cx="351236" cy="75494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18B737A-F89B-34F6-DA42-6086DB404E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707" y="547910"/>
            <a:ext cx="1047780" cy="570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136324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 - Blank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9137288-2355-9B11-DDAD-9786E4AB4A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55841" y="-12237"/>
            <a:ext cx="12299029" cy="692956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18B737A-F89B-34F6-DA42-6086DB404E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707" y="547910"/>
            <a:ext cx="1047780" cy="570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938316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 - 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83B80767-282F-A1BB-005C-5B9711885C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55841" y="-12237"/>
            <a:ext cx="12299029" cy="692956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9A7129F-94F2-944E-7C7C-A35310D5F4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663" y="547910"/>
            <a:ext cx="1047780" cy="57017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696B113-4526-1089-B964-C0036F062A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343718" y="-14634"/>
            <a:ext cx="2502879" cy="121635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4412D07-5209-4E33-AB48-842577BE3A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846596" y="1210817"/>
            <a:ext cx="2401521" cy="118646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6F426E3-7DDE-FF9A-DF69-CF0CBB4830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648409" y="2397284"/>
            <a:ext cx="1186365" cy="119556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Parallelogram 11">
            <a:extLst>
              <a:ext uri="{FF2B5EF4-FFF2-40B4-BE49-F238E27FC236}">
                <a16:creationId xmlns:a16="http://schemas.microsoft.com/office/drawing/2014/main" id="{1AF6C7F3-7AE7-AD0E-C562-596E1CE72A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V="1">
            <a:off x="6265890" y="3576287"/>
            <a:ext cx="2354735" cy="2401518"/>
          </a:xfrm>
          <a:prstGeom prst="parallelogram">
            <a:avLst>
              <a:gd name="adj" fmla="val 52517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4A7488FC-7D2E-4214-49A9-6F80CDF038FE}"/>
              </a:ext>
            </a:extLst>
          </p:cNvPr>
          <p:cNvSpPr txBox="1">
            <a:spLocks/>
          </p:cNvSpPr>
          <p:nvPr userDrawn="1"/>
        </p:nvSpPr>
        <p:spPr>
          <a:xfrm>
            <a:off x="445247" y="2903770"/>
            <a:ext cx="6210408" cy="23547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6000" b="0" i="0" kern="1200" smtClean="0">
                <a:solidFill>
                  <a:schemeClr val="tx1"/>
                </a:solidFill>
                <a:effectLst/>
                <a:latin typeface="Overpass SemiBold" pitchFamily="2" charset="77"/>
                <a:ea typeface="+mj-ea"/>
                <a:cs typeface="+mj-cs"/>
              </a:defRPr>
            </a:lvl1pPr>
          </a:lstStyle>
          <a:p>
            <a:r>
              <a:rPr lang="en-GB" sz="8800" b="1" dirty="0">
                <a:solidFill>
                  <a:schemeClr val="bg1"/>
                </a:solidFill>
                <a:latin typeface="Overpass" pitchFamily="2" charset="77"/>
              </a:rPr>
              <a:t>Thank </a:t>
            </a:r>
          </a:p>
          <a:p>
            <a:r>
              <a:rPr lang="en-GB" sz="8800" b="1" dirty="0">
                <a:solidFill>
                  <a:schemeClr val="bg1"/>
                </a:solidFill>
                <a:latin typeface="Overpass" pitchFamily="2" charset="77"/>
              </a:rPr>
              <a:t>you.</a:t>
            </a:r>
            <a:endParaRPr lang="en-GB" sz="8800" dirty="0">
              <a:solidFill>
                <a:schemeClr val="bg1"/>
              </a:solidFill>
              <a:latin typeface="Overpas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603643858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- Photo Intro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EF0E8510-F2FC-BACD-8A1C-00D301F357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55841" y="-12237"/>
            <a:ext cx="12299029" cy="692956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37673C08-6275-2C54-D9AF-698F2CDEC3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663" y="547910"/>
            <a:ext cx="1047780" cy="57017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16B28D9-BB8E-CBDA-E864-E8FCF67A0E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876683" y="-12238"/>
            <a:ext cx="1743284" cy="349170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Parallelogram 5">
            <a:extLst>
              <a:ext uri="{FF2B5EF4-FFF2-40B4-BE49-F238E27FC236}">
                <a16:creationId xmlns:a16="http://schemas.microsoft.com/office/drawing/2014/main" id="{824C9048-BB85-2F54-E8DA-83F2FD0697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8619966" y="3479468"/>
            <a:ext cx="3684009" cy="3657601"/>
          </a:xfrm>
          <a:prstGeom prst="parallelogram">
            <a:avLst>
              <a:gd name="adj" fmla="val 52517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cross lit image of a male looking to the right with an ambitious facial expression.">
            <a:extLst>
              <a:ext uri="{FF2B5EF4-FFF2-40B4-BE49-F238E27FC236}">
                <a16:creationId xmlns:a16="http://schemas.microsoft.com/office/drawing/2014/main" id="{B5E81FCE-605A-3FB0-3DF0-70CAAC6F1F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6655655" y="-1927275"/>
            <a:ext cx="5186290" cy="8931991"/>
          </a:xfrm>
          <a:prstGeom prst="rect">
            <a:avLst/>
          </a:prstGeom>
        </p:spPr>
      </p:pic>
      <p:sp>
        <p:nvSpPr>
          <p:cNvPr id="8" name="Parallelogram 7">
            <a:extLst>
              <a:ext uri="{FF2B5EF4-FFF2-40B4-BE49-F238E27FC236}">
                <a16:creationId xmlns:a16="http://schemas.microsoft.com/office/drawing/2014/main" id="{2ED64FC8-2263-3A43-DB30-3A29738E85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10363250" y="1768651"/>
            <a:ext cx="2701924" cy="1710816"/>
          </a:xfrm>
          <a:prstGeom prst="parallelogram">
            <a:avLst>
              <a:gd name="adj" fmla="val 52517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A56F1DE-F3CF-94A9-07BA-1EAEE8399E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876683" y="5367646"/>
            <a:ext cx="1743284" cy="163707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itle Placeholder 1">
            <a:extLst>
              <a:ext uri="{FF2B5EF4-FFF2-40B4-BE49-F238E27FC236}">
                <a16:creationId xmlns:a16="http://schemas.microsoft.com/office/drawing/2014/main" id="{13A504B6-B998-5367-D92E-EFC8E5FA7B56}"/>
              </a:ext>
            </a:extLst>
          </p:cNvPr>
          <p:cNvSpPr txBox="1">
            <a:spLocks/>
          </p:cNvSpPr>
          <p:nvPr userDrawn="1"/>
        </p:nvSpPr>
        <p:spPr>
          <a:xfrm>
            <a:off x="445247" y="5862544"/>
            <a:ext cx="2488721" cy="660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6000" b="1" kern="1200" smtClean="0">
                <a:solidFill>
                  <a:schemeClr val="tx1"/>
                </a:solidFill>
                <a:effectLst/>
                <a:latin typeface="Overpass Medium" pitchFamily="2" charset="77"/>
                <a:ea typeface="+mj-ea"/>
                <a:cs typeface="+mj-cs"/>
              </a:defRPr>
            </a:lvl1pPr>
          </a:lstStyle>
          <a:p>
            <a:r>
              <a:rPr lang="en-GB" sz="1400" b="0" i="0" kern="1200" dirty="0">
                <a:solidFill>
                  <a:schemeClr val="bg1"/>
                </a:solidFill>
                <a:effectLst/>
                <a:latin typeface="Overpass Medium" pitchFamily="2" charset="77"/>
                <a:ea typeface="+mj-ea"/>
                <a:cs typeface="+mj-cs"/>
              </a:rPr>
              <a:t>Stand for ambition.. </a:t>
            </a:r>
            <a:r>
              <a:rPr lang="en-GB" sz="1800" b="1" i="0" kern="1200" dirty="0">
                <a:solidFill>
                  <a:schemeClr val="bg1"/>
                </a:solidFill>
                <a:effectLst/>
                <a:latin typeface="Overpass Medium" pitchFamily="2" charset="77"/>
                <a:ea typeface="+mj-ea"/>
                <a:cs typeface="+mj-cs"/>
              </a:rPr>
              <a:t>k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Overpass Medium" pitchFamily="2" charset="77"/>
                <a:ea typeface="+mj-ea"/>
                <a:cs typeface="+mj-cs"/>
              </a:rPr>
              <a:t>ent.ac.uk</a:t>
            </a:r>
          </a:p>
        </p:txBody>
      </p:sp>
      <p:sp>
        <p:nvSpPr>
          <p:cNvPr id="27" name="Title Placeholder 1">
            <a:extLst>
              <a:ext uri="{FF2B5EF4-FFF2-40B4-BE49-F238E27FC236}">
                <a16:creationId xmlns:a16="http://schemas.microsoft.com/office/drawing/2014/main" id="{80A33B6B-29FD-5876-D257-3051F2EEA5A2}"/>
              </a:ext>
            </a:extLst>
          </p:cNvPr>
          <p:cNvSpPr txBox="1">
            <a:spLocks/>
          </p:cNvSpPr>
          <p:nvPr userDrawn="1"/>
        </p:nvSpPr>
        <p:spPr>
          <a:xfrm>
            <a:off x="445247" y="2521834"/>
            <a:ext cx="6210408" cy="23547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6000" b="0" i="0" kern="1200" smtClean="0">
                <a:solidFill>
                  <a:schemeClr val="tx1"/>
                </a:solidFill>
                <a:effectLst/>
                <a:latin typeface="Overpass SemiBold" pitchFamily="2" charset="77"/>
                <a:ea typeface="+mj-ea"/>
                <a:cs typeface="+mj-cs"/>
              </a:defRPr>
            </a:lvl1pPr>
          </a:lstStyle>
          <a:p>
            <a:r>
              <a:rPr lang="en-GB" b="1" dirty="0">
                <a:solidFill>
                  <a:schemeClr val="bg1"/>
                </a:solidFill>
                <a:latin typeface="Overpass" pitchFamily="2" charset="77"/>
              </a:rPr>
              <a:t>We’re here to make ambition count.</a:t>
            </a:r>
            <a:endParaRPr lang="en-GB" dirty="0">
              <a:solidFill>
                <a:schemeClr val="bg1"/>
              </a:solidFill>
              <a:latin typeface="Overpas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93663730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- Photo Intro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B535CB18-7EFD-D20F-C0F7-4E3FB22AAC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3186" y="-36768"/>
            <a:ext cx="12205185" cy="6894768"/>
          </a:xfrm>
          <a:prstGeom prst="rect">
            <a:avLst/>
          </a:prstGeom>
          <a:solidFill>
            <a:schemeClr val="accent4">
              <a:alpha val="975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CAD5AB5-D692-DEF6-586A-61427A18B2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826" y="335056"/>
            <a:ext cx="1458013" cy="98425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A6DC6C3-0411-B839-E141-FF9178A6FE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876683" y="-12238"/>
            <a:ext cx="1743284" cy="349170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arallelogram 8">
            <a:extLst>
              <a:ext uri="{FF2B5EF4-FFF2-40B4-BE49-F238E27FC236}">
                <a16:creationId xmlns:a16="http://schemas.microsoft.com/office/drawing/2014/main" id="{29C7E824-6A00-3EB4-DEC7-DF03377467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8619966" y="3479468"/>
            <a:ext cx="3684009" cy="3657601"/>
          </a:xfrm>
          <a:prstGeom prst="parallelogram">
            <a:avLst>
              <a:gd name="adj" fmla="val 52517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 descr="A cross lit image of a male looking to the right with an ambitious facial expression.">
            <a:extLst>
              <a:ext uri="{FF2B5EF4-FFF2-40B4-BE49-F238E27FC236}">
                <a16:creationId xmlns:a16="http://schemas.microsoft.com/office/drawing/2014/main" id="{1DB54A30-E324-9817-8335-53A1CE0D1A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6655655" y="-1927275"/>
            <a:ext cx="5186290" cy="8931991"/>
          </a:xfrm>
          <a:prstGeom prst="rect">
            <a:avLst/>
          </a:prstGeom>
        </p:spPr>
      </p:pic>
      <p:sp>
        <p:nvSpPr>
          <p:cNvPr id="13" name="Parallelogram 12">
            <a:extLst>
              <a:ext uri="{FF2B5EF4-FFF2-40B4-BE49-F238E27FC236}">
                <a16:creationId xmlns:a16="http://schemas.microsoft.com/office/drawing/2014/main" id="{3D76B9BF-A377-9449-7A6D-56AD7D27B2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10363250" y="1768651"/>
            <a:ext cx="2701924" cy="1710816"/>
          </a:xfrm>
          <a:prstGeom prst="parallelogram">
            <a:avLst>
              <a:gd name="adj" fmla="val 52517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BA0CE64-07D8-193D-51D5-9965DFE5E6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876683" y="5367646"/>
            <a:ext cx="1743284" cy="163707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itle Placeholder 1">
            <a:extLst>
              <a:ext uri="{FF2B5EF4-FFF2-40B4-BE49-F238E27FC236}">
                <a16:creationId xmlns:a16="http://schemas.microsoft.com/office/drawing/2014/main" id="{F7C3F1B0-E430-A87A-6F14-D9C44DAE8D24}"/>
              </a:ext>
            </a:extLst>
          </p:cNvPr>
          <p:cNvSpPr txBox="1">
            <a:spLocks/>
          </p:cNvSpPr>
          <p:nvPr userDrawn="1"/>
        </p:nvSpPr>
        <p:spPr>
          <a:xfrm>
            <a:off x="445247" y="5862544"/>
            <a:ext cx="2488721" cy="660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6000" b="1" kern="1200" smtClean="0">
                <a:solidFill>
                  <a:schemeClr val="tx1"/>
                </a:solidFill>
                <a:effectLst/>
                <a:latin typeface="Overpass Medium" pitchFamily="2" charset="77"/>
                <a:ea typeface="+mj-ea"/>
                <a:cs typeface="+mj-cs"/>
              </a:defRPr>
            </a:lvl1pPr>
          </a:lstStyle>
          <a:p>
            <a:r>
              <a:rPr lang="en-GB" sz="1400" b="0" i="0" kern="1200" dirty="0">
                <a:solidFill>
                  <a:schemeClr val="tx1"/>
                </a:solidFill>
                <a:effectLst/>
                <a:latin typeface="Overpass Medium" pitchFamily="2" charset="77"/>
                <a:ea typeface="+mj-ea"/>
                <a:cs typeface="+mj-cs"/>
              </a:rPr>
              <a:t>Stand for ambition. </a:t>
            </a:r>
            <a:r>
              <a:rPr lang="en-GB" sz="1800" b="1" kern="1200" dirty="0">
                <a:solidFill>
                  <a:schemeClr val="tx1"/>
                </a:solidFill>
                <a:effectLst/>
                <a:latin typeface="Overpass Medium" pitchFamily="2" charset="77"/>
                <a:ea typeface="+mj-ea"/>
                <a:cs typeface="+mj-cs"/>
              </a:rPr>
              <a:t>kent.ac.uk</a:t>
            </a:r>
          </a:p>
        </p:txBody>
      </p:sp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112A3EB8-AA17-F47B-3889-EA675427C8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5247" y="2521834"/>
            <a:ext cx="5650753" cy="23547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lang="en-GB" sz="6000" b="0" i="0" smtClean="0">
                <a:effectLst/>
                <a:latin typeface="Overpass SemiBold" pitchFamily="2" charset="77"/>
              </a:defRPr>
            </a:lvl1pPr>
          </a:lstStyle>
          <a:p>
            <a:r>
              <a:rPr lang="en-GB" b="1" dirty="0">
                <a:solidFill>
                  <a:srgbClr val="00040E"/>
                </a:solidFill>
                <a:effectLst/>
                <a:latin typeface="Overpass" pitchFamily="2" charset="77"/>
              </a:rPr>
              <a:t>We’re here to make ambition count.</a:t>
            </a:r>
            <a:endParaRPr lang="en-GB" dirty="0">
              <a:solidFill>
                <a:srgbClr val="00040E"/>
              </a:solidFill>
              <a:effectLst/>
              <a:latin typeface="Overpas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92878116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- Text Intro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EADCCF0-0E68-2344-0C98-D4A2A2DA2F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3186" y="-36768"/>
            <a:ext cx="12205185" cy="6894768"/>
          </a:xfrm>
          <a:prstGeom prst="rect">
            <a:avLst/>
          </a:prstGeom>
          <a:solidFill>
            <a:schemeClr val="accent4">
              <a:alpha val="975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58F2AEE-E22C-312D-54EE-443CA81A38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826" y="335056"/>
            <a:ext cx="1458013" cy="98425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DC6847C5-3628-7B0D-55A2-7E1AC69D50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638395" y="1324053"/>
            <a:ext cx="1376483" cy="286209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Parallelogram 21">
            <a:extLst>
              <a:ext uri="{FF2B5EF4-FFF2-40B4-BE49-F238E27FC236}">
                <a16:creationId xmlns:a16="http://schemas.microsoft.com/office/drawing/2014/main" id="{4F3CBBBC-6986-5A41-492D-8D557DCAED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6742827" y="4169183"/>
            <a:ext cx="2890672" cy="3180917"/>
          </a:xfrm>
          <a:prstGeom prst="parallelogram">
            <a:avLst>
              <a:gd name="adj" fmla="val 52517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E29437A-80F1-A9A2-1E44-113CFC1AEE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016963" y="-8167"/>
            <a:ext cx="1182017" cy="132747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043BDA2-729E-5F9D-78ED-239D7BD07A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021857" y="4190662"/>
            <a:ext cx="1182017" cy="119693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6D5B2378-5A85-2C36-B345-5BB2BF5B5DE8}"/>
              </a:ext>
            </a:extLst>
          </p:cNvPr>
          <p:cNvSpPr txBox="1">
            <a:spLocks/>
          </p:cNvSpPr>
          <p:nvPr userDrawn="1"/>
        </p:nvSpPr>
        <p:spPr>
          <a:xfrm>
            <a:off x="445247" y="5862544"/>
            <a:ext cx="2488721" cy="660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6000" b="1" kern="1200" smtClean="0">
                <a:solidFill>
                  <a:schemeClr val="tx1"/>
                </a:solidFill>
                <a:effectLst/>
                <a:latin typeface="Overpass Medium" pitchFamily="2" charset="77"/>
                <a:ea typeface="+mj-ea"/>
                <a:cs typeface="+mj-cs"/>
              </a:defRPr>
            </a:lvl1pPr>
          </a:lstStyle>
          <a:p>
            <a:r>
              <a:rPr lang="en-GB" sz="1400" b="0" i="0" kern="1200" dirty="0">
                <a:solidFill>
                  <a:schemeClr val="tx1"/>
                </a:solidFill>
                <a:effectLst/>
                <a:latin typeface="Overpass Medium" pitchFamily="2" charset="77"/>
                <a:ea typeface="+mj-ea"/>
                <a:cs typeface="+mj-cs"/>
              </a:rPr>
              <a:t>Stand for ambition. </a:t>
            </a:r>
            <a:r>
              <a:rPr lang="en-GB" sz="1800" b="1" kern="1200" dirty="0">
                <a:solidFill>
                  <a:schemeClr val="tx1"/>
                </a:solidFill>
                <a:effectLst/>
                <a:latin typeface="Overpass Medium" pitchFamily="2" charset="77"/>
                <a:ea typeface="+mj-ea"/>
                <a:cs typeface="+mj-cs"/>
              </a:rPr>
              <a:t>kent.ac.uk</a:t>
            </a:r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E5290B86-8A28-C92E-FB7F-3D40C4907BE9}"/>
              </a:ext>
            </a:extLst>
          </p:cNvPr>
          <p:cNvSpPr txBox="1">
            <a:spLocks/>
          </p:cNvSpPr>
          <p:nvPr userDrawn="1"/>
        </p:nvSpPr>
        <p:spPr>
          <a:xfrm>
            <a:off x="445247" y="2521834"/>
            <a:ext cx="6210408" cy="23547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6000" b="0" i="0" kern="1200" smtClean="0">
                <a:solidFill>
                  <a:schemeClr val="tx1"/>
                </a:solidFill>
                <a:effectLst/>
                <a:latin typeface="Overpass SemiBold" pitchFamily="2" charset="77"/>
                <a:ea typeface="+mj-ea"/>
                <a:cs typeface="+mj-cs"/>
              </a:defRPr>
            </a:lvl1pPr>
          </a:lstStyle>
          <a:p>
            <a:r>
              <a:rPr lang="en-GB" b="1">
                <a:solidFill>
                  <a:srgbClr val="00040E"/>
                </a:solidFill>
                <a:latin typeface="Overpass" pitchFamily="2" charset="77"/>
              </a:rPr>
              <a:t>We’re here to make ambition count.</a:t>
            </a:r>
            <a:endParaRPr lang="en-GB" dirty="0">
              <a:solidFill>
                <a:srgbClr val="00040E"/>
              </a:solidFill>
              <a:latin typeface="Overpas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69524114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- Text Intro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>
            <a:extLst>
              <a:ext uri="{FF2B5EF4-FFF2-40B4-BE49-F238E27FC236}">
                <a16:creationId xmlns:a16="http://schemas.microsoft.com/office/drawing/2014/main" id="{29218735-3ABC-B6CD-7898-9BEC1A8BB3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55841" y="-11875"/>
            <a:ext cx="12299029" cy="692956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0663221-2E1F-2ED5-34C8-2D6A681FAB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663" y="547910"/>
            <a:ext cx="1047780" cy="570170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83AD5165-5BBA-B9C9-5DFA-B7572C3C0C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329758" y="-7654"/>
            <a:ext cx="2502879" cy="121635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682C501D-E620-5C46-9119-A1ED9E2D18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846596" y="1223054"/>
            <a:ext cx="2401521" cy="118646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C9A17D18-C326-6DF0-DED1-8694B6DA30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648409" y="2397284"/>
            <a:ext cx="1186365" cy="119556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Parallelogram 35">
            <a:extLst>
              <a:ext uri="{FF2B5EF4-FFF2-40B4-BE49-F238E27FC236}">
                <a16:creationId xmlns:a16="http://schemas.microsoft.com/office/drawing/2014/main" id="{BAEC76CA-EB52-9A0F-C917-37D45BFE6C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V="1">
            <a:off x="6265890" y="3576287"/>
            <a:ext cx="2354735" cy="2401518"/>
          </a:xfrm>
          <a:prstGeom prst="parallelogram">
            <a:avLst>
              <a:gd name="adj" fmla="val 52517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Title Placeholder 1">
            <a:extLst>
              <a:ext uri="{FF2B5EF4-FFF2-40B4-BE49-F238E27FC236}">
                <a16:creationId xmlns:a16="http://schemas.microsoft.com/office/drawing/2014/main" id="{61E5BD0A-DFD0-BDA5-1276-66B27DA71CD6}"/>
              </a:ext>
            </a:extLst>
          </p:cNvPr>
          <p:cNvSpPr txBox="1">
            <a:spLocks/>
          </p:cNvSpPr>
          <p:nvPr userDrawn="1"/>
        </p:nvSpPr>
        <p:spPr>
          <a:xfrm>
            <a:off x="445247" y="5862544"/>
            <a:ext cx="2488721" cy="660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6000" b="1" kern="1200" smtClean="0">
                <a:solidFill>
                  <a:schemeClr val="tx1"/>
                </a:solidFill>
                <a:effectLst/>
                <a:latin typeface="Overpass Medium" pitchFamily="2" charset="77"/>
                <a:ea typeface="+mj-ea"/>
                <a:cs typeface="+mj-cs"/>
              </a:defRPr>
            </a:lvl1pPr>
          </a:lstStyle>
          <a:p>
            <a:r>
              <a:rPr lang="en-GB" sz="1400" b="0" i="0" kern="1200" dirty="0">
                <a:solidFill>
                  <a:schemeClr val="bg1"/>
                </a:solidFill>
                <a:effectLst/>
                <a:latin typeface="Overpass Medium" pitchFamily="2" charset="77"/>
                <a:ea typeface="+mj-ea"/>
                <a:cs typeface="+mj-cs"/>
              </a:rPr>
              <a:t>Stand for ambition. 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Overpass Medium" pitchFamily="2" charset="77"/>
                <a:ea typeface="+mj-ea"/>
                <a:cs typeface="+mj-cs"/>
              </a:rPr>
              <a:t>kent.ac.uk</a:t>
            </a:r>
          </a:p>
        </p:txBody>
      </p:sp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7170A5A0-522E-37BB-686D-1AC48B766309}"/>
              </a:ext>
            </a:extLst>
          </p:cNvPr>
          <p:cNvSpPr txBox="1">
            <a:spLocks/>
          </p:cNvSpPr>
          <p:nvPr userDrawn="1"/>
        </p:nvSpPr>
        <p:spPr>
          <a:xfrm>
            <a:off x="445247" y="2521834"/>
            <a:ext cx="6210408" cy="23547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6000" b="0" i="0" kern="1200" smtClean="0">
                <a:solidFill>
                  <a:schemeClr val="tx1"/>
                </a:solidFill>
                <a:effectLst/>
                <a:latin typeface="Overpass SemiBold" pitchFamily="2" charset="77"/>
                <a:ea typeface="+mj-ea"/>
                <a:cs typeface="+mj-cs"/>
              </a:defRPr>
            </a:lvl1pPr>
          </a:lstStyle>
          <a:p>
            <a:r>
              <a:rPr lang="en-GB" b="1" dirty="0">
                <a:solidFill>
                  <a:schemeClr val="bg1"/>
                </a:solidFill>
                <a:latin typeface="Overpass" pitchFamily="2" charset="77"/>
              </a:rPr>
              <a:t>We’re here to make ambition count.</a:t>
            </a:r>
            <a:endParaRPr lang="en-GB" dirty="0">
              <a:solidFill>
                <a:schemeClr val="bg1"/>
              </a:solidFill>
              <a:latin typeface="Overpas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52370986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ple - Picture &amp; 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6">
            <a:extLst>
              <a:ext uri="{FF2B5EF4-FFF2-40B4-BE49-F238E27FC236}">
                <a16:creationId xmlns:a16="http://schemas.microsoft.com/office/drawing/2014/main" id="{71422221-76D8-3A61-588D-455C7F86007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7190" y="1"/>
            <a:ext cx="12210303" cy="6858000"/>
          </a:xfrm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6" name="Parallelogram 5">
            <a:extLst>
              <a:ext uri="{FF2B5EF4-FFF2-40B4-BE49-F238E27FC236}">
                <a16:creationId xmlns:a16="http://schemas.microsoft.com/office/drawing/2014/main" id="{32CEEF4C-25E3-3845-CC2C-9E188F5F24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-14445" y="5944909"/>
            <a:ext cx="1842483" cy="1617533"/>
          </a:xfrm>
          <a:prstGeom prst="parallelogram">
            <a:avLst>
              <a:gd name="adj" fmla="val 52898"/>
            </a:avLst>
          </a:prstGeom>
          <a:solidFill>
            <a:srgbClr val="9D80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Parallelogram 6">
            <a:extLst>
              <a:ext uri="{FF2B5EF4-FFF2-40B4-BE49-F238E27FC236}">
                <a16:creationId xmlns:a16="http://schemas.microsoft.com/office/drawing/2014/main" id="{2426DCC2-C443-4A42-1F42-8F5A778D71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-1093762" y="4113324"/>
            <a:ext cx="1935270" cy="1831585"/>
          </a:xfrm>
          <a:prstGeom prst="parallelogram">
            <a:avLst>
              <a:gd name="adj" fmla="val 52517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F6E8338-D3C0-AF1D-58CE-4BC1216B66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4591" y="335056"/>
            <a:ext cx="1458013" cy="98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81653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-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9529172-32AD-C17A-3BB1-F204CAA564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3186" y="0"/>
            <a:ext cx="12205185" cy="6894768"/>
          </a:xfrm>
          <a:prstGeom prst="rect">
            <a:avLst/>
          </a:prstGeom>
          <a:solidFill>
            <a:schemeClr val="accent4">
              <a:alpha val="975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D9CA963-3608-7240-1547-8C34AEEECB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826" y="335056"/>
            <a:ext cx="1458013" cy="984250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6E60E21-0F4B-C2C6-33CE-E2761EED9AD6}"/>
              </a:ext>
            </a:extLst>
          </p:cNvPr>
          <p:cNvCxnSpPr>
            <a:cxnSpLocks/>
          </p:cNvCxnSpPr>
          <p:nvPr userDrawn="1"/>
        </p:nvCxnSpPr>
        <p:spPr>
          <a:xfrm>
            <a:off x="544010" y="4209526"/>
            <a:ext cx="3657600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9357F080-168E-FEC2-F970-6089DB8905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829490" y="-4463"/>
            <a:ext cx="687192" cy="68719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655C63E-798F-9EC1-3C63-93A04D794A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516683" y="-8540"/>
            <a:ext cx="687192" cy="136545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Parallelogram 26">
            <a:extLst>
              <a:ext uri="{FF2B5EF4-FFF2-40B4-BE49-F238E27FC236}">
                <a16:creationId xmlns:a16="http://schemas.microsoft.com/office/drawing/2014/main" id="{3FEC0748-761A-CB38-657F-6662B4275B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10416133" y="3428998"/>
            <a:ext cx="1830502" cy="1818138"/>
          </a:xfrm>
          <a:prstGeom prst="parallelogram">
            <a:avLst>
              <a:gd name="adj" fmla="val 52517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Parallelogram 27">
            <a:extLst>
              <a:ext uri="{FF2B5EF4-FFF2-40B4-BE49-F238E27FC236}">
                <a16:creationId xmlns:a16="http://schemas.microsoft.com/office/drawing/2014/main" id="{2A3A2FCE-7724-89BE-8834-93E14319C2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10690826" y="5247136"/>
            <a:ext cx="2890672" cy="3180917"/>
          </a:xfrm>
          <a:prstGeom prst="parallelogram">
            <a:avLst>
              <a:gd name="adj" fmla="val 52517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Title Placeholder 1">
            <a:extLst>
              <a:ext uri="{FF2B5EF4-FFF2-40B4-BE49-F238E27FC236}">
                <a16:creationId xmlns:a16="http://schemas.microsoft.com/office/drawing/2014/main" id="{9A52A94D-B000-E47C-A28D-4CC13883AA65}"/>
              </a:ext>
            </a:extLst>
          </p:cNvPr>
          <p:cNvSpPr txBox="1">
            <a:spLocks/>
          </p:cNvSpPr>
          <p:nvPr userDrawn="1"/>
        </p:nvSpPr>
        <p:spPr>
          <a:xfrm>
            <a:off x="445247" y="5862544"/>
            <a:ext cx="2488721" cy="660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6000" b="1" kern="1200" smtClean="0">
                <a:solidFill>
                  <a:schemeClr val="tx1"/>
                </a:solidFill>
                <a:effectLst/>
                <a:latin typeface="Overpass Medium" pitchFamily="2" charset="77"/>
                <a:ea typeface="+mj-ea"/>
                <a:cs typeface="+mj-cs"/>
              </a:defRPr>
            </a:lvl1pPr>
          </a:lstStyle>
          <a:p>
            <a:r>
              <a:rPr lang="en-GB" sz="1400" b="0" i="0" kern="1200" dirty="0">
                <a:solidFill>
                  <a:schemeClr val="accent1"/>
                </a:solidFill>
                <a:effectLst/>
                <a:latin typeface="Overpass Medium" pitchFamily="2" charset="77"/>
                <a:ea typeface="+mj-ea"/>
                <a:cs typeface="+mj-cs"/>
              </a:rPr>
              <a:t>Stand for ambition. </a:t>
            </a:r>
            <a:r>
              <a:rPr lang="en-GB" sz="1800" b="1" kern="1200" dirty="0">
                <a:solidFill>
                  <a:schemeClr val="accent1"/>
                </a:solidFill>
                <a:effectLst/>
                <a:latin typeface="Overpass Medium" pitchFamily="2" charset="77"/>
                <a:ea typeface="+mj-ea"/>
                <a:cs typeface="+mj-cs"/>
              </a:rPr>
              <a:t>kent.ac.uk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B6FB10BE-6CCD-C9B0-F91D-43688E79C22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37557" y="4574585"/>
            <a:ext cx="4711107" cy="746125"/>
          </a:xfrm>
        </p:spPr>
        <p:txBody>
          <a:bodyPr>
            <a:normAutofit/>
          </a:bodyPr>
          <a:lstStyle>
            <a:lvl1pPr marL="0" indent="0">
              <a:buNone/>
              <a:defRPr sz="4000" b="1" i="0">
                <a:solidFill>
                  <a:schemeClr val="tx1"/>
                </a:solidFill>
                <a:latin typeface="Overpass SemiBold" pitchFamily="2" charset="77"/>
              </a:defRPr>
            </a:lvl1pPr>
          </a:lstStyle>
          <a:p>
            <a:pPr lvl="0"/>
            <a:r>
              <a:rPr lang="en-GB" dirty="0"/>
              <a:t>Subtitle here.</a:t>
            </a:r>
            <a:endParaRPr lang="en-US" dirty="0"/>
          </a:p>
        </p:txBody>
      </p:sp>
      <p:sp>
        <p:nvSpPr>
          <p:cNvPr id="31" name="Title Placeholder 1">
            <a:extLst>
              <a:ext uri="{FF2B5EF4-FFF2-40B4-BE49-F238E27FC236}">
                <a16:creationId xmlns:a16="http://schemas.microsoft.com/office/drawing/2014/main" id="{FF427FB1-7054-E47A-3D4B-1D12D80F43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7557" y="2078174"/>
            <a:ext cx="4711107" cy="214468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6600" b="1" i="0">
                <a:solidFill>
                  <a:schemeClr val="tx1"/>
                </a:solidFill>
                <a:latin typeface="Overpass" pitchFamily="2" charset="77"/>
              </a:defRPr>
            </a:lvl1pPr>
          </a:lstStyle>
          <a:p>
            <a:r>
              <a:rPr lang="en-GB" dirty="0"/>
              <a:t>Your title </a:t>
            </a:r>
            <a:br>
              <a:rPr lang="en-GB" dirty="0"/>
            </a:br>
            <a:r>
              <a:rPr lang="en-GB" dirty="0"/>
              <a:t>here.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034266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- Text &amp; Pictur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2AB09399-9B3A-491E-4063-1F0848466AD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351713" y="0"/>
            <a:ext cx="4840288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3BC7F3F-8E85-EA5F-BA3E-A0A30A726F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3185" y="-36768"/>
            <a:ext cx="7364898" cy="6894768"/>
          </a:xfrm>
          <a:prstGeom prst="rect">
            <a:avLst/>
          </a:prstGeom>
          <a:solidFill>
            <a:schemeClr val="accent4">
              <a:alpha val="975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6C61157D-8BA2-631D-FB3E-7B7F70FECF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826" y="335056"/>
            <a:ext cx="1458013" cy="984250"/>
          </a:xfrm>
          <a:prstGeom prst="rect">
            <a:avLst/>
          </a:prstGeom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45839C56-188C-DFEF-B4A2-E0B745ACE27B}"/>
              </a:ext>
            </a:extLst>
          </p:cNvPr>
          <p:cNvCxnSpPr>
            <a:cxnSpLocks/>
          </p:cNvCxnSpPr>
          <p:nvPr userDrawn="1"/>
        </p:nvCxnSpPr>
        <p:spPr>
          <a:xfrm>
            <a:off x="544010" y="4209526"/>
            <a:ext cx="3657600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Parallelogram 34">
            <a:extLst>
              <a:ext uri="{FF2B5EF4-FFF2-40B4-BE49-F238E27FC236}">
                <a16:creationId xmlns:a16="http://schemas.microsoft.com/office/drawing/2014/main" id="{D8CECAB1-6987-08CB-C9CA-6486FB027F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10666407" y="-701652"/>
            <a:ext cx="2690171" cy="2743618"/>
          </a:xfrm>
          <a:prstGeom prst="parallelogram">
            <a:avLst>
              <a:gd name="adj" fmla="val 52517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822E957-B6D0-C95F-4B9A-1BABD52244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866190" y="1305033"/>
            <a:ext cx="514478" cy="51447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36517D83-6902-82AB-6525-E36485522B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684173" y="-4023"/>
            <a:ext cx="1182017" cy="132332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5F9FDF88-54F3-D3AF-0A23-032F206C4C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369661" y="6325588"/>
            <a:ext cx="1182017" cy="56918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itle Placeholder 1">
            <a:extLst>
              <a:ext uri="{FF2B5EF4-FFF2-40B4-BE49-F238E27FC236}">
                <a16:creationId xmlns:a16="http://schemas.microsoft.com/office/drawing/2014/main" id="{38727397-FC1C-C20B-344B-68D879580EBA}"/>
              </a:ext>
            </a:extLst>
          </p:cNvPr>
          <p:cNvSpPr txBox="1">
            <a:spLocks/>
          </p:cNvSpPr>
          <p:nvPr userDrawn="1"/>
        </p:nvSpPr>
        <p:spPr>
          <a:xfrm>
            <a:off x="445247" y="5862544"/>
            <a:ext cx="2488721" cy="660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6000" b="1" kern="1200" smtClean="0">
                <a:solidFill>
                  <a:schemeClr val="tx1"/>
                </a:solidFill>
                <a:effectLst/>
                <a:latin typeface="Overpass Medium" pitchFamily="2" charset="77"/>
                <a:ea typeface="+mj-ea"/>
                <a:cs typeface="+mj-cs"/>
              </a:defRPr>
            </a:lvl1pPr>
          </a:lstStyle>
          <a:p>
            <a:r>
              <a:rPr lang="en-GB" sz="1400" b="0" i="0" kern="1200" dirty="0">
                <a:solidFill>
                  <a:schemeClr val="accent1"/>
                </a:solidFill>
                <a:effectLst/>
                <a:latin typeface="Overpass Medium" pitchFamily="2" charset="77"/>
                <a:ea typeface="+mj-ea"/>
                <a:cs typeface="+mj-cs"/>
              </a:rPr>
              <a:t>Stand for ambition. </a:t>
            </a:r>
            <a:r>
              <a:rPr lang="en-GB" sz="1800" b="1" kern="1200" dirty="0">
                <a:solidFill>
                  <a:schemeClr val="accent1"/>
                </a:solidFill>
                <a:effectLst/>
                <a:latin typeface="Overpass Medium" pitchFamily="2" charset="77"/>
                <a:ea typeface="+mj-ea"/>
                <a:cs typeface="+mj-cs"/>
              </a:rPr>
              <a:t>kent.ac.uk</a:t>
            </a:r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C033DB55-947A-305D-C322-8B9E30FE0F7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37557" y="4574585"/>
            <a:ext cx="4711107" cy="746125"/>
          </a:xfrm>
        </p:spPr>
        <p:txBody>
          <a:bodyPr>
            <a:normAutofit/>
          </a:bodyPr>
          <a:lstStyle>
            <a:lvl1pPr marL="0" indent="0">
              <a:buNone/>
              <a:defRPr sz="4000" b="1" i="0">
                <a:solidFill>
                  <a:schemeClr val="tx1"/>
                </a:solidFill>
                <a:latin typeface="Overpass SemiBold" pitchFamily="2" charset="77"/>
              </a:defRPr>
            </a:lvl1pPr>
          </a:lstStyle>
          <a:p>
            <a:pPr lvl="0"/>
            <a:r>
              <a:rPr lang="en-GB" dirty="0"/>
              <a:t>Subtitle here.</a:t>
            </a:r>
            <a:endParaRPr lang="en-US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A315236-3B32-771D-216E-7D6674D7C1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7557" y="2078174"/>
            <a:ext cx="4711107" cy="214468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6600" b="1" i="0">
                <a:solidFill>
                  <a:schemeClr val="tx1"/>
                </a:solidFill>
                <a:latin typeface="Overpass" pitchFamily="2" charset="77"/>
              </a:defRPr>
            </a:lvl1pPr>
          </a:lstStyle>
          <a:p>
            <a:r>
              <a:rPr lang="en-GB" dirty="0"/>
              <a:t>Your title </a:t>
            </a:r>
            <a:br>
              <a:rPr lang="en-GB" dirty="0"/>
            </a:br>
            <a:r>
              <a:rPr lang="en-GB" dirty="0"/>
              <a:t>here.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115335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- Text &amp; Pictur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8D7C2E8-2D38-4B48-4DEA-CA6AE7C4B12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7689" y="0"/>
            <a:ext cx="4683858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1F8DAF5-1E36-0882-8186-D3347F17C6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676169" y="-36768"/>
            <a:ext cx="7515829" cy="6894768"/>
          </a:xfrm>
          <a:prstGeom prst="rect">
            <a:avLst/>
          </a:prstGeom>
          <a:solidFill>
            <a:schemeClr val="accent4">
              <a:alpha val="975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4EB0D2B-4788-A74C-87A2-D7FA0613442D}"/>
              </a:ext>
            </a:extLst>
          </p:cNvPr>
          <p:cNvCxnSpPr>
            <a:cxnSpLocks/>
          </p:cNvCxnSpPr>
          <p:nvPr userDrawn="1"/>
        </p:nvCxnSpPr>
        <p:spPr>
          <a:xfrm>
            <a:off x="5760525" y="4116511"/>
            <a:ext cx="3657600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76F8B3A0-932D-EACC-63D6-90F6DB87DA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2310" y="-4463"/>
            <a:ext cx="687192" cy="6871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CA1BE80-D742-CE76-45F7-57788F50A5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21571" y="335056"/>
            <a:ext cx="1458013" cy="98425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787118FF-4A15-3284-48D8-D828924F6C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72310" y="-6592"/>
            <a:ext cx="687192" cy="68719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Parallelogram 25">
            <a:extLst>
              <a:ext uri="{FF2B5EF4-FFF2-40B4-BE49-F238E27FC236}">
                <a16:creationId xmlns:a16="http://schemas.microsoft.com/office/drawing/2014/main" id="{321C3E75-7E41-5893-5C51-9BB2F81ADD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11242320" y="3038044"/>
            <a:ext cx="1935270" cy="1831585"/>
          </a:xfrm>
          <a:prstGeom prst="parallelogram">
            <a:avLst>
              <a:gd name="adj" fmla="val 52517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Parallelogram 26">
            <a:extLst>
              <a:ext uri="{FF2B5EF4-FFF2-40B4-BE49-F238E27FC236}">
                <a16:creationId xmlns:a16="http://schemas.microsoft.com/office/drawing/2014/main" id="{889CAA62-5114-8286-BAAD-2943426D7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11150577" y="4864149"/>
            <a:ext cx="3162009" cy="2033476"/>
          </a:xfrm>
          <a:prstGeom prst="parallelogram">
            <a:avLst>
              <a:gd name="adj" fmla="val 52517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663D727-C57D-40DB-74CE-CD81D75E7A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7690" y="-8824"/>
            <a:ext cx="687192" cy="136545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37C98B70-BAB3-11CD-7C7F-EB6936E969FD}"/>
              </a:ext>
            </a:extLst>
          </p:cNvPr>
          <p:cNvSpPr txBox="1">
            <a:spLocks/>
          </p:cNvSpPr>
          <p:nvPr userDrawn="1"/>
        </p:nvSpPr>
        <p:spPr>
          <a:xfrm>
            <a:off x="5661762" y="5769529"/>
            <a:ext cx="2488721" cy="660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6000" b="1" kern="1200" smtClean="0">
                <a:solidFill>
                  <a:schemeClr val="tx1"/>
                </a:solidFill>
                <a:effectLst/>
                <a:latin typeface="Overpass Medium" pitchFamily="2" charset="77"/>
                <a:ea typeface="+mj-ea"/>
                <a:cs typeface="+mj-cs"/>
              </a:defRPr>
            </a:lvl1pPr>
          </a:lstStyle>
          <a:p>
            <a:r>
              <a:rPr lang="en-GB" sz="1400" b="0" i="0" kern="1200" dirty="0">
                <a:solidFill>
                  <a:schemeClr val="accent1"/>
                </a:solidFill>
                <a:effectLst/>
                <a:latin typeface="Overpass Medium" pitchFamily="2" charset="77"/>
                <a:ea typeface="+mj-ea"/>
                <a:cs typeface="+mj-cs"/>
              </a:rPr>
              <a:t>Stand for ambition. </a:t>
            </a:r>
            <a:r>
              <a:rPr lang="en-GB" sz="1800" b="1" kern="1200" dirty="0">
                <a:solidFill>
                  <a:schemeClr val="accent1"/>
                </a:solidFill>
                <a:effectLst/>
                <a:latin typeface="Overpass Medium" pitchFamily="2" charset="77"/>
                <a:ea typeface="+mj-ea"/>
                <a:cs typeface="+mj-cs"/>
              </a:rPr>
              <a:t>kent.ac.uk</a:t>
            </a:r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E0578A92-AC57-A4BA-5287-3157383F095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60525" y="4574585"/>
            <a:ext cx="4711107" cy="746125"/>
          </a:xfrm>
        </p:spPr>
        <p:txBody>
          <a:bodyPr>
            <a:normAutofit/>
          </a:bodyPr>
          <a:lstStyle>
            <a:lvl1pPr marL="0" indent="0">
              <a:buNone/>
              <a:defRPr sz="4000" b="1" i="0">
                <a:solidFill>
                  <a:schemeClr val="tx1"/>
                </a:solidFill>
                <a:latin typeface="Overpass SemiBold" pitchFamily="2" charset="77"/>
              </a:defRPr>
            </a:lvl1pPr>
          </a:lstStyle>
          <a:p>
            <a:pPr lvl="0"/>
            <a:r>
              <a:rPr lang="en-GB" dirty="0"/>
              <a:t>Subtitle here.</a:t>
            </a:r>
            <a:endParaRPr lang="en-US" dirty="0"/>
          </a:p>
        </p:txBody>
      </p:sp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D8CE25FB-3C2C-354E-1775-0CBE490F8D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0525" y="2078174"/>
            <a:ext cx="4711107" cy="214468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6600" b="1" i="0">
                <a:solidFill>
                  <a:schemeClr val="tx1"/>
                </a:solidFill>
                <a:latin typeface="Overpass" pitchFamily="2" charset="77"/>
              </a:defRPr>
            </a:lvl1pPr>
          </a:lstStyle>
          <a:p>
            <a:r>
              <a:rPr lang="en-GB" dirty="0"/>
              <a:t>Your title </a:t>
            </a:r>
            <a:br>
              <a:rPr lang="en-GB" dirty="0"/>
            </a:br>
            <a:r>
              <a:rPr lang="en-GB" dirty="0"/>
              <a:t>here.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386346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- Text &amp; Pictur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2E7BA065-ED23-1599-3BEE-FF14FFBD029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7689" y="3392232"/>
            <a:ext cx="12199690" cy="3465768"/>
          </a:xfrm>
        </p:spPr>
        <p:txBody>
          <a:bodyPr/>
          <a:lstStyle/>
          <a:p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4699CEB-6195-8AD3-30A5-F99104F3E2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4381" y="-36768"/>
            <a:ext cx="12261736" cy="3429000"/>
          </a:xfrm>
          <a:prstGeom prst="rect">
            <a:avLst/>
          </a:prstGeom>
          <a:solidFill>
            <a:schemeClr val="accent4">
              <a:alpha val="975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D9CA963-3608-7240-1547-8C34AEEECB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826" y="335056"/>
            <a:ext cx="1458013" cy="98425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49A1B60F-0158-824B-BAC8-ADBE705174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821210" y="-6694"/>
            <a:ext cx="687192" cy="68719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0D7B548-5C1C-0DB9-8E90-394AA7F311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504808" y="-6981"/>
            <a:ext cx="687192" cy="136545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Parallelogram 19">
            <a:extLst>
              <a:ext uri="{FF2B5EF4-FFF2-40B4-BE49-F238E27FC236}">
                <a16:creationId xmlns:a16="http://schemas.microsoft.com/office/drawing/2014/main" id="{EBDAC13E-F339-EDD1-00AC-956AE09F56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55356" y="5253873"/>
            <a:ext cx="1842483" cy="1617533"/>
          </a:xfrm>
          <a:prstGeom prst="parallelogram">
            <a:avLst>
              <a:gd name="adj" fmla="val 52898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Parallelogram 20">
            <a:extLst>
              <a:ext uri="{FF2B5EF4-FFF2-40B4-BE49-F238E27FC236}">
                <a16:creationId xmlns:a16="http://schemas.microsoft.com/office/drawing/2014/main" id="{0087BF5C-981B-0E46-7784-61056B8D1F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-1012255" y="3422288"/>
            <a:ext cx="1935270" cy="1831585"/>
          </a:xfrm>
          <a:prstGeom prst="parallelogram">
            <a:avLst>
              <a:gd name="adj" fmla="val 52517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ACAC0CB2-8CAC-E686-2461-47C54A89B6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6265" y="1818161"/>
            <a:ext cx="9343477" cy="143638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6600" b="1" i="0">
                <a:solidFill>
                  <a:schemeClr val="tx1"/>
                </a:solidFill>
                <a:latin typeface="Overpass" pitchFamily="2" charset="77"/>
              </a:defRPr>
            </a:lvl1pPr>
          </a:lstStyle>
          <a:p>
            <a:r>
              <a:rPr lang="en-GB" dirty="0"/>
              <a:t>Your title here.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1107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-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8697387-6DFC-18F9-8447-4355AC9622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4381" y="-36768"/>
            <a:ext cx="12261736" cy="6894768"/>
          </a:xfrm>
          <a:prstGeom prst="rect">
            <a:avLst/>
          </a:prstGeom>
          <a:solidFill>
            <a:schemeClr val="accent4">
              <a:alpha val="975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55EECD3-C0E3-AE3E-076F-D3837E1F82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21571" y="335056"/>
            <a:ext cx="1458013" cy="984250"/>
          </a:xfrm>
          <a:prstGeom prst="rect">
            <a:avLst/>
          </a:prstGeom>
        </p:spPr>
      </p:pic>
      <p:sp>
        <p:nvSpPr>
          <p:cNvPr id="24" name="Parallelogram 23">
            <a:extLst>
              <a:ext uri="{FF2B5EF4-FFF2-40B4-BE49-F238E27FC236}">
                <a16:creationId xmlns:a16="http://schemas.microsoft.com/office/drawing/2014/main" id="{4C1C3FC5-A09E-DB17-0CED-C00D431F6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V="1">
            <a:off x="11469559" y="6496208"/>
            <a:ext cx="764018" cy="775254"/>
          </a:xfrm>
          <a:prstGeom prst="parallelogram">
            <a:avLst>
              <a:gd name="adj" fmla="val 52517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15344C2-62F2-F6C7-7C3E-8B2D4B5082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6980" y="342036"/>
            <a:ext cx="312416" cy="33808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F0F1935-241D-42D5-620D-10A18E062D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194878" y="-211056"/>
            <a:ext cx="351236" cy="7549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7B2FCB-F92F-60E8-AEA6-DE86C540CF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1173" y="1979112"/>
            <a:ext cx="10095978" cy="4313675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CC7E1EF4-07B1-A96E-3DA2-507FDA8F03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1173" y="596385"/>
            <a:ext cx="7312874" cy="6530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5000" b="0" i="0">
                <a:latin typeface="Overpass Medium" pitchFamily="2" charset="77"/>
              </a:defRPr>
            </a:lvl1pPr>
          </a:lstStyle>
          <a:p>
            <a:r>
              <a:rPr lang="en-GB" dirty="0"/>
              <a:t>Click here to add text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2233864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- Text &amp; Small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8E145E1-0A17-6CA8-77E7-B77DF8C6BA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21571" y="335056"/>
            <a:ext cx="1458013" cy="9842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1E3FACA-D339-141A-E443-A492FAAABE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4381" y="-36768"/>
            <a:ext cx="12261736" cy="6894768"/>
          </a:xfrm>
          <a:prstGeom prst="rect">
            <a:avLst/>
          </a:prstGeom>
          <a:solidFill>
            <a:schemeClr val="accent4">
              <a:alpha val="975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arallelogram 4">
            <a:extLst>
              <a:ext uri="{FF2B5EF4-FFF2-40B4-BE49-F238E27FC236}">
                <a16:creationId xmlns:a16="http://schemas.microsoft.com/office/drawing/2014/main" id="{C63AD018-987C-8689-B8B0-6BD4BCBF1E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V="1">
            <a:off x="11469559" y="6496208"/>
            <a:ext cx="764018" cy="775254"/>
          </a:xfrm>
          <a:prstGeom prst="parallelogram">
            <a:avLst>
              <a:gd name="adj" fmla="val 52517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37FE844-A38D-1F00-9833-5BA8774E77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6980" y="342036"/>
            <a:ext cx="312416" cy="33808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F354A43-F817-CB54-A5EE-1392C1F75C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194878" y="-211056"/>
            <a:ext cx="351236" cy="7549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7B2FCB-F92F-60E8-AEA6-DE86C540CF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4712" y="1979112"/>
            <a:ext cx="5031288" cy="4313675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CC7E1EF4-07B1-A96E-3DA2-507FDA8F03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4712" y="596385"/>
            <a:ext cx="7312874" cy="6530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5000" b="0" i="0">
                <a:latin typeface="Overpass Medium" pitchFamily="2" charset="77"/>
              </a:defRPr>
            </a:lvl1pPr>
          </a:lstStyle>
          <a:p>
            <a:r>
              <a:rPr lang="en-GB" dirty="0"/>
              <a:t>Click here to add text</a:t>
            </a:r>
            <a:endParaRPr lang="en-US" dirty="0"/>
          </a:p>
        </p:txBody>
      </p:sp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6F90DA3B-0EB9-0376-08AC-08DE3F1825A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483350" y="1979613"/>
            <a:ext cx="4643438" cy="4313174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7919059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- Picture &amp; 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36462B06-1612-3701-52A5-36BB99D2A636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 flipH="1">
            <a:off x="-1" y="0"/>
            <a:ext cx="12191999" cy="6858000"/>
          </a:xfrm>
        </p:spPr>
        <p:txBody>
          <a:bodyPr anchor="ctr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F6E8338-D3C0-AF1D-58CE-4BC1216B66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4591" y="335056"/>
            <a:ext cx="1458013" cy="984250"/>
          </a:xfrm>
          <a:prstGeom prst="rect">
            <a:avLst/>
          </a:prstGeom>
        </p:spPr>
      </p:pic>
      <p:sp>
        <p:nvSpPr>
          <p:cNvPr id="8" name="Parallelogram 7">
            <a:extLst>
              <a:ext uri="{FF2B5EF4-FFF2-40B4-BE49-F238E27FC236}">
                <a16:creationId xmlns:a16="http://schemas.microsoft.com/office/drawing/2014/main" id="{052E5471-325D-50DA-87A8-40B3E9224C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-1" y="5944909"/>
            <a:ext cx="1842483" cy="1617533"/>
          </a:xfrm>
          <a:prstGeom prst="parallelogram">
            <a:avLst>
              <a:gd name="adj" fmla="val 52898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Parallelogram 8">
            <a:extLst>
              <a:ext uri="{FF2B5EF4-FFF2-40B4-BE49-F238E27FC236}">
                <a16:creationId xmlns:a16="http://schemas.microsoft.com/office/drawing/2014/main" id="{489558FA-4D15-84CB-1B7D-EAD23A7AE8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-1072338" y="4113324"/>
            <a:ext cx="1935270" cy="1831585"/>
          </a:xfrm>
          <a:prstGeom prst="parallelogram">
            <a:avLst>
              <a:gd name="adj" fmla="val 52517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9416801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- Picture &amp; Logo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36462B06-1612-3701-52A5-36BB99D2A636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 flipH="1">
            <a:off x="-1" y="0"/>
            <a:ext cx="12191999" cy="6858000"/>
          </a:xfrm>
        </p:spPr>
        <p:txBody>
          <a:bodyPr anchor="ctr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F6E8338-D3C0-AF1D-58CE-4BC1216B66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4591" y="335056"/>
            <a:ext cx="1458013" cy="98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759583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- Triple Text &amp;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F51DD0A-11A8-E02C-D66B-019A03B3DB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4381" y="-36768"/>
            <a:ext cx="12261736" cy="6894768"/>
          </a:xfrm>
          <a:prstGeom prst="rect">
            <a:avLst/>
          </a:prstGeom>
          <a:solidFill>
            <a:schemeClr val="accent4">
              <a:alpha val="975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arallelogram 8">
            <a:extLst>
              <a:ext uri="{FF2B5EF4-FFF2-40B4-BE49-F238E27FC236}">
                <a16:creationId xmlns:a16="http://schemas.microsoft.com/office/drawing/2014/main" id="{99EF5E4C-6C06-52B7-3D34-257349BC9D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V="1">
            <a:off x="11469559" y="6496208"/>
            <a:ext cx="764018" cy="775254"/>
          </a:xfrm>
          <a:prstGeom prst="parallelogram">
            <a:avLst>
              <a:gd name="adj" fmla="val 52517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6862BD9-62E0-75DF-84A1-7F25F85986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6980" y="342036"/>
            <a:ext cx="312416" cy="33808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CC6C233-ED48-3D4B-29F6-914D55BFFF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194878" y="-211056"/>
            <a:ext cx="351236" cy="7549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1DAC1CE-854E-B0E2-EAF9-F93171A2A1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21571" y="335056"/>
            <a:ext cx="1458013" cy="984250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CC7E1EF4-07B1-A96E-3DA2-507FDA8F03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4712" y="596385"/>
            <a:ext cx="7312874" cy="6530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5000" b="0" i="0">
                <a:latin typeface="Overpass Medium" pitchFamily="2" charset="77"/>
              </a:defRPr>
            </a:lvl1pPr>
          </a:lstStyle>
          <a:p>
            <a:r>
              <a:rPr lang="en-GB" dirty="0"/>
              <a:t>Click here to add text</a:t>
            </a:r>
            <a:endParaRPr lang="en-US" dirty="0"/>
          </a:p>
        </p:txBody>
      </p:sp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68B8D14A-C729-2BF4-E9A5-0A1087CB53A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02882" y="1935377"/>
            <a:ext cx="2885648" cy="2885648"/>
          </a:xfrm>
        </p:spPr>
        <p:txBody>
          <a:bodyPr/>
          <a:lstStyle/>
          <a:p>
            <a:endParaRPr lang="en-US"/>
          </a:p>
        </p:txBody>
      </p:sp>
      <p:sp>
        <p:nvSpPr>
          <p:cNvPr id="4" name="Picture Placeholder 5">
            <a:extLst>
              <a:ext uri="{FF2B5EF4-FFF2-40B4-BE49-F238E27FC236}">
                <a16:creationId xmlns:a16="http://schemas.microsoft.com/office/drawing/2014/main" id="{43800B4A-BCDF-9919-1DF5-F2D7EA732EF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645542" y="1935377"/>
            <a:ext cx="2885648" cy="2885648"/>
          </a:xfrm>
        </p:spPr>
        <p:txBody>
          <a:bodyPr/>
          <a:lstStyle/>
          <a:p>
            <a:endParaRPr lang="en-US"/>
          </a:p>
        </p:txBody>
      </p:sp>
      <p:sp>
        <p:nvSpPr>
          <p:cNvPr id="15" name="Picture Placeholder 5">
            <a:extLst>
              <a:ext uri="{FF2B5EF4-FFF2-40B4-BE49-F238E27FC236}">
                <a16:creationId xmlns:a16="http://schemas.microsoft.com/office/drawing/2014/main" id="{9C22242F-820C-FE71-CD07-9AE3846E2BF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374026" y="1935377"/>
            <a:ext cx="2885648" cy="2885648"/>
          </a:xfrm>
        </p:spPr>
        <p:txBody>
          <a:bodyPr/>
          <a:lstStyle/>
          <a:p>
            <a:endParaRPr lang="en-US"/>
          </a:p>
        </p:txBody>
      </p:sp>
      <p:sp>
        <p:nvSpPr>
          <p:cNvPr id="16" name="Text Placeholder 20">
            <a:extLst>
              <a:ext uri="{FF2B5EF4-FFF2-40B4-BE49-F238E27FC236}">
                <a16:creationId xmlns:a16="http://schemas.microsoft.com/office/drawing/2014/main" id="{6E4C0E04-2795-9D19-C76F-C2CAF289196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89968" y="5143500"/>
            <a:ext cx="2911475" cy="1216025"/>
          </a:xfrm>
        </p:spPr>
        <p:txBody>
          <a:bodyPr/>
          <a:lstStyle>
            <a:lvl1pPr>
              <a:defRPr sz="1100"/>
            </a:lvl1pPr>
          </a:lstStyle>
          <a:p>
            <a:pPr lvl="0"/>
            <a:r>
              <a:rPr lang="en-GB" dirty="0"/>
              <a:t>Click to edit Master text </a:t>
            </a:r>
          </a:p>
          <a:p>
            <a:pPr lvl="0"/>
            <a:r>
              <a:rPr lang="en-GB" dirty="0"/>
              <a:t>A</a:t>
            </a:r>
          </a:p>
          <a:p>
            <a:pPr lvl="0"/>
            <a:r>
              <a:rPr lang="en-GB" dirty="0"/>
              <a:t>B</a:t>
            </a:r>
          </a:p>
          <a:p>
            <a:pPr lvl="0"/>
            <a:r>
              <a:rPr lang="en-GB" dirty="0"/>
              <a:t>C</a:t>
            </a:r>
          </a:p>
        </p:txBody>
      </p:sp>
      <p:sp>
        <p:nvSpPr>
          <p:cNvPr id="18" name="Text Placeholder 20">
            <a:extLst>
              <a:ext uri="{FF2B5EF4-FFF2-40B4-BE49-F238E27FC236}">
                <a16:creationId xmlns:a16="http://schemas.microsoft.com/office/drawing/2014/main" id="{013DB21E-2848-AADA-ABEF-FDE71C3E443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632629" y="5143500"/>
            <a:ext cx="2911475" cy="1216025"/>
          </a:xfrm>
        </p:spPr>
        <p:txBody>
          <a:bodyPr/>
          <a:lstStyle>
            <a:lvl1pPr>
              <a:defRPr sz="1100"/>
            </a:lvl1pPr>
          </a:lstStyle>
          <a:p>
            <a:pPr lvl="0"/>
            <a:r>
              <a:rPr lang="en-GB" dirty="0"/>
              <a:t>Click to edit Master text </a:t>
            </a:r>
          </a:p>
          <a:p>
            <a:pPr lvl="0"/>
            <a:r>
              <a:rPr lang="en-GB" dirty="0"/>
              <a:t>A</a:t>
            </a:r>
          </a:p>
          <a:p>
            <a:pPr lvl="0"/>
            <a:r>
              <a:rPr lang="en-GB" dirty="0"/>
              <a:t>B</a:t>
            </a:r>
          </a:p>
          <a:p>
            <a:pPr lvl="0"/>
            <a:r>
              <a:rPr lang="en-GB" dirty="0"/>
              <a:t>C</a:t>
            </a:r>
          </a:p>
        </p:txBody>
      </p:sp>
      <p:sp>
        <p:nvSpPr>
          <p:cNvPr id="19" name="Text Placeholder 20">
            <a:extLst>
              <a:ext uri="{FF2B5EF4-FFF2-40B4-BE49-F238E27FC236}">
                <a16:creationId xmlns:a16="http://schemas.microsoft.com/office/drawing/2014/main" id="{8F22882E-F265-D990-0FF3-CF231D18CC2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361112" y="5143500"/>
            <a:ext cx="2911475" cy="1216025"/>
          </a:xfrm>
        </p:spPr>
        <p:txBody>
          <a:bodyPr/>
          <a:lstStyle>
            <a:lvl1pPr>
              <a:defRPr sz="1100"/>
            </a:lvl1pPr>
          </a:lstStyle>
          <a:p>
            <a:pPr lvl="0"/>
            <a:r>
              <a:rPr lang="en-GB" dirty="0"/>
              <a:t>Click to edit Master text </a:t>
            </a:r>
          </a:p>
          <a:p>
            <a:pPr lvl="0"/>
            <a:r>
              <a:rPr lang="en-GB" dirty="0"/>
              <a:t>A</a:t>
            </a:r>
          </a:p>
          <a:p>
            <a:pPr lvl="0"/>
            <a:r>
              <a:rPr lang="en-GB" dirty="0"/>
              <a:t>B</a:t>
            </a:r>
          </a:p>
          <a:p>
            <a:pPr lvl="0"/>
            <a:r>
              <a:rPr lang="en-GB" dirty="0"/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310635126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- Ch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D32B712-B30D-293E-C6B7-B286C41A06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4381" y="-36768"/>
            <a:ext cx="12261736" cy="6894768"/>
          </a:xfrm>
          <a:prstGeom prst="rect">
            <a:avLst/>
          </a:prstGeom>
          <a:solidFill>
            <a:schemeClr val="accent4">
              <a:alpha val="975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Parallelogram 9">
            <a:extLst>
              <a:ext uri="{FF2B5EF4-FFF2-40B4-BE49-F238E27FC236}">
                <a16:creationId xmlns:a16="http://schemas.microsoft.com/office/drawing/2014/main" id="{50E35EF2-38CF-E504-869B-283525107E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V="1">
            <a:off x="11469559" y="6496208"/>
            <a:ext cx="764018" cy="775254"/>
          </a:xfrm>
          <a:prstGeom prst="parallelogram">
            <a:avLst>
              <a:gd name="adj" fmla="val 52517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56B47C2-0B89-E08F-4E88-F7A703B0A3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6980" y="342036"/>
            <a:ext cx="312416" cy="33808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58D0523-5AAC-A7E7-CBC6-C8F24079AE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194878" y="-211056"/>
            <a:ext cx="351236" cy="7549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5436C86-8DE4-02CB-96FE-F182EE735C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4591" y="335056"/>
            <a:ext cx="1458013" cy="984250"/>
          </a:xfrm>
          <a:prstGeom prst="rect">
            <a:avLst/>
          </a:prstGeom>
        </p:spPr>
      </p:pic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4F71C44C-24F1-2BDA-3B6B-E689DA14C9BE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218541458"/>
              </p:ext>
            </p:extLst>
          </p:nvPr>
        </p:nvGraphicFramePr>
        <p:xfrm>
          <a:off x="5534142" y="1869834"/>
          <a:ext cx="6056284" cy="43677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BBC1492B-3FD8-30DC-327A-853554B85998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1268266906"/>
              </p:ext>
            </p:extLst>
          </p:nvPr>
        </p:nvGraphicFramePr>
        <p:xfrm>
          <a:off x="305436" y="1869834"/>
          <a:ext cx="6056284" cy="43677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920E5166-6C8E-4888-723A-41841B96E7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4712" y="596385"/>
            <a:ext cx="7312874" cy="6530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5000" b="0" i="0">
                <a:latin typeface="Overpass Medium" pitchFamily="2" charset="77"/>
              </a:defRPr>
            </a:lvl1pPr>
          </a:lstStyle>
          <a:p>
            <a:r>
              <a:rPr lang="en-GB" dirty="0"/>
              <a:t>Click here to add text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21130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ple - Picture &amp; Logo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6">
            <a:extLst>
              <a:ext uri="{FF2B5EF4-FFF2-40B4-BE49-F238E27FC236}">
                <a16:creationId xmlns:a16="http://schemas.microsoft.com/office/drawing/2014/main" id="{20E5E6C5-8017-569B-5D3E-5FE76987E54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7190" y="1"/>
            <a:ext cx="12210303" cy="6858000"/>
          </a:xfrm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F6E8338-D3C0-AF1D-58CE-4BC1216B66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4591" y="335056"/>
            <a:ext cx="1458013" cy="98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933018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-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0D9255A-D365-0380-F556-B250A53F02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4381" y="-36768"/>
            <a:ext cx="12261736" cy="6894768"/>
          </a:xfrm>
          <a:prstGeom prst="rect">
            <a:avLst/>
          </a:prstGeom>
          <a:solidFill>
            <a:schemeClr val="accent4">
              <a:alpha val="975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Parallelogram 9">
            <a:extLst>
              <a:ext uri="{FF2B5EF4-FFF2-40B4-BE49-F238E27FC236}">
                <a16:creationId xmlns:a16="http://schemas.microsoft.com/office/drawing/2014/main" id="{138B3B05-1EA9-7F74-CAFB-42935550D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V="1">
            <a:off x="11469559" y="6496208"/>
            <a:ext cx="764018" cy="775254"/>
          </a:xfrm>
          <a:prstGeom prst="parallelogram">
            <a:avLst>
              <a:gd name="adj" fmla="val 52517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3EADD9B-355E-97C8-66E0-C23C4B2D43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6980" y="342036"/>
            <a:ext cx="312416" cy="33808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5F838A1-425A-0BF9-E63E-30387BE439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194878" y="-211056"/>
            <a:ext cx="351236" cy="7549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39F475B-8876-127F-1C90-68D8FEE12C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21571" y="335056"/>
            <a:ext cx="1458013" cy="984250"/>
          </a:xfrm>
          <a:prstGeom prst="rect">
            <a:avLst/>
          </a:prstGeom>
        </p:spPr>
      </p:pic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8094DA17-D6E5-C591-823A-95E30F45028D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649915346"/>
              </p:ext>
            </p:extLst>
          </p:nvPr>
        </p:nvGraphicFramePr>
        <p:xfrm>
          <a:off x="370496" y="1344361"/>
          <a:ext cx="8128000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A62E513A-9855-36A9-7BB4-3FA1D20D6C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4712" y="596385"/>
            <a:ext cx="7312874" cy="6530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5000" b="0" i="0">
                <a:latin typeface="Overpass Medium" pitchFamily="2" charset="77"/>
              </a:defRPr>
            </a:lvl1pPr>
          </a:lstStyle>
          <a:p>
            <a:r>
              <a:rPr lang="en-GB" dirty="0"/>
              <a:t>Click here to add text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9984597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- Text &amp; Picture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BA5476D-750E-DEB9-DBE4-82B11E44BB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4381" y="-36768"/>
            <a:ext cx="12261736" cy="6894768"/>
          </a:xfrm>
          <a:prstGeom prst="rect">
            <a:avLst/>
          </a:prstGeom>
          <a:solidFill>
            <a:schemeClr val="accent4">
              <a:alpha val="975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Parallelogram 9">
            <a:extLst>
              <a:ext uri="{FF2B5EF4-FFF2-40B4-BE49-F238E27FC236}">
                <a16:creationId xmlns:a16="http://schemas.microsoft.com/office/drawing/2014/main" id="{B67B18FB-6188-D4EF-BF03-CF898D201D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V="1">
            <a:off x="11469559" y="6496208"/>
            <a:ext cx="764018" cy="775254"/>
          </a:xfrm>
          <a:prstGeom prst="parallelogram">
            <a:avLst>
              <a:gd name="adj" fmla="val 52517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D1F54CD-300A-A3AB-38F7-922577DC22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6980" y="342036"/>
            <a:ext cx="312416" cy="33808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A863D5D-6473-730D-AD48-97C43472B7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194878" y="-211056"/>
            <a:ext cx="351236" cy="7549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1AA5918-4D02-5A39-3967-339D3C1096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21571" y="335056"/>
            <a:ext cx="1458013" cy="984250"/>
          </a:xfrm>
          <a:prstGeom prst="rect">
            <a:avLst/>
          </a:prstGeom>
        </p:spPr>
      </p:pic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FD3D65C7-BC80-3EB0-591B-432566BAA14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4712" y="596385"/>
            <a:ext cx="7312874" cy="6530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5000" b="0" i="0">
                <a:latin typeface="Overpass Medium" pitchFamily="2" charset="77"/>
              </a:defRPr>
            </a:lvl1pPr>
          </a:lstStyle>
          <a:p>
            <a:r>
              <a:rPr lang="en-GB" dirty="0"/>
              <a:t>Click here to add text</a:t>
            </a:r>
            <a:endParaRPr lang="en-US" dirty="0"/>
          </a:p>
        </p:txBody>
      </p:sp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4B7FB86F-0E82-0221-11BB-063CA348EAE7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1064712" y="1938310"/>
            <a:ext cx="703135" cy="710241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endParaRPr lang="en-US" dirty="0"/>
          </a:p>
        </p:txBody>
      </p:sp>
      <p:sp>
        <p:nvSpPr>
          <p:cNvPr id="8" name="Text Placeholder 20">
            <a:extLst>
              <a:ext uri="{FF2B5EF4-FFF2-40B4-BE49-F238E27FC236}">
                <a16:creationId xmlns:a16="http://schemas.microsoft.com/office/drawing/2014/main" id="{07AFE463-F2C3-E281-5F67-B357AE098A4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045373" y="1945417"/>
            <a:ext cx="2911475" cy="710242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pPr lvl="0"/>
            <a:r>
              <a:rPr lang="en-GB" dirty="0"/>
              <a:t>Click to edit Master text </a:t>
            </a:r>
          </a:p>
        </p:txBody>
      </p:sp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B9BDFC42-6854-3EFF-69E3-1A6293CA6F69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1064712" y="3157510"/>
            <a:ext cx="703135" cy="710241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endParaRPr lang="en-US" dirty="0"/>
          </a:p>
        </p:txBody>
      </p:sp>
      <p:sp>
        <p:nvSpPr>
          <p:cNvPr id="25" name="Text Placeholder 20">
            <a:extLst>
              <a:ext uri="{FF2B5EF4-FFF2-40B4-BE49-F238E27FC236}">
                <a16:creationId xmlns:a16="http://schemas.microsoft.com/office/drawing/2014/main" id="{BF7ECA15-E119-52EB-A220-14A1A5D2030B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45373" y="3164617"/>
            <a:ext cx="2911475" cy="710242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pPr lvl="0"/>
            <a:r>
              <a:rPr lang="en-GB" dirty="0"/>
              <a:t>Click to edit Master text </a:t>
            </a:r>
          </a:p>
        </p:txBody>
      </p:sp>
      <p:sp>
        <p:nvSpPr>
          <p:cNvPr id="27" name="Picture Placeholder 5">
            <a:extLst>
              <a:ext uri="{FF2B5EF4-FFF2-40B4-BE49-F238E27FC236}">
                <a16:creationId xmlns:a16="http://schemas.microsoft.com/office/drawing/2014/main" id="{E56C751E-7E8F-DF08-DCC8-D80422840614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1064712" y="4397975"/>
            <a:ext cx="703135" cy="710241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endParaRPr lang="en-US" dirty="0"/>
          </a:p>
        </p:txBody>
      </p:sp>
      <p:sp>
        <p:nvSpPr>
          <p:cNvPr id="29" name="Text Placeholder 20">
            <a:extLst>
              <a:ext uri="{FF2B5EF4-FFF2-40B4-BE49-F238E27FC236}">
                <a16:creationId xmlns:a16="http://schemas.microsoft.com/office/drawing/2014/main" id="{9B9850B9-019D-4902-AD76-FDBA97BEEF7C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2045373" y="4405082"/>
            <a:ext cx="2911475" cy="710242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pPr lvl="0"/>
            <a:r>
              <a:rPr lang="en-GB" dirty="0"/>
              <a:t>Click to edit Master text </a:t>
            </a:r>
          </a:p>
        </p:txBody>
      </p:sp>
      <p:sp>
        <p:nvSpPr>
          <p:cNvPr id="30" name="Picture Placeholder 5">
            <a:extLst>
              <a:ext uri="{FF2B5EF4-FFF2-40B4-BE49-F238E27FC236}">
                <a16:creationId xmlns:a16="http://schemas.microsoft.com/office/drawing/2014/main" id="{59FE2834-C267-EF91-CF76-751B9665CE5D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1064712" y="5574645"/>
            <a:ext cx="703135" cy="710241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endParaRPr lang="en-US" dirty="0"/>
          </a:p>
        </p:txBody>
      </p:sp>
      <p:sp>
        <p:nvSpPr>
          <p:cNvPr id="31" name="Text Placeholder 20">
            <a:extLst>
              <a:ext uri="{FF2B5EF4-FFF2-40B4-BE49-F238E27FC236}">
                <a16:creationId xmlns:a16="http://schemas.microsoft.com/office/drawing/2014/main" id="{BBAA1B09-0DB0-7451-FAD8-4B884A6C1BFB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2045373" y="5581752"/>
            <a:ext cx="2911475" cy="710242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pPr lvl="0"/>
            <a:r>
              <a:rPr lang="en-GB" dirty="0"/>
              <a:t>Click to edit Master text </a:t>
            </a:r>
          </a:p>
        </p:txBody>
      </p:sp>
      <p:sp>
        <p:nvSpPr>
          <p:cNvPr id="32" name="Picture Placeholder 5">
            <a:extLst>
              <a:ext uri="{FF2B5EF4-FFF2-40B4-BE49-F238E27FC236}">
                <a16:creationId xmlns:a16="http://schemas.microsoft.com/office/drawing/2014/main" id="{A4A0A9B8-F6E3-5F91-37E4-C2D2F96522AA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6021560" y="1938310"/>
            <a:ext cx="703135" cy="710241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endParaRPr lang="en-US" dirty="0"/>
          </a:p>
        </p:txBody>
      </p:sp>
      <p:sp>
        <p:nvSpPr>
          <p:cNvPr id="33" name="Text Placeholder 20">
            <a:extLst>
              <a:ext uri="{FF2B5EF4-FFF2-40B4-BE49-F238E27FC236}">
                <a16:creationId xmlns:a16="http://schemas.microsoft.com/office/drawing/2014/main" id="{DE71AA05-EA48-E709-2027-5517E6950AE5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7002221" y="1945417"/>
            <a:ext cx="2911475" cy="710242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pPr lvl="0"/>
            <a:r>
              <a:rPr lang="en-GB" dirty="0"/>
              <a:t>Click to edit Master text </a:t>
            </a:r>
          </a:p>
        </p:txBody>
      </p:sp>
      <p:sp>
        <p:nvSpPr>
          <p:cNvPr id="34" name="Picture Placeholder 5">
            <a:extLst>
              <a:ext uri="{FF2B5EF4-FFF2-40B4-BE49-F238E27FC236}">
                <a16:creationId xmlns:a16="http://schemas.microsoft.com/office/drawing/2014/main" id="{B6286635-AA20-A2B9-4E60-BD05DB9A4262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6021560" y="3157510"/>
            <a:ext cx="703135" cy="710241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endParaRPr lang="en-US" dirty="0"/>
          </a:p>
        </p:txBody>
      </p:sp>
      <p:sp>
        <p:nvSpPr>
          <p:cNvPr id="35" name="Text Placeholder 20">
            <a:extLst>
              <a:ext uri="{FF2B5EF4-FFF2-40B4-BE49-F238E27FC236}">
                <a16:creationId xmlns:a16="http://schemas.microsoft.com/office/drawing/2014/main" id="{04B67340-F8A9-E05B-DD43-74BE754C194D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002221" y="3164617"/>
            <a:ext cx="2911475" cy="710242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pPr lvl="0"/>
            <a:r>
              <a:rPr lang="en-GB" dirty="0"/>
              <a:t>Click to edit Master text </a:t>
            </a:r>
          </a:p>
        </p:txBody>
      </p:sp>
      <p:sp>
        <p:nvSpPr>
          <p:cNvPr id="36" name="Picture Placeholder 5">
            <a:extLst>
              <a:ext uri="{FF2B5EF4-FFF2-40B4-BE49-F238E27FC236}">
                <a16:creationId xmlns:a16="http://schemas.microsoft.com/office/drawing/2014/main" id="{8089B9F4-9ACF-42D5-B497-C8DEFC0D8F31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6021560" y="4397975"/>
            <a:ext cx="703135" cy="710241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endParaRPr lang="en-US" dirty="0"/>
          </a:p>
        </p:txBody>
      </p:sp>
      <p:sp>
        <p:nvSpPr>
          <p:cNvPr id="37" name="Text Placeholder 20">
            <a:extLst>
              <a:ext uri="{FF2B5EF4-FFF2-40B4-BE49-F238E27FC236}">
                <a16:creationId xmlns:a16="http://schemas.microsoft.com/office/drawing/2014/main" id="{E5ABD683-FEC9-1FC9-4710-03C3348681B1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7002221" y="4405082"/>
            <a:ext cx="2911475" cy="710242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pPr lvl="0"/>
            <a:r>
              <a:rPr lang="en-GB" dirty="0"/>
              <a:t>Click to edit Master text </a:t>
            </a:r>
          </a:p>
        </p:txBody>
      </p:sp>
      <p:sp>
        <p:nvSpPr>
          <p:cNvPr id="38" name="Picture Placeholder 5">
            <a:extLst>
              <a:ext uri="{FF2B5EF4-FFF2-40B4-BE49-F238E27FC236}">
                <a16:creationId xmlns:a16="http://schemas.microsoft.com/office/drawing/2014/main" id="{1960C972-A9E3-F7FF-F10C-568042B5B4BF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6021560" y="5574645"/>
            <a:ext cx="703135" cy="710241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endParaRPr lang="en-US" dirty="0"/>
          </a:p>
        </p:txBody>
      </p:sp>
      <p:sp>
        <p:nvSpPr>
          <p:cNvPr id="39" name="Text Placeholder 20">
            <a:extLst>
              <a:ext uri="{FF2B5EF4-FFF2-40B4-BE49-F238E27FC236}">
                <a16:creationId xmlns:a16="http://schemas.microsoft.com/office/drawing/2014/main" id="{61E2E82A-9B71-17B2-1935-3538BEE7AB6E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7002221" y="5581752"/>
            <a:ext cx="2911475" cy="710242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pPr lvl="0"/>
            <a:r>
              <a:rPr lang="en-GB" dirty="0"/>
              <a:t>Click to edit Master text </a:t>
            </a:r>
          </a:p>
        </p:txBody>
      </p:sp>
    </p:spTree>
    <p:extLst>
      <p:ext uri="{BB962C8B-B14F-4D97-AF65-F5344CB8AC3E}">
        <p14:creationId xmlns:p14="http://schemas.microsoft.com/office/powerpoint/2010/main" val="2434672177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- Blan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540FCA3-0DA9-7373-D788-81FEE803E1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4381" y="-36768"/>
            <a:ext cx="12261736" cy="6894768"/>
          </a:xfrm>
          <a:prstGeom prst="rect">
            <a:avLst/>
          </a:prstGeom>
          <a:solidFill>
            <a:schemeClr val="accent4">
              <a:alpha val="975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arallelogram 2">
            <a:extLst>
              <a:ext uri="{FF2B5EF4-FFF2-40B4-BE49-F238E27FC236}">
                <a16:creationId xmlns:a16="http://schemas.microsoft.com/office/drawing/2014/main" id="{03D273F5-A454-E6C9-CCD3-BC4400DB8A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V="1">
            <a:off x="11469559" y="6496208"/>
            <a:ext cx="764018" cy="775254"/>
          </a:xfrm>
          <a:prstGeom prst="parallelogram">
            <a:avLst>
              <a:gd name="adj" fmla="val 52517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9942E71-A645-6640-CBCD-62EB6507AC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6980" y="342036"/>
            <a:ext cx="312416" cy="33808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B5EE0F0-700C-82A8-3DBD-2B7C84335F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194878" y="-211056"/>
            <a:ext cx="351236" cy="7549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F6E8338-D3C0-AF1D-58CE-4BC1216B66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4591" y="335056"/>
            <a:ext cx="1458013" cy="98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533597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- Blan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F6E8338-D3C0-AF1D-58CE-4BC1216B66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4591" y="335056"/>
            <a:ext cx="1458013" cy="98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266135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- Blank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9137288-2355-9B11-DDAD-9786E4AB4A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55841" y="-12237"/>
            <a:ext cx="12299029" cy="692956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Parallelogram 7">
            <a:extLst>
              <a:ext uri="{FF2B5EF4-FFF2-40B4-BE49-F238E27FC236}">
                <a16:creationId xmlns:a16="http://schemas.microsoft.com/office/drawing/2014/main" id="{346DB127-F80F-74DC-B703-44A6006127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V="1">
            <a:off x="11469559" y="6496208"/>
            <a:ext cx="764018" cy="775254"/>
          </a:xfrm>
          <a:prstGeom prst="parallelogram">
            <a:avLst>
              <a:gd name="adj" fmla="val 52517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5283E50-1404-14AD-8978-1ACDC78A02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6980" y="342036"/>
            <a:ext cx="312416" cy="33808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BECE3E8-B6A0-C7C4-1F4C-DA8CDF4B1E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194878" y="-211056"/>
            <a:ext cx="351236" cy="7549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18B737A-F89B-34F6-DA42-6086DB404E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707" y="547910"/>
            <a:ext cx="1047780" cy="570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984510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- Blank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9137288-2355-9B11-DDAD-9786E4AB4A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55841" y="-12237"/>
            <a:ext cx="12299029" cy="692956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18B737A-F89B-34F6-DA42-6086DB404E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707" y="547910"/>
            <a:ext cx="1047780" cy="570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039020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- 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83B80767-282F-A1BB-005C-5B9711885C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55841" y="-12237"/>
            <a:ext cx="12299029" cy="692956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9A7129F-94F2-944E-7C7C-A35310D5F4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663" y="547910"/>
            <a:ext cx="1047780" cy="57017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696B113-4526-1089-B964-C0036F062A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343718" y="-14634"/>
            <a:ext cx="2502879" cy="121635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4412D07-5209-4E33-AB48-842577BE3A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846596" y="1210817"/>
            <a:ext cx="2401521" cy="118646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6F426E3-7DDE-FF9A-DF69-CF0CBB4830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648409" y="2397284"/>
            <a:ext cx="1186365" cy="119556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Parallelogram 11">
            <a:extLst>
              <a:ext uri="{FF2B5EF4-FFF2-40B4-BE49-F238E27FC236}">
                <a16:creationId xmlns:a16="http://schemas.microsoft.com/office/drawing/2014/main" id="{1AF6C7F3-7AE7-AD0E-C562-596E1CE72A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V="1">
            <a:off x="6265890" y="3576287"/>
            <a:ext cx="2354735" cy="2401518"/>
          </a:xfrm>
          <a:prstGeom prst="parallelogram">
            <a:avLst>
              <a:gd name="adj" fmla="val 52517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4A7488FC-7D2E-4214-49A9-6F80CDF038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 userDrawn="1"/>
        </p:nvSpPr>
        <p:spPr>
          <a:xfrm>
            <a:off x="445247" y="2903770"/>
            <a:ext cx="6210408" cy="23547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6000" b="0" i="0" kern="1200" smtClean="0">
                <a:solidFill>
                  <a:schemeClr val="tx1"/>
                </a:solidFill>
                <a:effectLst/>
                <a:latin typeface="Overpass SemiBold" pitchFamily="2" charset="77"/>
                <a:ea typeface="+mj-ea"/>
                <a:cs typeface="+mj-cs"/>
              </a:defRPr>
            </a:lvl1pPr>
          </a:lstStyle>
          <a:p>
            <a:r>
              <a:rPr lang="en-GB" sz="8800" b="1" dirty="0">
                <a:solidFill>
                  <a:schemeClr val="bg1"/>
                </a:solidFill>
                <a:latin typeface="Overpass" pitchFamily="2" charset="77"/>
              </a:rPr>
              <a:t>Thank </a:t>
            </a:r>
          </a:p>
          <a:p>
            <a:r>
              <a:rPr lang="en-GB" sz="8800" b="1" dirty="0">
                <a:solidFill>
                  <a:schemeClr val="bg1"/>
                </a:solidFill>
                <a:latin typeface="Overpass" pitchFamily="2" charset="77"/>
              </a:rPr>
              <a:t>you.</a:t>
            </a:r>
            <a:endParaRPr lang="en-GB" sz="8800" dirty="0">
              <a:solidFill>
                <a:schemeClr val="bg1"/>
              </a:solidFill>
              <a:latin typeface="Overpas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7263352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ple - Triple Text &amp;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9123C17-B7AA-4138-A771-88891C8C0E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-36768"/>
            <a:ext cx="12209956" cy="6894768"/>
          </a:xfrm>
          <a:prstGeom prst="rect">
            <a:avLst/>
          </a:prstGeom>
          <a:solidFill>
            <a:schemeClr val="accent2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1DAC1CE-854E-B0E2-EAF9-F93171A2A1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21571" y="335056"/>
            <a:ext cx="1458013" cy="98425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CC0D6E9-20D8-5AD3-CCD2-D3AAD2FEFE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6980" y="342036"/>
            <a:ext cx="312416" cy="338084"/>
          </a:xfrm>
          <a:prstGeom prst="rect">
            <a:avLst/>
          </a:prstGeom>
          <a:solidFill>
            <a:srgbClr val="9D80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D8D6F6C-BC87-19F5-4A6A-B2C47537A8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194878" y="-211056"/>
            <a:ext cx="351236" cy="75494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Parallelogram 11">
            <a:extLst>
              <a:ext uri="{FF2B5EF4-FFF2-40B4-BE49-F238E27FC236}">
                <a16:creationId xmlns:a16="http://schemas.microsoft.com/office/drawing/2014/main" id="{343AAAC9-0D4D-AC5E-C3D4-50D665C07A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V="1">
            <a:off x="11469559" y="6484333"/>
            <a:ext cx="764018" cy="775254"/>
          </a:xfrm>
          <a:prstGeom prst="parallelogram">
            <a:avLst>
              <a:gd name="adj" fmla="val 52517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CC7E1EF4-07B1-A96E-3DA2-507FDA8F03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4712" y="596385"/>
            <a:ext cx="7312874" cy="6530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5000" b="0" i="0">
                <a:latin typeface="Overpass Medium" pitchFamily="2" charset="77"/>
              </a:defRPr>
            </a:lvl1pPr>
          </a:lstStyle>
          <a:p>
            <a:r>
              <a:rPr lang="en-GB" dirty="0"/>
              <a:t>Click here to add text</a:t>
            </a:r>
            <a:endParaRPr lang="en-US" dirty="0"/>
          </a:p>
        </p:txBody>
      </p:sp>
      <p:sp>
        <p:nvSpPr>
          <p:cNvPr id="15" name="Picture Placeholder 5">
            <a:extLst>
              <a:ext uri="{FF2B5EF4-FFF2-40B4-BE49-F238E27FC236}">
                <a16:creationId xmlns:a16="http://schemas.microsoft.com/office/drawing/2014/main" id="{CBF418E9-8D24-17CA-006F-2BE9F2CD0F8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02882" y="1935377"/>
            <a:ext cx="2885648" cy="2885648"/>
          </a:xfrm>
        </p:spPr>
        <p:txBody>
          <a:bodyPr/>
          <a:lstStyle/>
          <a:p>
            <a:endParaRPr lang="en-US"/>
          </a:p>
        </p:txBody>
      </p:sp>
      <p:sp>
        <p:nvSpPr>
          <p:cNvPr id="17" name="Picture Placeholder 5">
            <a:extLst>
              <a:ext uri="{FF2B5EF4-FFF2-40B4-BE49-F238E27FC236}">
                <a16:creationId xmlns:a16="http://schemas.microsoft.com/office/drawing/2014/main" id="{F55BB367-F9D1-7189-4F5E-8739FADB63E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645542" y="1935377"/>
            <a:ext cx="2885648" cy="2885648"/>
          </a:xfrm>
        </p:spPr>
        <p:txBody>
          <a:bodyPr/>
          <a:lstStyle/>
          <a:p>
            <a:endParaRPr lang="en-US"/>
          </a:p>
        </p:txBody>
      </p:sp>
      <p:sp>
        <p:nvSpPr>
          <p:cNvPr id="19" name="Picture Placeholder 5">
            <a:extLst>
              <a:ext uri="{FF2B5EF4-FFF2-40B4-BE49-F238E27FC236}">
                <a16:creationId xmlns:a16="http://schemas.microsoft.com/office/drawing/2014/main" id="{5CDF2225-D9E1-4D44-D341-BABCF43EB64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374026" y="1935377"/>
            <a:ext cx="2885648" cy="2885648"/>
          </a:xfrm>
        </p:spPr>
        <p:txBody>
          <a:bodyPr/>
          <a:lstStyle/>
          <a:p>
            <a:endParaRPr lang="en-US"/>
          </a:p>
        </p:txBody>
      </p:sp>
      <p:sp>
        <p:nvSpPr>
          <p:cNvPr id="22" name="Text Placeholder 20">
            <a:extLst>
              <a:ext uri="{FF2B5EF4-FFF2-40B4-BE49-F238E27FC236}">
                <a16:creationId xmlns:a16="http://schemas.microsoft.com/office/drawing/2014/main" id="{206953D7-7992-9E24-C356-B5339291E9F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89968" y="5143500"/>
            <a:ext cx="2911475" cy="1216025"/>
          </a:xfrm>
        </p:spPr>
        <p:txBody>
          <a:bodyPr/>
          <a:lstStyle>
            <a:lvl1pPr>
              <a:defRPr sz="1100"/>
            </a:lvl1pPr>
          </a:lstStyle>
          <a:p>
            <a:pPr lvl="0"/>
            <a:r>
              <a:rPr lang="en-GB" dirty="0"/>
              <a:t>Click to edit Master text </a:t>
            </a:r>
          </a:p>
          <a:p>
            <a:pPr lvl="0"/>
            <a:r>
              <a:rPr lang="en-GB" dirty="0"/>
              <a:t>A</a:t>
            </a:r>
          </a:p>
          <a:p>
            <a:pPr lvl="0"/>
            <a:r>
              <a:rPr lang="en-GB" dirty="0"/>
              <a:t>B</a:t>
            </a:r>
          </a:p>
          <a:p>
            <a:pPr lvl="0"/>
            <a:r>
              <a:rPr lang="en-GB" dirty="0"/>
              <a:t>C</a:t>
            </a:r>
          </a:p>
        </p:txBody>
      </p:sp>
      <p:sp>
        <p:nvSpPr>
          <p:cNvPr id="24" name="Text Placeholder 20">
            <a:extLst>
              <a:ext uri="{FF2B5EF4-FFF2-40B4-BE49-F238E27FC236}">
                <a16:creationId xmlns:a16="http://schemas.microsoft.com/office/drawing/2014/main" id="{EA9C2072-1EFC-DB57-201F-921204BB0FD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632629" y="5143500"/>
            <a:ext cx="2911475" cy="1216025"/>
          </a:xfrm>
        </p:spPr>
        <p:txBody>
          <a:bodyPr/>
          <a:lstStyle>
            <a:lvl1pPr>
              <a:defRPr sz="1100"/>
            </a:lvl1pPr>
          </a:lstStyle>
          <a:p>
            <a:pPr lvl="0"/>
            <a:r>
              <a:rPr lang="en-GB" dirty="0"/>
              <a:t>Click to edit Master text </a:t>
            </a:r>
          </a:p>
          <a:p>
            <a:pPr lvl="0"/>
            <a:r>
              <a:rPr lang="en-GB" dirty="0"/>
              <a:t>A</a:t>
            </a:r>
          </a:p>
          <a:p>
            <a:pPr lvl="0"/>
            <a:r>
              <a:rPr lang="en-GB" dirty="0"/>
              <a:t>B</a:t>
            </a:r>
          </a:p>
          <a:p>
            <a:pPr lvl="0"/>
            <a:r>
              <a:rPr lang="en-GB" dirty="0"/>
              <a:t>C</a:t>
            </a:r>
          </a:p>
        </p:txBody>
      </p:sp>
      <p:sp>
        <p:nvSpPr>
          <p:cNvPr id="27" name="Text Placeholder 20">
            <a:extLst>
              <a:ext uri="{FF2B5EF4-FFF2-40B4-BE49-F238E27FC236}">
                <a16:creationId xmlns:a16="http://schemas.microsoft.com/office/drawing/2014/main" id="{B39D0A08-F49B-3D61-2FFF-158CC4122F4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361112" y="5143500"/>
            <a:ext cx="2911475" cy="1216025"/>
          </a:xfrm>
        </p:spPr>
        <p:txBody>
          <a:bodyPr/>
          <a:lstStyle>
            <a:lvl1pPr>
              <a:defRPr sz="1100"/>
            </a:lvl1pPr>
          </a:lstStyle>
          <a:p>
            <a:pPr lvl="0"/>
            <a:r>
              <a:rPr lang="en-GB" dirty="0"/>
              <a:t>Click to edit Master text </a:t>
            </a:r>
          </a:p>
          <a:p>
            <a:pPr lvl="0"/>
            <a:r>
              <a:rPr lang="en-GB" dirty="0"/>
              <a:t>A</a:t>
            </a:r>
          </a:p>
          <a:p>
            <a:pPr lvl="0"/>
            <a:r>
              <a:rPr lang="en-GB" dirty="0"/>
              <a:t>B</a:t>
            </a:r>
          </a:p>
          <a:p>
            <a:pPr lvl="0"/>
            <a:r>
              <a:rPr lang="en-GB" dirty="0"/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19132316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ple - Ch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4596787-D640-D370-B0D5-5B0A17A4D209}"/>
              </a:ext>
            </a:extLst>
          </p:cNvPr>
          <p:cNvSpPr/>
          <p:nvPr userDrawn="1"/>
        </p:nvSpPr>
        <p:spPr>
          <a:xfrm>
            <a:off x="0" y="-36768"/>
            <a:ext cx="12209956" cy="6894768"/>
          </a:xfrm>
          <a:prstGeom prst="rect">
            <a:avLst/>
          </a:prstGeom>
          <a:solidFill>
            <a:schemeClr val="accent2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71172B64-5F15-7CA4-3F87-DB0DA7CED7F4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3490625732"/>
              </p:ext>
            </p:extLst>
          </p:nvPr>
        </p:nvGraphicFramePr>
        <p:xfrm>
          <a:off x="376000" y="1842684"/>
          <a:ext cx="6056284" cy="43677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C29068C9-8CE5-7DEB-69B1-7F7231479D33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1299306948"/>
              </p:ext>
            </p:extLst>
          </p:nvPr>
        </p:nvGraphicFramePr>
        <p:xfrm>
          <a:off x="5604706" y="1842684"/>
          <a:ext cx="6056284" cy="43677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85436C86-8DE4-02CB-96FE-F182EE735C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4591" y="335056"/>
            <a:ext cx="1458013" cy="98425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DACD527-39BE-1265-E7CC-1AF12893D5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6980" y="342036"/>
            <a:ext cx="312416" cy="338084"/>
          </a:xfrm>
          <a:prstGeom prst="rect">
            <a:avLst/>
          </a:prstGeom>
          <a:solidFill>
            <a:srgbClr val="9D80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4E4B22B-2255-3F9E-86B2-D249966E2F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194878" y="-211056"/>
            <a:ext cx="351236" cy="75494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Parallelogram 10">
            <a:extLst>
              <a:ext uri="{FF2B5EF4-FFF2-40B4-BE49-F238E27FC236}">
                <a16:creationId xmlns:a16="http://schemas.microsoft.com/office/drawing/2014/main" id="{B42E8435-EAA8-856C-8B36-D066DD15B4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V="1">
            <a:off x="11469559" y="6484333"/>
            <a:ext cx="764018" cy="775254"/>
          </a:xfrm>
          <a:prstGeom prst="parallelogram">
            <a:avLst>
              <a:gd name="adj" fmla="val 52517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E3998FF0-82E7-BC57-A0B6-AC1E3923D190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503002157"/>
              </p:ext>
            </p:extLst>
          </p:nvPr>
        </p:nvGraphicFramePr>
        <p:xfrm>
          <a:off x="5757106" y="1995084"/>
          <a:ext cx="6056284" cy="43677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80F240A3-F6BB-402A-1AC4-7AA5562A2B84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110099169"/>
              </p:ext>
            </p:extLst>
          </p:nvPr>
        </p:nvGraphicFramePr>
        <p:xfrm>
          <a:off x="528400" y="1995084"/>
          <a:ext cx="6056284" cy="43677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920E5166-6C8E-4888-723A-41841B96E7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4712" y="596385"/>
            <a:ext cx="7312874" cy="6530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5000" b="0" i="0">
                <a:latin typeface="Overpass Medium" pitchFamily="2" charset="77"/>
              </a:defRPr>
            </a:lvl1pPr>
          </a:lstStyle>
          <a:p>
            <a:r>
              <a:rPr lang="en-GB" dirty="0"/>
              <a:t>Click here to add text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92113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ple -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8560574-F2A9-F8D5-E258-C8876C65B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-36768"/>
            <a:ext cx="12209956" cy="6894768"/>
          </a:xfrm>
          <a:prstGeom prst="rect">
            <a:avLst/>
          </a:prstGeom>
          <a:solidFill>
            <a:schemeClr val="accent2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39F475B-8876-127F-1C90-68D8FEE12C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21571" y="335056"/>
            <a:ext cx="1458013" cy="98425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E3527EF-CFE3-3C2D-BF02-BA215510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6980" y="342036"/>
            <a:ext cx="312416" cy="338084"/>
          </a:xfrm>
          <a:prstGeom prst="rect">
            <a:avLst/>
          </a:prstGeom>
          <a:solidFill>
            <a:srgbClr val="9D80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657A036-FA08-A53E-F8D3-92A91B5DCF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194878" y="-211056"/>
            <a:ext cx="351236" cy="75494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Parallelogram 8">
            <a:extLst>
              <a:ext uri="{FF2B5EF4-FFF2-40B4-BE49-F238E27FC236}">
                <a16:creationId xmlns:a16="http://schemas.microsoft.com/office/drawing/2014/main" id="{70CB8AB6-2E86-BE40-9FCA-62959624F4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V="1">
            <a:off x="11469559" y="6484333"/>
            <a:ext cx="764018" cy="775254"/>
          </a:xfrm>
          <a:prstGeom prst="parallelogram">
            <a:avLst>
              <a:gd name="adj" fmla="val 52517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E2612C29-5DA4-9BE3-6133-2697B323EBA9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3734899534"/>
              </p:ext>
            </p:extLst>
          </p:nvPr>
        </p:nvGraphicFramePr>
        <p:xfrm>
          <a:off x="183142" y="1249390"/>
          <a:ext cx="8128000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A62E513A-9855-36A9-7BB4-3FA1D20D6C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4712" y="596385"/>
            <a:ext cx="7312874" cy="6530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5000" b="0" i="0">
                <a:latin typeface="Overpass Medium" pitchFamily="2" charset="77"/>
              </a:defRPr>
            </a:lvl1pPr>
          </a:lstStyle>
          <a:p>
            <a:r>
              <a:rPr lang="en-GB" dirty="0"/>
              <a:t>Click here to add text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70301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ple - Text &amp; Picture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A96110E-8D86-1D75-C72F-7BD18E87A6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-36768"/>
            <a:ext cx="12209956" cy="6894768"/>
          </a:xfrm>
          <a:prstGeom prst="rect">
            <a:avLst/>
          </a:prstGeom>
          <a:solidFill>
            <a:schemeClr val="accent2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Parallelogram 24">
            <a:extLst>
              <a:ext uri="{FF2B5EF4-FFF2-40B4-BE49-F238E27FC236}">
                <a16:creationId xmlns:a16="http://schemas.microsoft.com/office/drawing/2014/main" id="{DC31954F-7162-6484-5577-249595356F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V="1">
            <a:off x="11469559" y="6484333"/>
            <a:ext cx="764018" cy="775254"/>
          </a:xfrm>
          <a:prstGeom prst="parallelogram">
            <a:avLst>
              <a:gd name="adj" fmla="val 52517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3BD8170-8F1E-D45F-96C7-3ACCC34A08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194878" y="-211056"/>
            <a:ext cx="351236" cy="75494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100B94C-70FE-C2B3-544F-BC05EEDF2D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6980" y="342036"/>
            <a:ext cx="312416" cy="338084"/>
          </a:xfrm>
          <a:prstGeom prst="rect">
            <a:avLst/>
          </a:prstGeom>
          <a:solidFill>
            <a:srgbClr val="9D80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1AA5918-4D02-5A39-3967-339D3C1096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21571" y="335056"/>
            <a:ext cx="1458013" cy="984250"/>
          </a:xfrm>
          <a:prstGeom prst="rect">
            <a:avLst/>
          </a:prstGeom>
        </p:spPr>
      </p:pic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FD3D65C7-BC80-3EB0-591B-432566BAA14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4712" y="596385"/>
            <a:ext cx="7312874" cy="6530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5000" b="0" i="0">
                <a:latin typeface="Overpass Medium" pitchFamily="2" charset="77"/>
              </a:defRPr>
            </a:lvl1pPr>
          </a:lstStyle>
          <a:p>
            <a:r>
              <a:rPr lang="en-GB" dirty="0"/>
              <a:t>Click here to add text</a:t>
            </a:r>
            <a:endParaRPr lang="en-US" dirty="0"/>
          </a:p>
        </p:txBody>
      </p:sp>
      <p:sp>
        <p:nvSpPr>
          <p:cNvPr id="30" name="Picture Placeholder 5">
            <a:extLst>
              <a:ext uri="{FF2B5EF4-FFF2-40B4-BE49-F238E27FC236}">
                <a16:creationId xmlns:a16="http://schemas.microsoft.com/office/drawing/2014/main" id="{DA70019B-88CE-9FFA-DE65-47A359CD69A1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1064712" y="1938310"/>
            <a:ext cx="703135" cy="710241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endParaRPr lang="en-US" dirty="0"/>
          </a:p>
        </p:txBody>
      </p:sp>
      <p:sp>
        <p:nvSpPr>
          <p:cNvPr id="31" name="Text Placeholder 20">
            <a:extLst>
              <a:ext uri="{FF2B5EF4-FFF2-40B4-BE49-F238E27FC236}">
                <a16:creationId xmlns:a16="http://schemas.microsoft.com/office/drawing/2014/main" id="{FDD4F35C-D027-D96B-2AF2-1DD15957D1F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045373" y="1945417"/>
            <a:ext cx="2911475" cy="710242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pPr lvl="0"/>
            <a:r>
              <a:rPr lang="en-GB" dirty="0"/>
              <a:t>Click to edit Master text </a:t>
            </a:r>
          </a:p>
        </p:txBody>
      </p:sp>
      <p:sp>
        <p:nvSpPr>
          <p:cNvPr id="36" name="Picture Placeholder 5">
            <a:extLst>
              <a:ext uri="{FF2B5EF4-FFF2-40B4-BE49-F238E27FC236}">
                <a16:creationId xmlns:a16="http://schemas.microsoft.com/office/drawing/2014/main" id="{CB7C2D0B-9CD9-0882-59E8-86BC7964DD66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1064712" y="3157510"/>
            <a:ext cx="703135" cy="710241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endParaRPr lang="en-US" dirty="0"/>
          </a:p>
        </p:txBody>
      </p:sp>
      <p:sp>
        <p:nvSpPr>
          <p:cNvPr id="37" name="Text Placeholder 20">
            <a:extLst>
              <a:ext uri="{FF2B5EF4-FFF2-40B4-BE49-F238E27FC236}">
                <a16:creationId xmlns:a16="http://schemas.microsoft.com/office/drawing/2014/main" id="{BBCCADAC-5B5A-B692-1EEE-9412B11E0D51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45373" y="3164617"/>
            <a:ext cx="2911475" cy="710242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pPr lvl="0"/>
            <a:r>
              <a:rPr lang="en-GB" dirty="0"/>
              <a:t>Click to edit Master text </a:t>
            </a:r>
          </a:p>
        </p:txBody>
      </p:sp>
      <p:sp>
        <p:nvSpPr>
          <p:cNvPr id="38" name="Picture Placeholder 5">
            <a:extLst>
              <a:ext uri="{FF2B5EF4-FFF2-40B4-BE49-F238E27FC236}">
                <a16:creationId xmlns:a16="http://schemas.microsoft.com/office/drawing/2014/main" id="{CB21B104-33ED-5EEE-27B1-694D1924FB01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1064712" y="4397975"/>
            <a:ext cx="703135" cy="710241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endParaRPr lang="en-US" dirty="0"/>
          </a:p>
        </p:txBody>
      </p:sp>
      <p:sp>
        <p:nvSpPr>
          <p:cNvPr id="39" name="Text Placeholder 20">
            <a:extLst>
              <a:ext uri="{FF2B5EF4-FFF2-40B4-BE49-F238E27FC236}">
                <a16:creationId xmlns:a16="http://schemas.microsoft.com/office/drawing/2014/main" id="{4483DE55-98C9-DEC7-8AF2-F2CC0B732C16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2045373" y="4405082"/>
            <a:ext cx="2911475" cy="710242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pPr lvl="0"/>
            <a:r>
              <a:rPr lang="en-GB" dirty="0"/>
              <a:t>Click to edit Master text </a:t>
            </a:r>
          </a:p>
        </p:txBody>
      </p:sp>
      <p:sp>
        <p:nvSpPr>
          <p:cNvPr id="40" name="Picture Placeholder 5">
            <a:extLst>
              <a:ext uri="{FF2B5EF4-FFF2-40B4-BE49-F238E27FC236}">
                <a16:creationId xmlns:a16="http://schemas.microsoft.com/office/drawing/2014/main" id="{CA1C2025-B6B3-2019-75CE-F995538AF291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1064712" y="5574645"/>
            <a:ext cx="703135" cy="710241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endParaRPr lang="en-US" dirty="0"/>
          </a:p>
        </p:txBody>
      </p:sp>
      <p:sp>
        <p:nvSpPr>
          <p:cNvPr id="41" name="Text Placeholder 20">
            <a:extLst>
              <a:ext uri="{FF2B5EF4-FFF2-40B4-BE49-F238E27FC236}">
                <a16:creationId xmlns:a16="http://schemas.microsoft.com/office/drawing/2014/main" id="{1BDE7A15-4121-3DF5-5BD7-B866EF0E7FF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2045373" y="5581752"/>
            <a:ext cx="2911475" cy="710242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pPr lvl="0"/>
            <a:r>
              <a:rPr lang="en-GB" dirty="0"/>
              <a:t>Click to edit Master text </a:t>
            </a:r>
          </a:p>
        </p:txBody>
      </p:sp>
      <p:sp>
        <p:nvSpPr>
          <p:cNvPr id="50" name="Picture Placeholder 5">
            <a:extLst>
              <a:ext uri="{FF2B5EF4-FFF2-40B4-BE49-F238E27FC236}">
                <a16:creationId xmlns:a16="http://schemas.microsoft.com/office/drawing/2014/main" id="{7FF99D4F-DDA9-62E1-4B2E-06161CEA7FC8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6021560" y="1938310"/>
            <a:ext cx="703135" cy="710241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endParaRPr lang="en-US" dirty="0"/>
          </a:p>
        </p:txBody>
      </p:sp>
      <p:sp>
        <p:nvSpPr>
          <p:cNvPr id="51" name="Text Placeholder 20">
            <a:extLst>
              <a:ext uri="{FF2B5EF4-FFF2-40B4-BE49-F238E27FC236}">
                <a16:creationId xmlns:a16="http://schemas.microsoft.com/office/drawing/2014/main" id="{85100E4B-E63C-9636-8E0D-C692B67815B0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7002221" y="1945417"/>
            <a:ext cx="2911475" cy="710242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pPr lvl="0"/>
            <a:r>
              <a:rPr lang="en-GB" dirty="0"/>
              <a:t>Click to edit Master text </a:t>
            </a:r>
          </a:p>
        </p:txBody>
      </p:sp>
      <p:sp>
        <p:nvSpPr>
          <p:cNvPr id="52" name="Picture Placeholder 5">
            <a:extLst>
              <a:ext uri="{FF2B5EF4-FFF2-40B4-BE49-F238E27FC236}">
                <a16:creationId xmlns:a16="http://schemas.microsoft.com/office/drawing/2014/main" id="{0E9EAC08-C06C-F1CF-6CC8-DCE121250271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6021560" y="3157510"/>
            <a:ext cx="703135" cy="710241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endParaRPr lang="en-US" dirty="0"/>
          </a:p>
        </p:txBody>
      </p:sp>
      <p:sp>
        <p:nvSpPr>
          <p:cNvPr id="53" name="Text Placeholder 20">
            <a:extLst>
              <a:ext uri="{FF2B5EF4-FFF2-40B4-BE49-F238E27FC236}">
                <a16:creationId xmlns:a16="http://schemas.microsoft.com/office/drawing/2014/main" id="{9DA55901-E8E4-45DD-B180-E46F9DEB2C46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002221" y="3164617"/>
            <a:ext cx="2911475" cy="710242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pPr lvl="0"/>
            <a:r>
              <a:rPr lang="en-GB" dirty="0"/>
              <a:t>Click to edit Master text </a:t>
            </a:r>
          </a:p>
        </p:txBody>
      </p:sp>
      <p:sp>
        <p:nvSpPr>
          <p:cNvPr id="54" name="Picture Placeholder 5">
            <a:extLst>
              <a:ext uri="{FF2B5EF4-FFF2-40B4-BE49-F238E27FC236}">
                <a16:creationId xmlns:a16="http://schemas.microsoft.com/office/drawing/2014/main" id="{8A7BA5E4-E9F9-FCB0-EEC2-7B65F16936C0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6021560" y="4397975"/>
            <a:ext cx="703135" cy="710241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endParaRPr lang="en-US" dirty="0"/>
          </a:p>
        </p:txBody>
      </p:sp>
      <p:sp>
        <p:nvSpPr>
          <p:cNvPr id="55" name="Text Placeholder 20">
            <a:extLst>
              <a:ext uri="{FF2B5EF4-FFF2-40B4-BE49-F238E27FC236}">
                <a16:creationId xmlns:a16="http://schemas.microsoft.com/office/drawing/2014/main" id="{3BB572D1-4B80-0FF7-031E-FD1AF4C354B0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7002221" y="4405082"/>
            <a:ext cx="2911475" cy="710242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pPr lvl="0"/>
            <a:r>
              <a:rPr lang="en-GB" dirty="0"/>
              <a:t>Click to edit Master text </a:t>
            </a:r>
          </a:p>
        </p:txBody>
      </p:sp>
      <p:sp>
        <p:nvSpPr>
          <p:cNvPr id="56" name="Picture Placeholder 5">
            <a:extLst>
              <a:ext uri="{FF2B5EF4-FFF2-40B4-BE49-F238E27FC236}">
                <a16:creationId xmlns:a16="http://schemas.microsoft.com/office/drawing/2014/main" id="{03E8A6AE-4867-B976-FFB1-32750AEAE8CC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6021560" y="5574645"/>
            <a:ext cx="703135" cy="710241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endParaRPr lang="en-US" dirty="0"/>
          </a:p>
        </p:txBody>
      </p:sp>
      <p:sp>
        <p:nvSpPr>
          <p:cNvPr id="57" name="Text Placeholder 20">
            <a:extLst>
              <a:ext uri="{FF2B5EF4-FFF2-40B4-BE49-F238E27FC236}">
                <a16:creationId xmlns:a16="http://schemas.microsoft.com/office/drawing/2014/main" id="{F2198023-A772-5E2F-FD94-F1CA19C6348C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7002221" y="5581752"/>
            <a:ext cx="2911475" cy="710242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pPr lvl="0"/>
            <a:r>
              <a:rPr lang="en-GB" dirty="0"/>
              <a:t>Click to edit Master text </a:t>
            </a:r>
          </a:p>
        </p:txBody>
      </p:sp>
    </p:spTree>
    <p:extLst>
      <p:ext uri="{BB962C8B-B14F-4D97-AF65-F5344CB8AC3E}">
        <p14:creationId xmlns:p14="http://schemas.microsoft.com/office/powerpoint/2010/main" val="6195395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ple - Blan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3D2DBB6-AEA4-EF98-DC95-85F4A6BB07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-36768"/>
            <a:ext cx="12209956" cy="6894768"/>
          </a:xfrm>
          <a:prstGeom prst="rect">
            <a:avLst/>
          </a:prstGeom>
          <a:solidFill>
            <a:schemeClr val="accent2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816C779-E5E4-1C18-33EB-25D06226C7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6980" y="342036"/>
            <a:ext cx="312416" cy="338084"/>
          </a:xfrm>
          <a:prstGeom prst="rect">
            <a:avLst/>
          </a:prstGeom>
          <a:solidFill>
            <a:srgbClr val="9D80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B3A6C22-EAB1-F2F4-463F-DD11CEB10A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194878" y="-211056"/>
            <a:ext cx="351236" cy="75494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Parallelogram 8">
            <a:extLst>
              <a:ext uri="{FF2B5EF4-FFF2-40B4-BE49-F238E27FC236}">
                <a16:creationId xmlns:a16="http://schemas.microsoft.com/office/drawing/2014/main" id="{3C1EB483-6560-18C4-1DD5-C6CC62E7E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V="1">
            <a:off x="11469559" y="6484333"/>
            <a:ext cx="764018" cy="775254"/>
          </a:xfrm>
          <a:prstGeom prst="parallelogram">
            <a:avLst>
              <a:gd name="adj" fmla="val 52517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F6E8338-D3C0-AF1D-58CE-4BC1216B66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4591" y="335056"/>
            <a:ext cx="1458013" cy="98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7976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ple - Blan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F6E8338-D3C0-AF1D-58CE-4BC1216B66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4591" y="335056"/>
            <a:ext cx="1458013" cy="98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8740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ple - Blank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9137288-2355-9B11-DDAD-9786E4AB4A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55841" y="-12237"/>
            <a:ext cx="12299029" cy="692956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B1AD642-D127-DF9C-6319-DACB2F9F63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6980" y="342036"/>
            <a:ext cx="312416" cy="338084"/>
          </a:xfrm>
          <a:prstGeom prst="rect">
            <a:avLst/>
          </a:prstGeom>
          <a:solidFill>
            <a:srgbClr val="9D80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E94FD06-6099-8617-234D-0FB12E3284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194878" y="-211056"/>
            <a:ext cx="351236" cy="75494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Parallelogram 5">
            <a:extLst>
              <a:ext uri="{FF2B5EF4-FFF2-40B4-BE49-F238E27FC236}">
                <a16:creationId xmlns:a16="http://schemas.microsoft.com/office/drawing/2014/main" id="{4FA7D6A1-791A-F305-BC35-BC21E6366E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V="1">
            <a:off x="11469559" y="6484333"/>
            <a:ext cx="764018" cy="775254"/>
          </a:xfrm>
          <a:prstGeom prst="parallelogram">
            <a:avLst>
              <a:gd name="adj" fmla="val 52517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18B737A-F89B-34F6-DA42-6086DB404E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707" y="547910"/>
            <a:ext cx="1047780" cy="570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7488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ple - Photo Intro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5A17088F-183C-09B6-119E-18CBEA4DC7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3185" y="-1"/>
            <a:ext cx="12205185" cy="691733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CAD5AB5-D692-DEF6-586A-61427A18B2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826" y="335056"/>
            <a:ext cx="1458013" cy="98425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881A637-822A-D582-CE29-DAAB7B9137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876683" y="-12238"/>
            <a:ext cx="1743284" cy="349170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id="{DF433404-31AF-2F2E-A49A-5BB5256B1F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8619966" y="3479468"/>
            <a:ext cx="3684009" cy="3657601"/>
          </a:xfrm>
          <a:prstGeom prst="parallelogram">
            <a:avLst>
              <a:gd name="adj" fmla="val 52517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 descr="A cross lit image of a female looking to the left with an ambitious facial expression.">
            <a:extLst>
              <a:ext uri="{FF2B5EF4-FFF2-40B4-BE49-F238E27FC236}">
                <a16:creationId xmlns:a16="http://schemas.microsoft.com/office/drawing/2014/main" id="{BC73D607-7AEE-B551-2BCA-87D6CC7FBC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6815896" y="559786"/>
            <a:ext cx="5070764" cy="636942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EE03BC2-1FB4-3AC0-0B7E-4BCB3323D8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876683" y="5367646"/>
            <a:ext cx="1743284" cy="163707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arallelogram 7">
            <a:extLst>
              <a:ext uri="{FF2B5EF4-FFF2-40B4-BE49-F238E27FC236}">
                <a16:creationId xmlns:a16="http://schemas.microsoft.com/office/drawing/2014/main" id="{3E9685F2-443F-73EA-DF58-866C8B5B20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10363250" y="1768651"/>
            <a:ext cx="2701924" cy="1710816"/>
          </a:xfrm>
          <a:prstGeom prst="parallelogram">
            <a:avLst>
              <a:gd name="adj" fmla="val 52517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itle Placeholder 1">
            <a:extLst>
              <a:ext uri="{FF2B5EF4-FFF2-40B4-BE49-F238E27FC236}">
                <a16:creationId xmlns:a16="http://schemas.microsoft.com/office/drawing/2014/main" id="{F7C3F1B0-E430-A87A-6F14-D9C44DAE8D24}"/>
              </a:ext>
            </a:extLst>
          </p:cNvPr>
          <p:cNvSpPr txBox="1">
            <a:spLocks/>
          </p:cNvSpPr>
          <p:nvPr userDrawn="1"/>
        </p:nvSpPr>
        <p:spPr>
          <a:xfrm>
            <a:off x="445247" y="5862544"/>
            <a:ext cx="2488721" cy="660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6000" b="1" kern="1200" smtClean="0">
                <a:solidFill>
                  <a:schemeClr val="tx1"/>
                </a:solidFill>
                <a:effectLst/>
                <a:latin typeface="Overpass Medium" pitchFamily="2" charset="77"/>
                <a:ea typeface="+mj-ea"/>
                <a:cs typeface="+mj-cs"/>
              </a:defRPr>
            </a:lvl1pPr>
          </a:lstStyle>
          <a:p>
            <a:r>
              <a:rPr lang="en-GB" sz="1400" b="0" i="0" kern="1200" dirty="0">
                <a:solidFill>
                  <a:schemeClr val="tx1"/>
                </a:solidFill>
                <a:effectLst/>
                <a:latin typeface="Overpass Medium" pitchFamily="2" charset="77"/>
                <a:ea typeface="+mj-ea"/>
                <a:cs typeface="+mj-cs"/>
              </a:rPr>
              <a:t>Stand for ambition. </a:t>
            </a:r>
            <a:r>
              <a:rPr lang="en-GB" sz="1800" b="1" kern="1200" dirty="0">
                <a:solidFill>
                  <a:schemeClr val="tx1"/>
                </a:solidFill>
                <a:effectLst/>
                <a:latin typeface="Overpass Medium" pitchFamily="2" charset="77"/>
                <a:ea typeface="+mj-ea"/>
                <a:cs typeface="+mj-cs"/>
              </a:rPr>
              <a:t>kent.ac.uk</a:t>
            </a:r>
          </a:p>
        </p:txBody>
      </p:sp>
    </p:spTree>
    <p:extLst>
      <p:ext uri="{BB962C8B-B14F-4D97-AF65-F5344CB8AC3E}">
        <p14:creationId xmlns:p14="http://schemas.microsoft.com/office/powerpoint/2010/main" val="175392747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ple - Blank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9137288-2355-9B11-DDAD-9786E4AB4A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55841" y="-12237"/>
            <a:ext cx="12299029" cy="692956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18B737A-F89B-34F6-DA42-6086DB404E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707" y="547910"/>
            <a:ext cx="1047780" cy="570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27349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ple - 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83B80767-282F-A1BB-005C-5B9711885C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55841" y="-12237"/>
            <a:ext cx="12299029" cy="692956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9A7129F-94F2-944E-7C7C-A35310D5F4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663" y="547910"/>
            <a:ext cx="1047780" cy="57017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696B113-4526-1089-B964-C0036F062A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343718" y="-14634"/>
            <a:ext cx="2502879" cy="121635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4412D07-5209-4E33-AB48-842577BE3A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846596" y="1210817"/>
            <a:ext cx="2401521" cy="118646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6F426E3-7DDE-FF9A-DF69-CF0CBB4830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648409" y="2397284"/>
            <a:ext cx="1186365" cy="119556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Parallelogram 11">
            <a:extLst>
              <a:ext uri="{FF2B5EF4-FFF2-40B4-BE49-F238E27FC236}">
                <a16:creationId xmlns:a16="http://schemas.microsoft.com/office/drawing/2014/main" id="{1AF6C7F3-7AE7-AD0E-C562-596E1CE72A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V="1">
            <a:off x="6265890" y="3576287"/>
            <a:ext cx="2354735" cy="2401518"/>
          </a:xfrm>
          <a:prstGeom prst="parallelogram">
            <a:avLst>
              <a:gd name="adj" fmla="val 52517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4A7488FC-7D2E-4214-49A9-6F80CDF038FE}"/>
              </a:ext>
            </a:extLst>
          </p:cNvPr>
          <p:cNvSpPr txBox="1">
            <a:spLocks/>
          </p:cNvSpPr>
          <p:nvPr userDrawn="1"/>
        </p:nvSpPr>
        <p:spPr>
          <a:xfrm>
            <a:off x="445247" y="2903770"/>
            <a:ext cx="6210408" cy="23547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6000" b="0" i="0" kern="1200" smtClean="0">
                <a:solidFill>
                  <a:schemeClr val="tx1"/>
                </a:solidFill>
                <a:effectLst/>
                <a:latin typeface="Overpass SemiBold" pitchFamily="2" charset="77"/>
                <a:ea typeface="+mj-ea"/>
                <a:cs typeface="+mj-cs"/>
              </a:defRPr>
            </a:lvl1pPr>
          </a:lstStyle>
          <a:p>
            <a:r>
              <a:rPr lang="en-GB" sz="8800" b="1" dirty="0">
                <a:solidFill>
                  <a:schemeClr val="bg1"/>
                </a:solidFill>
                <a:latin typeface="Overpass" pitchFamily="2" charset="77"/>
              </a:rPr>
              <a:t>Thank </a:t>
            </a:r>
          </a:p>
          <a:p>
            <a:r>
              <a:rPr lang="en-GB" sz="8800" b="1" dirty="0">
                <a:solidFill>
                  <a:schemeClr val="bg1"/>
                </a:solidFill>
                <a:latin typeface="Overpass" pitchFamily="2" charset="77"/>
              </a:rPr>
              <a:t>you.</a:t>
            </a:r>
            <a:endParaRPr lang="en-GB" sz="8800" dirty="0">
              <a:solidFill>
                <a:schemeClr val="bg1"/>
              </a:solidFill>
              <a:latin typeface="Overpas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295977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- Photo Intro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EF0E8510-F2FC-BACD-8A1C-00D301F357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55841" y="-12237"/>
            <a:ext cx="12299029" cy="692956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37673C08-6275-2C54-D9AF-698F2CDEC3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663" y="547910"/>
            <a:ext cx="1047780" cy="57017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AB4A0A9-65E0-D340-E996-78C34447A3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876683" y="-12238"/>
            <a:ext cx="1743284" cy="349170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arallelogram 4">
            <a:extLst>
              <a:ext uri="{FF2B5EF4-FFF2-40B4-BE49-F238E27FC236}">
                <a16:creationId xmlns:a16="http://schemas.microsoft.com/office/drawing/2014/main" id="{F509E0A0-1AE4-A9C0-AD2F-2CA577745F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8619966" y="3479468"/>
            <a:ext cx="3684009" cy="3657601"/>
          </a:xfrm>
          <a:prstGeom prst="parallelogram">
            <a:avLst>
              <a:gd name="adj" fmla="val 52517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 descr="A cross lit image of a female looking to the left with an ambitious facial expression.">
            <a:extLst>
              <a:ext uri="{FF2B5EF4-FFF2-40B4-BE49-F238E27FC236}">
                <a16:creationId xmlns:a16="http://schemas.microsoft.com/office/drawing/2014/main" id="{41813A45-0BA1-690E-D4B4-123A5E2836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76683" y="320633"/>
            <a:ext cx="4381125" cy="668408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12D4673-115A-9026-5DB8-1B4248F4B5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876683" y="5367646"/>
            <a:ext cx="1743284" cy="1637070"/>
          </a:xfrm>
          <a:prstGeom prst="rect">
            <a:avLst/>
          </a:prstGeom>
          <a:solidFill>
            <a:schemeClr val="tx1">
              <a:lumMod val="25000"/>
              <a:lumOff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arallelogram 7">
            <a:extLst>
              <a:ext uri="{FF2B5EF4-FFF2-40B4-BE49-F238E27FC236}">
                <a16:creationId xmlns:a16="http://schemas.microsoft.com/office/drawing/2014/main" id="{A85106C0-88D2-A925-AAD9-9ECE7785E1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10363250" y="1768651"/>
            <a:ext cx="2701924" cy="1710816"/>
          </a:xfrm>
          <a:prstGeom prst="parallelogram">
            <a:avLst>
              <a:gd name="adj" fmla="val 52517"/>
            </a:avLst>
          </a:prstGeom>
          <a:solidFill>
            <a:schemeClr val="tx1">
              <a:lumMod val="25000"/>
              <a:lumOff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Title Placeholder 1">
            <a:extLst>
              <a:ext uri="{FF2B5EF4-FFF2-40B4-BE49-F238E27FC236}">
                <a16:creationId xmlns:a16="http://schemas.microsoft.com/office/drawing/2014/main" id="{13A504B6-B998-5367-D92E-EFC8E5FA7B56}"/>
              </a:ext>
            </a:extLst>
          </p:cNvPr>
          <p:cNvSpPr txBox="1">
            <a:spLocks/>
          </p:cNvSpPr>
          <p:nvPr userDrawn="1"/>
        </p:nvSpPr>
        <p:spPr>
          <a:xfrm>
            <a:off x="445247" y="5862544"/>
            <a:ext cx="2488721" cy="660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6000" b="1" kern="1200" smtClean="0">
                <a:solidFill>
                  <a:schemeClr val="tx1"/>
                </a:solidFill>
                <a:effectLst/>
                <a:latin typeface="Overpass Medium" pitchFamily="2" charset="77"/>
                <a:ea typeface="+mj-ea"/>
                <a:cs typeface="+mj-cs"/>
              </a:defRPr>
            </a:lvl1pPr>
          </a:lstStyle>
          <a:p>
            <a:r>
              <a:rPr lang="en-GB" sz="1400" b="0" i="0" kern="1200" dirty="0">
                <a:solidFill>
                  <a:schemeClr val="bg1"/>
                </a:solidFill>
                <a:effectLst/>
                <a:latin typeface="Overpass Medium" pitchFamily="2" charset="77"/>
                <a:ea typeface="+mj-ea"/>
                <a:cs typeface="+mj-cs"/>
              </a:rPr>
              <a:t>Stand for ambition. 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Overpass Medium" pitchFamily="2" charset="77"/>
                <a:ea typeface="+mj-ea"/>
                <a:cs typeface="+mj-cs"/>
              </a:rPr>
              <a:t>kent.ac.uk</a:t>
            </a:r>
          </a:p>
        </p:txBody>
      </p:sp>
      <p:sp>
        <p:nvSpPr>
          <p:cNvPr id="27" name="Title Placeholder 1">
            <a:extLst>
              <a:ext uri="{FF2B5EF4-FFF2-40B4-BE49-F238E27FC236}">
                <a16:creationId xmlns:a16="http://schemas.microsoft.com/office/drawing/2014/main" id="{80A33B6B-29FD-5876-D257-3051F2EEA5A2}"/>
              </a:ext>
            </a:extLst>
          </p:cNvPr>
          <p:cNvSpPr txBox="1">
            <a:spLocks/>
          </p:cNvSpPr>
          <p:nvPr userDrawn="1"/>
        </p:nvSpPr>
        <p:spPr>
          <a:xfrm>
            <a:off x="445247" y="2521834"/>
            <a:ext cx="6210408" cy="23547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6000" b="0" i="0" kern="1200" smtClean="0">
                <a:solidFill>
                  <a:schemeClr val="tx1"/>
                </a:solidFill>
                <a:effectLst/>
                <a:latin typeface="Overpass SemiBold" pitchFamily="2" charset="77"/>
                <a:ea typeface="+mj-ea"/>
                <a:cs typeface="+mj-cs"/>
              </a:defRPr>
            </a:lvl1pPr>
          </a:lstStyle>
          <a:p>
            <a:r>
              <a:rPr lang="en-GB" b="1" dirty="0">
                <a:solidFill>
                  <a:schemeClr val="bg1"/>
                </a:solidFill>
                <a:latin typeface="Overpass" pitchFamily="2" charset="77"/>
              </a:rPr>
              <a:t>We’re here to make ambition count.</a:t>
            </a:r>
            <a:endParaRPr lang="en-GB" dirty="0">
              <a:solidFill>
                <a:schemeClr val="bg1"/>
              </a:solidFill>
              <a:latin typeface="Overpas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95879057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- Photo Intro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1222DB3-A858-6600-467C-36027E6BAB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3186" y="-36768"/>
            <a:ext cx="12205185" cy="6894768"/>
          </a:xfrm>
          <a:prstGeom prst="rect">
            <a:avLst/>
          </a:prstGeom>
          <a:solidFill>
            <a:schemeClr val="accent1">
              <a:lumMod val="20000"/>
              <a:lumOff val="80000"/>
              <a:alpha val="2002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CAD5AB5-D692-DEF6-586A-61427A18B2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826" y="335056"/>
            <a:ext cx="1458013" cy="98425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946F7EE-BCDD-61F6-1796-F7D2CD36FE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876683" y="-12238"/>
            <a:ext cx="1743284" cy="349170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Parallelogram 12">
            <a:extLst>
              <a:ext uri="{FF2B5EF4-FFF2-40B4-BE49-F238E27FC236}">
                <a16:creationId xmlns:a16="http://schemas.microsoft.com/office/drawing/2014/main" id="{3CD77D6E-DF5B-6243-8C99-D41590DE27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8619966" y="3479468"/>
            <a:ext cx="3684009" cy="3657601"/>
          </a:xfrm>
          <a:prstGeom prst="parallelogram">
            <a:avLst>
              <a:gd name="adj" fmla="val 52517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Picture 13" descr="A cross lit image of a female looking to the left with an ambitious facial expression.">
            <a:extLst>
              <a:ext uri="{FF2B5EF4-FFF2-40B4-BE49-F238E27FC236}">
                <a16:creationId xmlns:a16="http://schemas.microsoft.com/office/drawing/2014/main" id="{F06D0B8F-5D8E-97EB-450C-0B61B48616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76683" y="320633"/>
            <a:ext cx="4381125" cy="6684083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235123BC-862D-CBC0-6A4B-46E6234933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876683" y="5367646"/>
            <a:ext cx="1743284" cy="1637070"/>
          </a:xfrm>
          <a:prstGeom prst="rect">
            <a:avLst/>
          </a:prstGeom>
          <a:solidFill>
            <a:schemeClr val="tx1">
              <a:lumMod val="25000"/>
              <a:lumOff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Parallelogram 18">
            <a:extLst>
              <a:ext uri="{FF2B5EF4-FFF2-40B4-BE49-F238E27FC236}">
                <a16:creationId xmlns:a16="http://schemas.microsoft.com/office/drawing/2014/main" id="{6ED16297-E14E-76CA-34F8-8E2048D3D1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10363250" y="1768651"/>
            <a:ext cx="2701924" cy="1710816"/>
          </a:xfrm>
          <a:prstGeom prst="parallelogram">
            <a:avLst>
              <a:gd name="adj" fmla="val 52517"/>
            </a:avLst>
          </a:prstGeom>
          <a:solidFill>
            <a:schemeClr val="tx1">
              <a:lumMod val="25000"/>
              <a:lumOff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itle Placeholder 1">
            <a:extLst>
              <a:ext uri="{FF2B5EF4-FFF2-40B4-BE49-F238E27FC236}">
                <a16:creationId xmlns:a16="http://schemas.microsoft.com/office/drawing/2014/main" id="{F7C3F1B0-E430-A87A-6F14-D9C44DAE8D24}"/>
              </a:ext>
            </a:extLst>
          </p:cNvPr>
          <p:cNvSpPr txBox="1">
            <a:spLocks/>
          </p:cNvSpPr>
          <p:nvPr userDrawn="1"/>
        </p:nvSpPr>
        <p:spPr>
          <a:xfrm>
            <a:off x="445247" y="5862544"/>
            <a:ext cx="2488721" cy="660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6000" b="1" kern="1200" smtClean="0">
                <a:solidFill>
                  <a:schemeClr val="tx1"/>
                </a:solidFill>
                <a:effectLst/>
                <a:latin typeface="Overpass Medium" pitchFamily="2" charset="77"/>
                <a:ea typeface="+mj-ea"/>
                <a:cs typeface="+mj-cs"/>
              </a:defRPr>
            </a:lvl1pPr>
          </a:lstStyle>
          <a:p>
            <a:r>
              <a:rPr lang="en-GB" sz="1400" b="0" i="0" kern="1200" dirty="0">
                <a:solidFill>
                  <a:schemeClr val="tx1"/>
                </a:solidFill>
                <a:effectLst/>
                <a:latin typeface="Overpass Medium" pitchFamily="2" charset="77"/>
                <a:ea typeface="+mj-ea"/>
                <a:cs typeface="+mj-cs"/>
              </a:rPr>
              <a:t>Stand for ambition. </a:t>
            </a:r>
            <a:r>
              <a:rPr lang="en-GB" sz="1800" b="1" kern="1200" dirty="0">
                <a:solidFill>
                  <a:schemeClr val="tx1"/>
                </a:solidFill>
                <a:effectLst/>
                <a:latin typeface="Overpass Medium" pitchFamily="2" charset="77"/>
                <a:ea typeface="+mj-ea"/>
                <a:cs typeface="+mj-cs"/>
              </a:rPr>
              <a:t>kent.ac.uk</a:t>
            </a:r>
          </a:p>
        </p:txBody>
      </p:sp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112A3EB8-AA17-F47B-3889-EA675427C8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5247" y="2521834"/>
            <a:ext cx="5650753" cy="23547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lang="en-GB" sz="6000" b="0" i="0" smtClean="0">
                <a:effectLst/>
                <a:latin typeface="Overpass SemiBold" pitchFamily="2" charset="77"/>
              </a:defRPr>
            </a:lvl1pPr>
          </a:lstStyle>
          <a:p>
            <a:r>
              <a:rPr lang="en-GB" b="1" dirty="0">
                <a:solidFill>
                  <a:srgbClr val="00040E"/>
                </a:solidFill>
                <a:effectLst/>
                <a:latin typeface="Overpass" pitchFamily="2" charset="77"/>
              </a:rPr>
              <a:t>We’re here to make ambition count.</a:t>
            </a:r>
            <a:endParaRPr lang="en-GB" dirty="0">
              <a:solidFill>
                <a:srgbClr val="00040E"/>
              </a:solidFill>
              <a:effectLst/>
              <a:latin typeface="Overpas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24914095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- Text Intro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2E96522-04F0-020E-B807-7BEA6646D1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3186" y="-36768"/>
            <a:ext cx="12205185" cy="6894768"/>
          </a:xfrm>
          <a:prstGeom prst="rect">
            <a:avLst/>
          </a:prstGeom>
          <a:solidFill>
            <a:schemeClr val="accent1">
              <a:lumMod val="20000"/>
              <a:lumOff val="80000"/>
              <a:alpha val="2002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58F2AEE-E22C-312D-54EE-443CA81A38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826" y="335056"/>
            <a:ext cx="1458013" cy="98425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13027D3-949D-CC15-261E-5A192CE1FE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0936646" y="65170"/>
            <a:ext cx="1328691" cy="1182017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DC6847C5-3628-7B0D-55A2-7E1AC69D50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638395" y="1324053"/>
            <a:ext cx="1376483" cy="28620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Parallelogram 21">
            <a:extLst>
              <a:ext uri="{FF2B5EF4-FFF2-40B4-BE49-F238E27FC236}">
                <a16:creationId xmlns:a16="http://schemas.microsoft.com/office/drawing/2014/main" id="{4F3CBBBC-6986-5A41-492D-8D557DCAED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6742827" y="4169183"/>
            <a:ext cx="2890672" cy="3180917"/>
          </a:xfrm>
          <a:prstGeom prst="parallelogram">
            <a:avLst>
              <a:gd name="adj" fmla="val 52517"/>
            </a:avLst>
          </a:prstGeom>
          <a:solidFill>
            <a:schemeClr val="tx1">
              <a:lumMod val="25000"/>
              <a:lumOff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E29437A-80F1-A9A2-1E44-113CFC1AEE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016963" y="-8167"/>
            <a:ext cx="1182017" cy="1327473"/>
          </a:xfrm>
          <a:prstGeom prst="rect">
            <a:avLst/>
          </a:prstGeom>
          <a:solidFill>
            <a:schemeClr val="tx1">
              <a:lumMod val="25000"/>
              <a:lumOff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043BDA2-729E-5F9D-78ED-239D7BD07A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021857" y="4190662"/>
            <a:ext cx="1182017" cy="119693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6D5B2378-5A85-2C36-B345-5BB2BF5B5DE8}"/>
              </a:ext>
            </a:extLst>
          </p:cNvPr>
          <p:cNvSpPr txBox="1">
            <a:spLocks/>
          </p:cNvSpPr>
          <p:nvPr userDrawn="1"/>
        </p:nvSpPr>
        <p:spPr>
          <a:xfrm>
            <a:off x="445247" y="5862544"/>
            <a:ext cx="2488721" cy="660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6000" b="1" kern="1200" smtClean="0">
                <a:solidFill>
                  <a:schemeClr val="tx1"/>
                </a:solidFill>
                <a:effectLst/>
                <a:latin typeface="Overpass Medium" pitchFamily="2" charset="77"/>
                <a:ea typeface="+mj-ea"/>
                <a:cs typeface="+mj-cs"/>
              </a:defRPr>
            </a:lvl1pPr>
          </a:lstStyle>
          <a:p>
            <a:r>
              <a:rPr lang="en-GB" sz="1400" b="0" i="0" kern="1200" dirty="0">
                <a:solidFill>
                  <a:schemeClr val="tx1"/>
                </a:solidFill>
                <a:effectLst/>
                <a:latin typeface="Overpass Medium" pitchFamily="2" charset="77"/>
                <a:ea typeface="+mj-ea"/>
                <a:cs typeface="+mj-cs"/>
              </a:rPr>
              <a:t>Stand for ambition. </a:t>
            </a:r>
            <a:r>
              <a:rPr lang="en-GB" sz="1800" b="1" kern="1200" dirty="0">
                <a:solidFill>
                  <a:schemeClr val="tx1"/>
                </a:solidFill>
                <a:effectLst/>
                <a:latin typeface="Overpass Medium" pitchFamily="2" charset="77"/>
                <a:ea typeface="+mj-ea"/>
                <a:cs typeface="+mj-cs"/>
              </a:rPr>
              <a:t>kent.ac.uk</a:t>
            </a:r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E5290B86-8A28-C92E-FB7F-3D40C4907BE9}"/>
              </a:ext>
            </a:extLst>
          </p:cNvPr>
          <p:cNvSpPr txBox="1">
            <a:spLocks/>
          </p:cNvSpPr>
          <p:nvPr userDrawn="1"/>
        </p:nvSpPr>
        <p:spPr>
          <a:xfrm>
            <a:off x="445247" y="2521834"/>
            <a:ext cx="6210408" cy="23547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6000" b="0" i="0" kern="1200" smtClean="0">
                <a:solidFill>
                  <a:schemeClr val="tx1"/>
                </a:solidFill>
                <a:effectLst/>
                <a:latin typeface="Overpass SemiBold" pitchFamily="2" charset="77"/>
                <a:ea typeface="+mj-ea"/>
                <a:cs typeface="+mj-cs"/>
              </a:defRPr>
            </a:lvl1pPr>
          </a:lstStyle>
          <a:p>
            <a:r>
              <a:rPr lang="en-GB" b="1">
                <a:solidFill>
                  <a:srgbClr val="00040E"/>
                </a:solidFill>
                <a:latin typeface="Overpass" pitchFamily="2" charset="77"/>
              </a:rPr>
              <a:t>We’re here to make ambition count.</a:t>
            </a:r>
            <a:endParaRPr lang="en-GB" dirty="0">
              <a:solidFill>
                <a:srgbClr val="00040E"/>
              </a:solidFill>
              <a:latin typeface="Overpas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40188850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- Text Intro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>
            <a:extLst>
              <a:ext uri="{FF2B5EF4-FFF2-40B4-BE49-F238E27FC236}">
                <a16:creationId xmlns:a16="http://schemas.microsoft.com/office/drawing/2014/main" id="{29218735-3ABC-B6CD-7898-9BEC1A8BB3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55841" y="-12237"/>
            <a:ext cx="12299029" cy="692956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0663221-2E1F-2ED5-34C8-2D6A681FAB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663" y="547910"/>
            <a:ext cx="1047780" cy="570170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83AD5165-5BBA-B9C9-5DFA-B7572C3C0C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329758" y="-7654"/>
            <a:ext cx="2502879" cy="121635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Parallelogram 35">
            <a:extLst>
              <a:ext uri="{FF2B5EF4-FFF2-40B4-BE49-F238E27FC236}">
                <a16:creationId xmlns:a16="http://schemas.microsoft.com/office/drawing/2014/main" id="{BAEC76CA-EB52-9A0F-C917-37D45BFE6C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V="1">
            <a:off x="6265890" y="3576287"/>
            <a:ext cx="2354735" cy="2401518"/>
          </a:xfrm>
          <a:prstGeom prst="parallelogram">
            <a:avLst>
              <a:gd name="adj" fmla="val 52517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682C501D-E620-5C46-9119-A1ED9E2D18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846596" y="1210817"/>
            <a:ext cx="2401521" cy="118646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C9A17D18-C326-6DF0-DED1-8694B6DA30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648409" y="2397284"/>
            <a:ext cx="1186365" cy="119556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itle Placeholder 1">
            <a:extLst>
              <a:ext uri="{FF2B5EF4-FFF2-40B4-BE49-F238E27FC236}">
                <a16:creationId xmlns:a16="http://schemas.microsoft.com/office/drawing/2014/main" id="{61E5BD0A-DFD0-BDA5-1276-66B27DA71CD6}"/>
              </a:ext>
            </a:extLst>
          </p:cNvPr>
          <p:cNvSpPr txBox="1">
            <a:spLocks/>
          </p:cNvSpPr>
          <p:nvPr userDrawn="1"/>
        </p:nvSpPr>
        <p:spPr>
          <a:xfrm>
            <a:off x="445247" y="5862544"/>
            <a:ext cx="2488721" cy="660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6000" b="1" kern="1200" smtClean="0">
                <a:solidFill>
                  <a:schemeClr val="tx1"/>
                </a:solidFill>
                <a:effectLst/>
                <a:latin typeface="Overpass Medium" pitchFamily="2" charset="77"/>
                <a:ea typeface="+mj-ea"/>
                <a:cs typeface="+mj-cs"/>
              </a:defRPr>
            </a:lvl1pPr>
          </a:lstStyle>
          <a:p>
            <a:r>
              <a:rPr lang="en-GB" sz="1400" b="0" i="0" kern="1200" dirty="0">
                <a:solidFill>
                  <a:schemeClr val="bg1"/>
                </a:solidFill>
                <a:effectLst/>
                <a:latin typeface="Overpass Medium" pitchFamily="2" charset="77"/>
                <a:ea typeface="+mj-ea"/>
                <a:cs typeface="+mj-cs"/>
              </a:rPr>
              <a:t>Stand for ambition. 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Overpass Medium" pitchFamily="2" charset="77"/>
                <a:ea typeface="+mj-ea"/>
                <a:cs typeface="+mj-cs"/>
              </a:rPr>
              <a:t>kent.ac.uk</a:t>
            </a:r>
          </a:p>
        </p:txBody>
      </p:sp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7170A5A0-522E-37BB-686D-1AC48B766309}"/>
              </a:ext>
            </a:extLst>
          </p:cNvPr>
          <p:cNvSpPr txBox="1">
            <a:spLocks/>
          </p:cNvSpPr>
          <p:nvPr userDrawn="1"/>
        </p:nvSpPr>
        <p:spPr>
          <a:xfrm>
            <a:off x="445247" y="2521834"/>
            <a:ext cx="6210408" cy="23547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6000" b="0" i="0" kern="1200" smtClean="0">
                <a:solidFill>
                  <a:schemeClr val="tx1"/>
                </a:solidFill>
                <a:effectLst/>
                <a:latin typeface="Overpass SemiBold" pitchFamily="2" charset="77"/>
                <a:ea typeface="+mj-ea"/>
                <a:cs typeface="+mj-cs"/>
              </a:defRPr>
            </a:lvl1pPr>
          </a:lstStyle>
          <a:p>
            <a:r>
              <a:rPr lang="en-GB" b="1" dirty="0">
                <a:solidFill>
                  <a:schemeClr val="bg1"/>
                </a:solidFill>
                <a:latin typeface="Overpass" pitchFamily="2" charset="77"/>
              </a:rPr>
              <a:t>We’re here to make ambition count.</a:t>
            </a:r>
            <a:endParaRPr lang="en-GB" dirty="0">
              <a:solidFill>
                <a:schemeClr val="bg1"/>
              </a:solidFill>
              <a:latin typeface="Overpas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98599873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-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8CAD9F4-57C0-090E-748D-A20EA1F1AB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3186" y="-36768"/>
            <a:ext cx="12205185" cy="6894768"/>
          </a:xfrm>
          <a:prstGeom prst="rect">
            <a:avLst/>
          </a:prstGeom>
          <a:solidFill>
            <a:schemeClr val="accent1">
              <a:lumMod val="20000"/>
              <a:lumOff val="80000"/>
              <a:alpha val="2002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D9CA963-3608-7240-1547-8C34AEEECB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826" y="335056"/>
            <a:ext cx="1458013" cy="984250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6E60E21-0F4B-C2C6-33CE-E2761EED9AD6}"/>
              </a:ext>
            </a:extLst>
          </p:cNvPr>
          <p:cNvCxnSpPr>
            <a:cxnSpLocks/>
          </p:cNvCxnSpPr>
          <p:nvPr userDrawn="1"/>
        </p:nvCxnSpPr>
        <p:spPr>
          <a:xfrm>
            <a:off x="544010" y="4209526"/>
            <a:ext cx="3657600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9357F080-168E-FEC2-F970-6089DB8905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829490" y="-4463"/>
            <a:ext cx="687192" cy="68719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655C63E-798F-9EC1-3C63-93A04D794A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516683" y="-8540"/>
            <a:ext cx="687192" cy="1365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Parallelogram 26">
            <a:extLst>
              <a:ext uri="{FF2B5EF4-FFF2-40B4-BE49-F238E27FC236}">
                <a16:creationId xmlns:a16="http://schemas.microsoft.com/office/drawing/2014/main" id="{3FEC0748-761A-CB38-657F-6662B4275B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10416133" y="3428998"/>
            <a:ext cx="1830502" cy="1818138"/>
          </a:xfrm>
          <a:prstGeom prst="parallelogram">
            <a:avLst>
              <a:gd name="adj" fmla="val 52517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Parallelogram 27">
            <a:extLst>
              <a:ext uri="{FF2B5EF4-FFF2-40B4-BE49-F238E27FC236}">
                <a16:creationId xmlns:a16="http://schemas.microsoft.com/office/drawing/2014/main" id="{2A3A2FCE-7724-89BE-8834-93E14319C2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10690826" y="5247136"/>
            <a:ext cx="2890672" cy="3180917"/>
          </a:xfrm>
          <a:prstGeom prst="parallelogram">
            <a:avLst>
              <a:gd name="adj" fmla="val 52517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Title Placeholder 1">
            <a:extLst>
              <a:ext uri="{FF2B5EF4-FFF2-40B4-BE49-F238E27FC236}">
                <a16:creationId xmlns:a16="http://schemas.microsoft.com/office/drawing/2014/main" id="{9A52A94D-B000-E47C-A28D-4CC13883AA65}"/>
              </a:ext>
            </a:extLst>
          </p:cNvPr>
          <p:cNvSpPr txBox="1">
            <a:spLocks/>
          </p:cNvSpPr>
          <p:nvPr userDrawn="1"/>
        </p:nvSpPr>
        <p:spPr>
          <a:xfrm>
            <a:off x="445247" y="5862544"/>
            <a:ext cx="2488721" cy="660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6000" b="1" kern="1200" smtClean="0">
                <a:solidFill>
                  <a:schemeClr val="tx1"/>
                </a:solidFill>
                <a:effectLst/>
                <a:latin typeface="Overpass Medium" pitchFamily="2" charset="77"/>
                <a:ea typeface="+mj-ea"/>
                <a:cs typeface="+mj-cs"/>
              </a:defRPr>
            </a:lvl1pPr>
          </a:lstStyle>
          <a:p>
            <a:r>
              <a:rPr lang="en-GB" sz="1400" b="0" i="0" kern="1200" dirty="0">
                <a:solidFill>
                  <a:schemeClr val="accent1"/>
                </a:solidFill>
                <a:effectLst/>
                <a:latin typeface="Overpass Medium" pitchFamily="2" charset="77"/>
                <a:ea typeface="+mj-ea"/>
                <a:cs typeface="+mj-cs"/>
              </a:rPr>
              <a:t>Stand for ambition. </a:t>
            </a:r>
            <a:r>
              <a:rPr lang="en-GB" sz="1800" b="1" kern="1200" dirty="0">
                <a:solidFill>
                  <a:schemeClr val="accent1"/>
                </a:solidFill>
                <a:effectLst/>
                <a:latin typeface="Overpass Medium" pitchFamily="2" charset="77"/>
                <a:ea typeface="+mj-ea"/>
                <a:cs typeface="+mj-cs"/>
              </a:rPr>
              <a:t>kent.ac.uk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B6FB10BE-6CCD-C9B0-F91D-43688E79C22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37557" y="4574585"/>
            <a:ext cx="4711107" cy="746125"/>
          </a:xfrm>
        </p:spPr>
        <p:txBody>
          <a:bodyPr>
            <a:normAutofit/>
          </a:bodyPr>
          <a:lstStyle>
            <a:lvl1pPr marL="0" indent="0">
              <a:buNone/>
              <a:defRPr sz="4000" b="1" i="0">
                <a:solidFill>
                  <a:schemeClr val="tx1"/>
                </a:solidFill>
                <a:latin typeface="Overpass SemiBold" pitchFamily="2" charset="77"/>
              </a:defRPr>
            </a:lvl1pPr>
          </a:lstStyle>
          <a:p>
            <a:pPr lvl="0"/>
            <a:r>
              <a:rPr lang="en-GB" dirty="0"/>
              <a:t>Subtitle here.</a:t>
            </a:r>
            <a:endParaRPr lang="en-US" dirty="0"/>
          </a:p>
        </p:txBody>
      </p:sp>
      <p:sp>
        <p:nvSpPr>
          <p:cNvPr id="31" name="Title Placeholder 1">
            <a:extLst>
              <a:ext uri="{FF2B5EF4-FFF2-40B4-BE49-F238E27FC236}">
                <a16:creationId xmlns:a16="http://schemas.microsoft.com/office/drawing/2014/main" id="{FF427FB1-7054-E47A-3D4B-1D12D80F43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7557" y="2078174"/>
            <a:ext cx="4711107" cy="214468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6600" b="1" i="0">
                <a:solidFill>
                  <a:schemeClr val="tx1"/>
                </a:solidFill>
                <a:latin typeface="Overpass" pitchFamily="2" charset="77"/>
              </a:defRPr>
            </a:lvl1pPr>
          </a:lstStyle>
          <a:p>
            <a:r>
              <a:rPr lang="en-GB" dirty="0"/>
              <a:t>Your title </a:t>
            </a:r>
            <a:br>
              <a:rPr lang="en-GB" dirty="0"/>
            </a:br>
            <a:r>
              <a:rPr lang="en-GB" dirty="0"/>
              <a:t>here.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533911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- Text &amp; Pictur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D07E4F55-60A0-EA97-1403-5F4F6F97935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369661" y="-1"/>
            <a:ext cx="4833452" cy="6858001"/>
          </a:xfrm>
        </p:spPr>
        <p:txBody>
          <a:bodyPr/>
          <a:lstStyle/>
          <a:p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E40A54E-697B-3198-466A-5420857C2D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3185" y="-36768"/>
            <a:ext cx="7396872" cy="6894768"/>
          </a:xfrm>
          <a:prstGeom prst="rect">
            <a:avLst/>
          </a:prstGeom>
          <a:solidFill>
            <a:schemeClr val="accent1">
              <a:lumMod val="20000"/>
              <a:lumOff val="80000"/>
              <a:alpha val="2002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6C61157D-8BA2-631D-FB3E-7B7F70FECF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826" y="335056"/>
            <a:ext cx="1458013" cy="984250"/>
          </a:xfrm>
          <a:prstGeom prst="rect">
            <a:avLst/>
          </a:prstGeom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45839C56-188C-DFEF-B4A2-E0B745ACE27B}"/>
              </a:ext>
            </a:extLst>
          </p:cNvPr>
          <p:cNvCxnSpPr>
            <a:cxnSpLocks/>
          </p:cNvCxnSpPr>
          <p:nvPr userDrawn="1"/>
        </p:nvCxnSpPr>
        <p:spPr>
          <a:xfrm>
            <a:off x="544010" y="4209526"/>
            <a:ext cx="3657600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Parallelogram 34">
            <a:extLst>
              <a:ext uri="{FF2B5EF4-FFF2-40B4-BE49-F238E27FC236}">
                <a16:creationId xmlns:a16="http://schemas.microsoft.com/office/drawing/2014/main" id="{D8CECAB1-6987-08CB-C9CA-6486FB027F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10666407" y="-701652"/>
            <a:ext cx="2690171" cy="2743618"/>
          </a:xfrm>
          <a:prstGeom prst="parallelogram">
            <a:avLst>
              <a:gd name="adj" fmla="val 52517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822E957-B6D0-C95F-4B9A-1BABD52244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866190" y="1305033"/>
            <a:ext cx="514478" cy="51447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36517D83-6902-82AB-6525-E36485522B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684173" y="-4023"/>
            <a:ext cx="1182017" cy="132332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5F9FDF88-54F3-D3AF-0A23-032F206C4C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369661" y="6325588"/>
            <a:ext cx="1182017" cy="5691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itle Placeholder 1">
            <a:extLst>
              <a:ext uri="{FF2B5EF4-FFF2-40B4-BE49-F238E27FC236}">
                <a16:creationId xmlns:a16="http://schemas.microsoft.com/office/drawing/2014/main" id="{38727397-FC1C-C20B-344B-68D879580EBA}"/>
              </a:ext>
            </a:extLst>
          </p:cNvPr>
          <p:cNvSpPr txBox="1">
            <a:spLocks/>
          </p:cNvSpPr>
          <p:nvPr userDrawn="1"/>
        </p:nvSpPr>
        <p:spPr>
          <a:xfrm>
            <a:off x="445247" y="5862544"/>
            <a:ext cx="2488721" cy="660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6000" b="1" kern="1200" smtClean="0">
                <a:solidFill>
                  <a:schemeClr val="tx1"/>
                </a:solidFill>
                <a:effectLst/>
                <a:latin typeface="Overpass Medium" pitchFamily="2" charset="77"/>
                <a:ea typeface="+mj-ea"/>
                <a:cs typeface="+mj-cs"/>
              </a:defRPr>
            </a:lvl1pPr>
          </a:lstStyle>
          <a:p>
            <a:r>
              <a:rPr lang="en-GB" sz="1400" b="0" i="0" kern="1200" dirty="0">
                <a:solidFill>
                  <a:schemeClr val="accent1"/>
                </a:solidFill>
                <a:effectLst/>
                <a:latin typeface="Overpass Medium" pitchFamily="2" charset="77"/>
                <a:ea typeface="+mj-ea"/>
                <a:cs typeface="+mj-cs"/>
              </a:rPr>
              <a:t>Stand for ambition. </a:t>
            </a:r>
            <a:r>
              <a:rPr lang="en-GB" sz="1800" b="1" kern="1200" dirty="0">
                <a:solidFill>
                  <a:schemeClr val="accent1"/>
                </a:solidFill>
                <a:effectLst/>
                <a:latin typeface="Overpass Medium" pitchFamily="2" charset="77"/>
                <a:ea typeface="+mj-ea"/>
                <a:cs typeface="+mj-cs"/>
              </a:rPr>
              <a:t>kent.ac.uk</a:t>
            </a:r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C033DB55-947A-305D-C322-8B9E30FE0F7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37557" y="4574585"/>
            <a:ext cx="4711107" cy="746125"/>
          </a:xfrm>
        </p:spPr>
        <p:txBody>
          <a:bodyPr>
            <a:normAutofit/>
          </a:bodyPr>
          <a:lstStyle>
            <a:lvl1pPr marL="0" indent="0">
              <a:buNone/>
              <a:defRPr sz="4000" b="1" i="0">
                <a:solidFill>
                  <a:schemeClr val="tx1"/>
                </a:solidFill>
                <a:latin typeface="Overpass SemiBold" pitchFamily="2" charset="77"/>
              </a:defRPr>
            </a:lvl1pPr>
          </a:lstStyle>
          <a:p>
            <a:pPr lvl="0"/>
            <a:r>
              <a:rPr lang="en-GB" dirty="0"/>
              <a:t>Subtitle here.</a:t>
            </a:r>
            <a:endParaRPr lang="en-US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A315236-3B32-771D-216E-7D6674D7C1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7557" y="2078174"/>
            <a:ext cx="4711107" cy="214468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6600" b="1" i="0">
                <a:solidFill>
                  <a:schemeClr val="tx1"/>
                </a:solidFill>
                <a:latin typeface="Overpass" pitchFamily="2" charset="77"/>
              </a:defRPr>
            </a:lvl1pPr>
          </a:lstStyle>
          <a:p>
            <a:r>
              <a:rPr lang="en-GB" dirty="0"/>
              <a:t>Your title </a:t>
            </a:r>
            <a:br>
              <a:rPr lang="en-GB" dirty="0"/>
            </a:br>
            <a:r>
              <a:rPr lang="en-GB" dirty="0"/>
              <a:t>here.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829624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ple - Text &amp; Pictur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7F90A1AF-A084-F4CD-26F9-FFB3C35FF5F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7189" y="-8825"/>
            <a:ext cx="4683360" cy="68668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A213D0E-DE64-2889-AE16-EB8CF4771B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676170" y="-36768"/>
            <a:ext cx="7533785" cy="6894768"/>
          </a:xfrm>
          <a:prstGeom prst="rect">
            <a:avLst/>
          </a:prstGeom>
          <a:solidFill>
            <a:schemeClr val="accent1">
              <a:lumMod val="20000"/>
              <a:lumOff val="80000"/>
              <a:alpha val="2002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4EB0D2B-4788-A74C-87A2-D7FA0613442D}"/>
              </a:ext>
            </a:extLst>
          </p:cNvPr>
          <p:cNvCxnSpPr>
            <a:cxnSpLocks/>
          </p:cNvCxnSpPr>
          <p:nvPr userDrawn="1"/>
        </p:nvCxnSpPr>
        <p:spPr>
          <a:xfrm>
            <a:off x="5760525" y="4116511"/>
            <a:ext cx="3657600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7CA1BE80-D742-CE76-45F7-57788F50A5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21571" y="335056"/>
            <a:ext cx="1458013" cy="98425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787118FF-4A15-3284-48D8-D828924F6C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72310" y="-6592"/>
            <a:ext cx="687192" cy="68719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0974BC9-01C6-20A8-D440-56AE74CF3C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7690" y="-8824"/>
            <a:ext cx="687192" cy="136545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Parallelogram 25">
            <a:extLst>
              <a:ext uri="{FF2B5EF4-FFF2-40B4-BE49-F238E27FC236}">
                <a16:creationId xmlns:a16="http://schemas.microsoft.com/office/drawing/2014/main" id="{321C3E75-7E41-5893-5C51-9BB2F81ADD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11242320" y="3038044"/>
            <a:ext cx="1935270" cy="1831585"/>
          </a:xfrm>
          <a:prstGeom prst="parallelogram">
            <a:avLst>
              <a:gd name="adj" fmla="val 52517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Parallelogram 26">
            <a:extLst>
              <a:ext uri="{FF2B5EF4-FFF2-40B4-BE49-F238E27FC236}">
                <a16:creationId xmlns:a16="http://schemas.microsoft.com/office/drawing/2014/main" id="{889CAA62-5114-8286-BAAD-2943426D7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11150577" y="4864149"/>
            <a:ext cx="3162009" cy="2033476"/>
          </a:xfrm>
          <a:prstGeom prst="parallelogram">
            <a:avLst>
              <a:gd name="adj" fmla="val 52517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37C98B70-BAB3-11CD-7C7F-EB6936E969FD}"/>
              </a:ext>
            </a:extLst>
          </p:cNvPr>
          <p:cNvSpPr txBox="1">
            <a:spLocks/>
          </p:cNvSpPr>
          <p:nvPr userDrawn="1"/>
        </p:nvSpPr>
        <p:spPr>
          <a:xfrm>
            <a:off x="5661762" y="5769529"/>
            <a:ext cx="2488721" cy="660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6000" b="1" kern="1200" smtClean="0">
                <a:solidFill>
                  <a:schemeClr val="tx1"/>
                </a:solidFill>
                <a:effectLst/>
                <a:latin typeface="Overpass Medium" pitchFamily="2" charset="77"/>
                <a:ea typeface="+mj-ea"/>
                <a:cs typeface="+mj-cs"/>
              </a:defRPr>
            </a:lvl1pPr>
          </a:lstStyle>
          <a:p>
            <a:r>
              <a:rPr lang="en-GB" sz="1400" b="0" i="0" kern="1200" dirty="0">
                <a:solidFill>
                  <a:schemeClr val="accent1"/>
                </a:solidFill>
                <a:effectLst/>
                <a:latin typeface="Overpass Medium" pitchFamily="2" charset="77"/>
                <a:ea typeface="+mj-ea"/>
                <a:cs typeface="+mj-cs"/>
              </a:rPr>
              <a:t>Stand for ambition. </a:t>
            </a:r>
            <a:r>
              <a:rPr lang="en-GB" sz="1800" b="1" i="0" kern="1200" dirty="0">
                <a:solidFill>
                  <a:schemeClr val="accent1"/>
                </a:solidFill>
                <a:effectLst/>
                <a:latin typeface="Overpass Medium" pitchFamily="2" charset="77"/>
                <a:ea typeface="+mj-ea"/>
                <a:cs typeface="+mj-cs"/>
              </a:rPr>
              <a:t>k</a:t>
            </a:r>
            <a:r>
              <a:rPr lang="en-GB" sz="1800" b="1" kern="1200" dirty="0">
                <a:solidFill>
                  <a:schemeClr val="accent1"/>
                </a:solidFill>
                <a:effectLst/>
                <a:latin typeface="Overpass Medium" pitchFamily="2" charset="77"/>
                <a:ea typeface="+mj-ea"/>
                <a:cs typeface="+mj-cs"/>
              </a:rPr>
              <a:t>ent.ac.uk</a:t>
            </a:r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E0578A92-AC57-A4BA-5287-3157383F095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60525" y="4574585"/>
            <a:ext cx="4711107" cy="746125"/>
          </a:xfrm>
        </p:spPr>
        <p:txBody>
          <a:bodyPr>
            <a:normAutofit/>
          </a:bodyPr>
          <a:lstStyle>
            <a:lvl1pPr marL="0" indent="0">
              <a:buNone/>
              <a:defRPr sz="4000" b="1" i="0">
                <a:solidFill>
                  <a:schemeClr val="tx1"/>
                </a:solidFill>
                <a:latin typeface="Overpass SemiBold" pitchFamily="2" charset="77"/>
              </a:defRPr>
            </a:lvl1pPr>
          </a:lstStyle>
          <a:p>
            <a:pPr lvl="0"/>
            <a:r>
              <a:rPr lang="en-GB" dirty="0"/>
              <a:t>Subtitle here.</a:t>
            </a:r>
            <a:endParaRPr lang="en-US" dirty="0"/>
          </a:p>
        </p:txBody>
      </p:sp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D8CE25FB-3C2C-354E-1775-0CBE490F8D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0525" y="2078174"/>
            <a:ext cx="4711107" cy="214468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6600" b="1" i="0">
                <a:solidFill>
                  <a:schemeClr val="tx1"/>
                </a:solidFill>
                <a:latin typeface="Overpass" pitchFamily="2" charset="77"/>
              </a:defRPr>
            </a:lvl1pPr>
          </a:lstStyle>
          <a:p>
            <a:r>
              <a:rPr lang="en-GB" dirty="0"/>
              <a:t>Your title </a:t>
            </a:r>
            <a:br>
              <a:rPr lang="en-GB" dirty="0"/>
            </a:br>
            <a:r>
              <a:rPr lang="en-GB" dirty="0"/>
              <a:t>here.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022845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- Text &amp; Pictur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8B18DDC-A9A9-AD3F-9BB5-5BEB8A59880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7190" y="3422287"/>
            <a:ext cx="12210303" cy="3435713"/>
          </a:xfrm>
        </p:spPr>
        <p:txBody>
          <a:bodyPr/>
          <a:lstStyle/>
          <a:p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AFC92F8-B5D6-8246-F09E-48F7ED6CA7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-36768"/>
            <a:ext cx="12209956" cy="3465768"/>
          </a:xfrm>
          <a:prstGeom prst="rect">
            <a:avLst/>
          </a:prstGeom>
          <a:solidFill>
            <a:schemeClr val="accent1">
              <a:lumMod val="20000"/>
              <a:lumOff val="80000"/>
              <a:alpha val="2002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D9CA963-3608-7240-1547-8C34AEEECB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826" y="335056"/>
            <a:ext cx="1458013" cy="98425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49A1B60F-0158-824B-BAC8-ADBE705174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821210" y="-6694"/>
            <a:ext cx="687192" cy="68719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0D7B548-5C1C-0DB9-8E90-394AA7F311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511998" y="-6981"/>
            <a:ext cx="687192" cy="136545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Parallelogram 19">
            <a:extLst>
              <a:ext uri="{FF2B5EF4-FFF2-40B4-BE49-F238E27FC236}">
                <a16:creationId xmlns:a16="http://schemas.microsoft.com/office/drawing/2014/main" id="{EBDAC13E-F339-EDD1-00AC-956AE09F56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55356" y="5253873"/>
            <a:ext cx="1842483" cy="1617533"/>
          </a:xfrm>
          <a:prstGeom prst="parallelogram">
            <a:avLst>
              <a:gd name="adj" fmla="val 52898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Parallelogram 20">
            <a:extLst>
              <a:ext uri="{FF2B5EF4-FFF2-40B4-BE49-F238E27FC236}">
                <a16:creationId xmlns:a16="http://schemas.microsoft.com/office/drawing/2014/main" id="{0087BF5C-981B-0E46-7784-61056B8D1F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-1016981" y="3422288"/>
            <a:ext cx="1935270" cy="1831585"/>
          </a:xfrm>
          <a:prstGeom prst="parallelogram">
            <a:avLst>
              <a:gd name="adj" fmla="val 52517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ACAC0CB2-8CAC-E686-2461-47C54A89B6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6265" y="1818161"/>
            <a:ext cx="9343477" cy="143638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6600" b="1" i="0">
                <a:solidFill>
                  <a:schemeClr val="tx1"/>
                </a:solidFill>
                <a:latin typeface="Overpass" pitchFamily="2" charset="77"/>
              </a:defRPr>
            </a:lvl1pPr>
          </a:lstStyle>
          <a:p>
            <a:r>
              <a:rPr lang="en-GB" dirty="0"/>
              <a:t>Your title here.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781355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ple - Text Intro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5D8D45A-F361-D5AC-1E73-826ACEC9D5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-8167"/>
            <a:ext cx="12192000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58F2AEE-E22C-312D-54EE-443CA81A38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826" y="335056"/>
            <a:ext cx="1458013" cy="98425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13027D3-949D-CC15-261E-5A192CE1FE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0936646" y="65170"/>
            <a:ext cx="1328691" cy="1182017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DC6847C5-3628-7B0D-55A2-7E1AC69D50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626520" y="1312178"/>
            <a:ext cx="1376483" cy="286209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Parallelogram 21">
            <a:extLst>
              <a:ext uri="{FF2B5EF4-FFF2-40B4-BE49-F238E27FC236}">
                <a16:creationId xmlns:a16="http://schemas.microsoft.com/office/drawing/2014/main" id="{4F3CBBBC-6986-5A41-492D-8D557DCAED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6742827" y="4169183"/>
            <a:ext cx="2890672" cy="3180917"/>
          </a:xfrm>
          <a:prstGeom prst="parallelogram">
            <a:avLst>
              <a:gd name="adj" fmla="val 52517"/>
            </a:avLst>
          </a:prstGeom>
          <a:solidFill>
            <a:srgbClr val="9D80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E29437A-80F1-A9A2-1E44-113CFC1AEE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016963" y="-8167"/>
            <a:ext cx="1182017" cy="1327473"/>
          </a:xfrm>
          <a:prstGeom prst="rect">
            <a:avLst/>
          </a:prstGeom>
          <a:solidFill>
            <a:srgbClr val="9D80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043BDA2-729E-5F9D-78ED-239D7BD07A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009982" y="4166912"/>
            <a:ext cx="1182017" cy="1196939"/>
          </a:xfrm>
          <a:prstGeom prst="rect">
            <a:avLst/>
          </a:prstGeom>
          <a:solidFill>
            <a:srgbClr val="9D80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6D5B2378-5A85-2C36-B345-5BB2BF5B5DE8}"/>
              </a:ext>
            </a:extLst>
          </p:cNvPr>
          <p:cNvSpPr txBox="1">
            <a:spLocks/>
          </p:cNvSpPr>
          <p:nvPr userDrawn="1"/>
        </p:nvSpPr>
        <p:spPr>
          <a:xfrm>
            <a:off x="445247" y="5862544"/>
            <a:ext cx="2488721" cy="660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6000" b="1" kern="1200" smtClean="0">
                <a:solidFill>
                  <a:schemeClr val="tx1"/>
                </a:solidFill>
                <a:effectLst/>
                <a:latin typeface="Overpass Medium" pitchFamily="2" charset="77"/>
                <a:ea typeface="+mj-ea"/>
                <a:cs typeface="+mj-cs"/>
              </a:defRPr>
            </a:lvl1pPr>
          </a:lstStyle>
          <a:p>
            <a:r>
              <a:rPr lang="en-GB" sz="1400" b="0" i="0" kern="1200" dirty="0">
                <a:solidFill>
                  <a:schemeClr val="tx1"/>
                </a:solidFill>
                <a:effectLst/>
                <a:latin typeface="Overpass Medium" pitchFamily="2" charset="77"/>
                <a:ea typeface="+mj-ea"/>
                <a:cs typeface="+mj-cs"/>
              </a:rPr>
              <a:t>Stand for ambition. </a:t>
            </a:r>
            <a:r>
              <a:rPr lang="en-GB" sz="1800" b="1" kern="1200" dirty="0">
                <a:solidFill>
                  <a:schemeClr val="tx1"/>
                </a:solidFill>
                <a:effectLst/>
                <a:latin typeface="Overpass Medium" pitchFamily="2" charset="77"/>
                <a:ea typeface="+mj-ea"/>
                <a:cs typeface="+mj-cs"/>
              </a:rPr>
              <a:t>kent.ac.uk</a:t>
            </a:r>
          </a:p>
        </p:txBody>
      </p:sp>
    </p:spTree>
    <p:extLst>
      <p:ext uri="{BB962C8B-B14F-4D97-AF65-F5344CB8AC3E}">
        <p14:creationId xmlns:p14="http://schemas.microsoft.com/office/powerpoint/2010/main" val="160918667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-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123D45E-DB47-7FFE-1170-108C289B4D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-36768"/>
            <a:ext cx="12209956" cy="6894768"/>
          </a:xfrm>
          <a:prstGeom prst="rect">
            <a:avLst/>
          </a:prstGeom>
          <a:solidFill>
            <a:schemeClr val="accent1">
              <a:lumMod val="20000"/>
              <a:lumOff val="80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55EECD3-C0E3-AE3E-076F-D3837E1F82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21571" y="335056"/>
            <a:ext cx="1458013" cy="984250"/>
          </a:xfrm>
          <a:prstGeom prst="rect">
            <a:avLst/>
          </a:prstGeom>
        </p:spPr>
      </p:pic>
      <p:sp>
        <p:nvSpPr>
          <p:cNvPr id="24" name="Parallelogram 23">
            <a:extLst>
              <a:ext uri="{FF2B5EF4-FFF2-40B4-BE49-F238E27FC236}">
                <a16:creationId xmlns:a16="http://schemas.microsoft.com/office/drawing/2014/main" id="{4C1C3FC5-A09E-DB17-0CED-C00D431F6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V="1">
            <a:off x="11469559" y="6496208"/>
            <a:ext cx="764018" cy="775254"/>
          </a:xfrm>
          <a:prstGeom prst="parallelogram">
            <a:avLst>
              <a:gd name="adj" fmla="val 52517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15344C2-62F2-F6C7-7C3E-8B2D4B5082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6980" y="342036"/>
            <a:ext cx="312416" cy="33808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F0F1935-241D-42D5-620D-10A18E062D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194878" y="-211056"/>
            <a:ext cx="351236" cy="7549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7B2FCB-F92F-60E8-AEA6-DE86C540CF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1173" y="1979112"/>
            <a:ext cx="10095978" cy="4313675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CC7E1EF4-07B1-A96E-3DA2-507FDA8F03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1173" y="596385"/>
            <a:ext cx="7312874" cy="6530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5000" b="0" i="0">
                <a:latin typeface="Overpass Medium" pitchFamily="2" charset="77"/>
              </a:defRPr>
            </a:lvl1pPr>
          </a:lstStyle>
          <a:p>
            <a:r>
              <a:rPr lang="en-GB" dirty="0"/>
              <a:t>Click here to add text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020121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- Text &amp; Small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60FB6D0-6320-92AE-E7DA-DC656763FE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-36768"/>
            <a:ext cx="12209956" cy="6894768"/>
          </a:xfrm>
          <a:prstGeom prst="rect">
            <a:avLst/>
          </a:prstGeom>
          <a:solidFill>
            <a:schemeClr val="accent1">
              <a:lumMod val="20000"/>
              <a:lumOff val="80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arallelogram 4">
            <a:extLst>
              <a:ext uri="{FF2B5EF4-FFF2-40B4-BE49-F238E27FC236}">
                <a16:creationId xmlns:a16="http://schemas.microsoft.com/office/drawing/2014/main" id="{25A1EE52-8A80-C5CB-35F9-F004728464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V="1">
            <a:off x="11469559" y="6496208"/>
            <a:ext cx="764018" cy="775254"/>
          </a:xfrm>
          <a:prstGeom prst="parallelogram">
            <a:avLst>
              <a:gd name="adj" fmla="val 52517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B2475E0-FE9D-217C-C821-B285CEF68D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6980" y="342036"/>
            <a:ext cx="312416" cy="33808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D05C8FE-2B7B-86F1-F1CB-4CD453AC2D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194878" y="-211056"/>
            <a:ext cx="351236" cy="7549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8E145E1-0A17-6CA8-77E7-B77DF8C6BA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21571" y="335056"/>
            <a:ext cx="1458013" cy="98425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7B2FCB-F92F-60E8-AEA6-DE86C540CF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4712" y="1979112"/>
            <a:ext cx="5031288" cy="4313675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CC7E1EF4-07B1-A96E-3DA2-507FDA8F03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4712" y="596385"/>
            <a:ext cx="7312874" cy="6530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5000" b="0" i="0">
                <a:latin typeface="Overpass Medium" pitchFamily="2" charset="77"/>
              </a:defRPr>
            </a:lvl1pPr>
          </a:lstStyle>
          <a:p>
            <a:r>
              <a:rPr lang="en-GB" dirty="0"/>
              <a:t>Click here to add text</a:t>
            </a:r>
            <a:endParaRPr lang="en-US" dirty="0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760BA0D0-FF80-6BD5-E0AF-849FA7EACA9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483350" y="1979613"/>
            <a:ext cx="4643438" cy="4313174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0208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- Picture &amp; 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6">
            <a:extLst>
              <a:ext uri="{FF2B5EF4-FFF2-40B4-BE49-F238E27FC236}">
                <a16:creationId xmlns:a16="http://schemas.microsoft.com/office/drawing/2014/main" id="{DDE6D906-0F76-A069-F8B3-460F792608E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7190" y="1"/>
            <a:ext cx="12210303" cy="6858000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F6E8338-D3C0-AF1D-58CE-4BC1216B66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4591" y="335056"/>
            <a:ext cx="1458013" cy="984250"/>
          </a:xfrm>
          <a:prstGeom prst="rect">
            <a:avLst/>
          </a:prstGeom>
        </p:spPr>
      </p:pic>
      <p:sp>
        <p:nvSpPr>
          <p:cNvPr id="6" name="Parallelogram 5">
            <a:extLst>
              <a:ext uri="{FF2B5EF4-FFF2-40B4-BE49-F238E27FC236}">
                <a16:creationId xmlns:a16="http://schemas.microsoft.com/office/drawing/2014/main" id="{32CEEF4C-25E3-3845-CC2C-9E188F5F24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-1" y="5944909"/>
            <a:ext cx="1842483" cy="1617533"/>
          </a:xfrm>
          <a:prstGeom prst="parallelogram">
            <a:avLst>
              <a:gd name="adj" fmla="val 52898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Parallelogram 6">
            <a:extLst>
              <a:ext uri="{FF2B5EF4-FFF2-40B4-BE49-F238E27FC236}">
                <a16:creationId xmlns:a16="http://schemas.microsoft.com/office/drawing/2014/main" id="{2426DCC2-C443-4A42-1F42-8F5A778D71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-1093762" y="4113324"/>
            <a:ext cx="1935270" cy="1831585"/>
          </a:xfrm>
          <a:prstGeom prst="parallelogram">
            <a:avLst>
              <a:gd name="adj" fmla="val 52517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193230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- Picture &amp; Logo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6">
            <a:extLst>
              <a:ext uri="{FF2B5EF4-FFF2-40B4-BE49-F238E27FC236}">
                <a16:creationId xmlns:a16="http://schemas.microsoft.com/office/drawing/2014/main" id="{20E5E6C5-8017-569B-5D3E-5FE76987E54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7190" y="1"/>
            <a:ext cx="12210303" cy="6858000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F6E8338-D3C0-AF1D-58CE-4BC1216B66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4591" y="335056"/>
            <a:ext cx="1458013" cy="98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05976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- Triple Text &amp; Pictur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24804FE-810D-2D47-D26B-D6A75E59FD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-36768"/>
            <a:ext cx="12209956" cy="6894768"/>
          </a:xfrm>
          <a:prstGeom prst="rect">
            <a:avLst/>
          </a:prstGeom>
          <a:solidFill>
            <a:schemeClr val="accent1">
              <a:lumMod val="20000"/>
              <a:lumOff val="80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id="{1F559438-3A59-CAE3-AC9E-82ED0E6E6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V="1">
            <a:off x="11469559" y="6496208"/>
            <a:ext cx="764018" cy="775254"/>
          </a:xfrm>
          <a:prstGeom prst="parallelogram">
            <a:avLst>
              <a:gd name="adj" fmla="val 52517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7889584-28D8-FE26-9A59-4417233E5E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6980" y="342036"/>
            <a:ext cx="312416" cy="33808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5CAB609-3531-DA1C-133F-7D5E9BE206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194878" y="-211056"/>
            <a:ext cx="351236" cy="7549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1DAC1CE-854E-B0E2-EAF9-F93171A2A1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21571" y="335056"/>
            <a:ext cx="1458013" cy="984250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CC7E1EF4-07B1-A96E-3DA2-507FDA8F03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4712" y="596385"/>
            <a:ext cx="7312874" cy="6530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5000" b="0" i="0">
                <a:latin typeface="Overpass Medium" pitchFamily="2" charset="77"/>
              </a:defRPr>
            </a:lvl1pPr>
          </a:lstStyle>
          <a:p>
            <a:r>
              <a:rPr lang="en-GB" dirty="0"/>
              <a:t>Click here to add text</a:t>
            </a:r>
            <a:endParaRPr lang="en-US" dirty="0"/>
          </a:p>
        </p:txBody>
      </p:sp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5EA7B4CA-F9B4-EF0A-579F-CC0FD1E8E25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02882" y="1935377"/>
            <a:ext cx="2885648" cy="2885648"/>
          </a:xfrm>
        </p:spPr>
        <p:txBody>
          <a:bodyPr/>
          <a:lstStyle/>
          <a:p>
            <a:endParaRPr lang="en-US"/>
          </a:p>
        </p:txBody>
      </p:sp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B90D53F9-62C3-C3EA-AFA9-E2320FEABD0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645542" y="1935377"/>
            <a:ext cx="2885648" cy="2885648"/>
          </a:xfrm>
        </p:spPr>
        <p:txBody>
          <a:bodyPr/>
          <a:lstStyle/>
          <a:p>
            <a:endParaRPr lang="en-US"/>
          </a:p>
        </p:txBody>
      </p:sp>
      <p:sp>
        <p:nvSpPr>
          <p:cNvPr id="12" name="Picture Placeholder 5">
            <a:extLst>
              <a:ext uri="{FF2B5EF4-FFF2-40B4-BE49-F238E27FC236}">
                <a16:creationId xmlns:a16="http://schemas.microsoft.com/office/drawing/2014/main" id="{6A7C8CB1-5956-6E7D-4D12-3C9104DD623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374026" y="1935377"/>
            <a:ext cx="2885648" cy="2885648"/>
          </a:xfrm>
        </p:spPr>
        <p:txBody>
          <a:bodyPr/>
          <a:lstStyle/>
          <a:p>
            <a:endParaRPr lang="en-US"/>
          </a:p>
        </p:txBody>
      </p:sp>
      <p:sp>
        <p:nvSpPr>
          <p:cNvPr id="17" name="Text Placeholder 20">
            <a:extLst>
              <a:ext uri="{FF2B5EF4-FFF2-40B4-BE49-F238E27FC236}">
                <a16:creationId xmlns:a16="http://schemas.microsoft.com/office/drawing/2014/main" id="{4F02D1A4-9C15-3810-C522-C911B13DA1F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89968" y="5143500"/>
            <a:ext cx="2911475" cy="1216025"/>
          </a:xfrm>
        </p:spPr>
        <p:txBody>
          <a:bodyPr/>
          <a:lstStyle>
            <a:lvl1pPr>
              <a:defRPr sz="1100"/>
            </a:lvl1pPr>
          </a:lstStyle>
          <a:p>
            <a:pPr lvl="0"/>
            <a:r>
              <a:rPr lang="en-GB" dirty="0"/>
              <a:t>Click to edit Master text </a:t>
            </a:r>
          </a:p>
          <a:p>
            <a:pPr lvl="0"/>
            <a:r>
              <a:rPr lang="en-GB" dirty="0"/>
              <a:t>A</a:t>
            </a:r>
          </a:p>
          <a:p>
            <a:pPr lvl="0"/>
            <a:r>
              <a:rPr lang="en-GB" dirty="0"/>
              <a:t>B</a:t>
            </a:r>
          </a:p>
          <a:p>
            <a:pPr lvl="0"/>
            <a:r>
              <a:rPr lang="en-GB" dirty="0"/>
              <a:t>C</a:t>
            </a:r>
          </a:p>
        </p:txBody>
      </p:sp>
      <p:sp>
        <p:nvSpPr>
          <p:cNvPr id="18" name="Text Placeholder 20">
            <a:extLst>
              <a:ext uri="{FF2B5EF4-FFF2-40B4-BE49-F238E27FC236}">
                <a16:creationId xmlns:a16="http://schemas.microsoft.com/office/drawing/2014/main" id="{74CEF33F-4ACA-4304-A683-5CF2B0DCC91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632629" y="5143500"/>
            <a:ext cx="2911475" cy="1216025"/>
          </a:xfrm>
        </p:spPr>
        <p:txBody>
          <a:bodyPr/>
          <a:lstStyle>
            <a:lvl1pPr>
              <a:defRPr sz="1100"/>
            </a:lvl1pPr>
          </a:lstStyle>
          <a:p>
            <a:pPr lvl="0"/>
            <a:r>
              <a:rPr lang="en-GB" dirty="0"/>
              <a:t>Click to edit Master text </a:t>
            </a:r>
          </a:p>
          <a:p>
            <a:pPr lvl="0"/>
            <a:r>
              <a:rPr lang="en-GB" dirty="0"/>
              <a:t>A</a:t>
            </a:r>
          </a:p>
          <a:p>
            <a:pPr lvl="0"/>
            <a:r>
              <a:rPr lang="en-GB" dirty="0"/>
              <a:t>B</a:t>
            </a:r>
          </a:p>
          <a:p>
            <a:pPr lvl="0"/>
            <a:r>
              <a:rPr lang="en-GB" dirty="0"/>
              <a:t>C</a:t>
            </a:r>
          </a:p>
        </p:txBody>
      </p:sp>
      <p:sp>
        <p:nvSpPr>
          <p:cNvPr id="19" name="Text Placeholder 20">
            <a:extLst>
              <a:ext uri="{FF2B5EF4-FFF2-40B4-BE49-F238E27FC236}">
                <a16:creationId xmlns:a16="http://schemas.microsoft.com/office/drawing/2014/main" id="{4D60B058-6A0B-12AE-6FD4-355A3FCF0B2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361112" y="5143500"/>
            <a:ext cx="2911475" cy="1216025"/>
          </a:xfrm>
        </p:spPr>
        <p:txBody>
          <a:bodyPr/>
          <a:lstStyle>
            <a:lvl1pPr>
              <a:defRPr sz="1100"/>
            </a:lvl1pPr>
          </a:lstStyle>
          <a:p>
            <a:pPr lvl="0"/>
            <a:r>
              <a:rPr lang="en-GB" dirty="0"/>
              <a:t>Click to edit Master text </a:t>
            </a:r>
          </a:p>
          <a:p>
            <a:pPr lvl="0"/>
            <a:r>
              <a:rPr lang="en-GB" dirty="0"/>
              <a:t>A</a:t>
            </a:r>
          </a:p>
          <a:p>
            <a:pPr lvl="0"/>
            <a:r>
              <a:rPr lang="en-GB" dirty="0"/>
              <a:t>B</a:t>
            </a:r>
          </a:p>
          <a:p>
            <a:pPr lvl="0"/>
            <a:r>
              <a:rPr lang="en-GB" dirty="0"/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47237690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- Ch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7EB28F4-E0E4-B0B5-746A-50A38B96D2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-36768"/>
            <a:ext cx="12209956" cy="6894768"/>
          </a:xfrm>
          <a:prstGeom prst="rect">
            <a:avLst/>
          </a:prstGeom>
          <a:solidFill>
            <a:schemeClr val="accent1">
              <a:lumMod val="20000"/>
              <a:lumOff val="80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Parallelogram 9">
            <a:extLst>
              <a:ext uri="{FF2B5EF4-FFF2-40B4-BE49-F238E27FC236}">
                <a16:creationId xmlns:a16="http://schemas.microsoft.com/office/drawing/2014/main" id="{51525A05-B8A1-3918-AFB4-A7B1971BF1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V="1">
            <a:off x="11469559" y="6496208"/>
            <a:ext cx="764018" cy="775254"/>
          </a:xfrm>
          <a:prstGeom prst="parallelogram">
            <a:avLst>
              <a:gd name="adj" fmla="val 52517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E243A14-786E-D99F-7075-157250C671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6980" y="342036"/>
            <a:ext cx="312416" cy="33808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1CD356C-A596-B3AD-1175-FAF67AB698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194878" y="-211056"/>
            <a:ext cx="351236" cy="7549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C29068C9-8CE5-7DEB-69B1-7F7231479D33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373111166"/>
              </p:ext>
            </p:extLst>
          </p:nvPr>
        </p:nvGraphicFramePr>
        <p:xfrm>
          <a:off x="5604706" y="1842684"/>
          <a:ext cx="6056284" cy="43677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85436C86-8DE4-02CB-96FE-F182EE735C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4591" y="335056"/>
            <a:ext cx="1458013" cy="984250"/>
          </a:xfrm>
          <a:prstGeom prst="rect">
            <a:avLst/>
          </a:prstGeom>
        </p:spPr>
      </p:pic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71172B64-5F15-7CA4-3F87-DB0DA7CED7F4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352741672"/>
              </p:ext>
            </p:extLst>
          </p:nvPr>
        </p:nvGraphicFramePr>
        <p:xfrm>
          <a:off x="376000" y="1842684"/>
          <a:ext cx="6056284" cy="43677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920E5166-6C8E-4888-723A-41841B96E7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4712" y="596385"/>
            <a:ext cx="7312874" cy="6530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5000" b="0" i="0">
                <a:latin typeface="Overpass Medium" pitchFamily="2" charset="77"/>
              </a:defRPr>
            </a:lvl1pPr>
          </a:lstStyle>
          <a:p>
            <a:r>
              <a:rPr lang="en-GB" dirty="0"/>
              <a:t>Click here to add text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022677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-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8BD8CBA-0827-96BA-AE51-49882E95D7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-36768"/>
            <a:ext cx="12209956" cy="6894768"/>
          </a:xfrm>
          <a:prstGeom prst="rect">
            <a:avLst/>
          </a:prstGeom>
          <a:solidFill>
            <a:schemeClr val="accent1">
              <a:lumMod val="20000"/>
              <a:lumOff val="80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Parallelogram 9">
            <a:extLst>
              <a:ext uri="{FF2B5EF4-FFF2-40B4-BE49-F238E27FC236}">
                <a16:creationId xmlns:a16="http://schemas.microsoft.com/office/drawing/2014/main" id="{CE6292B5-CA87-57B5-D0C7-980C00E151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V="1">
            <a:off x="11469559" y="6496208"/>
            <a:ext cx="764018" cy="775254"/>
          </a:xfrm>
          <a:prstGeom prst="parallelogram">
            <a:avLst>
              <a:gd name="adj" fmla="val 52517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7A93151-76B9-08DC-F6B2-C3C85215BA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6980" y="342036"/>
            <a:ext cx="312416" cy="33808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4C96E9F-2CCF-8EBE-C23F-92F8CE0801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194878" y="-211056"/>
            <a:ext cx="351236" cy="7549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39F475B-8876-127F-1C90-68D8FEE12C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21571" y="335056"/>
            <a:ext cx="1458013" cy="984250"/>
          </a:xfrm>
          <a:prstGeom prst="rect">
            <a:avLst/>
          </a:prstGeom>
        </p:spPr>
      </p:pic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5BF8A6FF-00C5-CDB4-82AB-3FC1E6BBE5EB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2734591289"/>
              </p:ext>
            </p:extLst>
          </p:nvPr>
        </p:nvGraphicFramePr>
        <p:xfrm>
          <a:off x="370496" y="1344361"/>
          <a:ext cx="8128000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A62E513A-9855-36A9-7BB4-3FA1D20D6C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4712" y="596385"/>
            <a:ext cx="7312874" cy="6530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5000" b="0" i="0">
                <a:latin typeface="Overpass Medium" pitchFamily="2" charset="77"/>
              </a:defRPr>
            </a:lvl1pPr>
          </a:lstStyle>
          <a:p>
            <a:r>
              <a:rPr lang="en-GB" dirty="0"/>
              <a:t>Click here to add text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144244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- Text &amp; Picture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E5F454E-7420-A1C9-9EBD-31BF1E9FF7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-36768"/>
            <a:ext cx="12209956" cy="6894768"/>
          </a:xfrm>
          <a:prstGeom prst="rect">
            <a:avLst/>
          </a:prstGeom>
          <a:solidFill>
            <a:schemeClr val="accent1">
              <a:lumMod val="20000"/>
              <a:lumOff val="80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arallelogram 2">
            <a:extLst>
              <a:ext uri="{FF2B5EF4-FFF2-40B4-BE49-F238E27FC236}">
                <a16:creationId xmlns:a16="http://schemas.microsoft.com/office/drawing/2014/main" id="{11558B62-457F-C70B-CB34-6061C70510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V="1">
            <a:off x="11469559" y="6496208"/>
            <a:ext cx="764018" cy="775254"/>
          </a:xfrm>
          <a:prstGeom prst="parallelogram">
            <a:avLst>
              <a:gd name="adj" fmla="val 52517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C87CFEC-5909-0651-8E6C-48DBBAC65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6980" y="342036"/>
            <a:ext cx="312416" cy="33808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D2219D8-5CFE-F1EF-70C5-EFB77A8F92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194878" y="-211056"/>
            <a:ext cx="351236" cy="7549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1AA5918-4D02-5A39-3967-339D3C1096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21571" y="335056"/>
            <a:ext cx="1458013" cy="984250"/>
          </a:xfrm>
          <a:prstGeom prst="rect">
            <a:avLst/>
          </a:prstGeom>
        </p:spPr>
      </p:pic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FD3D65C7-BC80-3EB0-591B-432566BAA14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4712" y="596385"/>
            <a:ext cx="7312874" cy="6530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5000" b="0" i="0">
                <a:latin typeface="Overpass Medium" pitchFamily="2" charset="77"/>
              </a:defRPr>
            </a:lvl1pPr>
          </a:lstStyle>
          <a:p>
            <a:r>
              <a:rPr lang="en-GB" dirty="0"/>
              <a:t>Click here to add text</a:t>
            </a:r>
            <a:endParaRPr lang="en-US" dirty="0"/>
          </a:p>
        </p:txBody>
      </p:sp>
      <p:sp>
        <p:nvSpPr>
          <p:cNvPr id="40" name="Picture Placeholder 5">
            <a:extLst>
              <a:ext uri="{FF2B5EF4-FFF2-40B4-BE49-F238E27FC236}">
                <a16:creationId xmlns:a16="http://schemas.microsoft.com/office/drawing/2014/main" id="{74946B11-355B-FFD0-8DFA-339FD1C6F072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1064712" y="1938310"/>
            <a:ext cx="703135" cy="710241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endParaRPr lang="en-US" dirty="0"/>
          </a:p>
        </p:txBody>
      </p:sp>
      <p:sp>
        <p:nvSpPr>
          <p:cNvPr id="41" name="Text Placeholder 20">
            <a:extLst>
              <a:ext uri="{FF2B5EF4-FFF2-40B4-BE49-F238E27FC236}">
                <a16:creationId xmlns:a16="http://schemas.microsoft.com/office/drawing/2014/main" id="{56817FD7-5066-5FB2-5F54-E4DEDBD3E6A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045373" y="1945417"/>
            <a:ext cx="2911475" cy="710242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pPr lvl="0"/>
            <a:r>
              <a:rPr lang="en-GB" dirty="0"/>
              <a:t>Click to edit Master text </a:t>
            </a:r>
          </a:p>
        </p:txBody>
      </p:sp>
      <p:sp>
        <p:nvSpPr>
          <p:cNvPr id="42" name="Picture Placeholder 5">
            <a:extLst>
              <a:ext uri="{FF2B5EF4-FFF2-40B4-BE49-F238E27FC236}">
                <a16:creationId xmlns:a16="http://schemas.microsoft.com/office/drawing/2014/main" id="{36454948-456D-FF37-7B85-CFBD797B0924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1064712" y="3157510"/>
            <a:ext cx="703135" cy="710241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endParaRPr lang="en-US" dirty="0"/>
          </a:p>
        </p:txBody>
      </p:sp>
      <p:sp>
        <p:nvSpPr>
          <p:cNvPr id="43" name="Text Placeholder 20">
            <a:extLst>
              <a:ext uri="{FF2B5EF4-FFF2-40B4-BE49-F238E27FC236}">
                <a16:creationId xmlns:a16="http://schemas.microsoft.com/office/drawing/2014/main" id="{D6E8776C-EB8F-8D8D-40BC-D66E9BDAA712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45373" y="3164617"/>
            <a:ext cx="2911475" cy="710242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pPr lvl="0"/>
            <a:r>
              <a:rPr lang="en-GB" dirty="0"/>
              <a:t>Click to edit Master text </a:t>
            </a:r>
          </a:p>
        </p:txBody>
      </p:sp>
      <p:sp>
        <p:nvSpPr>
          <p:cNvPr id="44" name="Picture Placeholder 5">
            <a:extLst>
              <a:ext uri="{FF2B5EF4-FFF2-40B4-BE49-F238E27FC236}">
                <a16:creationId xmlns:a16="http://schemas.microsoft.com/office/drawing/2014/main" id="{18359FA8-DC51-92B5-631C-1F8DF5F4DE65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1064712" y="4397975"/>
            <a:ext cx="703135" cy="710241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endParaRPr lang="en-US" dirty="0"/>
          </a:p>
        </p:txBody>
      </p:sp>
      <p:sp>
        <p:nvSpPr>
          <p:cNvPr id="45" name="Text Placeholder 20">
            <a:extLst>
              <a:ext uri="{FF2B5EF4-FFF2-40B4-BE49-F238E27FC236}">
                <a16:creationId xmlns:a16="http://schemas.microsoft.com/office/drawing/2014/main" id="{F412C033-0A9C-CE33-561D-85A4CDEC2627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2045373" y="4405082"/>
            <a:ext cx="2911475" cy="710242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pPr lvl="0"/>
            <a:r>
              <a:rPr lang="en-GB" dirty="0"/>
              <a:t>Click to edit Master text </a:t>
            </a:r>
          </a:p>
        </p:txBody>
      </p:sp>
      <p:sp>
        <p:nvSpPr>
          <p:cNvPr id="46" name="Picture Placeholder 5">
            <a:extLst>
              <a:ext uri="{FF2B5EF4-FFF2-40B4-BE49-F238E27FC236}">
                <a16:creationId xmlns:a16="http://schemas.microsoft.com/office/drawing/2014/main" id="{8936E9B3-6D96-F9CB-9133-B7F403F5D737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1064712" y="5574645"/>
            <a:ext cx="703135" cy="710241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endParaRPr lang="en-US" dirty="0"/>
          </a:p>
        </p:txBody>
      </p:sp>
      <p:sp>
        <p:nvSpPr>
          <p:cNvPr id="47" name="Text Placeholder 20">
            <a:extLst>
              <a:ext uri="{FF2B5EF4-FFF2-40B4-BE49-F238E27FC236}">
                <a16:creationId xmlns:a16="http://schemas.microsoft.com/office/drawing/2014/main" id="{0403FBAD-01D2-58D9-29FF-C9A8EF26703D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2045373" y="5581752"/>
            <a:ext cx="2911475" cy="710242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pPr lvl="0"/>
            <a:r>
              <a:rPr lang="en-GB" dirty="0"/>
              <a:t>Click to edit Master text </a:t>
            </a:r>
          </a:p>
        </p:txBody>
      </p:sp>
      <p:sp>
        <p:nvSpPr>
          <p:cNvPr id="48" name="Picture Placeholder 5">
            <a:extLst>
              <a:ext uri="{FF2B5EF4-FFF2-40B4-BE49-F238E27FC236}">
                <a16:creationId xmlns:a16="http://schemas.microsoft.com/office/drawing/2014/main" id="{AB74B8BA-9E54-AB27-7A85-147E3C3C2694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6021560" y="1938310"/>
            <a:ext cx="703135" cy="710241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endParaRPr lang="en-US" dirty="0"/>
          </a:p>
        </p:txBody>
      </p:sp>
      <p:sp>
        <p:nvSpPr>
          <p:cNvPr id="49" name="Text Placeholder 20">
            <a:extLst>
              <a:ext uri="{FF2B5EF4-FFF2-40B4-BE49-F238E27FC236}">
                <a16:creationId xmlns:a16="http://schemas.microsoft.com/office/drawing/2014/main" id="{1A2383AA-6EEA-C603-35FB-14A7538940C1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7002221" y="1945417"/>
            <a:ext cx="2911475" cy="710242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pPr lvl="0"/>
            <a:r>
              <a:rPr lang="en-GB" dirty="0"/>
              <a:t>Click to edit Master text </a:t>
            </a:r>
          </a:p>
        </p:txBody>
      </p:sp>
      <p:sp>
        <p:nvSpPr>
          <p:cNvPr id="50" name="Picture Placeholder 5">
            <a:extLst>
              <a:ext uri="{FF2B5EF4-FFF2-40B4-BE49-F238E27FC236}">
                <a16:creationId xmlns:a16="http://schemas.microsoft.com/office/drawing/2014/main" id="{89D30028-FA88-B002-2FDD-B10E874CD36F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6021560" y="3157510"/>
            <a:ext cx="703135" cy="710241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endParaRPr lang="en-US" dirty="0"/>
          </a:p>
        </p:txBody>
      </p:sp>
      <p:sp>
        <p:nvSpPr>
          <p:cNvPr id="51" name="Text Placeholder 20">
            <a:extLst>
              <a:ext uri="{FF2B5EF4-FFF2-40B4-BE49-F238E27FC236}">
                <a16:creationId xmlns:a16="http://schemas.microsoft.com/office/drawing/2014/main" id="{B670A407-0B83-0F6D-3A85-23368357B96D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002221" y="3164617"/>
            <a:ext cx="2911475" cy="710242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pPr lvl="0"/>
            <a:r>
              <a:rPr lang="en-GB" dirty="0"/>
              <a:t>Click to edit Master text </a:t>
            </a:r>
          </a:p>
        </p:txBody>
      </p:sp>
      <p:sp>
        <p:nvSpPr>
          <p:cNvPr id="52" name="Picture Placeholder 5">
            <a:extLst>
              <a:ext uri="{FF2B5EF4-FFF2-40B4-BE49-F238E27FC236}">
                <a16:creationId xmlns:a16="http://schemas.microsoft.com/office/drawing/2014/main" id="{CB0BDBAC-4E2B-E701-95FD-A8A65EEF98DA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6021560" y="4397975"/>
            <a:ext cx="703135" cy="710241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endParaRPr lang="en-US" dirty="0"/>
          </a:p>
        </p:txBody>
      </p:sp>
      <p:sp>
        <p:nvSpPr>
          <p:cNvPr id="53" name="Text Placeholder 20">
            <a:extLst>
              <a:ext uri="{FF2B5EF4-FFF2-40B4-BE49-F238E27FC236}">
                <a16:creationId xmlns:a16="http://schemas.microsoft.com/office/drawing/2014/main" id="{FC9F926F-8091-D3E7-4A07-1781D41F4734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7002221" y="4405082"/>
            <a:ext cx="2911475" cy="710242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pPr lvl="0"/>
            <a:r>
              <a:rPr lang="en-GB" dirty="0"/>
              <a:t>Click to edit Master text </a:t>
            </a:r>
          </a:p>
        </p:txBody>
      </p:sp>
      <p:sp>
        <p:nvSpPr>
          <p:cNvPr id="54" name="Picture Placeholder 5">
            <a:extLst>
              <a:ext uri="{FF2B5EF4-FFF2-40B4-BE49-F238E27FC236}">
                <a16:creationId xmlns:a16="http://schemas.microsoft.com/office/drawing/2014/main" id="{D46A5666-A629-22CD-D4CF-53133ADC2BB2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6021560" y="5574645"/>
            <a:ext cx="703135" cy="710241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endParaRPr lang="en-US" dirty="0"/>
          </a:p>
        </p:txBody>
      </p:sp>
      <p:sp>
        <p:nvSpPr>
          <p:cNvPr id="55" name="Text Placeholder 20">
            <a:extLst>
              <a:ext uri="{FF2B5EF4-FFF2-40B4-BE49-F238E27FC236}">
                <a16:creationId xmlns:a16="http://schemas.microsoft.com/office/drawing/2014/main" id="{9531FA46-8EAB-D8C6-C5A3-890D5559D931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7002221" y="5581752"/>
            <a:ext cx="2911475" cy="710242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pPr lvl="0"/>
            <a:r>
              <a:rPr lang="en-GB" dirty="0"/>
              <a:t>Click to edit Master text </a:t>
            </a:r>
          </a:p>
        </p:txBody>
      </p:sp>
    </p:spTree>
    <p:extLst>
      <p:ext uri="{BB962C8B-B14F-4D97-AF65-F5344CB8AC3E}">
        <p14:creationId xmlns:p14="http://schemas.microsoft.com/office/powerpoint/2010/main" val="98078259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- Blan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1033B61-243E-23B9-D2B4-D8CBFCA715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-36768"/>
            <a:ext cx="12209956" cy="7007584"/>
          </a:xfrm>
          <a:prstGeom prst="rect">
            <a:avLst/>
          </a:prstGeom>
          <a:solidFill>
            <a:schemeClr val="accent1">
              <a:lumMod val="20000"/>
              <a:lumOff val="80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arallelogram 2">
            <a:extLst>
              <a:ext uri="{FF2B5EF4-FFF2-40B4-BE49-F238E27FC236}">
                <a16:creationId xmlns:a16="http://schemas.microsoft.com/office/drawing/2014/main" id="{0B17C645-6B6B-45D5-D9F7-08BD67D9C8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V="1">
            <a:off x="11469559" y="6496208"/>
            <a:ext cx="764018" cy="775254"/>
          </a:xfrm>
          <a:prstGeom prst="parallelogram">
            <a:avLst>
              <a:gd name="adj" fmla="val 52517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02A2116-9355-9CB2-2F01-0619DAB18F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6980" y="342036"/>
            <a:ext cx="312416" cy="33808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E6050CF-2A06-92AB-D808-D87D191BEC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194878" y="-211056"/>
            <a:ext cx="351236" cy="7549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F6E8338-D3C0-AF1D-58CE-4BC1216B66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4591" y="335056"/>
            <a:ext cx="1458013" cy="98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04046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- Blan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F6E8338-D3C0-AF1D-58CE-4BC1216B66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4591" y="335056"/>
            <a:ext cx="1458013" cy="98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6654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ple - Text Intro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>
            <a:extLst>
              <a:ext uri="{FF2B5EF4-FFF2-40B4-BE49-F238E27FC236}">
                <a16:creationId xmlns:a16="http://schemas.microsoft.com/office/drawing/2014/main" id="{29218735-3ABC-B6CD-7898-9BEC1A8BB3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55841" y="-12237"/>
            <a:ext cx="12299029" cy="692956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0663221-2E1F-2ED5-34C8-2D6A681FAB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663" y="547910"/>
            <a:ext cx="1047780" cy="570170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83AD5165-5BBA-B9C9-5DFA-B7572C3C0C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329758" y="-7654"/>
            <a:ext cx="2502879" cy="121635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682C501D-E620-5C46-9119-A1ED9E2D18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846596" y="1210817"/>
            <a:ext cx="2401521" cy="118646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C9A17D18-C326-6DF0-DED1-8694B6DA30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648409" y="2397284"/>
            <a:ext cx="1186365" cy="119556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Parallelogram 35">
            <a:extLst>
              <a:ext uri="{FF2B5EF4-FFF2-40B4-BE49-F238E27FC236}">
                <a16:creationId xmlns:a16="http://schemas.microsoft.com/office/drawing/2014/main" id="{BAEC76CA-EB52-9A0F-C917-37D45BFE6C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V="1">
            <a:off x="6265890" y="3576287"/>
            <a:ext cx="2354735" cy="2401518"/>
          </a:xfrm>
          <a:prstGeom prst="parallelogram">
            <a:avLst>
              <a:gd name="adj" fmla="val 52517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Title Placeholder 1">
            <a:extLst>
              <a:ext uri="{FF2B5EF4-FFF2-40B4-BE49-F238E27FC236}">
                <a16:creationId xmlns:a16="http://schemas.microsoft.com/office/drawing/2014/main" id="{61E5BD0A-DFD0-BDA5-1276-66B27DA71CD6}"/>
              </a:ext>
            </a:extLst>
          </p:cNvPr>
          <p:cNvSpPr txBox="1">
            <a:spLocks/>
          </p:cNvSpPr>
          <p:nvPr userDrawn="1"/>
        </p:nvSpPr>
        <p:spPr>
          <a:xfrm>
            <a:off x="445247" y="5862544"/>
            <a:ext cx="2488721" cy="660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6000" b="1" kern="1200" smtClean="0">
                <a:solidFill>
                  <a:schemeClr val="tx1"/>
                </a:solidFill>
                <a:effectLst/>
                <a:latin typeface="Overpass Medium" pitchFamily="2" charset="77"/>
                <a:ea typeface="+mj-ea"/>
                <a:cs typeface="+mj-cs"/>
              </a:defRPr>
            </a:lvl1pPr>
          </a:lstStyle>
          <a:p>
            <a:r>
              <a:rPr lang="en-GB" sz="1400" b="0" i="0" kern="1200" dirty="0">
                <a:solidFill>
                  <a:schemeClr val="bg1"/>
                </a:solidFill>
                <a:effectLst/>
                <a:latin typeface="Overpass Medium" pitchFamily="2" charset="77"/>
                <a:ea typeface="+mj-ea"/>
                <a:cs typeface="+mj-cs"/>
              </a:rPr>
              <a:t>Stand for ambition. 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Overpass Medium" pitchFamily="2" charset="77"/>
                <a:ea typeface="+mj-ea"/>
                <a:cs typeface="+mj-cs"/>
              </a:rPr>
              <a:t>kent.ac.uk</a:t>
            </a:r>
          </a:p>
        </p:txBody>
      </p:sp>
    </p:spTree>
    <p:extLst>
      <p:ext uri="{BB962C8B-B14F-4D97-AF65-F5344CB8AC3E}">
        <p14:creationId xmlns:p14="http://schemas.microsoft.com/office/powerpoint/2010/main" val="388800668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- Blank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9137288-2355-9B11-DDAD-9786E4AB4A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55841" y="-12237"/>
            <a:ext cx="12299029" cy="692956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18B737A-F89B-34F6-DA42-6086DB404E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707" y="547910"/>
            <a:ext cx="1047780" cy="570170"/>
          </a:xfrm>
          <a:prstGeom prst="rect">
            <a:avLst/>
          </a:prstGeom>
        </p:spPr>
      </p:pic>
      <p:sp>
        <p:nvSpPr>
          <p:cNvPr id="7" name="Parallelogram 6">
            <a:extLst>
              <a:ext uri="{FF2B5EF4-FFF2-40B4-BE49-F238E27FC236}">
                <a16:creationId xmlns:a16="http://schemas.microsoft.com/office/drawing/2014/main" id="{62197754-6497-4ED7-85BB-FE4DFF1670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V="1">
            <a:off x="11469559" y="6496208"/>
            <a:ext cx="764018" cy="775254"/>
          </a:xfrm>
          <a:prstGeom prst="parallelogram">
            <a:avLst>
              <a:gd name="adj" fmla="val 52517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3D6C2D2-46BD-B8EB-E875-40920C8E3A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30730" y="342036"/>
            <a:ext cx="312416" cy="33808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CB00B66-17D9-8CAC-E74B-FD56305013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171128" y="-211056"/>
            <a:ext cx="351236" cy="7549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616784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- Blank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9137288-2355-9B11-DDAD-9786E4AB4A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55841" y="-12237"/>
            <a:ext cx="12299029" cy="692956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18B737A-F89B-34F6-DA42-6086DB404E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707" y="547910"/>
            <a:ext cx="1047780" cy="570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80796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-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83B80767-282F-A1BB-005C-5B9711885C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55841" y="-12237"/>
            <a:ext cx="12299029" cy="692956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9A7129F-94F2-944E-7C7C-A35310D5F4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663" y="547910"/>
            <a:ext cx="1047780" cy="57017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696B113-4526-1089-B964-C0036F062A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343718" y="-14634"/>
            <a:ext cx="2502879" cy="1216353"/>
          </a:xfrm>
          <a:prstGeom prst="rect">
            <a:avLst/>
          </a:prstGeom>
          <a:solidFill>
            <a:srgbClr val="0189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4412D07-5209-4E33-AB48-842577BE3A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846596" y="1210817"/>
            <a:ext cx="2401521" cy="1186467"/>
          </a:xfrm>
          <a:prstGeom prst="rect">
            <a:avLst/>
          </a:prstGeom>
          <a:solidFill>
            <a:srgbClr val="2EA9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6F426E3-7DDE-FF9A-DF69-CF0CBB4830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648409" y="2397284"/>
            <a:ext cx="1186365" cy="1195567"/>
          </a:xfrm>
          <a:prstGeom prst="rect">
            <a:avLst/>
          </a:prstGeom>
          <a:solidFill>
            <a:srgbClr val="0189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Parallelogram 11">
            <a:extLst>
              <a:ext uri="{FF2B5EF4-FFF2-40B4-BE49-F238E27FC236}">
                <a16:creationId xmlns:a16="http://schemas.microsoft.com/office/drawing/2014/main" id="{1AF6C7F3-7AE7-AD0E-C562-596E1CE72A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V="1">
            <a:off x="6265890" y="3576287"/>
            <a:ext cx="2354735" cy="2401518"/>
          </a:xfrm>
          <a:prstGeom prst="parallelogram">
            <a:avLst>
              <a:gd name="adj" fmla="val 52517"/>
            </a:avLst>
          </a:prstGeom>
          <a:solidFill>
            <a:srgbClr val="2EA9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4A7488FC-7D2E-4214-49A9-6F80CDF038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 userDrawn="1"/>
        </p:nvSpPr>
        <p:spPr>
          <a:xfrm>
            <a:off x="445247" y="2903770"/>
            <a:ext cx="6210408" cy="23547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6000" b="0" i="0" kern="1200" smtClean="0">
                <a:solidFill>
                  <a:schemeClr val="tx1"/>
                </a:solidFill>
                <a:effectLst/>
                <a:latin typeface="Overpass SemiBold" pitchFamily="2" charset="77"/>
                <a:ea typeface="+mj-ea"/>
                <a:cs typeface="+mj-cs"/>
              </a:defRPr>
            </a:lvl1pPr>
          </a:lstStyle>
          <a:p>
            <a:r>
              <a:rPr lang="en-GB" sz="8800" b="1" dirty="0">
                <a:solidFill>
                  <a:schemeClr val="bg1"/>
                </a:solidFill>
                <a:latin typeface="Overpass" pitchFamily="2" charset="77"/>
              </a:rPr>
              <a:t>Thank </a:t>
            </a:r>
          </a:p>
          <a:p>
            <a:r>
              <a:rPr lang="en-GB" sz="8800" b="1" dirty="0">
                <a:solidFill>
                  <a:schemeClr val="bg1"/>
                </a:solidFill>
                <a:latin typeface="Overpass" pitchFamily="2" charset="77"/>
              </a:rPr>
              <a:t>you.</a:t>
            </a:r>
            <a:endParaRPr lang="en-GB" sz="8800" dirty="0">
              <a:solidFill>
                <a:schemeClr val="bg1"/>
              </a:solidFill>
              <a:latin typeface="Overpas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929876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- Photo Intro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EF0E8510-F2FC-BACD-8A1C-00D301F357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55841" y="-12237"/>
            <a:ext cx="12299029" cy="692956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37673C08-6275-2C54-D9AF-698F2CDEC3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663" y="547910"/>
            <a:ext cx="1047780" cy="57017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F1798BE-ABFB-ACCA-E11F-7781D6DC56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876683" y="-12238"/>
            <a:ext cx="1743284" cy="3491707"/>
          </a:xfrm>
          <a:prstGeom prst="rect">
            <a:avLst/>
          </a:prstGeom>
          <a:solidFill>
            <a:srgbClr val="87B9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arallelogram 4">
            <a:extLst>
              <a:ext uri="{FF2B5EF4-FFF2-40B4-BE49-F238E27FC236}">
                <a16:creationId xmlns:a16="http://schemas.microsoft.com/office/drawing/2014/main" id="{878DDEB8-683C-24B4-E3E7-A614D8183F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8619966" y="3479468"/>
            <a:ext cx="3684009" cy="3657601"/>
          </a:xfrm>
          <a:prstGeom prst="parallelogram">
            <a:avLst>
              <a:gd name="adj" fmla="val 52517"/>
            </a:avLst>
          </a:prstGeom>
          <a:solidFill>
            <a:srgbClr val="87B9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Parallelogram 7">
            <a:extLst>
              <a:ext uri="{FF2B5EF4-FFF2-40B4-BE49-F238E27FC236}">
                <a16:creationId xmlns:a16="http://schemas.microsoft.com/office/drawing/2014/main" id="{D17895EF-9B57-6A4E-9C72-5A43B16969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10363250" y="1768651"/>
            <a:ext cx="2701924" cy="1710816"/>
          </a:xfrm>
          <a:prstGeom prst="parallelogram">
            <a:avLst>
              <a:gd name="adj" fmla="val 52517"/>
            </a:avLst>
          </a:prstGeom>
          <a:solidFill>
            <a:srgbClr val="C0D7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 descr="A cross lit image of a female looking to the right with an ambitious facial expression.">
            <a:extLst>
              <a:ext uri="{FF2B5EF4-FFF2-40B4-BE49-F238E27FC236}">
                <a16:creationId xmlns:a16="http://schemas.microsoft.com/office/drawing/2014/main" id="{9E205128-2EC2-2D1F-65B1-99722776AC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83949" y="736270"/>
            <a:ext cx="5462804" cy="618106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A1C319C-C903-5D7E-1F1B-20835DE5D9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876683" y="5367646"/>
            <a:ext cx="1743284" cy="1637070"/>
          </a:xfrm>
          <a:prstGeom prst="rect">
            <a:avLst/>
          </a:prstGeom>
          <a:solidFill>
            <a:srgbClr val="C0D7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itle Placeholder 1">
            <a:extLst>
              <a:ext uri="{FF2B5EF4-FFF2-40B4-BE49-F238E27FC236}">
                <a16:creationId xmlns:a16="http://schemas.microsoft.com/office/drawing/2014/main" id="{13A504B6-B998-5367-D92E-EFC8E5FA7B56}"/>
              </a:ext>
            </a:extLst>
          </p:cNvPr>
          <p:cNvSpPr txBox="1">
            <a:spLocks/>
          </p:cNvSpPr>
          <p:nvPr userDrawn="1"/>
        </p:nvSpPr>
        <p:spPr>
          <a:xfrm>
            <a:off x="445247" y="5862544"/>
            <a:ext cx="2488721" cy="660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6000" b="1" kern="1200" smtClean="0">
                <a:solidFill>
                  <a:schemeClr val="tx1"/>
                </a:solidFill>
                <a:effectLst/>
                <a:latin typeface="Overpass Medium" pitchFamily="2" charset="77"/>
                <a:ea typeface="+mj-ea"/>
                <a:cs typeface="+mj-cs"/>
              </a:defRPr>
            </a:lvl1pPr>
          </a:lstStyle>
          <a:p>
            <a:r>
              <a:rPr lang="en-GB" sz="1400" b="0" i="0" kern="1200" dirty="0">
                <a:solidFill>
                  <a:schemeClr val="bg1"/>
                </a:solidFill>
                <a:effectLst/>
                <a:latin typeface="Overpass Medium" pitchFamily="2" charset="77"/>
                <a:ea typeface="+mj-ea"/>
                <a:cs typeface="+mj-cs"/>
              </a:rPr>
              <a:t>Stand for ambition. 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Overpass Medium" pitchFamily="2" charset="77"/>
                <a:ea typeface="+mj-ea"/>
                <a:cs typeface="+mj-cs"/>
              </a:rPr>
              <a:t>kent.ac.uk</a:t>
            </a:r>
          </a:p>
        </p:txBody>
      </p:sp>
      <p:sp>
        <p:nvSpPr>
          <p:cNvPr id="27" name="Title Placeholder 1">
            <a:extLst>
              <a:ext uri="{FF2B5EF4-FFF2-40B4-BE49-F238E27FC236}">
                <a16:creationId xmlns:a16="http://schemas.microsoft.com/office/drawing/2014/main" id="{80A33B6B-29FD-5876-D257-3051F2EEA5A2}"/>
              </a:ext>
            </a:extLst>
          </p:cNvPr>
          <p:cNvSpPr txBox="1">
            <a:spLocks/>
          </p:cNvSpPr>
          <p:nvPr userDrawn="1"/>
        </p:nvSpPr>
        <p:spPr>
          <a:xfrm>
            <a:off x="445247" y="2521834"/>
            <a:ext cx="6210408" cy="23547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6000" b="0" i="0" kern="1200" smtClean="0">
                <a:solidFill>
                  <a:schemeClr val="tx1"/>
                </a:solidFill>
                <a:effectLst/>
                <a:latin typeface="Overpass SemiBold" pitchFamily="2" charset="77"/>
                <a:ea typeface="+mj-ea"/>
                <a:cs typeface="+mj-cs"/>
              </a:defRPr>
            </a:lvl1pPr>
          </a:lstStyle>
          <a:p>
            <a:r>
              <a:rPr lang="en-GB" b="1" dirty="0">
                <a:solidFill>
                  <a:schemeClr val="bg1"/>
                </a:solidFill>
                <a:latin typeface="Overpass" pitchFamily="2" charset="77"/>
              </a:rPr>
              <a:t>We’re here to make ambition count.</a:t>
            </a:r>
            <a:endParaRPr lang="en-GB" dirty="0">
              <a:solidFill>
                <a:schemeClr val="bg1"/>
              </a:solidFill>
              <a:latin typeface="Overpas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79182265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- Photo Intro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B0330B4E-5204-0211-99A1-9BA203007D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3186" y="-36768"/>
            <a:ext cx="12205185" cy="6894768"/>
          </a:xfrm>
          <a:prstGeom prst="rect">
            <a:avLst/>
          </a:prstGeom>
          <a:solidFill>
            <a:srgbClr val="87B923">
              <a:alpha val="97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CAD5AB5-D692-DEF6-586A-61427A18B2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826" y="335056"/>
            <a:ext cx="1458013" cy="98425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EB6DD22-6EB4-1B5F-C6DE-4DB25D4FB9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876683" y="-12238"/>
            <a:ext cx="1743284" cy="3491707"/>
          </a:xfrm>
          <a:prstGeom prst="rect">
            <a:avLst/>
          </a:prstGeom>
          <a:solidFill>
            <a:srgbClr val="87B9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Parallelogram 11">
            <a:extLst>
              <a:ext uri="{FF2B5EF4-FFF2-40B4-BE49-F238E27FC236}">
                <a16:creationId xmlns:a16="http://schemas.microsoft.com/office/drawing/2014/main" id="{5E4ABC8A-62B0-15C0-ABDD-80F9BA7D50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8619966" y="3479468"/>
            <a:ext cx="3684009" cy="3657601"/>
          </a:xfrm>
          <a:prstGeom prst="parallelogram">
            <a:avLst>
              <a:gd name="adj" fmla="val 52517"/>
            </a:avLst>
          </a:prstGeom>
          <a:solidFill>
            <a:srgbClr val="87B9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Parallelogram 12">
            <a:extLst>
              <a:ext uri="{FF2B5EF4-FFF2-40B4-BE49-F238E27FC236}">
                <a16:creationId xmlns:a16="http://schemas.microsoft.com/office/drawing/2014/main" id="{785DB184-0F30-CB3A-E087-D03001E73E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10363250" y="1768651"/>
            <a:ext cx="2701924" cy="1710816"/>
          </a:xfrm>
          <a:prstGeom prst="parallelogram">
            <a:avLst>
              <a:gd name="adj" fmla="val 52517"/>
            </a:avLst>
          </a:prstGeom>
          <a:solidFill>
            <a:srgbClr val="C0D7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Picture 13" descr="A cross lit image of a female looking to the right with an ambitious facial expression.">
            <a:extLst>
              <a:ext uri="{FF2B5EF4-FFF2-40B4-BE49-F238E27FC236}">
                <a16:creationId xmlns:a16="http://schemas.microsoft.com/office/drawing/2014/main" id="{EF3E739E-30CA-416E-AF04-7855B4799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83949" y="736270"/>
            <a:ext cx="5462804" cy="618106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992BA596-9572-AF4F-6D25-E7EEEFA4F4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876683" y="5367646"/>
            <a:ext cx="1743284" cy="1637070"/>
          </a:xfrm>
          <a:prstGeom prst="rect">
            <a:avLst/>
          </a:prstGeom>
          <a:solidFill>
            <a:srgbClr val="C0D7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itle Placeholder 1">
            <a:extLst>
              <a:ext uri="{FF2B5EF4-FFF2-40B4-BE49-F238E27FC236}">
                <a16:creationId xmlns:a16="http://schemas.microsoft.com/office/drawing/2014/main" id="{F7C3F1B0-E430-A87A-6F14-D9C44DAE8D24}"/>
              </a:ext>
            </a:extLst>
          </p:cNvPr>
          <p:cNvSpPr txBox="1">
            <a:spLocks/>
          </p:cNvSpPr>
          <p:nvPr userDrawn="1"/>
        </p:nvSpPr>
        <p:spPr>
          <a:xfrm>
            <a:off x="445247" y="5862544"/>
            <a:ext cx="2488721" cy="660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6000" b="1" kern="1200" smtClean="0">
                <a:solidFill>
                  <a:schemeClr val="tx1"/>
                </a:solidFill>
                <a:effectLst/>
                <a:latin typeface="Overpass Medium" pitchFamily="2" charset="77"/>
                <a:ea typeface="+mj-ea"/>
                <a:cs typeface="+mj-cs"/>
              </a:defRPr>
            </a:lvl1pPr>
          </a:lstStyle>
          <a:p>
            <a:r>
              <a:rPr lang="en-GB" sz="1400" b="0" i="0" kern="1200" dirty="0">
                <a:solidFill>
                  <a:schemeClr val="tx1"/>
                </a:solidFill>
                <a:effectLst/>
                <a:latin typeface="Overpass Medium" pitchFamily="2" charset="77"/>
                <a:ea typeface="+mj-ea"/>
                <a:cs typeface="+mj-cs"/>
              </a:rPr>
              <a:t>Stand for ambition. </a:t>
            </a:r>
            <a:r>
              <a:rPr lang="en-GB" sz="1800" b="1" kern="1200" dirty="0">
                <a:solidFill>
                  <a:schemeClr val="tx1"/>
                </a:solidFill>
                <a:effectLst/>
                <a:latin typeface="Overpass Medium" pitchFamily="2" charset="77"/>
                <a:ea typeface="+mj-ea"/>
                <a:cs typeface="+mj-cs"/>
              </a:rPr>
              <a:t>kent.ac.uk</a:t>
            </a:r>
          </a:p>
        </p:txBody>
      </p:sp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112A3EB8-AA17-F47B-3889-EA675427C8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5247" y="2521834"/>
            <a:ext cx="5650753" cy="23547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lang="en-GB" sz="6000" b="0" i="0" smtClean="0">
                <a:effectLst/>
                <a:latin typeface="Overpass SemiBold" pitchFamily="2" charset="77"/>
              </a:defRPr>
            </a:lvl1pPr>
          </a:lstStyle>
          <a:p>
            <a:r>
              <a:rPr lang="en-GB" b="1" dirty="0">
                <a:solidFill>
                  <a:srgbClr val="00040E"/>
                </a:solidFill>
                <a:effectLst/>
                <a:latin typeface="Overpass" pitchFamily="2" charset="77"/>
              </a:rPr>
              <a:t>We’re here to make ambition count.</a:t>
            </a:r>
            <a:endParaRPr lang="en-GB" dirty="0">
              <a:solidFill>
                <a:srgbClr val="00040E"/>
              </a:solidFill>
              <a:effectLst/>
              <a:latin typeface="Overpas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6775119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- Text Intro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EADCCF0-0E68-2344-0C98-D4A2A2DA2F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3186" y="-36768"/>
            <a:ext cx="12205185" cy="6894768"/>
          </a:xfrm>
          <a:prstGeom prst="rect">
            <a:avLst/>
          </a:prstGeom>
          <a:solidFill>
            <a:srgbClr val="87B923">
              <a:alpha val="97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58F2AEE-E22C-312D-54EE-443CA81A38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826" y="335056"/>
            <a:ext cx="1458013" cy="98425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DC6847C5-3628-7B0D-55A2-7E1AC69D50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638395" y="1324053"/>
            <a:ext cx="1376483" cy="2862098"/>
          </a:xfrm>
          <a:prstGeom prst="rect">
            <a:avLst/>
          </a:prstGeom>
          <a:solidFill>
            <a:srgbClr val="87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Parallelogram 21">
            <a:extLst>
              <a:ext uri="{FF2B5EF4-FFF2-40B4-BE49-F238E27FC236}">
                <a16:creationId xmlns:a16="http://schemas.microsoft.com/office/drawing/2014/main" id="{4F3CBBBC-6986-5A41-492D-8D557DCAED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6742827" y="4169183"/>
            <a:ext cx="2890672" cy="3180917"/>
          </a:xfrm>
          <a:prstGeom prst="parallelogram">
            <a:avLst>
              <a:gd name="adj" fmla="val 52517"/>
            </a:avLst>
          </a:prstGeom>
          <a:solidFill>
            <a:srgbClr val="C0D7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E29437A-80F1-A9A2-1E44-113CFC1AEE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016963" y="-8167"/>
            <a:ext cx="1182017" cy="1327473"/>
          </a:xfrm>
          <a:prstGeom prst="rect">
            <a:avLst/>
          </a:prstGeom>
          <a:solidFill>
            <a:srgbClr val="C0D7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043BDA2-729E-5F9D-78ED-239D7BD07A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021857" y="4190662"/>
            <a:ext cx="1182017" cy="1196939"/>
          </a:xfrm>
          <a:prstGeom prst="rect">
            <a:avLst/>
          </a:prstGeom>
          <a:solidFill>
            <a:srgbClr val="87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6D5B2378-5A85-2C36-B345-5BB2BF5B5DE8}"/>
              </a:ext>
            </a:extLst>
          </p:cNvPr>
          <p:cNvSpPr txBox="1">
            <a:spLocks/>
          </p:cNvSpPr>
          <p:nvPr userDrawn="1"/>
        </p:nvSpPr>
        <p:spPr>
          <a:xfrm>
            <a:off x="445247" y="5862544"/>
            <a:ext cx="2488721" cy="660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6000" b="1" kern="1200" smtClean="0">
                <a:solidFill>
                  <a:schemeClr val="tx1"/>
                </a:solidFill>
                <a:effectLst/>
                <a:latin typeface="Overpass Medium" pitchFamily="2" charset="77"/>
                <a:ea typeface="+mj-ea"/>
                <a:cs typeface="+mj-cs"/>
              </a:defRPr>
            </a:lvl1pPr>
          </a:lstStyle>
          <a:p>
            <a:r>
              <a:rPr lang="en-GB" sz="1400" b="0" i="0" kern="1200" dirty="0">
                <a:solidFill>
                  <a:schemeClr val="tx1"/>
                </a:solidFill>
                <a:effectLst/>
                <a:latin typeface="Overpass Medium" pitchFamily="2" charset="77"/>
                <a:ea typeface="+mj-ea"/>
                <a:cs typeface="+mj-cs"/>
              </a:rPr>
              <a:t>Stand for ambition. </a:t>
            </a:r>
            <a:r>
              <a:rPr lang="en-GB" sz="1800" b="1" kern="1200" dirty="0">
                <a:solidFill>
                  <a:schemeClr val="tx1"/>
                </a:solidFill>
                <a:effectLst/>
                <a:latin typeface="Overpass Medium" pitchFamily="2" charset="77"/>
                <a:ea typeface="+mj-ea"/>
                <a:cs typeface="+mj-cs"/>
              </a:rPr>
              <a:t>kent.ac.uk</a:t>
            </a:r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E5290B86-8A28-C92E-FB7F-3D40C4907BE9}"/>
              </a:ext>
            </a:extLst>
          </p:cNvPr>
          <p:cNvSpPr txBox="1">
            <a:spLocks/>
          </p:cNvSpPr>
          <p:nvPr userDrawn="1"/>
        </p:nvSpPr>
        <p:spPr>
          <a:xfrm>
            <a:off x="445247" y="2521834"/>
            <a:ext cx="6210408" cy="23547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6000" b="0" i="0" kern="1200" smtClean="0">
                <a:solidFill>
                  <a:schemeClr val="tx1"/>
                </a:solidFill>
                <a:effectLst/>
                <a:latin typeface="Overpass SemiBold" pitchFamily="2" charset="77"/>
                <a:ea typeface="+mj-ea"/>
                <a:cs typeface="+mj-cs"/>
              </a:defRPr>
            </a:lvl1pPr>
          </a:lstStyle>
          <a:p>
            <a:r>
              <a:rPr lang="en-GB" b="1">
                <a:solidFill>
                  <a:srgbClr val="00040E"/>
                </a:solidFill>
                <a:latin typeface="Overpass" pitchFamily="2" charset="77"/>
              </a:rPr>
              <a:t>We’re here to make ambition count.</a:t>
            </a:r>
            <a:endParaRPr lang="en-GB" dirty="0">
              <a:solidFill>
                <a:srgbClr val="00040E"/>
              </a:solidFill>
              <a:latin typeface="Overpas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34557496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- Text Intro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>
            <a:extLst>
              <a:ext uri="{FF2B5EF4-FFF2-40B4-BE49-F238E27FC236}">
                <a16:creationId xmlns:a16="http://schemas.microsoft.com/office/drawing/2014/main" id="{29218735-3ABC-B6CD-7898-9BEC1A8BB3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53515" y="-11875"/>
            <a:ext cx="12299029" cy="692956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0663221-2E1F-2ED5-34C8-2D6A681FAB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663" y="547910"/>
            <a:ext cx="1047780" cy="570170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83AD5165-5BBA-B9C9-5DFA-B7572C3C0C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329758" y="-7654"/>
            <a:ext cx="2502879" cy="1216353"/>
          </a:xfrm>
          <a:prstGeom prst="rect">
            <a:avLst/>
          </a:prstGeom>
          <a:solidFill>
            <a:srgbClr val="89B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682C501D-E620-5C46-9119-A1ED9E2D18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846596" y="1223054"/>
            <a:ext cx="2401521" cy="1186467"/>
          </a:xfrm>
          <a:prstGeom prst="rect">
            <a:avLst/>
          </a:prstGeom>
          <a:solidFill>
            <a:srgbClr val="C0D7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C9A17D18-C326-6DF0-DED1-8694B6DA30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648409" y="2397284"/>
            <a:ext cx="1186365" cy="1195567"/>
          </a:xfrm>
          <a:prstGeom prst="rect">
            <a:avLst/>
          </a:prstGeom>
          <a:solidFill>
            <a:srgbClr val="89B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Parallelogram 35">
            <a:extLst>
              <a:ext uri="{FF2B5EF4-FFF2-40B4-BE49-F238E27FC236}">
                <a16:creationId xmlns:a16="http://schemas.microsoft.com/office/drawing/2014/main" id="{BAEC76CA-EB52-9A0F-C917-37D45BFE6C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V="1">
            <a:off x="6265890" y="3576287"/>
            <a:ext cx="2354735" cy="2401518"/>
          </a:xfrm>
          <a:prstGeom prst="parallelogram">
            <a:avLst>
              <a:gd name="adj" fmla="val 52517"/>
            </a:avLst>
          </a:prstGeom>
          <a:solidFill>
            <a:srgbClr val="C0D7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Title Placeholder 1">
            <a:extLst>
              <a:ext uri="{FF2B5EF4-FFF2-40B4-BE49-F238E27FC236}">
                <a16:creationId xmlns:a16="http://schemas.microsoft.com/office/drawing/2014/main" id="{61E5BD0A-DFD0-BDA5-1276-66B27DA71CD6}"/>
              </a:ext>
            </a:extLst>
          </p:cNvPr>
          <p:cNvSpPr txBox="1">
            <a:spLocks/>
          </p:cNvSpPr>
          <p:nvPr userDrawn="1"/>
        </p:nvSpPr>
        <p:spPr>
          <a:xfrm>
            <a:off x="445247" y="5862544"/>
            <a:ext cx="2488721" cy="660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6000" b="1" kern="1200" smtClean="0">
                <a:solidFill>
                  <a:schemeClr val="tx1"/>
                </a:solidFill>
                <a:effectLst/>
                <a:latin typeface="Overpass Medium" pitchFamily="2" charset="77"/>
                <a:ea typeface="+mj-ea"/>
                <a:cs typeface="+mj-cs"/>
              </a:defRPr>
            </a:lvl1pPr>
          </a:lstStyle>
          <a:p>
            <a:r>
              <a:rPr lang="en-GB" sz="1400" b="0" i="0" kern="1200" dirty="0">
                <a:solidFill>
                  <a:schemeClr val="bg1"/>
                </a:solidFill>
                <a:effectLst/>
                <a:latin typeface="Overpass Medium" pitchFamily="2" charset="77"/>
                <a:ea typeface="+mj-ea"/>
                <a:cs typeface="+mj-cs"/>
              </a:rPr>
              <a:t>Stand for ambition. 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Overpass Medium" pitchFamily="2" charset="77"/>
                <a:ea typeface="+mj-ea"/>
                <a:cs typeface="+mj-cs"/>
              </a:rPr>
              <a:t>kent.ac.uk</a:t>
            </a:r>
          </a:p>
        </p:txBody>
      </p:sp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7170A5A0-522E-37BB-686D-1AC48B766309}"/>
              </a:ext>
            </a:extLst>
          </p:cNvPr>
          <p:cNvSpPr txBox="1">
            <a:spLocks/>
          </p:cNvSpPr>
          <p:nvPr userDrawn="1"/>
        </p:nvSpPr>
        <p:spPr>
          <a:xfrm>
            <a:off x="445247" y="2521834"/>
            <a:ext cx="6210408" cy="23547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6000" b="0" i="0" kern="1200" smtClean="0">
                <a:solidFill>
                  <a:schemeClr val="tx1"/>
                </a:solidFill>
                <a:effectLst/>
                <a:latin typeface="Overpass SemiBold" pitchFamily="2" charset="77"/>
                <a:ea typeface="+mj-ea"/>
                <a:cs typeface="+mj-cs"/>
              </a:defRPr>
            </a:lvl1pPr>
          </a:lstStyle>
          <a:p>
            <a:r>
              <a:rPr lang="en-GB" b="1" dirty="0">
                <a:solidFill>
                  <a:schemeClr val="bg1"/>
                </a:solidFill>
                <a:latin typeface="Overpass" pitchFamily="2" charset="77"/>
              </a:rPr>
              <a:t>We’re here to make ambition count.</a:t>
            </a:r>
            <a:endParaRPr lang="en-GB" dirty="0">
              <a:solidFill>
                <a:schemeClr val="bg1"/>
              </a:solidFill>
              <a:latin typeface="Overpas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09027662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-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09BAEDF-ABE7-EF0B-601B-8A0AAC9FF9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3186" y="-36768"/>
            <a:ext cx="12205185" cy="6894768"/>
          </a:xfrm>
          <a:prstGeom prst="rect">
            <a:avLst/>
          </a:prstGeom>
          <a:solidFill>
            <a:srgbClr val="87B923">
              <a:alpha val="97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D9CA963-3608-7240-1547-8C34AEEECB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826" y="335056"/>
            <a:ext cx="1458013" cy="984250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6E60E21-0F4B-C2C6-33CE-E2761EED9AD6}"/>
              </a:ext>
            </a:extLst>
          </p:cNvPr>
          <p:cNvCxnSpPr>
            <a:cxnSpLocks/>
          </p:cNvCxnSpPr>
          <p:nvPr userDrawn="1"/>
        </p:nvCxnSpPr>
        <p:spPr>
          <a:xfrm>
            <a:off x="544010" y="4209526"/>
            <a:ext cx="3657600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9357F080-168E-FEC2-F970-6089DB8905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829490" y="-4463"/>
            <a:ext cx="687192" cy="687192"/>
          </a:xfrm>
          <a:prstGeom prst="rect">
            <a:avLst/>
          </a:prstGeom>
          <a:solidFill>
            <a:srgbClr val="C0D7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655C63E-798F-9EC1-3C63-93A04D794A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516683" y="-8540"/>
            <a:ext cx="687192" cy="1365458"/>
          </a:xfrm>
          <a:prstGeom prst="rect">
            <a:avLst/>
          </a:prstGeom>
          <a:solidFill>
            <a:srgbClr val="88B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Parallelogram 26">
            <a:extLst>
              <a:ext uri="{FF2B5EF4-FFF2-40B4-BE49-F238E27FC236}">
                <a16:creationId xmlns:a16="http://schemas.microsoft.com/office/drawing/2014/main" id="{3FEC0748-761A-CB38-657F-6662B4275B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10416133" y="3428998"/>
            <a:ext cx="1830502" cy="1818138"/>
          </a:xfrm>
          <a:prstGeom prst="parallelogram">
            <a:avLst>
              <a:gd name="adj" fmla="val 52517"/>
            </a:avLst>
          </a:prstGeom>
          <a:solidFill>
            <a:srgbClr val="88B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Parallelogram 27">
            <a:extLst>
              <a:ext uri="{FF2B5EF4-FFF2-40B4-BE49-F238E27FC236}">
                <a16:creationId xmlns:a16="http://schemas.microsoft.com/office/drawing/2014/main" id="{2A3A2FCE-7724-89BE-8834-93E14319C2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10690826" y="5247136"/>
            <a:ext cx="2890672" cy="3180917"/>
          </a:xfrm>
          <a:prstGeom prst="parallelogram">
            <a:avLst>
              <a:gd name="adj" fmla="val 52517"/>
            </a:avLst>
          </a:prstGeom>
          <a:solidFill>
            <a:srgbClr val="C0D7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Title Placeholder 1">
            <a:extLst>
              <a:ext uri="{FF2B5EF4-FFF2-40B4-BE49-F238E27FC236}">
                <a16:creationId xmlns:a16="http://schemas.microsoft.com/office/drawing/2014/main" id="{9A52A94D-B000-E47C-A28D-4CC13883AA65}"/>
              </a:ext>
            </a:extLst>
          </p:cNvPr>
          <p:cNvSpPr txBox="1">
            <a:spLocks/>
          </p:cNvSpPr>
          <p:nvPr userDrawn="1"/>
        </p:nvSpPr>
        <p:spPr>
          <a:xfrm>
            <a:off x="445247" y="5862544"/>
            <a:ext cx="2488721" cy="660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6000" b="1" kern="1200" smtClean="0">
                <a:solidFill>
                  <a:schemeClr val="tx1"/>
                </a:solidFill>
                <a:effectLst/>
                <a:latin typeface="Overpass Medium" pitchFamily="2" charset="77"/>
                <a:ea typeface="+mj-ea"/>
                <a:cs typeface="+mj-cs"/>
              </a:defRPr>
            </a:lvl1pPr>
          </a:lstStyle>
          <a:p>
            <a:r>
              <a:rPr lang="en-GB" sz="1400" b="0" i="0" kern="1200" dirty="0">
                <a:solidFill>
                  <a:schemeClr val="accent1"/>
                </a:solidFill>
                <a:effectLst/>
                <a:latin typeface="Overpass Medium" pitchFamily="2" charset="77"/>
                <a:ea typeface="+mj-ea"/>
                <a:cs typeface="+mj-cs"/>
              </a:rPr>
              <a:t>Stand for ambition. </a:t>
            </a:r>
            <a:r>
              <a:rPr lang="en-GB" sz="1800" b="1" i="0" kern="1200" dirty="0">
                <a:solidFill>
                  <a:schemeClr val="accent1"/>
                </a:solidFill>
                <a:effectLst/>
                <a:latin typeface="Overpass Medium" pitchFamily="2" charset="77"/>
                <a:ea typeface="+mj-ea"/>
                <a:cs typeface="+mj-cs"/>
              </a:rPr>
              <a:t>k</a:t>
            </a:r>
            <a:r>
              <a:rPr lang="en-GB" sz="1800" b="1" kern="1200" dirty="0">
                <a:solidFill>
                  <a:schemeClr val="accent1"/>
                </a:solidFill>
                <a:effectLst/>
                <a:latin typeface="Overpass Medium" pitchFamily="2" charset="77"/>
                <a:ea typeface="+mj-ea"/>
                <a:cs typeface="+mj-cs"/>
              </a:rPr>
              <a:t>ent.ac.uk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B6FB10BE-6CCD-C9B0-F91D-43688E79C22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37557" y="4574585"/>
            <a:ext cx="4711107" cy="746125"/>
          </a:xfrm>
        </p:spPr>
        <p:txBody>
          <a:bodyPr>
            <a:normAutofit/>
          </a:bodyPr>
          <a:lstStyle>
            <a:lvl1pPr marL="0" indent="0">
              <a:buNone/>
              <a:defRPr sz="4000" b="1" i="0">
                <a:solidFill>
                  <a:schemeClr val="tx1"/>
                </a:solidFill>
                <a:latin typeface="Overpass SemiBold" pitchFamily="2" charset="77"/>
              </a:defRPr>
            </a:lvl1pPr>
          </a:lstStyle>
          <a:p>
            <a:pPr lvl="0"/>
            <a:r>
              <a:rPr lang="en-GB" dirty="0"/>
              <a:t>Subtitle here.</a:t>
            </a:r>
            <a:endParaRPr lang="en-US" dirty="0"/>
          </a:p>
        </p:txBody>
      </p:sp>
      <p:sp>
        <p:nvSpPr>
          <p:cNvPr id="31" name="Title Placeholder 1">
            <a:extLst>
              <a:ext uri="{FF2B5EF4-FFF2-40B4-BE49-F238E27FC236}">
                <a16:creationId xmlns:a16="http://schemas.microsoft.com/office/drawing/2014/main" id="{FF427FB1-7054-E47A-3D4B-1D12D80F43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7557" y="2078174"/>
            <a:ext cx="4711107" cy="214468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6600" b="1" i="0">
                <a:solidFill>
                  <a:schemeClr val="tx1"/>
                </a:solidFill>
                <a:latin typeface="Overpass" pitchFamily="2" charset="77"/>
              </a:defRPr>
            </a:lvl1pPr>
          </a:lstStyle>
          <a:p>
            <a:r>
              <a:rPr lang="en-GB" dirty="0"/>
              <a:t>Your title </a:t>
            </a:r>
            <a:br>
              <a:rPr lang="en-GB" dirty="0"/>
            </a:br>
            <a:r>
              <a:rPr lang="en-GB" dirty="0"/>
              <a:t>here.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441222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- Text &amp; Pictur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11214C0F-D059-C347-E967-2680EB9DBFF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351713" y="-36767"/>
            <a:ext cx="4851400" cy="6894768"/>
          </a:xfrm>
        </p:spPr>
        <p:txBody>
          <a:bodyPr/>
          <a:lstStyle/>
          <a:p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16395E4-F1CD-1237-6E72-ADEBD5ADB2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3185" y="-36768"/>
            <a:ext cx="7364898" cy="6894768"/>
          </a:xfrm>
          <a:prstGeom prst="rect">
            <a:avLst/>
          </a:prstGeom>
          <a:solidFill>
            <a:srgbClr val="87B923">
              <a:alpha val="97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6C61157D-8BA2-631D-FB3E-7B7F70FECF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826" y="335056"/>
            <a:ext cx="1458013" cy="984250"/>
          </a:xfrm>
          <a:prstGeom prst="rect">
            <a:avLst/>
          </a:prstGeom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45839C56-188C-DFEF-B4A2-E0B745ACE27B}"/>
              </a:ext>
            </a:extLst>
          </p:cNvPr>
          <p:cNvCxnSpPr>
            <a:cxnSpLocks/>
          </p:cNvCxnSpPr>
          <p:nvPr userDrawn="1"/>
        </p:nvCxnSpPr>
        <p:spPr>
          <a:xfrm>
            <a:off x="544010" y="4209526"/>
            <a:ext cx="3657600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Parallelogram 34">
            <a:extLst>
              <a:ext uri="{FF2B5EF4-FFF2-40B4-BE49-F238E27FC236}">
                <a16:creationId xmlns:a16="http://schemas.microsoft.com/office/drawing/2014/main" id="{D8CECAB1-6987-08CB-C9CA-6486FB027F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10666407" y="-701652"/>
            <a:ext cx="2690171" cy="2743618"/>
          </a:xfrm>
          <a:prstGeom prst="parallelogram">
            <a:avLst>
              <a:gd name="adj" fmla="val 52517"/>
            </a:avLst>
          </a:prstGeom>
          <a:solidFill>
            <a:srgbClr val="C0D7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822E957-B6D0-C95F-4B9A-1BABD52244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866190" y="1305033"/>
            <a:ext cx="514478" cy="514478"/>
          </a:xfrm>
          <a:prstGeom prst="rect">
            <a:avLst/>
          </a:prstGeom>
          <a:solidFill>
            <a:srgbClr val="C0D7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36517D83-6902-82AB-6525-E36485522B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684173" y="-4023"/>
            <a:ext cx="1182017" cy="1323329"/>
          </a:xfrm>
          <a:prstGeom prst="rect">
            <a:avLst/>
          </a:prstGeom>
          <a:solidFill>
            <a:srgbClr val="87B9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5F9FDF88-54F3-D3AF-0A23-032F206C4C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369661" y="6325588"/>
            <a:ext cx="1182017" cy="569180"/>
          </a:xfrm>
          <a:prstGeom prst="rect">
            <a:avLst/>
          </a:prstGeom>
          <a:solidFill>
            <a:srgbClr val="87B9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itle Placeholder 1">
            <a:extLst>
              <a:ext uri="{FF2B5EF4-FFF2-40B4-BE49-F238E27FC236}">
                <a16:creationId xmlns:a16="http://schemas.microsoft.com/office/drawing/2014/main" id="{38727397-FC1C-C20B-344B-68D879580EBA}"/>
              </a:ext>
            </a:extLst>
          </p:cNvPr>
          <p:cNvSpPr txBox="1">
            <a:spLocks/>
          </p:cNvSpPr>
          <p:nvPr userDrawn="1"/>
        </p:nvSpPr>
        <p:spPr>
          <a:xfrm>
            <a:off x="445247" y="5862544"/>
            <a:ext cx="2488721" cy="660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6000" b="1" kern="1200" smtClean="0">
                <a:solidFill>
                  <a:schemeClr val="tx1"/>
                </a:solidFill>
                <a:effectLst/>
                <a:latin typeface="Overpass Medium" pitchFamily="2" charset="77"/>
                <a:ea typeface="+mj-ea"/>
                <a:cs typeface="+mj-cs"/>
              </a:defRPr>
            </a:lvl1pPr>
          </a:lstStyle>
          <a:p>
            <a:r>
              <a:rPr lang="en-GB" sz="1400" b="0" i="0" kern="1200" dirty="0">
                <a:solidFill>
                  <a:schemeClr val="accent1"/>
                </a:solidFill>
                <a:effectLst/>
                <a:latin typeface="Overpass Medium" pitchFamily="2" charset="77"/>
                <a:ea typeface="+mj-ea"/>
                <a:cs typeface="+mj-cs"/>
              </a:rPr>
              <a:t>Stand for ambition. </a:t>
            </a:r>
            <a:r>
              <a:rPr lang="en-GB" sz="1800" b="1" i="0" kern="1200" dirty="0">
                <a:solidFill>
                  <a:schemeClr val="accent1"/>
                </a:solidFill>
                <a:effectLst/>
                <a:latin typeface="Overpass Medium" pitchFamily="2" charset="77"/>
                <a:ea typeface="+mj-ea"/>
                <a:cs typeface="+mj-cs"/>
              </a:rPr>
              <a:t>k</a:t>
            </a:r>
            <a:r>
              <a:rPr lang="en-GB" sz="1800" b="1" kern="1200" dirty="0">
                <a:solidFill>
                  <a:schemeClr val="accent1"/>
                </a:solidFill>
                <a:effectLst/>
                <a:latin typeface="Overpass Medium" pitchFamily="2" charset="77"/>
                <a:ea typeface="+mj-ea"/>
                <a:cs typeface="+mj-cs"/>
              </a:rPr>
              <a:t>ent.ac.uk</a:t>
            </a:r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C033DB55-947A-305D-C322-8B9E30FE0F7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37557" y="4574585"/>
            <a:ext cx="4711107" cy="746125"/>
          </a:xfrm>
        </p:spPr>
        <p:txBody>
          <a:bodyPr>
            <a:normAutofit/>
          </a:bodyPr>
          <a:lstStyle>
            <a:lvl1pPr marL="0" indent="0">
              <a:buNone/>
              <a:defRPr sz="4000" b="1" i="0">
                <a:solidFill>
                  <a:schemeClr val="tx1"/>
                </a:solidFill>
                <a:latin typeface="Overpass SemiBold" pitchFamily="2" charset="77"/>
              </a:defRPr>
            </a:lvl1pPr>
          </a:lstStyle>
          <a:p>
            <a:pPr lvl="0"/>
            <a:r>
              <a:rPr lang="en-GB" dirty="0"/>
              <a:t>Subtitle here.</a:t>
            </a:r>
            <a:endParaRPr lang="en-US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A315236-3B32-771D-216E-7D6674D7C1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7557" y="2078174"/>
            <a:ext cx="4711107" cy="214468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6600" b="1" i="0">
                <a:solidFill>
                  <a:schemeClr val="tx1"/>
                </a:solidFill>
                <a:latin typeface="Overpass" pitchFamily="2" charset="77"/>
              </a:defRPr>
            </a:lvl1pPr>
          </a:lstStyle>
          <a:p>
            <a:r>
              <a:rPr lang="en-GB" dirty="0"/>
              <a:t>Your title </a:t>
            </a:r>
            <a:br>
              <a:rPr lang="en-GB" dirty="0"/>
            </a:br>
            <a:r>
              <a:rPr lang="en-GB" dirty="0"/>
              <a:t>here.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65807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- Text &amp; Pictur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6">
            <a:extLst>
              <a:ext uri="{FF2B5EF4-FFF2-40B4-BE49-F238E27FC236}">
                <a16:creationId xmlns:a16="http://schemas.microsoft.com/office/drawing/2014/main" id="{06350DD9-8C7D-2F19-5747-957E48B4032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7189" y="-10953"/>
            <a:ext cx="4683360" cy="6868953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ECF710E-45FB-411F-45CA-D5BE6FB2CC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676170" y="-36768"/>
            <a:ext cx="7515829" cy="6894768"/>
          </a:xfrm>
          <a:prstGeom prst="rect">
            <a:avLst/>
          </a:prstGeom>
          <a:solidFill>
            <a:srgbClr val="87B923">
              <a:alpha val="97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4EB0D2B-4788-A74C-87A2-D7FA0613442D}"/>
              </a:ext>
            </a:extLst>
          </p:cNvPr>
          <p:cNvCxnSpPr>
            <a:cxnSpLocks/>
          </p:cNvCxnSpPr>
          <p:nvPr userDrawn="1"/>
        </p:nvCxnSpPr>
        <p:spPr>
          <a:xfrm>
            <a:off x="5760525" y="4116511"/>
            <a:ext cx="3657600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76F8B3A0-932D-EACC-63D6-90F6DB87DA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2310" y="-4463"/>
            <a:ext cx="687192" cy="6871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CA1BE80-D742-CE76-45F7-57788F50A5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21571" y="335056"/>
            <a:ext cx="1458013" cy="98425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787118FF-4A15-3284-48D8-D828924F6C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72310" y="-6592"/>
            <a:ext cx="687192" cy="687192"/>
          </a:xfrm>
          <a:prstGeom prst="rect">
            <a:avLst/>
          </a:prstGeom>
          <a:solidFill>
            <a:srgbClr val="C0D7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Parallelogram 25">
            <a:extLst>
              <a:ext uri="{FF2B5EF4-FFF2-40B4-BE49-F238E27FC236}">
                <a16:creationId xmlns:a16="http://schemas.microsoft.com/office/drawing/2014/main" id="{321C3E75-7E41-5893-5C51-9BB2F81ADD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11242320" y="3038044"/>
            <a:ext cx="1935270" cy="1831585"/>
          </a:xfrm>
          <a:prstGeom prst="parallelogram">
            <a:avLst>
              <a:gd name="adj" fmla="val 52517"/>
            </a:avLst>
          </a:prstGeom>
          <a:solidFill>
            <a:srgbClr val="87B9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Parallelogram 26">
            <a:extLst>
              <a:ext uri="{FF2B5EF4-FFF2-40B4-BE49-F238E27FC236}">
                <a16:creationId xmlns:a16="http://schemas.microsoft.com/office/drawing/2014/main" id="{889CAA62-5114-8286-BAAD-2943426D7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11150577" y="4864149"/>
            <a:ext cx="3162009" cy="2033476"/>
          </a:xfrm>
          <a:prstGeom prst="parallelogram">
            <a:avLst>
              <a:gd name="adj" fmla="val 52517"/>
            </a:avLst>
          </a:prstGeom>
          <a:solidFill>
            <a:srgbClr val="C0D7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663D727-C57D-40DB-74CE-CD81D75E7A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7690" y="-8824"/>
            <a:ext cx="687192" cy="1365459"/>
          </a:xfrm>
          <a:prstGeom prst="rect">
            <a:avLst/>
          </a:prstGeom>
          <a:solidFill>
            <a:srgbClr val="87B9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37C98B70-BAB3-11CD-7C7F-EB6936E969FD}"/>
              </a:ext>
            </a:extLst>
          </p:cNvPr>
          <p:cNvSpPr txBox="1">
            <a:spLocks/>
          </p:cNvSpPr>
          <p:nvPr userDrawn="1"/>
        </p:nvSpPr>
        <p:spPr>
          <a:xfrm>
            <a:off x="5661762" y="5769529"/>
            <a:ext cx="2488721" cy="660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6000" b="1" kern="1200" smtClean="0">
                <a:solidFill>
                  <a:schemeClr val="tx1"/>
                </a:solidFill>
                <a:effectLst/>
                <a:latin typeface="Overpass Medium" pitchFamily="2" charset="77"/>
                <a:ea typeface="+mj-ea"/>
                <a:cs typeface="+mj-cs"/>
              </a:defRPr>
            </a:lvl1pPr>
          </a:lstStyle>
          <a:p>
            <a:r>
              <a:rPr lang="en-GB" sz="1400" b="0" i="0" kern="1200" dirty="0">
                <a:solidFill>
                  <a:schemeClr val="accent1"/>
                </a:solidFill>
                <a:effectLst/>
                <a:latin typeface="Overpass Medium" pitchFamily="2" charset="77"/>
                <a:ea typeface="+mj-ea"/>
                <a:cs typeface="+mj-cs"/>
              </a:rPr>
              <a:t>Stand for ambition. </a:t>
            </a:r>
            <a:r>
              <a:rPr lang="en-GB" sz="1800" b="1" kern="1200" dirty="0">
                <a:solidFill>
                  <a:schemeClr val="accent1"/>
                </a:solidFill>
                <a:effectLst/>
                <a:latin typeface="Overpass Medium" pitchFamily="2" charset="77"/>
                <a:ea typeface="+mj-ea"/>
                <a:cs typeface="+mj-cs"/>
              </a:rPr>
              <a:t>kent.ac.uk</a:t>
            </a:r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E0578A92-AC57-A4BA-5287-3157383F095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94929" y="4574585"/>
            <a:ext cx="4711107" cy="746125"/>
          </a:xfrm>
        </p:spPr>
        <p:txBody>
          <a:bodyPr>
            <a:normAutofit/>
          </a:bodyPr>
          <a:lstStyle>
            <a:lvl1pPr marL="0" indent="0">
              <a:buNone/>
              <a:defRPr sz="4000" b="1" i="0">
                <a:solidFill>
                  <a:schemeClr val="tx1"/>
                </a:solidFill>
                <a:latin typeface="Overpass SemiBold" pitchFamily="2" charset="77"/>
              </a:defRPr>
            </a:lvl1pPr>
          </a:lstStyle>
          <a:p>
            <a:pPr lvl="0"/>
            <a:r>
              <a:rPr lang="en-GB" dirty="0"/>
              <a:t>Subtitle here.</a:t>
            </a:r>
            <a:endParaRPr lang="en-US" dirty="0"/>
          </a:p>
        </p:txBody>
      </p:sp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D8CE25FB-3C2C-354E-1775-0CBE490F8D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0525" y="2078174"/>
            <a:ext cx="4711107" cy="214468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6600" b="1" i="0">
                <a:solidFill>
                  <a:schemeClr val="tx1"/>
                </a:solidFill>
                <a:latin typeface="Overpass" pitchFamily="2" charset="77"/>
              </a:defRPr>
            </a:lvl1pPr>
          </a:lstStyle>
          <a:p>
            <a:r>
              <a:rPr lang="en-GB" dirty="0"/>
              <a:t>Your title </a:t>
            </a:r>
            <a:br>
              <a:rPr lang="en-GB" dirty="0"/>
            </a:br>
            <a:r>
              <a:rPr lang="en-GB" dirty="0"/>
              <a:t>here.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987800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ple -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C23D71B6-E4B0-DC8E-E013-DCA7E1E626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D9CA963-3608-7240-1547-8C34AEEECB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826" y="335056"/>
            <a:ext cx="1458013" cy="984250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6E60E21-0F4B-C2C6-33CE-E2761EED9AD6}"/>
              </a:ext>
            </a:extLst>
          </p:cNvPr>
          <p:cNvCxnSpPr>
            <a:cxnSpLocks/>
          </p:cNvCxnSpPr>
          <p:nvPr userDrawn="1"/>
        </p:nvCxnSpPr>
        <p:spPr>
          <a:xfrm>
            <a:off x="544010" y="4209526"/>
            <a:ext cx="3657600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9357F080-168E-FEC2-F970-6089DB8905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829490" y="-26234"/>
            <a:ext cx="687192" cy="687192"/>
          </a:xfrm>
          <a:prstGeom prst="rect">
            <a:avLst/>
          </a:prstGeom>
          <a:solidFill>
            <a:srgbClr val="9D80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655C63E-798F-9EC1-3C63-93A04D794A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516683" y="-8540"/>
            <a:ext cx="687192" cy="1365458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Parallelogram 26">
            <a:extLst>
              <a:ext uri="{FF2B5EF4-FFF2-40B4-BE49-F238E27FC236}">
                <a16:creationId xmlns:a16="http://schemas.microsoft.com/office/drawing/2014/main" id="{3FEC0748-761A-CB38-657F-6662B4275B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10416133" y="3428998"/>
            <a:ext cx="1830502" cy="1818138"/>
          </a:xfrm>
          <a:prstGeom prst="parallelogram">
            <a:avLst>
              <a:gd name="adj" fmla="val 52517"/>
            </a:avLst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Parallelogram 27">
            <a:extLst>
              <a:ext uri="{FF2B5EF4-FFF2-40B4-BE49-F238E27FC236}">
                <a16:creationId xmlns:a16="http://schemas.microsoft.com/office/drawing/2014/main" id="{2A3A2FCE-7724-89BE-8834-93E14319C2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10690826" y="5247136"/>
            <a:ext cx="2890672" cy="3180917"/>
          </a:xfrm>
          <a:prstGeom prst="parallelogram">
            <a:avLst>
              <a:gd name="adj" fmla="val 52517"/>
            </a:avLst>
          </a:prstGeom>
          <a:solidFill>
            <a:srgbClr val="9D80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Title Placeholder 1">
            <a:extLst>
              <a:ext uri="{FF2B5EF4-FFF2-40B4-BE49-F238E27FC236}">
                <a16:creationId xmlns:a16="http://schemas.microsoft.com/office/drawing/2014/main" id="{9A52A94D-B000-E47C-A28D-4CC13883AA65}"/>
              </a:ext>
            </a:extLst>
          </p:cNvPr>
          <p:cNvSpPr txBox="1">
            <a:spLocks/>
          </p:cNvSpPr>
          <p:nvPr userDrawn="1"/>
        </p:nvSpPr>
        <p:spPr>
          <a:xfrm>
            <a:off x="445247" y="5862544"/>
            <a:ext cx="2488721" cy="660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6000" b="1" kern="1200" smtClean="0">
                <a:solidFill>
                  <a:schemeClr val="tx1"/>
                </a:solidFill>
                <a:effectLst/>
                <a:latin typeface="Overpass Medium" pitchFamily="2" charset="77"/>
                <a:ea typeface="+mj-ea"/>
                <a:cs typeface="+mj-cs"/>
              </a:defRPr>
            </a:lvl1pPr>
          </a:lstStyle>
          <a:p>
            <a:r>
              <a:rPr lang="en-GB" sz="1400" b="0" i="0" kern="1200" dirty="0">
                <a:solidFill>
                  <a:schemeClr val="accent1"/>
                </a:solidFill>
                <a:effectLst/>
                <a:latin typeface="Overpass Medium" pitchFamily="2" charset="77"/>
                <a:ea typeface="+mj-ea"/>
                <a:cs typeface="+mj-cs"/>
              </a:rPr>
              <a:t>Stand for ambition. </a:t>
            </a:r>
            <a:r>
              <a:rPr lang="en-GB" sz="1800" b="1" kern="1200" dirty="0">
                <a:solidFill>
                  <a:schemeClr val="accent1"/>
                </a:solidFill>
                <a:effectLst/>
                <a:latin typeface="Overpass Medium" pitchFamily="2" charset="77"/>
                <a:ea typeface="+mj-ea"/>
                <a:cs typeface="+mj-cs"/>
              </a:rPr>
              <a:t>kent.ac.uk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B6FB10BE-6CCD-C9B0-F91D-43688E79C22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37557" y="4574585"/>
            <a:ext cx="4711107" cy="746125"/>
          </a:xfrm>
        </p:spPr>
        <p:txBody>
          <a:bodyPr>
            <a:normAutofit/>
          </a:bodyPr>
          <a:lstStyle>
            <a:lvl1pPr marL="0" indent="0">
              <a:buNone/>
              <a:defRPr sz="4000" b="1" i="0">
                <a:solidFill>
                  <a:schemeClr val="tx1"/>
                </a:solidFill>
                <a:latin typeface="Overpass SemiBold" pitchFamily="2" charset="77"/>
              </a:defRPr>
            </a:lvl1pPr>
          </a:lstStyle>
          <a:p>
            <a:pPr lvl="0"/>
            <a:r>
              <a:rPr lang="en-GB" dirty="0"/>
              <a:t>Subtitle here.</a:t>
            </a:r>
            <a:endParaRPr lang="en-US" dirty="0"/>
          </a:p>
        </p:txBody>
      </p:sp>
      <p:sp>
        <p:nvSpPr>
          <p:cNvPr id="31" name="Title Placeholder 1">
            <a:extLst>
              <a:ext uri="{FF2B5EF4-FFF2-40B4-BE49-F238E27FC236}">
                <a16:creationId xmlns:a16="http://schemas.microsoft.com/office/drawing/2014/main" id="{FF427FB1-7054-E47A-3D4B-1D12D80F43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7557" y="2078174"/>
            <a:ext cx="4711107" cy="214468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6600" b="1" i="0">
                <a:solidFill>
                  <a:schemeClr val="tx1"/>
                </a:solidFill>
                <a:latin typeface="Overpass" pitchFamily="2" charset="77"/>
              </a:defRPr>
            </a:lvl1pPr>
          </a:lstStyle>
          <a:p>
            <a:r>
              <a:rPr lang="en-GB" dirty="0"/>
              <a:t>Your title </a:t>
            </a:r>
            <a:br>
              <a:rPr lang="en-GB" dirty="0"/>
            </a:br>
            <a:r>
              <a:rPr lang="en-GB" dirty="0"/>
              <a:t>here.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003193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- Text &amp; Pictur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BB42EB7-A17A-8DCA-FED0-D6DAA415CC7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7190" y="3422287"/>
            <a:ext cx="12210303" cy="3435713"/>
          </a:xfrm>
        </p:spPr>
        <p:txBody>
          <a:bodyPr/>
          <a:lstStyle/>
          <a:p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D71259A-5123-6F99-6F9F-860C5F6ADF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-36768"/>
            <a:ext cx="12192000" cy="3465768"/>
          </a:xfrm>
          <a:prstGeom prst="rect">
            <a:avLst/>
          </a:prstGeom>
          <a:solidFill>
            <a:srgbClr val="87B923">
              <a:alpha val="97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D9CA963-3608-7240-1547-8C34AEEECB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826" y="335056"/>
            <a:ext cx="1458013" cy="98425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49A1B60F-0158-824B-BAC8-ADBE705174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821210" y="-6694"/>
            <a:ext cx="687192" cy="687192"/>
          </a:xfrm>
          <a:prstGeom prst="rect">
            <a:avLst/>
          </a:prstGeom>
          <a:solidFill>
            <a:srgbClr val="C0D7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0D7B548-5C1C-0DB9-8E90-394AA7F311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511998" y="-6981"/>
            <a:ext cx="687192" cy="1365459"/>
          </a:xfrm>
          <a:prstGeom prst="rect">
            <a:avLst/>
          </a:prstGeom>
          <a:solidFill>
            <a:srgbClr val="87B9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Parallelogram 19">
            <a:extLst>
              <a:ext uri="{FF2B5EF4-FFF2-40B4-BE49-F238E27FC236}">
                <a16:creationId xmlns:a16="http://schemas.microsoft.com/office/drawing/2014/main" id="{EBDAC13E-F339-EDD1-00AC-956AE09F56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55356" y="5253873"/>
            <a:ext cx="1842483" cy="1617533"/>
          </a:xfrm>
          <a:prstGeom prst="parallelogram">
            <a:avLst>
              <a:gd name="adj" fmla="val 52898"/>
            </a:avLst>
          </a:prstGeom>
          <a:solidFill>
            <a:srgbClr val="C0D7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Parallelogram 20">
            <a:extLst>
              <a:ext uri="{FF2B5EF4-FFF2-40B4-BE49-F238E27FC236}">
                <a16:creationId xmlns:a16="http://schemas.microsoft.com/office/drawing/2014/main" id="{0087BF5C-981B-0E46-7784-61056B8D1F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-1016981" y="3422288"/>
            <a:ext cx="1935270" cy="1831585"/>
          </a:xfrm>
          <a:prstGeom prst="parallelogram">
            <a:avLst>
              <a:gd name="adj" fmla="val 52517"/>
            </a:avLst>
          </a:prstGeom>
          <a:solidFill>
            <a:srgbClr val="87B9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ACAC0CB2-8CAC-E686-2461-47C54A89B6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6265" y="1818161"/>
            <a:ext cx="9343477" cy="143638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6600" b="1" i="0">
                <a:solidFill>
                  <a:schemeClr val="tx1"/>
                </a:solidFill>
                <a:latin typeface="Overpass" pitchFamily="2" charset="77"/>
              </a:defRPr>
            </a:lvl1pPr>
          </a:lstStyle>
          <a:p>
            <a:r>
              <a:rPr lang="en-GB" dirty="0"/>
              <a:t>Your title here.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189669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-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59C0A9E-2690-6168-0939-C8CCBFA1DB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6980" y="-36768"/>
            <a:ext cx="12198979" cy="6894768"/>
          </a:xfrm>
          <a:prstGeom prst="rect">
            <a:avLst/>
          </a:prstGeom>
          <a:solidFill>
            <a:srgbClr val="87B923">
              <a:alpha val="97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55EECD3-C0E3-AE3E-076F-D3837E1F82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21571" y="335056"/>
            <a:ext cx="1458013" cy="984250"/>
          </a:xfrm>
          <a:prstGeom prst="rect">
            <a:avLst/>
          </a:prstGeom>
        </p:spPr>
      </p:pic>
      <p:sp>
        <p:nvSpPr>
          <p:cNvPr id="24" name="Parallelogram 23">
            <a:extLst>
              <a:ext uri="{FF2B5EF4-FFF2-40B4-BE49-F238E27FC236}">
                <a16:creationId xmlns:a16="http://schemas.microsoft.com/office/drawing/2014/main" id="{4C1C3FC5-A09E-DB17-0CED-C00D431F6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V="1">
            <a:off x="11469559" y="6496208"/>
            <a:ext cx="764018" cy="775254"/>
          </a:xfrm>
          <a:prstGeom prst="parallelogram">
            <a:avLst>
              <a:gd name="adj" fmla="val 52517"/>
            </a:avLst>
          </a:prstGeom>
          <a:solidFill>
            <a:srgbClr val="87B9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15344C2-62F2-F6C7-7C3E-8B2D4B5082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6980" y="342036"/>
            <a:ext cx="312416" cy="338084"/>
          </a:xfrm>
          <a:prstGeom prst="rect">
            <a:avLst/>
          </a:prstGeom>
          <a:solidFill>
            <a:srgbClr val="C0D7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F0F1935-241D-42D5-620D-10A18E062D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194878" y="-211056"/>
            <a:ext cx="351236" cy="754948"/>
          </a:xfrm>
          <a:prstGeom prst="rect">
            <a:avLst/>
          </a:prstGeom>
          <a:solidFill>
            <a:srgbClr val="87B9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7B2FCB-F92F-60E8-AEA6-DE86C540CF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1173" y="1979112"/>
            <a:ext cx="10095978" cy="4313675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CC7E1EF4-07B1-A96E-3DA2-507FDA8F03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1173" y="596385"/>
            <a:ext cx="7312874" cy="6530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5000" b="0" i="0">
                <a:latin typeface="Overpass Medium" pitchFamily="2" charset="77"/>
              </a:defRPr>
            </a:lvl1pPr>
          </a:lstStyle>
          <a:p>
            <a:r>
              <a:rPr lang="en-GB" dirty="0"/>
              <a:t>Click here to add text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197614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- Text &amp; Small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59DFDC55-5D12-D32D-4376-B4E7008276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-36768"/>
            <a:ext cx="12191999" cy="6894768"/>
          </a:xfrm>
          <a:prstGeom prst="rect">
            <a:avLst/>
          </a:prstGeom>
          <a:solidFill>
            <a:srgbClr val="87B923">
              <a:alpha val="97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Parallelogram 18">
            <a:extLst>
              <a:ext uri="{FF2B5EF4-FFF2-40B4-BE49-F238E27FC236}">
                <a16:creationId xmlns:a16="http://schemas.microsoft.com/office/drawing/2014/main" id="{584E02A9-FA85-1C2F-A88E-BF1CCF51B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V="1">
            <a:off x="11469559" y="6496208"/>
            <a:ext cx="764018" cy="775254"/>
          </a:xfrm>
          <a:prstGeom prst="parallelogram">
            <a:avLst>
              <a:gd name="adj" fmla="val 52517"/>
            </a:avLst>
          </a:prstGeom>
          <a:solidFill>
            <a:srgbClr val="87B9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11C6FC0-D88C-A2B0-7ED2-632F1660CE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6980" y="342036"/>
            <a:ext cx="312416" cy="338084"/>
          </a:xfrm>
          <a:prstGeom prst="rect">
            <a:avLst/>
          </a:prstGeom>
          <a:solidFill>
            <a:srgbClr val="C0D7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C3B00D9-8200-7083-3E4C-439F812E87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194878" y="-211056"/>
            <a:ext cx="351236" cy="754948"/>
          </a:xfrm>
          <a:prstGeom prst="rect">
            <a:avLst/>
          </a:prstGeom>
          <a:solidFill>
            <a:srgbClr val="87B9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8E145E1-0A17-6CA8-77E7-B77DF8C6BA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21571" y="335056"/>
            <a:ext cx="1458013" cy="98425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7B2FCB-F92F-60E8-AEA6-DE86C540CF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4712" y="1979112"/>
            <a:ext cx="5031288" cy="4313675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CC7E1EF4-07B1-A96E-3DA2-507FDA8F03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4712" y="596385"/>
            <a:ext cx="7312874" cy="6530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5000" b="0" i="0">
                <a:latin typeface="Overpass Medium" pitchFamily="2" charset="77"/>
              </a:defRPr>
            </a:lvl1pPr>
          </a:lstStyle>
          <a:p>
            <a:r>
              <a:rPr lang="en-GB" dirty="0"/>
              <a:t>Click here to add text</a:t>
            </a:r>
            <a:endParaRPr lang="en-US" dirty="0"/>
          </a:p>
        </p:txBody>
      </p:sp>
      <p:sp>
        <p:nvSpPr>
          <p:cNvPr id="4" name="Picture Placeholder 5">
            <a:extLst>
              <a:ext uri="{FF2B5EF4-FFF2-40B4-BE49-F238E27FC236}">
                <a16:creationId xmlns:a16="http://schemas.microsoft.com/office/drawing/2014/main" id="{803E4DDC-3C45-B3EC-B977-8A6535A9239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483350" y="1979613"/>
            <a:ext cx="4643438" cy="4313174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60692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- Picture &amp; 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6">
            <a:extLst>
              <a:ext uri="{FF2B5EF4-FFF2-40B4-BE49-F238E27FC236}">
                <a16:creationId xmlns:a16="http://schemas.microsoft.com/office/drawing/2014/main" id="{0480AD7B-04B2-AB51-832C-2E4D85166DF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7190" y="1"/>
            <a:ext cx="12210303" cy="6858000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F6E8338-D3C0-AF1D-58CE-4BC1216B66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4591" y="335056"/>
            <a:ext cx="1458013" cy="984250"/>
          </a:xfrm>
          <a:prstGeom prst="rect">
            <a:avLst/>
          </a:prstGeom>
        </p:spPr>
      </p:pic>
      <p:sp>
        <p:nvSpPr>
          <p:cNvPr id="8" name="Parallelogram 7">
            <a:extLst>
              <a:ext uri="{FF2B5EF4-FFF2-40B4-BE49-F238E27FC236}">
                <a16:creationId xmlns:a16="http://schemas.microsoft.com/office/drawing/2014/main" id="{052E5471-325D-50DA-87A8-40B3E9224C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-1" y="5944909"/>
            <a:ext cx="1842483" cy="1617533"/>
          </a:xfrm>
          <a:prstGeom prst="parallelogram">
            <a:avLst>
              <a:gd name="adj" fmla="val 52898"/>
            </a:avLst>
          </a:prstGeom>
          <a:solidFill>
            <a:srgbClr val="C0D7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Parallelogram 8">
            <a:extLst>
              <a:ext uri="{FF2B5EF4-FFF2-40B4-BE49-F238E27FC236}">
                <a16:creationId xmlns:a16="http://schemas.microsoft.com/office/drawing/2014/main" id="{489558FA-4D15-84CB-1B7D-EAD23A7AE8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-1072338" y="4113324"/>
            <a:ext cx="1935270" cy="1831585"/>
          </a:xfrm>
          <a:prstGeom prst="parallelogram">
            <a:avLst>
              <a:gd name="adj" fmla="val 52517"/>
            </a:avLst>
          </a:prstGeom>
          <a:solidFill>
            <a:srgbClr val="87B9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460905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- Picture &amp; Logo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6">
            <a:extLst>
              <a:ext uri="{FF2B5EF4-FFF2-40B4-BE49-F238E27FC236}">
                <a16:creationId xmlns:a16="http://schemas.microsoft.com/office/drawing/2014/main" id="{E2C25337-6E85-E8DE-103E-0C49904B723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7190" y="1"/>
            <a:ext cx="12210303" cy="6858000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F6E8338-D3C0-AF1D-58CE-4BC1216B66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4591" y="335056"/>
            <a:ext cx="1458013" cy="98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36843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- Triple Text &amp;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47ACC94-9745-8CD4-77BF-79C7404E09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-36768"/>
            <a:ext cx="12191999" cy="6894768"/>
          </a:xfrm>
          <a:prstGeom prst="rect">
            <a:avLst/>
          </a:prstGeom>
          <a:solidFill>
            <a:srgbClr val="87B923">
              <a:alpha val="97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arallelogram 8">
            <a:extLst>
              <a:ext uri="{FF2B5EF4-FFF2-40B4-BE49-F238E27FC236}">
                <a16:creationId xmlns:a16="http://schemas.microsoft.com/office/drawing/2014/main" id="{BBF0E67D-D45E-EF9F-C1B7-4CC544BCD7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V="1">
            <a:off x="11469559" y="6496208"/>
            <a:ext cx="764018" cy="775254"/>
          </a:xfrm>
          <a:prstGeom prst="parallelogram">
            <a:avLst>
              <a:gd name="adj" fmla="val 52517"/>
            </a:avLst>
          </a:prstGeom>
          <a:solidFill>
            <a:srgbClr val="87B9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6F4BA49-AB76-E77C-CC32-EF7D16F116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6980" y="342036"/>
            <a:ext cx="312416" cy="338084"/>
          </a:xfrm>
          <a:prstGeom prst="rect">
            <a:avLst/>
          </a:prstGeom>
          <a:solidFill>
            <a:srgbClr val="C0D7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FD39096-FA27-3C00-96AD-A9C86D3257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194878" y="-211056"/>
            <a:ext cx="351236" cy="754948"/>
          </a:xfrm>
          <a:prstGeom prst="rect">
            <a:avLst/>
          </a:prstGeom>
          <a:solidFill>
            <a:srgbClr val="87B9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1DAC1CE-854E-B0E2-EAF9-F93171A2A1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21571" y="335056"/>
            <a:ext cx="1458013" cy="984250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CC7E1EF4-07B1-A96E-3DA2-507FDA8F03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4712" y="596385"/>
            <a:ext cx="7312874" cy="6530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5000" b="0" i="0">
                <a:latin typeface="Overpass Medium" pitchFamily="2" charset="77"/>
              </a:defRPr>
            </a:lvl1pPr>
          </a:lstStyle>
          <a:p>
            <a:r>
              <a:rPr lang="en-GB" dirty="0"/>
              <a:t>Click here to add text</a:t>
            </a:r>
            <a:endParaRPr lang="en-US" dirty="0"/>
          </a:p>
        </p:txBody>
      </p:sp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AF323A24-7613-EC23-F351-6D68138A27C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02882" y="1935377"/>
            <a:ext cx="2885648" cy="2885648"/>
          </a:xfrm>
        </p:spPr>
        <p:txBody>
          <a:bodyPr/>
          <a:lstStyle/>
          <a:p>
            <a:endParaRPr lang="en-US"/>
          </a:p>
        </p:txBody>
      </p:sp>
      <p:sp>
        <p:nvSpPr>
          <p:cNvPr id="4" name="Picture Placeholder 5">
            <a:extLst>
              <a:ext uri="{FF2B5EF4-FFF2-40B4-BE49-F238E27FC236}">
                <a16:creationId xmlns:a16="http://schemas.microsoft.com/office/drawing/2014/main" id="{06EC1CCE-2C97-0714-981A-66CB4CE546D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645542" y="1935377"/>
            <a:ext cx="2885648" cy="2885648"/>
          </a:xfrm>
        </p:spPr>
        <p:txBody>
          <a:bodyPr/>
          <a:lstStyle/>
          <a:p>
            <a:endParaRPr lang="en-US"/>
          </a:p>
        </p:txBody>
      </p:sp>
      <p:sp>
        <p:nvSpPr>
          <p:cNvPr id="15" name="Picture Placeholder 5">
            <a:extLst>
              <a:ext uri="{FF2B5EF4-FFF2-40B4-BE49-F238E27FC236}">
                <a16:creationId xmlns:a16="http://schemas.microsoft.com/office/drawing/2014/main" id="{1BE7B0BA-BDDE-6447-57C0-9B34FFC3FE6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374026" y="1935377"/>
            <a:ext cx="2885648" cy="2885648"/>
          </a:xfrm>
        </p:spPr>
        <p:txBody>
          <a:bodyPr/>
          <a:lstStyle/>
          <a:p>
            <a:endParaRPr lang="en-US"/>
          </a:p>
        </p:txBody>
      </p:sp>
      <p:sp>
        <p:nvSpPr>
          <p:cNvPr id="16" name="Text Placeholder 20">
            <a:extLst>
              <a:ext uri="{FF2B5EF4-FFF2-40B4-BE49-F238E27FC236}">
                <a16:creationId xmlns:a16="http://schemas.microsoft.com/office/drawing/2014/main" id="{3D25B66E-F3D3-2AA8-CB59-A164D097C07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89968" y="5143500"/>
            <a:ext cx="2911475" cy="1216025"/>
          </a:xfrm>
        </p:spPr>
        <p:txBody>
          <a:bodyPr/>
          <a:lstStyle>
            <a:lvl1pPr>
              <a:defRPr sz="1100"/>
            </a:lvl1pPr>
          </a:lstStyle>
          <a:p>
            <a:pPr lvl="0"/>
            <a:r>
              <a:rPr lang="en-GB" dirty="0"/>
              <a:t>Click to edit Master text </a:t>
            </a:r>
          </a:p>
          <a:p>
            <a:pPr lvl="0"/>
            <a:r>
              <a:rPr lang="en-GB" dirty="0"/>
              <a:t>A</a:t>
            </a:r>
          </a:p>
          <a:p>
            <a:pPr lvl="0"/>
            <a:r>
              <a:rPr lang="en-GB" dirty="0"/>
              <a:t>B</a:t>
            </a:r>
          </a:p>
          <a:p>
            <a:pPr lvl="0"/>
            <a:r>
              <a:rPr lang="en-GB" dirty="0"/>
              <a:t>C</a:t>
            </a:r>
          </a:p>
        </p:txBody>
      </p:sp>
      <p:sp>
        <p:nvSpPr>
          <p:cNvPr id="18" name="Text Placeholder 20">
            <a:extLst>
              <a:ext uri="{FF2B5EF4-FFF2-40B4-BE49-F238E27FC236}">
                <a16:creationId xmlns:a16="http://schemas.microsoft.com/office/drawing/2014/main" id="{CE099C42-8BD1-5202-D9B7-45374C0EA49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632629" y="5143500"/>
            <a:ext cx="2911475" cy="1216025"/>
          </a:xfrm>
        </p:spPr>
        <p:txBody>
          <a:bodyPr/>
          <a:lstStyle>
            <a:lvl1pPr>
              <a:defRPr sz="1100"/>
            </a:lvl1pPr>
          </a:lstStyle>
          <a:p>
            <a:pPr lvl="0"/>
            <a:r>
              <a:rPr lang="en-GB" dirty="0"/>
              <a:t>Click to edit Master text </a:t>
            </a:r>
          </a:p>
          <a:p>
            <a:pPr lvl="0"/>
            <a:r>
              <a:rPr lang="en-GB" dirty="0"/>
              <a:t>A</a:t>
            </a:r>
          </a:p>
          <a:p>
            <a:pPr lvl="0"/>
            <a:r>
              <a:rPr lang="en-GB" dirty="0"/>
              <a:t>B</a:t>
            </a:r>
          </a:p>
          <a:p>
            <a:pPr lvl="0"/>
            <a:r>
              <a:rPr lang="en-GB" dirty="0"/>
              <a:t>C</a:t>
            </a:r>
          </a:p>
        </p:txBody>
      </p:sp>
      <p:sp>
        <p:nvSpPr>
          <p:cNvPr id="19" name="Text Placeholder 20">
            <a:extLst>
              <a:ext uri="{FF2B5EF4-FFF2-40B4-BE49-F238E27FC236}">
                <a16:creationId xmlns:a16="http://schemas.microsoft.com/office/drawing/2014/main" id="{8F6201D0-6018-BED9-8E2C-BBB334E9215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361112" y="5143500"/>
            <a:ext cx="2911475" cy="1216025"/>
          </a:xfrm>
        </p:spPr>
        <p:txBody>
          <a:bodyPr/>
          <a:lstStyle>
            <a:lvl1pPr>
              <a:defRPr sz="1100"/>
            </a:lvl1pPr>
          </a:lstStyle>
          <a:p>
            <a:pPr lvl="0"/>
            <a:r>
              <a:rPr lang="en-GB" dirty="0"/>
              <a:t>Click to edit Master text </a:t>
            </a:r>
          </a:p>
          <a:p>
            <a:pPr lvl="0"/>
            <a:r>
              <a:rPr lang="en-GB" dirty="0"/>
              <a:t>A</a:t>
            </a:r>
          </a:p>
          <a:p>
            <a:pPr lvl="0"/>
            <a:r>
              <a:rPr lang="en-GB" dirty="0"/>
              <a:t>B</a:t>
            </a:r>
          </a:p>
          <a:p>
            <a:pPr lvl="0"/>
            <a:r>
              <a:rPr lang="en-GB" dirty="0"/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325497002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- Ch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ED2FCBE-DCE1-6664-F202-BBF161CCAF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-36768"/>
            <a:ext cx="12191999" cy="6894768"/>
          </a:xfrm>
          <a:prstGeom prst="rect">
            <a:avLst/>
          </a:prstGeom>
          <a:solidFill>
            <a:srgbClr val="87B923">
              <a:alpha val="97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arallelogram 7">
            <a:extLst>
              <a:ext uri="{FF2B5EF4-FFF2-40B4-BE49-F238E27FC236}">
                <a16:creationId xmlns:a16="http://schemas.microsoft.com/office/drawing/2014/main" id="{8E58FD18-4DD1-5898-AF76-F96434B2C6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V="1">
            <a:off x="11469559" y="6496208"/>
            <a:ext cx="764018" cy="775254"/>
          </a:xfrm>
          <a:prstGeom prst="parallelogram">
            <a:avLst>
              <a:gd name="adj" fmla="val 52517"/>
            </a:avLst>
          </a:prstGeom>
          <a:solidFill>
            <a:srgbClr val="87B9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ED8C5D6-4EC8-0853-4B22-E151C1A63E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6980" y="342036"/>
            <a:ext cx="312416" cy="338084"/>
          </a:xfrm>
          <a:prstGeom prst="rect">
            <a:avLst/>
          </a:prstGeom>
          <a:solidFill>
            <a:srgbClr val="C0D7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593B20C-D031-8873-1608-11CA41B1F0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194878" y="-211056"/>
            <a:ext cx="351236" cy="754948"/>
          </a:xfrm>
          <a:prstGeom prst="rect">
            <a:avLst/>
          </a:prstGeom>
          <a:solidFill>
            <a:srgbClr val="87B9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71172B64-5F15-7CA4-3F87-DB0DA7CED7F4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352741672"/>
              </p:ext>
            </p:extLst>
          </p:nvPr>
        </p:nvGraphicFramePr>
        <p:xfrm>
          <a:off x="376000" y="1842684"/>
          <a:ext cx="6056284" cy="43677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C29068C9-8CE5-7DEB-69B1-7F7231479D33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2624775059"/>
              </p:ext>
            </p:extLst>
          </p:nvPr>
        </p:nvGraphicFramePr>
        <p:xfrm>
          <a:off x="5604706" y="1842684"/>
          <a:ext cx="6056284" cy="43677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85436C86-8DE4-02CB-96FE-F182EE735C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4591" y="335056"/>
            <a:ext cx="1458013" cy="984250"/>
          </a:xfrm>
          <a:prstGeom prst="rect">
            <a:avLst/>
          </a:prstGeom>
        </p:spPr>
      </p:pic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95154A2A-42CE-2F7C-5972-45A5F381E35B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2110075252"/>
              </p:ext>
            </p:extLst>
          </p:nvPr>
        </p:nvGraphicFramePr>
        <p:xfrm>
          <a:off x="528400" y="1995084"/>
          <a:ext cx="6056284" cy="43677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E3859883-B02B-3762-BD8C-4D611062C440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1910541780"/>
              </p:ext>
            </p:extLst>
          </p:nvPr>
        </p:nvGraphicFramePr>
        <p:xfrm>
          <a:off x="5757106" y="1995084"/>
          <a:ext cx="6056284" cy="43677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920E5166-6C8E-4888-723A-41841B96E7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4712" y="596385"/>
            <a:ext cx="7312874" cy="6530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5000" b="0" i="0">
                <a:latin typeface="Overpass Medium" pitchFamily="2" charset="77"/>
              </a:defRPr>
            </a:lvl1pPr>
          </a:lstStyle>
          <a:p>
            <a:r>
              <a:rPr lang="en-GB" dirty="0"/>
              <a:t>Click here to add text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320202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-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A98100D-1841-012D-ADDB-37C09CCF86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-36768"/>
            <a:ext cx="12191999" cy="6894768"/>
          </a:xfrm>
          <a:prstGeom prst="rect">
            <a:avLst/>
          </a:prstGeom>
          <a:solidFill>
            <a:srgbClr val="87B923">
              <a:alpha val="97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Parallelogram 6">
            <a:extLst>
              <a:ext uri="{FF2B5EF4-FFF2-40B4-BE49-F238E27FC236}">
                <a16:creationId xmlns:a16="http://schemas.microsoft.com/office/drawing/2014/main" id="{C99A3B31-F762-93A1-187D-B85EEB3C6C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V="1">
            <a:off x="11469559" y="6496208"/>
            <a:ext cx="764018" cy="775254"/>
          </a:xfrm>
          <a:prstGeom prst="parallelogram">
            <a:avLst>
              <a:gd name="adj" fmla="val 52517"/>
            </a:avLst>
          </a:prstGeom>
          <a:solidFill>
            <a:srgbClr val="87B9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C96E20B-BC50-EBC2-7C66-F8C0245AA1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6980" y="342036"/>
            <a:ext cx="312416" cy="338084"/>
          </a:xfrm>
          <a:prstGeom prst="rect">
            <a:avLst/>
          </a:prstGeom>
          <a:solidFill>
            <a:srgbClr val="C0D7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25EF9F5-040F-A74D-6646-88DACF773D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194878" y="-211056"/>
            <a:ext cx="351236" cy="754948"/>
          </a:xfrm>
          <a:prstGeom prst="rect">
            <a:avLst/>
          </a:prstGeom>
          <a:solidFill>
            <a:srgbClr val="87B9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39F475B-8876-127F-1C90-68D8FEE12C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21571" y="335056"/>
            <a:ext cx="1458013" cy="984250"/>
          </a:xfrm>
          <a:prstGeom prst="rect">
            <a:avLst/>
          </a:prstGeom>
        </p:spPr>
      </p:pic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5EE9CB1C-A75A-FE36-CEE1-B2B62F47CF5E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1037170540"/>
              </p:ext>
            </p:extLst>
          </p:nvPr>
        </p:nvGraphicFramePr>
        <p:xfrm>
          <a:off x="370496" y="1344361"/>
          <a:ext cx="8128000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A62E513A-9855-36A9-7BB4-3FA1D20D6C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4712" y="596385"/>
            <a:ext cx="7312874" cy="6530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5000" b="0" i="0">
                <a:latin typeface="Overpass Medium" pitchFamily="2" charset="77"/>
              </a:defRPr>
            </a:lvl1pPr>
          </a:lstStyle>
          <a:p>
            <a:r>
              <a:rPr lang="en-GB" dirty="0"/>
              <a:t>Click here to add text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631352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- Text &amp; Picture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84F47D4-EBA3-7166-5816-3396ECDA7B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-36768"/>
            <a:ext cx="12191999" cy="6894768"/>
          </a:xfrm>
          <a:prstGeom prst="rect">
            <a:avLst/>
          </a:prstGeom>
          <a:solidFill>
            <a:srgbClr val="87B923">
              <a:alpha val="97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arallelogram 8">
            <a:extLst>
              <a:ext uri="{FF2B5EF4-FFF2-40B4-BE49-F238E27FC236}">
                <a16:creationId xmlns:a16="http://schemas.microsoft.com/office/drawing/2014/main" id="{832A6168-0920-EFCE-8340-23B347A115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V="1">
            <a:off x="11469559" y="6496208"/>
            <a:ext cx="764018" cy="775254"/>
          </a:xfrm>
          <a:prstGeom prst="parallelogram">
            <a:avLst>
              <a:gd name="adj" fmla="val 52517"/>
            </a:avLst>
          </a:prstGeom>
          <a:solidFill>
            <a:srgbClr val="87B9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C1F307F-4A56-4F42-CFF8-009DF3E141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6980" y="342036"/>
            <a:ext cx="312416" cy="338084"/>
          </a:xfrm>
          <a:prstGeom prst="rect">
            <a:avLst/>
          </a:prstGeom>
          <a:solidFill>
            <a:srgbClr val="C0D7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B9575E6-F3B8-2F86-A967-843A91E119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194878" y="-211056"/>
            <a:ext cx="351236" cy="754948"/>
          </a:xfrm>
          <a:prstGeom prst="rect">
            <a:avLst/>
          </a:prstGeom>
          <a:solidFill>
            <a:srgbClr val="87B9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1AA5918-4D02-5A39-3967-339D3C1096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21571" y="335056"/>
            <a:ext cx="1458013" cy="984250"/>
          </a:xfrm>
          <a:prstGeom prst="rect">
            <a:avLst/>
          </a:prstGeom>
        </p:spPr>
      </p:pic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FD3D65C7-BC80-3EB0-591B-432566BAA14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4712" y="596385"/>
            <a:ext cx="7312874" cy="6530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5000" b="0" i="0">
                <a:latin typeface="Overpass Medium" pitchFamily="2" charset="77"/>
              </a:defRPr>
            </a:lvl1pPr>
          </a:lstStyle>
          <a:p>
            <a:r>
              <a:rPr lang="en-GB" dirty="0"/>
              <a:t>Click here to add text</a:t>
            </a:r>
            <a:endParaRPr lang="en-US" dirty="0"/>
          </a:p>
        </p:txBody>
      </p:sp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4BAA22F2-DF20-E34F-3341-34BC57FC5204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1064712" y="1938310"/>
            <a:ext cx="703135" cy="710241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endParaRPr lang="en-US" dirty="0"/>
          </a:p>
        </p:txBody>
      </p:sp>
      <p:sp>
        <p:nvSpPr>
          <p:cNvPr id="3" name="Text Placeholder 20">
            <a:extLst>
              <a:ext uri="{FF2B5EF4-FFF2-40B4-BE49-F238E27FC236}">
                <a16:creationId xmlns:a16="http://schemas.microsoft.com/office/drawing/2014/main" id="{4EDD3A88-7AF9-00E2-06F4-E0C731EDFE75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045373" y="1945417"/>
            <a:ext cx="2911475" cy="710242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pPr lvl="0"/>
            <a:r>
              <a:rPr lang="en-GB" dirty="0"/>
              <a:t>Click to edit Master text </a:t>
            </a:r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3D6F5086-2C1D-63AA-922A-4EE0AC61D353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1064712" y="3157510"/>
            <a:ext cx="703135" cy="710241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endParaRPr lang="en-US" dirty="0"/>
          </a:p>
        </p:txBody>
      </p:sp>
      <p:sp>
        <p:nvSpPr>
          <p:cNvPr id="26" name="Text Placeholder 20">
            <a:extLst>
              <a:ext uri="{FF2B5EF4-FFF2-40B4-BE49-F238E27FC236}">
                <a16:creationId xmlns:a16="http://schemas.microsoft.com/office/drawing/2014/main" id="{4307DB6D-28BF-4E71-5845-594BEC92BBAF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45373" y="3164617"/>
            <a:ext cx="2911475" cy="710242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pPr lvl="0"/>
            <a:r>
              <a:rPr lang="en-GB" dirty="0"/>
              <a:t>Click to edit Master text </a:t>
            </a:r>
          </a:p>
        </p:txBody>
      </p:sp>
      <p:sp>
        <p:nvSpPr>
          <p:cNvPr id="28" name="Picture Placeholder 5">
            <a:extLst>
              <a:ext uri="{FF2B5EF4-FFF2-40B4-BE49-F238E27FC236}">
                <a16:creationId xmlns:a16="http://schemas.microsoft.com/office/drawing/2014/main" id="{BFD71998-0175-30EB-7E62-2C39DFB2DA3C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1064712" y="4397975"/>
            <a:ext cx="703135" cy="710241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endParaRPr lang="en-US" dirty="0"/>
          </a:p>
        </p:txBody>
      </p:sp>
      <p:sp>
        <p:nvSpPr>
          <p:cNvPr id="29" name="Text Placeholder 20">
            <a:extLst>
              <a:ext uri="{FF2B5EF4-FFF2-40B4-BE49-F238E27FC236}">
                <a16:creationId xmlns:a16="http://schemas.microsoft.com/office/drawing/2014/main" id="{A2ED9664-01C5-77A8-1B36-7FB8284CD070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2045373" y="4405082"/>
            <a:ext cx="2911475" cy="710242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pPr lvl="0"/>
            <a:r>
              <a:rPr lang="en-GB" dirty="0"/>
              <a:t>Click to edit Master text </a:t>
            </a:r>
          </a:p>
        </p:txBody>
      </p:sp>
      <p:sp>
        <p:nvSpPr>
          <p:cNvPr id="30" name="Picture Placeholder 5">
            <a:extLst>
              <a:ext uri="{FF2B5EF4-FFF2-40B4-BE49-F238E27FC236}">
                <a16:creationId xmlns:a16="http://schemas.microsoft.com/office/drawing/2014/main" id="{BEF6A091-0644-5AE3-8DB8-C4B981DFE5C3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1064712" y="5574645"/>
            <a:ext cx="703135" cy="710241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endParaRPr lang="en-US" dirty="0"/>
          </a:p>
        </p:txBody>
      </p:sp>
      <p:sp>
        <p:nvSpPr>
          <p:cNvPr id="31" name="Text Placeholder 20">
            <a:extLst>
              <a:ext uri="{FF2B5EF4-FFF2-40B4-BE49-F238E27FC236}">
                <a16:creationId xmlns:a16="http://schemas.microsoft.com/office/drawing/2014/main" id="{DE25F850-BC0C-0B5F-D01D-BF764DAF8D20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2045373" y="5581752"/>
            <a:ext cx="2911475" cy="710242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pPr lvl="0"/>
            <a:r>
              <a:rPr lang="en-GB" dirty="0"/>
              <a:t>Click to edit Master text </a:t>
            </a:r>
          </a:p>
        </p:txBody>
      </p:sp>
      <p:sp>
        <p:nvSpPr>
          <p:cNvPr id="32" name="Picture Placeholder 5">
            <a:extLst>
              <a:ext uri="{FF2B5EF4-FFF2-40B4-BE49-F238E27FC236}">
                <a16:creationId xmlns:a16="http://schemas.microsoft.com/office/drawing/2014/main" id="{98E1B90E-2696-A2EE-0D48-A62497B4D91B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6021560" y="1938310"/>
            <a:ext cx="703135" cy="710241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endParaRPr lang="en-US" dirty="0"/>
          </a:p>
        </p:txBody>
      </p:sp>
      <p:sp>
        <p:nvSpPr>
          <p:cNvPr id="33" name="Text Placeholder 20">
            <a:extLst>
              <a:ext uri="{FF2B5EF4-FFF2-40B4-BE49-F238E27FC236}">
                <a16:creationId xmlns:a16="http://schemas.microsoft.com/office/drawing/2014/main" id="{EF1E1DE6-C5DE-7D18-2E8C-26776AEFEE84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7002221" y="1945417"/>
            <a:ext cx="2911475" cy="710242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pPr lvl="0"/>
            <a:r>
              <a:rPr lang="en-GB" dirty="0"/>
              <a:t>Click to edit Master text </a:t>
            </a:r>
          </a:p>
        </p:txBody>
      </p:sp>
      <p:sp>
        <p:nvSpPr>
          <p:cNvPr id="34" name="Picture Placeholder 5">
            <a:extLst>
              <a:ext uri="{FF2B5EF4-FFF2-40B4-BE49-F238E27FC236}">
                <a16:creationId xmlns:a16="http://schemas.microsoft.com/office/drawing/2014/main" id="{E54D7CC5-B733-6FAB-D53A-228640AE7F32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6021560" y="3157510"/>
            <a:ext cx="703135" cy="710241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endParaRPr lang="en-US" dirty="0"/>
          </a:p>
        </p:txBody>
      </p:sp>
      <p:sp>
        <p:nvSpPr>
          <p:cNvPr id="35" name="Text Placeholder 20">
            <a:extLst>
              <a:ext uri="{FF2B5EF4-FFF2-40B4-BE49-F238E27FC236}">
                <a16:creationId xmlns:a16="http://schemas.microsoft.com/office/drawing/2014/main" id="{A7D4EF99-F3F0-2BF2-20E8-98CC1F821180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002221" y="3164617"/>
            <a:ext cx="2911475" cy="710242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pPr lvl="0"/>
            <a:r>
              <a:rPr lang="en-GB" dirty="0"/>
              <a:t>Click to edit Master text </a:t>
            </a:r>
          </a:p>
        </p:txBody>
      </p:sp>
      <p:sp>
        <p:nvSpPr>
          <p:cNvPr id="36" name="Picture Placeholder 5">
            <a:extLst>
              <a:ext uri="{FF2B5EF4-FFF2-40B4-BE49-F238E27FC236}">
                <a16:creationId xmlns:a16="http://schemas.microsoft.com/office/drawing/2014/main" id="{76332AAA-7F51-CE2E-6987-5B67202FF28A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6021560" y="4397975"/>
            <a:ext cx="703135" cy="710241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endParaRPr lang="en-US" dirty="0"/>
          </a:p>
        </p:txBody>
      </p:sp>
      <p:sp>
        <p:nvSpPr>
          <p:cNvPr id="37" name="Text Placeholder 20">
            <a:extLst>
              <a:ext uri="{FF2B5EF4-FFF2-40B4-BE49-F238E27FC236}">
                <a16:creationId xmlns:a16="http://schemas.microsoft.com/office/drawing/2014/main" id="{8B785548-A12F-7B61-26FD-CF563F2C9713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7002221" y="4405082"/>
            <a:ext cx="2911475" cy="710242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pPr lvl="0"/>
            <a:r>
              <a:rPr lang="en-GB" dirty="0"/>
              <a:t>Click to edit Master text </a:t>
            </a:r>
          </a:p>
        </p:txBody>
      </p:sp>
      <p:sp>
        <p:nvSpPr>
          <p:cNvPr id="38" name="Picture Placeholder 5">
            <a:extLst>
              <a:ext uri="{FF2B5EF4-FFF2-40B4-BE49-F238E27FC236}">
                <a16:creationId xmlns:a16="http://schemas.microsoft.com/office/drawing/2014/main" id="{9414916B-4DD0-8C21-56FB-EA8AB47068A7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6021560" y="5574645"/>
            <a:ext cx="703135" cy="710241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endParaRPr lang="en-US" dirty="0"/>
          </a:p>
        </p:txBody>
      </p:sp>
      <p:sp>
        <p:nvSpPr>
          <p:cNvPr id="39" name="Text Placeholder 20">
            <a:extLst>
              <a:ext uri="{FF2B5EF4-FFF2-40B4-BE49-F238E27FC236}">
                <a16:creationId xmlns:a16="http://schemas.microsoft.com/office/drawing/2014/main" id="{F1BB1C06-604A-CD6E-3FDF-0DB1BFF391F7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7002221" y="5581752"/>
            <a:ext cx="2911475" cy="710242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pPr lvl="0"/>
            <a:r>
              <a:rPr lang="en-GB" dirty="0"/>
              <a:t>Click to edit Master text </a:t>
            </a:r>
          </a:p>
        </p:txBody>
      </p:sp>
    </p:spTree>
    <p:extLst>
      <p:ext uri="{BB962C8B-B14F-4D97-AF65-F5344CB8AC3E}">
        <p14:creationId xmlns:p14="http://schemas.microsoft.com/office/powerpoint/2010/main" val="21241398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- Blan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3338819-058B-3900-DCD1-E9F787B251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-36768"/>
            <a:ext cx="12191999" cy="6894768"/>
          </a:xfrm>
          <a:prstGeom prst="rect">
            <a:avLst/>
          </a:prstGeom>
          <a:solidFill>
            <a:srgbClr val="87B923">
              <a:alpha val="97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arallelogram 7">
            <a:extLst>
              <a:ext uri="{FF2B5EF4-FFF2-40B4-BE49-F238E27FC236}">
                <a16:creationId xmlns:a16="http://schemas.microsoft.com/office/drawing/2014/main" id="{4B170628-5D6C-968B-78A1-45FF64424A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V="1">
            <a:off x="11469559" y="6496208"/>
            <a:ext cx="764018" cy="775254"/>
          </a:xfrm>
          <a:prstGeom prst="parallelogram">
            <a:avLst>
              <a:gd name="adj" fmla="val 52517"/>
            </a:avLst>
          </a:prstGeom>
          <a:solidFill>
            <a:srgbClr val="87B9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5908857-21EE-6D79-83E9-09326AC627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6980" y="342036"/>
            <a:ext cx="312416" cy="338084"/>
          </a:xfrm>
          <a:prstGeom prst="rect">
            <a:avLst/>
          </a:prstGeom>
          <a:solidFill>
            <a:srgbClr val="C0D7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76D936F-D6F1-A12E-74B4-5FBC4475AA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194878" y="-211056"/>
            <a:ext cx="351236" cy="754948"/>
          </a:xfrm>
          <a:prstGeom prst="rect">
            <a:avLst/>
          </a:prstGeom>
          <a:solidFill>
            <a:srgbClr val="87B9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F6E8338-D3C0-AF1D-58CE-4BC1216B66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4591" y="335056"/>
            <a:ext cx="1458013" cy="98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9554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ple - Text &amp; Pictur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A462F0EF-C70D-F224-B6F1-BDE5C2F3EE1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383687" y="1"/>
            <a:ext cx="4819426" cy="6858000"/>
          </a:xfrm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C04CD2D-C237-1323-E0AD-9DCBB80244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7383687" cy="68580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C61157D-8BA2-631D-FB3E-7B7F70FECF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826" y="335056"/>
            <a:ext cx="1458013" cy="984250"/>
          </a:xfrm>
          <a:prstGeom prst="rect">
            <a:avLst/>
          </a:prstGeom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45839C56-188C-DFEF-B4A2-E0B745ACE27B}"/>
              </a:ext>
            </a:extLst>
          </p:cNvPr>
          <p:cNvCxnSpPr>
            <a:cxnSpLocks/>
          </p:cNvCxnSpPr>
          <p:nvPr userDrawn="1"/>
        </p:nvCxnSpPr>
        <p:spPr>
          <a:xfrm>
            <a:off x="544010" y="4209526"/>
            <a:ext cx="3657600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Parallelogram 34">
            <a:extLst>
              <a:ext uri="{FF2B5EF4-FFF2-40B4-BE49-F238E27FC236}">
                <a16:creationId xmlns:a16="http://schemas.microsoft.com/office/drawing/2014/main" id="{D8CECAB1-6987-08CB-C9CA-6486FB027F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10666407" y="-701652"/>
            <a:ext cx="2690171" cy="2743618"/>
          </a:xfrm>
          <a:prstGeom prst="parallelogram">
            <a:avLst>
              <a:gd name="adj" fmla="val 52517"/>
            </a:avLst>
          </a:prstGeom>
          <a:solidFill>
            <a:srgbClr val="9D80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822E957-B6D0-C95F-4B9A-1BABD52244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866190" y="1286561"/>
            <a:ext cx="514478" cy="514478"/>
          </a:xfrm>
          <a:prstGeom prst="rect">
            <a:avLst/>
          </a:prstGeom>
          <a:solidFill>
            <a:srgbClr val="9D80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36517D83-6902-82AB-6525-E36485522B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684173" y="-4023"/>
            <a:ext cx="1182017" cy="132332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5F9FDF88-54F3-D3AF-0A23-032F206C4C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369661" y="6325588"/>
            <a:ext cx="1182017" cy="5691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itle Placeholder 1">
            <a:extLst>
              <a:ext uri="{FF2B5EF4-FFF2-40B4-BE49-F238E27FC236}">
                <a16:creationId xmlns:a16="http://schemas.microsoft.com/office/drawing/2014/main" id="{38727397-FC1C-C20B-344B-68D879580EBA}"/>
              </a:ext>
            </a:extLst>
          </p:cNvPr>
          <p:cNvSpPr txBox="1">
            <a:spLocks/>
          </p:cNvSpPr>
          <p:nvPr userDrawn="1"/>
        </p:nvSpPr>
        <p:spPr>
          <a:xfrm>
            <a:off x="445247" y="5862544"/>
            <a:ext cx="2488721" cy="660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6000" b="1" kern="1200" smtClean="0">
                <a:solidFill>
                  <a:schemeClr val="tx1"/>
                </a:solidFill>
                <a:effectLst/>
                <a:latin typeface="Overpass Medium" pitchFamily="2" charset="77"/>
                <a:ea typeface="+mj-ea"/>
                <a:cs typeface="+mj-cs"/>
              </a:defRPr>
            </a:lvl1pPr>
          </a:lstStyle>
          <a:p>
            <a:r>
              <a:rPr lang="en-GB" sz="1400" b="0" i="0" kern="1200" dirty="0">
                <a:solidFill>
                  <a:schemeClr val="accent1"/>
                </a:solidFill>
                <a:effectLst/>
                <a:latin typeface="Overpass Medium" pitchFamily="2" charset="77"/>
                <a:ea typeface="+mj-ea"/>
                <a:cs typeface="+mj-cs"/>
              </a:rPr>
              <a:t>Stand for ambition. </a:t>
            </a:r>
            <a:r>
              <a:rPr lang="en-GB" sz="1800" b="1" kern="1200" dirty="0">
                <a:solidFill>
                  <a:schemeClr val="accent1"/>
                </a:solidFill>
                <a:effectLst/>
                <a:latin typeface="Overpass Medium" pitchFamily="2" charset="77"/>
                <a:ea typeface="+mj-ea"/>
                <a:cs typeface="+mj-cs"/>
              </a:rPr>
              <a:t>kent.ac.uk</a:t>
            </a:r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C033DB55-947A-305D-C322-8B9E30FE0F7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37557" y="4574585"/>
            <a:ext cx="4711107" cy="746125"/>
          </a:xfrm>
        </p:spPr>
        <p:txBody>
          <a:bodyPr>
            <a:normAutofit/>
          </a:bodyPr>
          <a:lstStyle>
            <a:lvl1pPr marL="0" indent="0">
              <a:buNone/>
              <a:defRPr sz="4000" b="1" i="0">
                <a:solidFill>
                  <a:schemeClr val="tx1"/>
                </a:solidFill>
                <a:latin typeface="Overpass SemiBold" pitchFamily="2" charset="77"/>
              </a:defRPr>
            </a:lvl1pPr>
          </a:lstStyle>
          <a:p>
            <a:pPr lvl="0"/>
            <a:r>
              <a:rPr lang="en-GB" dirty="0"/>
              <a:t>Subtitle here.</a:t>
            </a:r>
            <a:endParaRPr lang="en-US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A315236-3B32-771D-216E-7D6674D7C1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7557" y="2078174"/>
            <a:ext cx="4711107" cy="214468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6600" b="1" i="0">
                <a:solidFill>
                  <a:schemeClr val="tx1"/>
                </a:solidFill>
                <a:latin typeface="Overpass" pitchFamily="2" charset="77"/>
              </a:defRPr>
            </a:lvl1pPr>
          </a:lstStyle>
          <a:p>
            <a:r>
              <a:rPr lang="en-GB" dirty="0"/>
              <a:t>Your title </a:t>
            </a:r>
            <a:br>
              <a:rPr lang="en-GB" dirty="0"/>
            </a:br>
            <a:r>
              <a:rPr lang="en-GB" dirty="0"/>
              <a:t>here.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011710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- Blan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F6E8338-D3C0-AF1D-58CE-4BC1216B66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4591" y="335056"/>
            <a:ext cx="1458013" cy="98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95503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- Blank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9137288-2355-9B11-DDAD-9786E4AB4A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55841" y="-12237"/>
            <a:ext cx="12299029" cy="692956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18B737A-F89B-34F6-DA42-6086DB404E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707" y="547910"/>
            <a:ext cx="1047780" cy="570170"/>
          </a:xfrm>
          <a:prstGeom prst="rect">
            <a:avLst/>
          </a:prstGeom>
        </p:spPr>
      </p:pic>
      <p:sp>
        <p:nvSpPr>
          <p:cNvPr id="3" name="Parallelogram 2">
            <a:extLst>
              <a:ext uri="{FF2B5EF4-FFF2-40B4-BE49-F238E27FC236}">
                <a16:creationId xmlns:a16="http://schemas.microsoft.com/office/drawing/2014/main" id="{45B18023-FD0A-559B-73E0-2EA554D391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V="1">
            <a:off x="11469559" y="6496208"/>
            <a:ext cx="764018" cy="775254"/>
          </a:xfrm>
          <a:prstGeom prst="parallelogram">
            <a:avLst>
              <a:gd name="adj" fmla="val 52517"/>
            </a:avLst>
          </a:prstGeom>
          <a:solidFill>
            <a:srgbClr val="87B9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0A8F6EF-9D0D-4904-67E1-9844EEC2AE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6980" y="342036"/>
            <a:ext cx="312416" cy="338084"/>
          </a:xfrm>
          <a:prstGeom prst="rect">
            <a:avLst/>
          </a:prstGeom>
          <a:solidFill>
            <a:srgbClr val="C0D7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A20408D-551F-AE72-540C-6490845C35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194878" y="-211056"/>
            <a:ext cx="351236" cy="754948"/>
          </a:xfrm>
          <a:prstGeom prst="rect">
            <a:avLst/>
          </a:prstGeom>
          <a:solidFill>
            <a:srgbClr val="87B9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820701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- Blank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9137288-2355-9B11-DDAD-9786E4AB4A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55841" y="-12237"/>
            <a:ext cx="12299029" cy="692956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18B737A-F89B-34F6-DA42-6086DB404E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707" y="547910"/>
            <a:ext cx="1047780" cy="570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46044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- 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83B80767-282F-A1BB-005C-5B9711885C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55841" y="-12237"/>
            <a:ext cx="12299029" cy="692956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9A7129F-94F2-944E-7C7C-A35310D5F4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663" y="547910"/>
            <a:ext cx="1047780" cy="57017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696B113-4526-1089-B964-C0036F062A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343718" y="-14634"/>
            <a:ext cx="2502879" cy="1216353"/>
          </a:xfrm>
          <a:prstGeom prst="rect">
            <a:avLst/>
          </a:prstGeom>
          <a:solidFill>
            <a:srgbClr val="87B9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4412D07-5209-4E33-AB48-842577BE3A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846596" y="1210817"/>
            <a:ext cx="2401521" cy="1186467"/>
          </a:xfrm>
          <a:prstGeom prst="rect">
            <a:avLst/>
          </a:prstGeom>
          <a:solidFill>
            <a:srgbClr val="C0D7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6F426E3-7DDE-FF9A-DF69-CF0CBB4830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648409" y="2397284"/>
            <a:ext cx="1186365" cy="1195567"/>
          </a:xfrm>
          <a:prstGeom prst="rect">
            <a:avLst/>
          </a:prstGeom>
          <a:solidFill>
            <a:srgbClr val="87B9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Parallelogram 11">
            <a:extLst>
              <a:ext uri="{FF2B5EF4-FFF2-40B4-BE49-F238E27FC236}">
                <a16:creationId xmlns:a16="http://schemas.microsoft.com/office/drawing/2014/main" id="{1AF6C7F3-7AE7-AD0E-C562-596E1CE72A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V="1">
            <a:off x="6265890" y="3576287"/>
            <a:ext cx="2354735" cy="2401518"/>
          </a:xfrm>
          <a:prstGeom prst="parallelogram">
            <a:avLst>
              <a:gd name="adj" fmla="val 52517"/>
            </a:avLst>
          </a:prstGeom>
          <a:solidFill>
            <a:srgbClr val="C0D7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4A7488FC-7D2E-4214-49A9-6F80CDF038FE}"/>
              </a:ext>
            </a:extLst>
          </p:cNvPr>
          <p:cNvSpPr txBox="1">
            <a:spLocks/>
          </p:cNvSpPr>
          <p:nvPr userDrawn="1"/>
        </p:nvSpPr>
        <p:spPr>
          <a:xfrm>
            <a:off x="445247" y="2903770"/>
            <a:ext cx="6210408" cy="23547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6000" b="0" i="0" kern="1200" smtClean="0">
                <a:solidFill>
                  <a:schemeClr val="tx1"/>
                </a:solidFill>
                <a:effectLst/>
                <a:latin typeface="Overpass SemiBold" pitchFamily="2" charset="77"/>
                <a:ea typeface="+mj-ea"/>
                <a:cs typeface="+mj-cs"/>
              </a:defRPr>
            </a:lvl1pPr>
          </a:lstStyle>
          <a:p>
            <a:r>
              <a:rPr lang="en-GB" sz="8800" b="1" dirty="0">
                <a:solidFill>
                  <a:schemeClr val="bg1"/>
                </a:solidFill>
                <a:latin typeface="Overpass" pitchFamily="2" charset="77"/>
              </a:rPr>
              <a:t>Thank </a:t>
            </a:r>
          </a:p>
          <a:p>
            <a:r>
              <a:rPr lang="en-GB" sz="8800" b="1" dirty="0">
                <a:solidFill>
                  <a:schemeClr val="bg1"/>
                </a:solidFill>
                <a:latin typeface="Overpass" pitchFamily="2" charset="77"/>
              </a:rPr>
              <a:t>you.</a:t>
            </a:r>
            <a:endParaRPr lang="en-GB" sz="8800" dirty="0">
              <a:solidFill>
                <a:schemeClr val="bg1"/>
              </a:solidFill>
              <a:latin typeface="Overpas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29842097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nk - Photo Intro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EF0E8510-F2FC-BACD-8A1C-00D301F357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55841" y="-12237"/>
            <a:ext cx="12299029" cy="692956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37673C08-6275-2C54-D9AF-698F2CDEC3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663" y="547910"/>
            <a:ext cx="1047780" cy="57017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50314C1-813A-EE77-5A02-732B0CE899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876683" y="-12238"/>
            <a:ext cx="1743284" cy="349170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arallelogram 4">
            <a:extLst>
              <a:ext uri="{FF2B5EF4-FFF2-40B4-BE49-F238E27FC236}">
                <a16:creationId xmlns:a16="http://schemas.microsoft.com/office/drawing/2014/main" id="{86466C9C-C0E7-3CA0-A400-36A03468C3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8619966" y="3479468"/>
            <a:ext cx="3684009" cy="3657601"/>
          </a:xfrm>
          <a:prstGeom prst="parallelogram">
            <a:avLst>
              <a:gd name="adj" fmla="val 52517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A cross lit image of a female looking to the right with an ambitious facial expression.">
            <a:extLst>
              <a:ext uri="{FF2B5EF4-FFF2-40B4-BE49-F238E27FC236}">
                <a16:creationId xmlns:a16="http://schemas.microsoft.com/office/drawing/2014/main" id="{0F88A044-DA48-B8FB-9CCC-8ED7D9C29E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95803" y="-106073"/>
            <a:ext cx="5504036" cy="7004716"/>
          </a:xfrm>
          <a:prstGeom prst="rect">
            <a:avLst/>
          </a:prstGeom>
        </p:spPr>
      </p:pic>
      <p:sp>
        <p:nvSpPr>
          <p:cNvPr id="6" name="Parallelogram 5">
            <a:extLst>
              <a:ext uri="{FF2B5EF4-FFF2-40B4-BE49-F238E27FC236}">
                <a16:creationId xmlns:a16="http://schemas.microsoft.com/office/drawing/2014/main" id="{F6821953-72FB-C880-412C-6AC9C5BD63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10363250" y="1768651"/>
            <a:ext cx="2701924" cy="1710816"/>
          </a:xfrm>
          <a:prstGeom prst="parallelogram">
            <a:avLst>
              <a:gd name="adj" fmla="val 52517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E2BB8B1-C9DB-8F37-FD67-F1F776BC23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876683" y="5367646"/>
            <a:ext cx="1743284" cy="163707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itle Placeholder 1">
            <a:extLst>
              <a:ext uri="{FF2B5EF4-FFF2-40B4-BE49-F238E27FC236}">
                <a16:creationId xmlns:a16="http://schemas.microsoft.com/office/drawing/2014/main" id="{13A504B6-B998-5367-D92E-EFC8E5FA7B56}"/>
              </a:ext>
            </a:extLst>
          </p:cNvPr>
          <p:cNvSpPr txBox="1">
            <a:spLocks/>
          </p:cNvSpPr>
          <p:nvPr userDrawn="1"/>
        </p:nvSpPr>
        <p:spPr>
          <a:xfrm>
            <a:off x="445247" y="5862544"/>
            <a:ext cx="2488721" cy="660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6000" b="1" kern="1200" smtClean="0">
                <a:solidFill>
                  <a:schemeClr val="tx1"/>
                </a:solidFill>
                <a:effectLst/>
                <a:latin typeface="Overpass Medium" pitchFamily="2" charset="77"/>
                <a:ea typeface="+mj-ea"/>
                <a:cs typeface="+mj-cs"/>
              </a:defRPr>
            </a:lvl1pPr>
          </a:lstStyle>
          <a:p>
            <a:r>
              <a:rPr lang="en-GB" sz="1400" b="0" i="0" kern="1200" dirty="0">
                <a:solidFill>
                  <a:schemeClr val="bg1"/>
                </a:solidFill>
                <a:effectLst/>
                <a:latin typeface="Overpass Medium" pitchFamily="2" charset="77"/>
                <a:ea typeface="+mj-ea"/>
                <a:cs typeface="+mj-cs"/>
              </a:rPr>
              <a:t>Stand for ambition. 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Overpass Medium" pitchFamily="2" charset="77"/>
                <a:ea typeface="+mj-ea"/>
                <a:cs typeface="+mj-cs"/>
              </a:rPr>
              <a:t>kent.ac.uk</a:t>
            </a:r>
          </a:p>
        </p:txBody>
      </p:sp>
      <p:sp>
        <p:nvSpPr>
          <p:cNvPr id="27" name="Title Placeholder 1">
            <a:extLst>
              <a:ext uri="{FF2B5EF4-FFF2-40B4-BE49-F238E27FC236}">
                <a16:creationId xmlns:a16="http://schemas.microsoft.com/office/drawing/2014/main" id="{80A33B6B-29FD-5876-D257-3051F2EEA5A2}"/>
              </a:ext>
            </a:extLst>
          </p:cNvPr>
          <p:cNvSpPr txBox="1">
            <a:spLocks/>
          </p:cNvSpPr>
          <p:nvPr userDrawn="1"/>
        </p:nvSpPr>
        <p:spPr>
          <a:xfrm>
            <a:off x="445247" y="2521834"/>
            <a:ext cx="6210408" cy="23547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6000" b="0" i="0" kern="1200" smtClean="0">
                <a:solidFill>
                  <a:schemeClr val="tx1"/>
                </a:solidFill>
                <a:effectLst/>
                <a:latin typeface="Overpass SemiBold" pitchFamily="2" charset="77"/>
                <a:ea typeface="+mj-ea"/>
                <a:cs typeface="+mj-cs"/>
              </a:defRPr>
            </a:lvl1pPr>
          </a:lstStyle>
          <a:p>
            <a:r>
              <a:rPr lang="en-GB" b="1" dirty="0">
                <a:solidFill>
                  <a:schemeClr val="bg1"/>
                </a:solidFill>
                <a:latin typeface="Overpass" pitchFamily="2" charset="77"/>
              </a:rPr>
              <a:t>We’re here to make ambition count.</a:t>
            </a:r>
            <a:endParaRPr lang="en-GB" dirty="0">
              <a:solidFill>
                <a:schemeClr val="bg1"/>
              </a:solidFill>
              <a:latin typeface="Overpas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37531995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nk - Photo Intro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290DFAB-38F3-676D-1D1E-AD1F40E112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3186" y="-36768"/>
            <a:ext cx="12205185" cy="6894768"/>
          </a:xfrm>
          <a:prstGeom prst="rect">
            <a:avLst/>
          </a:prstGeom>
          <a:solidFill>
            <a:schemeClr val="accent3">
              <a:alpha val="975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CAD5AB5-D692-DEF6-586A-61427A18B2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826" y="335056"/>
            <a:ext cx="1458013" cy="98425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ED761C9-C496-030F-C3B7-6F0266B552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876683" y="-12238"/>
            <a:ext cx="1743284" cy="349170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id="{82DB8470-E47E-4B63-73C5-2627E8DE40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8619966" y="3479468"/>
            <a:ext cx="3684009" cy="3657601"/>
          </a:xfrm>
          <a:prstGeom prst="parallelogram">
            <a:avLst>
              <a:gd name="adj" fmla="val 52517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 descr="A cross lit image of a female looking to the right with an ambitious facial expression.">
            <a:extLst>
              <a:ext uri="{FF2B5EF4-FFF2-40B4-BE49-F238E27FC236}">
                <a16:creationId xmlns:a16="http://schemas.microsoft.com/office/drawing/2014/main" id="{4BB3D78A-5766-3470-8559-75482A0954D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95803" y="-117948"/>
            <a:ext cx="5504036" cy="7004716"/>
          </a:xfrm>
          <a:prstGeom prst="rect">
            <a:avLst/>
          </a:prstGeom>
        </p:spPr>
      </p:pic>
      <p:sp>
        <p:nvSpPr>
          <p:cNvPr id="7" name="Parallelogram 6">
            <a:extLst>
              <a:ext uri="{FF2B5EF4-FFF2-40B4-BE49-F238E27FC236}">
                <a16:creationId xmlns:a16="http://schemas.microsoft.com/office/drawing/2014/main" id="{879F4148-34FD-984F-55A1-379407F00F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10363250" y="1768651"/>
            <a:ext cx="2701924" cy="1710816"/>
          </a:xfrm>
          <a:prstGeom prst="parallelogram">
            <a:avLst>
              <a:gd name="adj" fmla="val 52517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E65AAF3-C281-8991-8DBC-75B0319161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876683" y="5367646"/>
            <a:ext cx="1743284" cy="163707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itle Placeholder 1">
            <a:extLst>
              <a:ext uri="{FF2B5EF4-FFF2-40B4-BE49-F238E27FC236}">
                <a16:creationId xmlns:a16="http://schemas.microsoft.com/office/drawing/2014/main" id="{F7C3F1B0-E430-A87A-6F14-D9C44DAE8D24}"/>
              </a:ext>
            </a:extLst>
          </p:cNvPr>
          <p:cNvSpPr txBox="1">
            <a:spLocks/>
          </p:cNvSpPr>
          <p:nvPr userDrawn="1"/>
        </p:nvSpPr>
        <p:spPr>
          <a:xfrm>
            <a:off x="445247" y="5862544"/>
            <a:ext cx="2488721" cy="660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6000" b="1" kern="1200" smtClean="0">
                <a:solidFill>
                  <a:schemeClr val="tx1"/>
                </a:solidFill>
                <a:effectLst/>
                <a:latin typeface="Overpass Medium" pitchFamily="2" charset="77"/>
                <a:ea typeface="+mj-ea"/>
                <a:cs typeface="+mj-cs"/>
              </a:defRPr>
            </a:lvl1pPr>
          </a:lstStyle>
          <a:p>
            <a:r>
              <a:rPr lang="en-GB" sz="1400" b="0" i="0" kern="1200" dirty="0">
                <a:solidFill>
                  <a:schemeClr val="tx1"/>
                </a:solidFill>
                <a:effectLst/>
                <a:latin typeface="Overpass Medium" pitchFamily="2" charset="77"/>
                <a:ea typeface="+mj-ea"/>
                <a:cs typeface="+mj-cs"/>
              </a:rPr>
              <a:t>Stand for ambition. </a:t>
            </a:r>
            <a:r>
              <a:rPr lang="en-GB" sz="1800" b="1" i="0" kern="1200" dirty="0">
                <a:solidFill>
                  <a:schemeClr val="tx1"/>
                </a:solidFill>
                <a:effectLst/>
                <a:latin typeface="Overpass Medium" pitchFamily="2" charset="77"/>
                <a:ea typeface="+mj-ea"/>
                <a:cs typeface="+mj-cs"/>
              </a:rPr>
              <a:t>k</a:t>
            </a:r>
            <a:r>
              <a:rPr lang="en-GB" sz="1800" b="1" kern="1200" dirty="0">
                <a:solidFill>
                  <a:schemeClr val="tx1"/>
                </a:solidFill>
                <a:effectLst/>
                <a:latin typeface="Overpass Medium" pitchFamily="2" charset="77"/>
                <a:ea typeface="+mj-ea"/>
                <a:cs typeface="+mj-cs"/>
              </a:rPr>
              <a:t>ent.ac.uk</a:t>
            </a:r>
          </a:p>
        </p:txBody>
      </p:sp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112A3EB8-AA17-F47B-3889-EA675427C8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5247" y="2521834"/>
            <a:ext cx="5650753" cy="23547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lang="en-GB" sz="6000" b="0" i="0" smtClean="0">
                <a:effectLst/>
                <a:latin typeface="Overpass SemiBold" pitchFamily="2" charset="77"/>
              </a:defRPr>
            </a:lvl1pPr>
          </a:lstStyle>
          <a:p>
            <a:r>
              <a:rPr lang="en-GB" b="1" dirty="0">
                <a:solidFill>
                  <a:srgbClr val="00040E"/>
                </a:solidFill>
                <a:effectLst/>
                <a:latin typeface="Overpass" pitchFamily="2" charset="77"/>
              </a:rPr>
              <a:t>We’re here to make ambition count.</a:t>
            </a:r>
            <a:endParaRPr lang="en-GB" dirty="0">
              <a:solidFill>
                <a:srgbClr val="00040E"/>
              </a:solidFill>
              <a:effectLst/>
              <a:latin typeface="Overpas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64009639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nk - Text Intro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EADCCF0-0E68-2344-0C98-D4A2A2DA2F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3186" y="-36768"/>
            <a:ext cx="12205185" cy="6894768"/>
          </a:xfrm>
          <a:prstGeom prst="rect">
            <a:avLst/>
          </a:prstGeom>
          <a:solidFill>
            <a:schemeClr val="accent3">
              <a:alpha val="975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58F2AEE-E22C-312D-54EE-443CA81A38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826" y="335056"/>
            <a:ext cx="1458013" cy="98425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13027D3-949D-CC15-261E-5A192CE1FE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0936646" y="65170"/>
            <a:ext cx="1328691" cy="1182017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DC6847C5-3628-7B0D-55A2-7E1AC69D50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638395" y="1324053"/>
            <a:ext cx="1376483" cy="286209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Parallelogram 21">
            <a:extLst>
              <a:ext uri="{FF2B5EF4-FFF2-40B4-BE49-F238E27FC236}">
                <a16:creationId xmlns:a16="http://schemas.microsoft.com/office/drawing/2014/main" id="{4F3CBBBC-6986-5A41-492D-8D557DCAED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6742827" y="4169183"/>
            <a:ext cx="2890672" cy="3180917"/>
          </a:xfrm>
          <a:prstGeom prst="parallelogram">
            <a:avLst>
              <a:gd name="adj" fmla="val 52517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E29437A-80F1-A9A2-1E44-113CFC1AEE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016963" y="-8167"/>
            <a:ext cx="1182017" cy="132747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043BDA2-729E-5F9D-78ED-239D7BD07A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021857" y="4190662"/>
            <a:ext cx="1182017" cy="119693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6D5B2378-5A85-2C36-B345-5BB2BF5B5DE8}"/>
              </a:ext>
            </a:extLst>
          </p:cNvPr>
          <p:cNvSpPr txBox="1">
            <a:spLocks/>
          </p:cNvSpPr>
          <p:nvPr userDrawn="1"/>
        </p:nvSpPr>
        <p:spPr>
          <a:xfrm>
            <a:off x="445247" y="5862544"/>
            <a:ext cx="2488721" cy="660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6000" b="1" kern="1200" smtClean="0">
                <a:solidFill>
                  <a:schemeClr val="tx1"/>
                </a:solidFill>
                <a:effectLst/>
                <a:latin typeface="Overpass Medium" pitchFamily="2" charset="77"/>
                <a:ea typeface="+mj-ea"/>
                <a:cs typeface="+mj-cs"/>
              </a:defRPr>
            </a:lvl1pPr>
          </a:lstStyle>
          <a:p>
            <a:r>
              <a:rPr lang="en-GB" sz="1400" b="0" i="0" kern="1200" dirty="0">
                <a:solidFill>
                  <a:schemeClr val="tx1"/>
                </a:solidFill>
                <a:effectLst/>
                <a:latin typeface="Overpass Medium" pitchFamily="2" charset="77"/>
                <a:ea typeface="+mj-ea"/>
                <a:cs typeface="+mj-cs"/>
              </a:rPr>
              <a:t>Stand for ambition. </a:t>
            </a:r>
            <a:r>
              <a:rPr lang="en-GB" sz="1800" b="1" i="0" kern="1200" dirty="0">
                <a:solidFill>
                  <a:schemeClr val="tx1"/>
                </a:solidFill>
                <a:effectLst/>
                <a:latin typeface="Overpass Medium" pitchFamily="2" charset="77"/>
                <a:ea typeface="+mj-ea"/>
                <a:cs typeface="+mj-cs"/>
              </a:rPr>
              <a:t>k</a:t>
            </a:r>
            <a:r>
              <a:rPr lang="en-GB" sz="1800" b="1" kern="1200" dirty="0">
                <a:solidFill>
                  <a:schemeClr val="tx1"/>
                </a:solidFill>
                <a:effectLst/>
                <a:latin typeface="Overpass Medium" pitchFamily="2" charset="77"/>
                <a:ea typeface="+mj-ea"/>
                <a:cs typeface="+mj-cs"/>
              </a:rPr>
              <a:t>ent.ac.uk</a:t>
            </a:r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E5290B86-8A28-C92E-FB7F-3D40C4907BE9}"/>
              </a:ext>
            </a:extLst>
          </p:cNvPr>
          <p:cNvSpPr txBox="1">
            <a:spLocks/>
          </p:cNvSpPr>
          <p:nvPr userDrawn="1"/>
        </p:nvSpPr>
        <p:spPr>
          <a:xfrm>
            <a:off x="445247" y="2521834"/>
            <a:ext cx="6210408" cy="23547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6000" b="0" i="0" kern="1200" smtClean="0">
                <a:solidFill>
                  <a:schemeClr val="tx1"/>
                </a:solidFill>
                <a:effectLst/>
                <a:latin typeface="Overpass SemiBold" pitchFamily="2" charset="77"/>
                <a:ea typeface="+mj-ea"/>
                <a:cs typeface="+mj-cs"/>
              </a:defRPr>
            </a:lvl1pPr>
          </a:lstStyle>
          <a:p>
            <a:r>
              <a:rPr lang="en-GB" b="1">
                <a:solidFill>
                  <a:srgbClr val="00040E"/>
                </a:solidFill>
                <a:latin typeface="Overpass" pitchFamily="2" charset="77"/>
              </a:rPr>
              <a:t>We’re here to make ambition count.</a:t>
            </a:r>
            <a:endParaRPr lang="en-GB" dirty="0">
              <a:solidFill>
                <a:srgbClr val="00040E"/>
              </a:solidFill>
              <a:latin typeface="Overpas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28605279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nk - Text Intro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>
            <a:extLst>
              <a:ext uri="{FF2B5EF4-FFF2-40B4-BE49-F238E27FC236}">
                <a16:creationId xmlns:a16="http://schemas.microsoft.com/office/drawing/2014/main" id="{29218735-3ABC-B6CD-7898-9BEC1A8BB3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53515" y="-11875"/>
            <a:ext cx="12299029" cy="692956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0663221-2E1F-2ED5-34C8-2D6A681FAB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663" y="547910"/>
            <a:ext cx="1047780" cy="570170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83AD5165-5BBA-B9C9-5DFA-B7572C3C0C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329758" y="-7654"/>
            <a:ext cx="2502879" cy="121635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682C501D-E620-5C46-9119-A1ED9E2D18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846596" y="1223054"/>
            <a:ext cx="2401521" cy="118646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C9A17D18-C326-6DF0-DED1-8694B6DA30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648409" y="2397284"/>
            <a:ext cx="1186365" cy="119556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Parallelogram 35">
            <a:extLst>
              <a:ext uri="{FF2B5EF4-FFF2-40B4-BE49-F238E27FC236}">
                <a16:creationId xmlns:a16="http://schemas.microsoft.com/office/drawing/2014/main" id="{BAEC76CA-EB52-9A0F-C917-37D45BFE6C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V="1">
            <a:off x="6265890" y="3576287"/>
            <a:ext cx="2354735" cy="2401518"/>
          </a:xfrm>
          <a:prstGeom prst="parallelogram">
            <a:avLst>
              <a:gd name="adj" fmla="val 52517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Title Placeholder 1">
            <a:extLst>
              <a:ext uri="{FF2B5EF4-FFF2-40B4-BE49-F238E27FC236}">
                <a16:creationId xmlns:a16="http://schemas.microsoft.com/office/drawing/2014/main" id="{61E5BD0A-DFD0-BDA5-1276-66B27DA71CD6}"/>
              </a:ext>
            </a:extLst>
          </p:cNvPr>
          <p:cNvSpPr txBox="1">
            <a:spLocks/>
          </p:cNvSpPr>
          <p:nvPr userDrawn="1"/>
        </p:nvSpPr>
        <p:spPr>
          <a:xfrm>
            <a:off x="445247" y="5862544"/>
            <a:ext cx="2488721" cy="660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6000" b="1" kern="1200" smtClean="0">
                <a:solidFill>
                  <a:schemeClr val="tx1"/>
                </a:solidFill>
                <a:effectLst/>
                <a:latin typeface="Overpass Medium" pitchFamily="2" charset="77"/>
                <a:ea typeface="+mj-ea"/>
                <a:cs typeface="+mj-cs"/>
              </a:defRPr>
            </a:lvl1pPr>
          </a:lstStyle>
          <a:p>
            <a:r>
              <a:rPr lang="en-GB" sz="1400" b="0" i="0" kern="1200" dirty="0">
                <a:solidFill>
                  <a:schemeClr val="bg1"/>
                </a:solidFill>
                <a:effectLst/>
                <a:latin typeface="Overpass Medium" pitchFamily="2" charset="77"/>
                <a:ea typeface="+mj-ea"/>
                <a:cs typeface="+mj-cs"/>
              </a:rPr>
              <a:t>Stand for ambition. </a:t>
            </a:r>
            <a:r>
              <a:rPr lang="en-GB" sz="1800" b="1" i="0" kern="1200" dirty="0">
                <a:solidFill>
                  <a:schemeClr val="bg1"/>
                </a:solidFill>
                <a:effectLst/>
                <a:latin typeface="Overpass Medium" pitchFamily="2" charset="77"/>
                <a:ea typeface="+mj-ea"/>
                <a:cs typeface="+mj-cs"/>
              </a:rPr>
              <a:t>k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Overpass Medium" pitchFamily="2" charset="77"/>
                <a:ea typeface="+mj-ea"/>
                <a:cs typeface="+mj-cs"/>
              </a:rPr>
              <a:t>ent.ac.uk</a:t>
            </a:r>
          </a:p>
        </p:txBody>
      </p:sp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7170A5A0-522E-37BB-686D-1AC48B766309}"/>
              </a:ext>
            </a:extLst>
          </p:cNvPr>
          <p:cNvSpPr txBox="1">
            <a:spLocks/>
          </p:cNvSpPr>
          <p:nvPr userDrawn="1"/>
        </p:nvSpPr>
        <p:spPr>
          <a:xfrm>
            <a:off x="445247" y="2521834"/>
            <a:ext cx="6210408" cy="23547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6000" b="0" i="0" kern="1200" smtClean="0">
                <a:solidFill>
                  <a:schemeClr val="tx1"/>
                </a:solidFill>
                <a:effectLst/>
                <a:latin typeface="Overpass SemiBold" pitchFamily="2" charset="77"/>
                <a:ea typeface="+mj-ea"/>
                <a:cs typeface="+mj-cs"/>
              </a:defRPr>
            </a:lvl1pPr>
          </a:lstStyle>
          <a:p>
            <a:r>
              <a:rPr lang="en-GB" b="1" dirty="0">
                <a:solidFill>
                  <a:schemeClr val="bg1"/>
                </a:solidFill>
                <a:latin typeface="Overpass" pitchFamily="2" charset="77"/>
              </a:rPr>
              <a:t>We’re here to make ambition count.</a:t>
            </a:r>
            <a:endParaRPr lang="en-GB" dirty="0">
              <a:solidFill>
                <a:schemeClr val="bg1"/>
              </a:solidFill>
              <a:latin typeface="Overpas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20348822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nk -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EC59DA1-FF13-66F2-0CDC-6EF2B1B40B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3186" y="-36768"/>
            <a:ext cx="12205185" cy="6894768"/>
          </a:xfrm>
          <a:prstGeom prst="rect">
            <a:avLst/>
          </a:prstGeom>
          <a:solidFill>
            <a:schemeClr val="accent3">
              <a:alpha val="975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D9CA963-3608-7240-1547-8C34AEEECB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826" y="335056"/>
            <a:ext cx="1458013" cy="984250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6E60E21-0F4B-C2C6-33CE-E2761EED9AD6}"/>
              </a:ext>
            </a:extLst>
          </p:cNvPr>
          <p:cNvCxnSpPr>
            <a:cxnSpLocks/>
          </p:cNvCxnSpPr>
          <p:nvPr userDrawn="1"/>
        </p:nvCxnSpPr>
        <p:spPr>
          <a:xfrm>
            <a:off x="544010" y="4209526"/>
            <a:ext cx="3657600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9357F080-168E-FEC2-F970-6089DB8905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829490" y="-4463"/>
            <a:ext cx="687192" cy="68719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655C63E-798F-9EC1-3C63-93A04D794A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516683" y="-8540"/>
            <a:ext cx="687192" cy="136545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Parallelogram 26">
            <a:extLst>
              <a:ext uri="{FF2B5EF4-FFF2-40B4-BE49-F238E27FC236}">
                <a16:creationId xmlns:a16="http://schemas.microsoft.com/office/drawing/2014/main" id="{3FEC0748-761A-CB38-657F-6662B4275B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10416133" y="3428998"/>
            <a:ext cx="1830502" cy="1818138"/>
          </a:xfrm>
          <a:prstGeom prst="parallelogram">
            <a:avLst>
              <a:gd name="adj" fmla="val 52517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Parallelogram 27">
            <a:extLst>
              <a:ext uri="{FF2B5EF4-FFF2-40B4-BE49-F238E27FC236}">
                <a16:creationId xmlns:a16="http://schemas.microsoft.com/office/drawing/2014/main" id="{2A3A2FCE-7724-89BE-8834-93E14319C2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10690826" y="5247136"/>
            <a:ext cx="2890672" cy="3180917"/>
          </a:xfrm>
          <a:prstGeom prst="parallelogram">
            <a:avLst>
              <a:gd name="adj" fmla="val 52517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Title Placeholder 1">
            <a:extLst>
              <a:ext uri="{FF2B5EF4-FFF2-40B4-BE49-F238E27FC236}">
                <a16:creationId xmlns:a16="http://schemas.microsoft.com/office/drawing/2014/main" id="{9A52A94D-B000-E47C-A28D-4CC13883AA65}"/>
              </a:ext>
            </a:extLst>
          </p:cNvPr>
          <p:cNvSpPr txBox="1">
            <a:spLocks/>
          </p:cNvSpPr>
          <p:nvPr userDrawn="1"/>
        </p:nvSpPr>
        <p:spPr>
          <a:xfrm>
            <a:off x="445247" y="5862544"/>
            <a:ext cx="2488721" cy="660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6000" b="1" kern="1200" smtClean="0">
                <a:solidFill>
                  <a:schemeClr val="tx1"/>
                </a:solidFill>
                <a:effectLst/>
                <a:latin typeface="Overpass Medium" pitchFamily="2" charset="77"/>
                <a:ea typeface="+mj-ea"/>
                <a:cs typeface="+mj-cs"/>
              </a:defRPr>
            </a:lvl1pPr>
          </a:lstStyle>
          <a:p>
            <a:r>
              <a:rPr lang="en-GB" sz="1400" b="0" i="0" kern="1200" dirty="0">
                <a:solidFill>
                  <a:schemeClr val="accent1"/>
                </a:solidFill>
                <a:effectLst/>
                <a:latin typeface="Overpass Medium" pitchFamily="2" charset="77"/>
                <a:ea typeface="+mj-ea"/>
                <a:cs typeface="+mj-cs"/>
              </a:rPr>
              <a:t>Stand for ambition. </a:t>
            </a:r>
            <a:r>
              <a:rPr lang="en-GB" sz="1800" b="1" i="0" kern="1200" dirty="0">
                <a:solidFill>
                  <a:schemeClr val="accent1"/>
                </a:solidFill>
                <a:effectLst/>
                <a:latin typeface="Overpass Medium" pitchFamily="2" charset="77"/>
                <a:ea typeface="+mj-ea"/>
                <a:cs typeface="+mj-cs"/>
              </a:rPr>
              <a:t>k</a:t>
            </a:r>
            <a:r>
              <a:rPr lang="en-GB" sz="1800" b="1" kern="1200" dirty="0">
                <a:solidFill>
                  <a:schemeClr val="accent1"/>
                </a:solidFill>
                <a:effectLst/>
                <a:latin typeface="Overpass Medium" pitchFamily="2" charset="77"/>
                <a:ea typeface="+mj-ea"/>
                <a:cs typeface="+mj-cs"/>
              </a:rPr>
              <a:t>ent.ac.uk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B6FB10BE-6CCD-C9B0-F91D-43688E79C22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37557" y="4574585"/>
            <a:ext cx="4711107" cy="746125"/>
          </a:xfrm>
        </p:spPr>
        <p:txBody>
          <a:bodyPr>
            <a:normAutofit/>
          </a:bodyPr>
          <a:lstStyle>
            <a:lvl1pPr marL="0" indent="0">
              <a:buNone/>
              <a:defRPr sz="4000" b="1" i="0">
                <a:solidFill>
                  <a:schemeClr val="tx1"/>
                </a:solidFill>
                <a:latin typeface="Overpass SemiBold" pitchFamily="2" charset="77"/>
              </a:defRPr>
            </a:lvl1pPr>
          </a:lstStyle>
          <a:p>
            <a:pPr lvl="0"/>
            <a:r>
              <a:rPr lang="en-GB" dirty="0"/>
              <a:t>Subtitle here.</a:t>
            </a:r>
            <a:endParaRPr lang="en-US" dirty="0"/>
          </a:p>
        </p:txBody>
      </p:sp>
      <p:sp>
        <p:nvSpPr>
          <p:cNvPr id="31" name="Title Placeholder 1">
            <a:extLst>
              <a:ext uri="{FF2B5EF4-FFF2-40B4-BE49-F238E27FC236}">
                <a16:creationId xmlns:a16="http://schemas.microsoft.com/office/drawing/2014/main" id="{FF427FB1-7054-E47A-3D4B-1D12D80F43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7557" y="2078174"/>
            <a:ext cx="4711107" cy="214468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6600" b="1" i="0">
                <a:solidFill>
                  <a:schemeClr val="tx1"/>
                </a:solidFill>
                <a:latin typeface="Overpass" pitchFamily="2" charset="77"/>
              </a:defRPr>
            </a:lvl1pPr>
          </a:lstStyle>
          <a:p>
            <a:r>
              <a:rPr lang="en-GB" dirty="0"/>
              <a:t>Your title </a:t>
            </a:r>
            <a:br>
              <a:rPr lang="en-GB" dirty="0"/>
            </a:br>
            <a:r>
              <a:rPr lang="en-GB" dirty="0"/>
              <a:t>here.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684692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nk - Text &amp; Pictur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0F830D3F-CCFE-6856-45CB-7E9D3AC14DC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369175" y="1"/>
            <a:ext cx="4833938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2D1E8D1-331C-29DC-4687-4531D9F623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3185" y="-36768"/>
            <a:ext cx="7397830" cy="6894768"/>
          </a:xfrm>
          <a:prstGeom prst="rect">
            <a:avLst/>
          </a:prstGeom>
          <a:solidFill>
            <a:schemeClr val="accent3">
              <a:alpha val="975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6C61157D-8BA2-631D-FB3E-7B7F70FECF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826" y="335056"/>
            <a:ext cx="1458013" cy="984250"/>
          </a:xfrm>
          <a:prstGeom prst="rect">
            <a:avLst/>
          </a:prstGeom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45839C56-188C-DFEF-B4A2-E0B745ACE27B}"/>
              </a:ext>
            </a:extLst>
          </p:cNvPr>
          <p:cNvCxnSpPr>
            <a:cxnSpLocks/>
          </p:cNvCxnSpPr>
          <p:nvPr userDrawn="1"/>
        </p:nvCxnSpPr>
        <p:spPr>
          <a:xfrm>
            <a:off x="544010" y="4209526"/>
            <a:ext cx="3657600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Parallelogram 34">
            <a:extLst>
              <a:ext uri="{FF2B5EF4-FFF2-40B4-BE49-F238E27FC236}">
                <a16:creationId xmlns:a16="http://schemas.microsoft.com/office/drawing/2014/main" id="{D8CECAB1-6987-08CB-C9CA-6486FB027F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10666407" y="-701652"/>
            <a:ext cx="2690171" cy="2743618"/>
          </a:xfrm>
          <a:prstGeom prst="parallelogram">
            <a:avLst>
              <a:gd name="adj" fmla="val 52517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822E957-B6D0-C95F-4B9A-1BABD52244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866190" y="1305033"/>
            <a:ext cx="514478" cy="51447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36517D83-6902-82AB-6525-E36485522B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684173" y="-4023"/>
            <a:ext cx="1182017" cy="132332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5F9FDF88-54F3-D3AF-0A23-032F206C4C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369661" y="6325588"/>
            <a:ext cx="1182017" cy="56918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itle Placeholder 1">
            <a:extLst>
              <a:ext uri="{FF2B5EF4-FFF2-40B4-BE49-F238E27FC236}">
                <a16:creationId xmlns:a16="http://schemas.microsoft.com/office/drawing/2014/main" id="{38727397-FC1C-C20B-344B-68D879580EBA}"/>
              </a:ext>
            </a:extLst>
          </p:cNvPr>
          <p:cNvSpPr txBox="1">
            <a:spLocks/>
          </p:cNvSpPr>
          <p:nvPr userDrawn="1"/>
        </p:nvSpPr>
        <p:spPr>
          <a:xfrm>
            <a:off x="445247" y="5862544"/>
            <a:ext cx="2488721" cy="660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6000" b="1" kern="1200" smtClean="0">
                <a:solidFill>
                  <a:schemeClr val="tx1"/>
                </a:solidFill>
                <a:effectLst/>
                <a:latin typeface="Overpass Medium" pitchFamily="2" charset="77"/>
                <a:ea typeface="+mj-ea"/>
                <a:cs typeface="+mj-cs"/>
              </a:defRPr>
            </a:lvl1pPr>
          </a:lstStyle>
          <a:p>
            <a:r>
              <a:rPr lang="en-GB" sz="1400" b="0" i="0" kern="1200" dirty="0">
                <a:solidFill>
                  <a:schemeClr val="accent1"/>
                </a:solidFill>
                <a:effectLst/>
                <a:latin typeface="Overpass Medium" pitchFamily="2" charset="77"/>
                <a:ea typeface="+mj-ea"/>
                <a:cs typeface="+mj-cs"/>
              </a:rPr>
              <a:t>Stand for ambition. </a:t>
            </a:r>
            <a:r>
              <a:rPr lang="en-GB" sz="1800" b="1" i="0" kern="1200" dirty="0">
                <a:solidFill>
                  <a:schemeClr val="accent1"/>
                </a:solidFill>
                <a:effectLst/>
                <a:latin typeface="Overpass Medium" pitchFamily="2" charset="77"/>
                <a:ea typeface="+mj-ea"/>
                <a:cs typeface="+mj-cs"/>
              </a:rPr>
              <a:t>k</a:t>
            </a:r>
            <a:r>
              <a:rPr lang="en-GB" sz="1800" b="1" kern="1200" dirty="0">
                <a:solidFill>
                  <a:schemeClr val="accent1"/>
                </a:solidFill>
                <a:effectLst/>
                <a:latin typeface="Overpass Medium" pitchFamily="2" charset="77"/>
                <a:ea typeface="+mj-ea"/>
                <a:cs typeface="+mj-cs"/>
              </a:rPr>
              <a:t>ent.ac.uk</a:t>
            </a:r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C033DB55-947A-305D-C322-8B9E30FE0F7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37557" y="4574585"/>
            <a:ext cx="4711107" cy="746125"/>
          </a:xfrm>
        </p:spPr>
        <p:txBody>
          <a:bodyPr>
            <a:normAutofit/>
          </a:bodyPr>
          <a:lstStyle>
            <a:lvl1pPr marL="0" indent="0">
              <a:buNone/>
              <a:defRPr sz="4000" b="1" i="0">
                <a:solidFill>
                  <a:schemeClr val="tx1"/>
                </a:solidFill>
                <a:latin typeface="Overpass SemiBold" pitchFamily="2" charset="77"/>
              </a:defRPr>
            </a:lvl1pPr>
          </a:lstStyle>
          <a:p>
            <a:pPr lvl="0"/>
            <a:r>
              <a:rPr lang="en-GB" dirty="0"/>
              <a:t>Subtitle here.</a:t>
            </a:r>
            <a:endParaRPr lang="en-US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A315236-3B32-771D-216E-7D6674D7C1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7557" y="2078174"/>
            <a:ext cx="4711107" cy="214468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6600" b="1" i="0">
                <a:solidFill>
                  <a:schemeClr val="tx1"/>
                </a:solidFill>
                <a:latin typeface="Overpass" pitchFamily="2" charset="77"/>
              </a:defRPr>
            </a:lvl1pPr>
          </a:lstStyle>
          <a:p>
            <a:r>
              <a:rPr lang="en-GB" dirty="0"/>
              <a:t>Your title </a:t>
            </a:r>
            <a:br>
              <a:rPr lang="en-GB" dirty="0"/>
            </a:br>
            <a:r>
              <a:rPr lang="en-GB" dirty="0"/>
              <a:t>here.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143833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ple - Text &amp; Pictur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26C44908-C422-E090-6B58-1342C656865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7189" y="-3579"/>
            <a:ext cx="4683360" cy="6875648"/>
          </a:xfrm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DD6A08F6-B3EE-E2AB-71C3-1F3BD7221B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76170" y="0"/>
            <a:ext cx="7515830" cy="6858000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4EB0D2B-4788-A74C-87A2-D7FA0613442D}"/>
              </a:ext>
            </a:extLst>
          </p:cNvPr>
          <p:cNvCxnSpPr>
            <a:cxnSpLocks/>
          </p:cNvCxnSpPr>
          <p:nvPr userDrawn="1"/>
        </p:nvCxnSpPr>
        <p:spPr>
          <a:xfrm>
            <a:off x="5760525" y="4116511"/>
            <a:ext cx="3657600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2B7F059A-1013-818F-E68D-B59E75CDAF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690" y="0"/>
            <a:ext cx="687192" cy="136545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6F8B3A0-932D-EACC-63D6-90F6DB87DA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2310" y="-4463"/>
            <a:ext cx="687192" cy="6871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CA1BE80-D742-CE76-45F7-57788F50A5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21571" y="335056"/>
            <a:ext cx="1458013" cy="98425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787118FF-4A15-3284-48D8-D828924F6C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72310" y="-6592"/>
            <a:ext cx="687192" cy="687192"/>
          </a:xfrm>
          <a:prstGeom prst="rect">
            <a:avLst/>
          </a:prstGeom>
          <a:solidFill>
            <a:srgbClr val="9D80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0974BC9-01C6-20A8-D440-56AE74CF3C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7690" y="-8824"/>
            <a:ext cx="687192" cy="136545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Parallelogram 25">
            <a:extLst>
              <a:ext uri="{FF2B5EF4-FFF2-40B4-BE49-F238E27FC236}">
                <a16:creationId xmlns:a16="http://schemas.microsoft.com/office/drawing/2014/main" id="{321C3E75-7E41-5893-5C51-9BB2F81ADD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11242320" y="3038044"/>
            <a:ext cx="1935270" cy="1831585"/>
          </a:xfrm>
          <a:prstGeom prst="parallelogram">
            <a:avLst>
              <a:gd name="adj" fmla="val 52517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Parallelogram 26">
            <a:extLst>
              <a:ext uri="{FF2B5EF4-FFF2-40B4-BE49-F238E27FC236}">
                <a16:creationId xmlns:a16="http://schemas.microsoft.com/office/drawing/2014/main" id="{889CAA62-5114-8286-BAAD-2943426D7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11150577" y="4864149"/>
            <a:ext cx="3162009" cy="2033476"/>
          </a:xfrm>
          <a:prstGeom prst="parallelogram">
            <a:avLst>
              <a:gd name="adj" fmla="val 52517"/>
            </a:avLst>
          </a:prstGeom>
          <a:solidFill>
            <a:srgbClr val="9D80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37C98B70-BAB3-11CD-7C7F-EB6936E969FD}"/>
              </a:ext>
            </a:extLst>
          </p:cNvPr>
          <p:cNvSpPr txBox="1">
            <a:spLocks/>
          </p:cNvSpPr>
          <p:nvPr userDrawn="1"/>
        </p:nvSpPr>
        <p:spPr>
          <a:xfrm>
            <a:off x="5661762" y="5769529"/>
            <a:ext cx="2488721" cy="660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6000" b="1" kern="1200" smtClean="0">
                <a:solidFill>
                  <a:schemeClr val="tx1"/>
                </a:solidFill>
                <a:effectLst/>
                <a:latin typeface="Overpass Medium" pitchFamily="2" charset="77"/>
                <a:ea typeface="+mj-ea"/>
                <a:cs typeface="+mj-cs"/>
              </a:defRPr>
            </a:lvl1pPr>
          </a:lstStyle>
          <a:p>
            <a:r>
              <a:rPr lang="en-GB" sz="1400" b="0" i="0" kern="1200" dirty="0">
                <a:solidFill>
                  <a:schemeClr val="accent1"/>
                </a:solidFill>
                <a:effectLst/>
                <a:latin typeface="Overpass Medium" pitchFamily="2" charset="77"/>
                <a:ea typeface="+mj-ea"/>
                <a:cs typeface="+mj-cs"/>
              </a:rPr>
              <a:t>Stand for ambition. </a:t>
            </a:r>
            <a:r>
              <a:rPr lang="en-GB" sz="1800" b="1" kern="1200" dirty="0">
                <a:solidFill>
                  <a:schemeClr val="accent1"/>
                </a:solidFill>
                <a:effectLst/>
                <a:latin typeface="Overpass Medium" pitchFamily="2" charset="77"/>
                <a:ea typeface="+mj-ea"/>
                <a:cs typeface="+mj-cs"/>
              </a:rPr>
              <a:t>kent.ac.uk</a:t>
            </a:r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E0578A92-AC57-A4BA-5287-3157383F095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60525" y="4574585"/>
            <a:ext cx="4711107" cy="746125"/>
          </a:xfrm>
        </p:spPr>
        <p:txBody>
          <a:bodyPr>
            <a:normAutofit/>
          </a:bodyPr>
          <a:lstStyle>
            <a:lvl1pPr marL="0" indent="0">
              <a:buNone/>
              <a:defRPr sz="4000" b="1" i="0">
                <a:solidFill>
                  <a:schemeClr val="tx1"/>
                </a:solidFill>
                <a:latin typeface="Overpass SemiBold" pitchFamily="2" charset="77"/>
              </a:defRPr>
            </a:lvl1pPr>
          </a:lstStyle>
          <a:p>
            <a:pPr lvl="0"/>
            <a:r>
              <a:rPr lang="en-GB" dirty="0"/>
              <a:t>Subtitle here.</a:t>
            </a:r>
            <a:endParaRPr lang="en-US" dirty="0"/>
          </a:p>
        </p:txBody>
      </p:sp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D8CE25FB-3C2C-354E-1775-0CBE490F8D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0525" y="2078174"/>
            <a:ext cx="4711107" cy="214468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6600" b="1" i="0">
                <a:solidFill>
                  <a:schemeClr val="tx1"/>
                </a:solidFill>
                <a:latin typeface="Overpass" pitchFamily="2" charset="77"/>
              </a:defRPr>
            </a:lvl1pPr>
          </a:lstStyle>
          <a:p>
            <a:r>
              <a:rPr lang="en-GB" dirty="0"/>
              <a:t>Your title </a:t>
            </a:r>
            <a:br>
              <a:rPr lang="en-GB" dirty="0"/>
            </a:br>
            <a:r>
              <a:rPr lang="en-GB" dirty="0"/>
              <a:t>here.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265944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nk - Text &amp; Pictur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6">
            <a:extLst>
              <a:ext uri="{FF2B5EF4-FFF2-40B4-BE49-F238E27FC236}">
                <a16:creationId xmlns:a16="http://schemas.microsoft.com/office/drawing/2014/main" id="{8EF1BA06-204A-6598-0D89-6726787CEEB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1"/>
            <a:ext cx="4676170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783C239-C1ED-AACD-3CB0-C9A2E1166B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676170" y="-36768"/>
            <a:ext cx="7515829" cy="6894768"/>
          </a:xfrm>
          <a:prstGeom prst="rect">
            <a:avLst/>
          </a:prstGeom>
          <a:solidFill>
            <a:schemeClr val="accent3">
              <a:alpha val="975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6F8B3A0-932D-EACC-63D6-90F6DB87DA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2310" y="-4463"/>
            <a:ext cx="687192" cy="6871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CA1BE80-D742-CE76-45F7-57788F50A5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21571" y="335056"/>
            <a:ext cx="1458013" cy="98425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787118FF-4A15-3284-48D8-D828924F6C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72310" y="-6592"/>
            <a:ext cx="687192" cy="68719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Parallelogram 25">
            <a:extLst>
              <a:ext uri="{FF2B5EF4-FFF2-40B4-BE49-F238E27FC236}">
                <a16:creationId xmlns:a16="http://schemas.microsoft.com/office/drawing/2014/main" id="{321C3E75-7E41-5893-5C51-9BB2F81ADD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11242320" y="3038044"/>
            <a:ext cx="1935270" cy="1831585"/>
          </a:xfrm>
          <a:prstGeom prst="parallelogram">
            <a:avLst>
              <a:gd name="adj" fmla="val 52517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Parallelogram 26">
            <a:extLst>
              <a:ext uri="{FF2B5EF4-FFF2-40B4-BE49-F238E27FC236}">
                <a16:creationId xmlns:a16="http://schemas.microsoft.com/office/drawing/2014/main" id="{889CAA62-5114-8286-BAAD-2943426D7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11150577" y="4864149"/>
            <a:ext cx="3162009" cy="2033476"/>
          </a:xfrm>
          <a:prstGeom prst="parallelogram">
            <a:avLst>
              <a:gd name="adj" fmla="val 52517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4EB0D2B-4788-A74C-87A2-D7FA0613442D}"/>
              </a:ext>
            </a:extLst>
          </p:cNvPr>
          <p:cNvCxnSpPr>
            <a:cxnSpLocks/>
          </p:cNvCxnSpPr>
          <p:nvPr userDrawn="1"/>
        </p:nvCxnSpPr>
        <p:spPr>
          <a:xfrm>
            <a:off x="5760525" y="4116511"/>
            <a:ext cx="3657600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1663D727-C57D-40DB-74CE-CD81D75E7A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7690" y="-8824"/>
            <a:ext cx="687192" cy="136545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37C98B70-BAB3-11CD-7C7F-EB6936E969FD}"/>
              </a:ext>
            </a:extLst>
          </p:cNvPr>
          <p:cNvSpPr txBox="1">
            <a:spLocks/>
          </p:cNvSpPr>
          <p:nvPr userDrawn="1"/>
        </p:nvSpPr>
        <p:spPr>
          <a:xfrm>
            <a:off x="5661762" y="5769529"/>
            <a:ext cx="2488721" cy="660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6000" b="1" kern="1200" smtClean="0">
                <a:solidFill>
                  <a:schemeClr val="tx1"/>
                </a:solidFill>
                <a:effectLst/>
                <a:latin typeface="Overpass Medium" pitchFamily="2" charset="77"/>
                <a:ea typeface="+mj-ea"/>
                <a:cs typeface="+mj-cs"/>
              </a:defRPr>
            </a:lvl1pPr>
          </a:lstStyle>
          <a:p>
            <a:r>
              <a:rPr lang="en-GB" sz="1400" b="0" i="0" kern="1200" dirty="0">
                <a:solidFill>
                  <a:schemeClr val="accent1"/>
                </a:solidFill>
                <a:effectLst/>
                <a:latin typeface="Overpass Medium" pitchFamily="2" charset="77"/>
                <a:ea typeface="+mj-ea"/>
                <a:cs typeface="+mj-cs"/>
              </a:rPr>
              <a:t>Stand for ambition. </a:t>
            </a:r>
            <a:r>
              <a:rPr lang="en-GB" sz="1800" b="1" kern="1200" dirty="0">
                <a:solidFill>
                  <a:schemeClr val="accent1"/>
                </a:solidFill>
                <a:effectLst/>
                <a:latin typeface="Overpass Medium" pitchFamily="2" charset="77"/>
                <a:ea typeface="+mj-ea"/>
                <a:cs typeface="+mj-cs"/>
              </a:rPr>
              <a:t>kent.ac.uk</a:t>
            </a:r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E0578A92-AC57-A4BA-5287-3157383F095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60525" y="4574585"/>
            <a:ext cx="4711107" cy="746125"/>
          </a:xfrm>
        </p:spPr>
        <p:txBody>
          <a:bodyPr>
            <a:normAutofit/>
          </a:bodyPr>
          <a:lstStyle>
            <a:lvl1pPr marL="0" indent="0">
              <a:buNone/>
              <a:defRPr sz="4000" b="1" i="0">
                <a:solidFill>
                  <a:schemeClr val="tx1"/>
                </a:solidFill>
                <a:latin typeface="Overpass SemiBold" pitchFamily="2" charset="77"/>
              </a:defRPr>
            </a:lvl1pPr>
          </a:lstStyle>
          <a:p>
            <a:pPr lvl="0"/>
            <a:r>
              <a:rPr lang="en-GB" dirty="0"/>
              <a:t>Subtitle here.</a:t>
            </a:r>
            <a:endParaRPr lang="en-US" dirty="0"/>
          </a:p>
        </p:txBody>
      </p:sp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D8CE25FB-3C2C-354E-1775-0CBE490F8D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0525" y="2078174"/>
            <a:ext cx="4711107" cy="214468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6600" b="1" i="0">
                <a:solidFill>
                  <a:schemeClr val="tx1"/>
                </a:solidFill>
                <a:latin typeface="Overpass" pitchFamily="2" charset="77"/>
              </a:defRPr>
            </a:lvl1pPr>
          </a:lstStyle>
          <a:p>
            <a:r>
              <a:rPr lang="en-GB" dirty="0"/>
              <a:t>Your title </a:t>
            </a:r>
            <a:br>
              <a:rPr lang="en-GB" dirty="0"/>
            </a:br>
            <a:r>
              <a:rPr lang="en-GB" dirty="0"/>
              <a:t>here.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658435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nk - Text &amp; Pictur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66B50C84-D5CA-9E66-D10D-FA55D2102F4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7190" y="3422287"/>
            <a:ext cx="12210303" cy="3435713"/>
          </a:xfrm>
        </p:spPr>
        <p:txBody>
          <a:bodyPr/>
          <a:lstStyle/>
          <a:p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63E0E9A-8376-ECC5-DE8F-C08C675E8F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7190" y="-36768"/>
            <a:ext cx="12199189" cy="3445650"/>
          </a:xfrm>
          <a:prstGeom prst="rect">
            <a:avLst/>
          </a:prstGeom>
          <a:solidFill>
            <a:schemeClr val="accent3">
              <a:alpha val="975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D9CA963-3608-7240-1547-8C34AEEECB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826" y="335056"/>
            <a:ext cx="1458013" cy="98425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49A1B60F-0158-824B-BAC8-ADBE705174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821210" y="-6694"/>
            <a:ext cx="687192" cy="68719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0D7B548-5C1C-0DB9-8E90-394AA7F311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511998" y="-6981"/>
            <a:ext cx="687192" cy="136545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Parallelogram 19">
            <a:extLst>
              <a:ext uri="{FF2B5EF4-FFF2-40B4-BE49-F238E27FC236}">
                <a16:creationId xmlns:a16="http://schemas.microsoft.com/office/drawing/2014/main" id="{EBDAC13E-F339-EDD1-00AC-956AE09F56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55356" y="5253873"/>
            <a:ext cx="1842483" cy="1617533"/>
          </a:xfrm>
          <a:prstGeom prst="parallelogram">
            <a:avLst>
              <a:gd name="adj" fmla="val 52898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Parallelogram 20">
            <a:extLst>
              <a:ext uri="{FF2B5EF4-FFF2-40B4-BE49-F238E27FC236}">
                <a16:creationId xmlns:a16="http://schemas.microsoft.com/office/drawing/2014/main" id="{0087BF5C-981B-0E46-7784-61056B8D1F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-1005065" y="3422288"/>
            <a:ext cx="1935270" cy="1831585"/>
          </a:xfrm>
          <a:prstGeom prst="parallelogram">
            <a:avLst>
              <a:gd name="adj" fmla="val 52517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ACAC0CB2-8CAC-E686-2461-47C54A89B6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6265" y="1818161"/>
            <a:ext cx="9343477" cy="143638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6600" b="1" i="0">
                <a:solidFill>
                  <a:schemeClr val="tx1"/>
                </a:solidFill>
                <a:latin typeface="Overpass" pitchFamily="2" charset="77"/>
              </a:defRPr>
            </a:lvl1pPr>
          </a:lstStyle>
          <a:p>
            <a:r>
              <a:rPr lang="en-GB" dirty="0"/>
              <a:t>Your title here.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370239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nk -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74B075-4C73-A485-58C7-26D172010B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7190" y="-36769"/>
            <a:ext cx="12199189" cy="6894767"/>
          </a:xfrm>
          <a:prstGeom prst="rect">
            <a:avLst/>
          </a:prstGeom>
          <a:solidFill>
            <a:schemeClr val="accent3">
              <a:alpha val="975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55EECD3-C0E3-AE3E-076F-D3837E1F82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21571" y="335056"/>
            <a:ext cx="1458013" cy="984250"/>
          </a:xfrm>
          <a:prstGeom prst="rect">
            <a:avLst/>
          </a:prstGeom>
        </p:spPr>
      </p:pic>
      <p:sp>
        <p:nvSpPr>
          <p:cNvPr id="24" name="Parallelogram 23">
            <a:extLst>
              <a:ext uri="{FF2B5EF4-FFF2-40B4-BE49-F238E27FC236}">
                <a16:creationId xmlns:a16="http://schemas.microsoft.com/office/drawing/2014/main" id="{4C1C3FC5-A09E-DB17-0CED-C00D431F6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V="1">
            <a:off x="11469559" y="6496208"/>
            <a:ext cx="764018" cy="775254"/>
          </a:xfrm>
          <a:prstGeom prst="parallelogram">
            <a:avLst>
              <a:gd name="adj" fmla="val 52517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15344C2-62F2-F6C7-7C3E-8B2D4B5082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6980" y="342036"/>
            <a:ext cx="312416" cy="33808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F0F1935-241D-42D5-620D-10A18E062D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194878" y="-211056"/>
            <a:ext cx="351236" cy="75494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7B2FCB-F92F-60E8-AEA6-DE86C540CF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1173" y="1979112"/>
            <a:ext cx="10095978" cy="4313675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CC7E1EF4-07B1-A96E-3DA2-507FDA8F03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1173" y="596385"/>
            <a:ext cx="7312874" cy="6530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5000" b="0" i="0">
                <a:latin typeface="Overpass Medium" pitchFamily="2" charset="77"/>
              </a:defRPr>
            </a:lvl1pPr>
          </a:lstStyle>
          <a:p>
            <a:r>
              <a:rPr lang="en-GB" dirty="0"/>
              <a:t>Click here to add text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223318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nk - Text &amp; Small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7A9DE9B-20B2-2A1C-3CDC-2491619556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7190" y="-36769"/>
            <a:ext cx="12199189" cy="6894767"/>
          </a:xfrm>
          <a:prstGeom prst="rect">
            <a:avLst/>
          </a:prstGeom>
          <a:solidFill>
            <a:schemeClr val="accent3">
              <a:alpha val="975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arallelogram 4">
            <a:extLst>
              <a:ext uri="{FF2B5EF4-FFF2-40B4-BE49-F238E27FC236}">
                <a16:creationId xmlns:a16="http://schemas.microsoft.com/office/drawing/2014/main" id="{A00DF2CF-0E56-99C7-35F1-F32D696127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V="1">
            <a:off x="11469559" y="6496208"/>
            <a:ext cx="764018" cy="775254"/>
          </a:xfrm>
          <a:prstGeom prst="parallelogram">
            <a:avLst>
              <a:gd name="adj" fmla="val 52517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498CDD9-4D39-CAD5-453B-40FAF4DC4D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6980" y="342036"/>
            <a:ext cx="312416" cy="33808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E3D0415-73DD-0AD1-3E4F-6D1A7760F9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194878" y="-211056"/>
            <a:ext cx="351236" cy="75494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8E145E1-0A17-6CA8-77E7-B77DF8C6BA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21571" y="335056"/>
            <a:ext cx="1458013" cy="98425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7B2FCB-F92F-60E8-AEA6-DE86C540CF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4712" y="1979112"/>
            <a:ext cx="5031288" cy="4313675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CC7E1EF4-07B1-A96E-3DA2-507FDA8F03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4712" y="596385"/>
            <a:ext cx="7312874" cy="6530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5000" b="0" i="0">
                <a:latin typeface="Overpass Medium" pitchFamily="2" charset="77"/>
              </a:defRPr>
            </a:lvl1pPr>
          </a:lstStyle>
          <a:p>
            <a:r>
              <a:rPr lang="en-GB" dirty="0"/>
              <a:t>Click here to add text</a:t>
            </a:r>
            <a:endParaRPr lang="en-US" dirty="0"/>
          </a:p>
        </p:txBody>
      </p:sp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CDE175EF-E8C2-CA1F-47E3-5EF7AD0CE2B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483350" y="1979613"/>
            <a:ext cx="4643438" cy="4313174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74638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nk - Picture &amp; 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6">
            <a:extLst>
              <a:ext uri="{FF2B5EF4-FFF2-40B4-BE49-F238E27FC236}">
                <a16:creationId xmlns:a16="http://schemas.microsoft.com/office/drawing/2014/main" id="{6832B3E8-5EC7-CC73-6DB2-627AEE7AC48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7190" y="1"/>
            <a:ext cx="12210303" cy="6858000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F6E8338-D3C0-AF1D-58CE-4BC1216B66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4591" y="335056"/>
            <a:ext cx="1458013" cy="984250"/>
          </a:xfrm>
          <a:prstGeom prst="rect">
            <a:avLst/>
          </a:prstGeom>
        </p:spPr>
      </p:pic>
      <p:sp>
        <p:nvSpPr>
          <p:cNvPr id="8" name="Parallelogram 7">
            <a:extLst>
              <a:ext uri="{FF2B5EF4-FFF2-40B4-BE49-F238E27FC236}">
                <a16:creationId xmlns:a16="http://schemas.microsoft.com/office/drawing/2014/main" id="{052E5471-325D-50DA-87A8-40B3E9224C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-1" y="5944909"/>
            <a:ext cx="1842483" cy="1617533"/>
          </a:xfrm>
          <a:prstGeom prst="parallelogram">
            <a:avLst>
              <a:gd name="adj" fmla="val 52898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Parallelogram 8">
            <a:extLst>
              <a:ext uri="{FF2B5EF4-FFF2-40B4-BE49-F238E27FC236}">
                <a16:creationId xmlns:a16="http://schemas.microsoft.com/office/drawing/2014/main" id="{489558FA-4D15-84CB-1B7D-EAD23A7AE8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-1072338" y="4113324"/>
            <a:ext cx="1935270" cy="1831585"/>
          </a:xfrm>
          <a:prstGeom prst="parallelogram">
            <a:avLst>
              <a:gd name="adj" fmla="val 52517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661512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nk - Picture &amp;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6">
            <a:extLst>
              <a:ext uri="{FF2B5EF4-FFF2-40B4-BE49-F238E27FC236}">
                <a16:creationId xmlns:a16="http://schemas.microsoft.com/office/drawing/2014/main" id="{9242DA3E-3353-4401-B456-1B523A3901B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7190" y="1"/>
            <a:ext cx="12210303" cy="6858000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F6E8338-D3C0-AF1D-58CE-4BC1216B66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4591" y="335056"/>
            <a:ext cx="1458013" cy="98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1948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nk - Triple Text &amp;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914720B-1202-C7A0-3913-67CCE3D9C5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7190" y="-36769"/>
            <a:ext cx="12199189" cy="6894767"/>
          </a:xfrm>
          <a:prstGeom prst="rect">
            <a:avLst/>
          </a:prstGeom>
          <a:solidFill>
            <a:schemeClr val="accent3">
              <a:alpha val="975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id="{44623169-97FF-97D3-0F79-FE748B833E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V="1">
            <a:off x="11469559" y="6496208"/>
            <a:ext cx="764018" cy="775254"/>
          </a:xfrm>
          <a:prstGeom prst="parallelogram">
            <a:avLst>
              <a:gd name="adj" fmla="val 52517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4C87B9B-D4DE-D28E-8344-F8878B8C32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6980" y="342036"/>
            <a:ext cx="312416" cy="33808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F7B0DAF-8214-7173-11D3-2A1D6062F7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194878" y="-211056"/>
            <a:ext cx="351236" cy="75494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1DAC1CE-854E-B0E2-EAF9-F93171A2A1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21571" y="335056"/>
            <a:ext cx="1458013" cy="984250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CC7E1EF4-07B1-A96E-3DA2-507FDA8F03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4712" y="596385"/>
            <a:ext cx="7312874" cy="6530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5000" b="0" i="0">
                <a:latin typeface="Overpass Medium" pitchFamily="2" charset="77"/>
              </a:defRPr>
            </a:lvl1pPr>
          </a:lstStyle>
          <a:p>
            <a:r>
              <a:rPr lang="en-GB" dirty="0"/>
              <a:t>Click here to add text</a:t>
            </a:r>
            <a:endParaRPr lang="en-US" dirty="0"/>
          </a:p>
        </p:txBody>
      </p:sp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5D786BF7-F42C-E776-C2A8-292055ABE99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02882" y="1935377"/>
            <a:ext cx="2885648" cy="2885648"/>
          </a:xfrm>
        </p:spPr>
        <p:txBody>
          <a:bodyPr/>
          <a:lstStyle/>
          <a:p>
            <a:endParaRPr lang="en-US"/>
          </a:p>
        </p:txBody>
      </p:sp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18F723A7-EB95-6D2F-7162-CCA84FA0C3C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645542" y="1935377"/>
            <a:ext cx="2885648" cy="2885648"/>
          </a:xfrm>
        </p:spPr>
        <p:txBody>
          <a:bodyPr/>
          <a:lstStyle/>
          <a:p>
            <a:endParaRPr lang="en-US"/>
          </a:p>
        </p:txBody>
      </p:sp>
      <p:sp>
        <p:nvSpPr>
          <p:cNvPr id="12" name="Picture Placeholder 5">
            <a:extLst>
              <a:ext uri="{FF2B5EF4-FFF2-40B4-BE49-F238E27FC236}">
                <a16:creationId xmlns:a16="http://schemas.microsoft.com/office/drawing/2014/main" id="{ABE0BA7E-ECBF-47CB-B6BA-2E954DBB0F8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374026" y="1935377"/>
            <a:ext cx="2885648" cy="2885648"/>
          </a:xfrm>
        </p:spPr>
        <p:txBody>
          <a:bodyPr/>
          <a:lstStyle/>
          <a:p>
            <a:endParaRPr lang="en-US"/>
          </a:p>
        </p:txBody>
      </p:sp>
      <p:sp>
        <p:nvSpPr>
          <p:cNvPr id="17" name="Text Placeholder 20">
            <a:extLst>
              <a:ext uri="{FF2B5EF4-FFF2-40B4-BE49-F238E27FC236}">
                <a16:creationId xmlns:a16="http://schemas.microsoft.com/office/drawing/2014/main" id="{9CEA2104-3952-331F-A635-37777E13245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89968" y="5143500"/>
            <a:ext cx="2911475" cy="1216025"/>
          </a:xfrm>
        </p:spPr>
        <p:txBody>
          <a:bodyPr/>
          <a:lstStyle>
            <a:lvl1pPr>
              <a:defRPr sz="1100"/>
            </a:lvl1pPr>
          </a:lstStyle>
          <a:p>
            <a:pPr lvl="0"/>
            <a:r>
              <a:rPr lang="en-GB" dirty="0"/>
              <a:t>Click to edit Master text </a:t>
            </a:r>
          </a:p>
          <a:p>
            <a:pPr lvl="0"/>
            <a:r>
              <a:rPr lang="en-GB" dirty="0"/>
              <a:t>A</a:t>
            </a:r>
          </a:p>
          <a:p>
            <a:pPr lvl="0"/>
            <a:r>
              <a:rPr lang="en-GB" dirty="0"/>
              <a:t>B</a:t>
            </a:r>
          </a:p>
          <a:p>
            <a:pPr lvl="0"/>
            <a:r>
              <a:rPr lang="en-GB" dirty="0"/>
              <a:t>C</a:t>
            </a:r>
          </a:p>
        </p:txBody>
      </p:sp>
      <p:sp>
        <p:nvSpPr>
          <p:cNvPr id="18" name="Text Placeholder 20">
            <a:extLst>
              <a:ext uri="{FF2B5EF4-FFF2-40B4-BE49-F238E27FC236}">
                <a16:creationId xmlns:a16="http://schemas.microsoft.com/office/drawing/2014/main" id="{8223B60B-ECE0-3D07-3506-F4C538F9F79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632629" y="5143500"/>
            <a:ext cx="2911475" cy="1216025"/>
          </a:xfrm>
        </p:spPr>
        <p:txBody>
          <a:bodyPr/>
          <a:lstStyle>
            <a:lvl1pPr>
              <a:defRPr sz="1100"/>
            </a:lvl1pPr>
          </a:lstStyle>
          <a:p>
            <a:pPr lvl="0"/>
            <a:r>
              <a:rPr lang="en-GB" dirty="0"/>
              <a:t>Click to edit Master text </a:t>
            </a:r>
          </a:p>
          <a:p>
            <a:pPr lvl="0"/>
            <a:r>
              <a:rPr lang="en-GB" dirty="0"/>
              <a:t>A</a:t>
            </a:r>
          </a:p>
          <a:p>
            <a:pPr lvl="0"/>
            <a:r>
              <a:rPr lang="en-GB" dirty="0"/>
              <a:t>B</a:t>
            </a:r>
          </a:p>
          <a:p>
            <a:pPr lvl="0"/>
            <a:r>
              <a:rPr lang="en-GB" dirty="0"/>
              <a:t>C</a:t>
            </a:r>
          </a:p>
        </p:txBody>
      </p:sp>
      <p:sp>
        <p:nvSpPr>
          <p:cNvPr id="19" name="Text Placeholder 20">
            <a:extLst>
              <a:ext uri="{FF2B5EF4-FFF2-40B4-BE49-F238E27FC236}">
                <a16:creationId xmlns:a16="http://schemas.microsoft.com/office/drawing/2014/main" id="{0F430B59-28AB-6DB0-6C07-9C1C6B69420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361112" y="5143500"/>
            <a:ext cx="2911475" cy="1216025"/>
          </a:xfrm>
        </p:spPr>
        <p:txBody>
          <a:bodyPr/>
          <a:lstStyle>
            <a:lvl1pPr>
              <a:defRPr sz="1100"/>
            </a:lvl1pPr>
          </a:lstStyle>
          <a:p>
            <a:pPr lvl="0"/>
            <a:r>
              <a:rPr lang="en-GB" dirty="0"/>
              <a:t>Click to edit Master text </a:t>
            </a:r>
          </a:p>
          <a:p>
            <a:pPr lvl="0"/>
            <a:r>
              <a:rPr lang="en-GB" dirty="0"/>
              <a:t>A</a:t>
            </a:r>
          </a:p>
          <a:p>
            <a:pPr lvl="0"/>
            <a:r>
              <a:rPr lang="en-GB" dirty="0"/>
              <a:t>B</a:t>
            </a:r>
          </a:p>
          <a:p>
            <a:pPr lvl="0"/>
            <a:r>
              <a:rPr lang="en-GB" dirty="0"/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216390856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nk - Ch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6F8E7AF-393D-78AC-088E-63D7C6D848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7190" y="-36769"/>
            <a:ext cx="12199189" cy="6894767"/>
          </a:xfrm>
          <a:prstGeom prst="rect">
            <a:avLst/>
          </a:prstGeom>
          <a:solidFill>
            <a:schemeClr val="accent3">
              <a:alpha val="975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Parallelogram 9">
            <a:extLst>
              <a:ext uri="{FF2B5EF4-FFF2-40B4-BE49-F238E27FC236}">
                <a16:creationId xmlns:a16="http://schemas.microsoft.com/office/drawing/2014/main" id="{BBA5F9EA-BE42-1CBD-5109-A06B27950F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V="1">
            <a:off x="11469559" y="6496208"/>
            <a:ext cx="764018" cy="775254"/>
          </a:xfrm>
          <a:prstGeom prst="parallelogram">
            <a:avLst>
              <a:gd name="adj" fmla="val 52517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862890C-A8DE-DF26-F8EB-47E111860A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6980" y="342036"/>
            <a:ext cx="312416" cy="33808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4BD4353-2DD1-F4FE-4DDB-0CBD847186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194878" y="-211056"/>
            <a:ext cx="351236" cy="75494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71172B64-5F15-7CA4-3F87-DB0DA7CED7F4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352741672"/>
              </p:ext>
            </p:extLst>
          </p:nvPr>
        </p:nvGraphicFramePr>
        <p:xfrm>
          <a:off x="376000" y="1842684"/>
          <a:ext cx="6056284" cy="43677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C29068C9-8CE5-7DEB-69B1-7F7231479D33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2624775059"/>
              </p:ext>
            </p:extLst>
          </p:nvPr>
        </p:nvGraphicFramePr>
        <p:xfrm>
          <a:off x="5604706" y="1842684"/>
          <a:ext cx="6056284" cy="43677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85436C86-8DE4-02CB-96FE-F182EE735C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4591" y="335056"/>
            <a:ext cx="1458013" cy="984250"/>
          </a:xfrm>
          <a:prstGeom prst="rect">
            <a:avLst/>
          </a:prstGeom>
        </p:spPr>
      </p:pic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41B6576B-4286-888B-A928-FDE05427DC59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1723727954"/>
              </p:ext>
            </p:extLst>
          </p:nvPr>
        </p:nvGraphicFramePr>
        <p:xfrm>
          <a:off x="376000" y="1995084"/>
          <a:ext cx="6056284" cy="43677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507F5171-2680-01AB-E7FD-3640CAC68434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1328950600"/>
              </p:ext>
            </p:extLst>
          </p:nvPr>
        </p:nvGraphicFramePr>
        <p:xfrm>
          <a:off x="5604706" y="1995084"/>
          <a:ext cx="6056284" cy="43677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920E5166-6C8E-4888-723A-41841B96E7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4712" y="596385"/>
            <a:ext cx="7312874" cy="6530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5000" b="0" i="0">
                <a:latin typeface="Overpass Medium" pitchFamily="2" charset="77"/>
              </a:defRPr>
            </a:lvl1pPr>
          </a:lstStyle>
          <a:p>
            <a:r>
              <a:rPr lang="en-GB" dirty="0"/>
              <a:t>Click here to add text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511673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nk -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240B96B-9369-FC3D-4C45-A9F563805B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7190" y="-36769"/>
            <a:ext cx="12199189" cy="6894767"/>
          </a:xfrm>
          <a:prstGeom prst="rect">
            <a:avLst/>
          </a:prstGeom>
          <a:solidFill>
            <a:schemeClr val="accent3">
              <a:alpha val="975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Parallelogram 9">
            <a:extLst>
              <a:ext uri="{FF2B5EF4-FFF2-40B4-BE49-F238E27FC236}">
                <a16:creationId xmlns:a16="http://schemas.microsoft.com/office/drawing/2014/main" id="{9754A84D-E25D-9B11-CEA1-C239CFE20A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V="1">
            <a:off x="11469559" y="6496208"/>
            <a:ext cx="764018" cy="775254"/>
          </a:xfrm>
          <a:prstGeom prst="parallelogram">
            <a:avLst>
              <a:gd name="adj" fmla="val 52517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4A5443B-5CA1-02CE-4F95-63C6EF422B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6980" y="342036"/>
            <a:ext cx="312416" cy="33808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CA77106-45E9-9912-7A92-7F583AA218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194878" y="-211056"/>
            <a:ext cx="351236" cy="75494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39F475B-8876-127F-1C90-68D8FEE12C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21571" y="335056"/>
            <a:ext cx="1458013" cy="984250"/>
          </a:xfrm>
          <a:prstGeom prst="rect">
            <a:avLst/>
          </a:prstGeom>
        </p:spPr>
      </p:pic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A62E513A-9855-36A9-7BB4-3FA1D20D6C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4712" y="596385"/>
            <a:ext cx="7312874" cy="6530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5000" b="0" i="0">
                <a:latin typeface="Overpass Medium" pitchFamily="2" charset="77"/>
              </a:defRPr>
            </a:lvl1pPr>
          </a:lstStyle>
          <a:p>
            <a:r>
              <a:rPr lang="en-GB" dirty="0"/>
              <a:t>Click here to add text</a:t>
            </a:r>
            <a:endParaRPr lang="en-US" dirty="0"/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E8D8B9CB-81D7-E6C2-CBDC-9A8053A06D31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3960525092"/>
              </p:ext>
            </p:extLst>
          </p:nvPr>
        </p:nvGraphicFramePr>
        <p:xfrm>
          <a:off x="370496" y="1344361"/>
          <a:ext cx="8128000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75661769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nk - Text &amp; Picture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92F57BA-4DDB-7B60-1E41-CC997FB1CE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7190" y="-36769"/>
            <a:ext cx="12199189" cy="6894767"/>
          </a:xfrm>
          <a:prstGeom prst="rect">
            <a:avLst/>
          </a:prstGeom>
          <a:solidFill>
            <a:schemeClr val="accent3">
              <a:alpha val="975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arallelogram 2">
            <a:extLst>
              <a:ext uri="{FF2B5EF4-FFF2-40B4-BE49-F238E27FC236}">
                <a16:creationId xmlns:a16="http://schemas.microsoft.com/office/drawing/2014/main" id="{09AB0606-ABF4-8750-372A-07DB338FC0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V="1">
            <a:off x="11469559" y="6496208"/>
            <a:ext cx="764018" cy="775254"/>
          </a:xfrm>
          <a:prstGeom prst="parallelogram">
            <a:avLst>
              <a:gd name="adj" fmla="val 52517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B89216F-C063-C852-7B1E-7677196965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6980" y="342036"/>
            <a:ext cx="312416" cy="33808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84ABBBF-61A2-B948-3244-CB225AFB4C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194878" y="-211056"/>
            <a:ext cx="351236" cy="75494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1AA5918-4D02-5A39-3967-339D3C1096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21571" y="335056"/>
            <a:ext cx="1458013" cy="984250"/>
          </a:xfrm>
          <a:prstGeom prst="rect">
            <a:avLst/>
          </a:prstGeom>
        </p:spPr>
      </p:pic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FD3D65C7-BC80-3EB0-591B-432566BAA14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4712" y="596385"/>
            <a:ext cx="7312874" cy="6530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5000" b="0" i="0">
                <a:latin typeface="Overpass Medium" pitchFamily="2" charset="77"/>
              </a:defRPr>
            </a:lvl1pPr>
          </a:lstStyle>
          <a:p>
            <a:r>
              <a:rPr lang="en-GB" dirty="0"/>
              <a:t>Click here to add text</a:t>
            </a:r>
            <a:endParaRPr lang="en-US" dirty="0"/>
          </a:p>
        </p:txBody>
      </p:sp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831B68FE-4CB0-BDCA-ED24-A0521A7D5938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1064712" y="1938310"/>
            <a:ext cx="703135" cy="710241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endParaRPr lang="en-US" dirty="0"/>
          </a:p>
        </p:txBody>
      </p:sp>
      <p:sp>
        <p:nvSpPr>
          <p:cNvPr id="9" name="Text Placeholder 20">
            <a:extLst>
              <a:ext uri="{FF2B5EF4-FFF2-40B4-BE49-F238E27FC236}">
                <a16:creationId xmlns:a16="http://schemas.microsoft.com/office/drawing/2014/main" id="{0D8D29CB-AAE0-1D78-5A28-AACE4993FC6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045373" y="1945417"/>
            <a:ext cx="2911475" cy="710242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pPr lvl="0"/>
            <a:r>
              <a:rPr lang="en-GB" dirty="0"/>
              <a:t>Click to edit Master text </a:t>
            </a:r>
          </a:p>
        </p:txBody>
      </p:sp>
      <p:sp>
        <p:nvSpPr>
          <p:cNvPr id="25" name="Picture Placeholder 5">
            <a:extLst>
              <a:ext uri="{FF2B5EF4-FFF2-40B4-BE49-F238E27FC236}">
                <a16:creationId xmlns:a16="http://schemas.microsoft.com/office/drawing/2014/main" id="{838AFD38-DFA6-8E0F-99C3-5BD0AD182809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1064712" y="3157510"/>
            <a:ext cx="703135" cy="710241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endParaRPr lang="en-US" dirty="0"/>
          </a:p>
        </p:txBody>
      </p:sp>
      <p:sp>
        <p:nvSpPr>
          <p:cNvPr id="27" name="Text Placeholder 20">
            <a:extLst>
              <a:ext uri="{FF2B5EF4-FFF2-40B4-BE49-F238E27FC236}">
                <a16:creationId xmlns:a16="http://schemas.microsoft.com/office/drawing/2014/main" id="{9DA1F6E0-1003-5084-6D49-3AE415238935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45373" y="3164617"/>
            <a:ext cx="2911475" cy="710242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pPr lvl="0"/>
            <a:r>
              <a:rPr lang="en-GB" dirty="0"/>
              <a:t>Click to edit Master text </a:t>
            </a:r>
          </a:p>
        </p:txBody>
      </p:sp>
      <p:sp>
        <p:nvSpPr>
          <p:cNvPr id="28" name="Picture Placeholder 5">
            <a:extLst>
              <a:ext uri="{FF2B5EF4-FFF2-40B4-BE49-F238E27FC236}">
                <a16:creationId xmlns:a16="http://schemas.microsoft.com/office/drawing/2014/main" id="{F1DF4F03-3F98-5E0E-B89F-B512BDB80D49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1064712" y="4397975"/>
            <a:ext cx="703135" cy="710241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endParaRPr lang="en-US" dirty="0"/>
          </a:p>
        </p:txBody>
      </p:sp>
      <p:sp>
        <p:nvSpPr>
          <p:cNvPr id="29" name="Text Placeholder 20">
            <a:extLst>
              <a:ext uri="{FF2B5EF4-FFF2-40B4-BE49-F238E27FC236}">
                <a16:creationId xmlns:a16="http://schemas.microsoft.com/office/drawing/2014/main" id="{C0A9247D-3A1E-2215-1333-3B01C0EB873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2045373" y="4405082"/>
            <a:ext cx="2911475" cy="710242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pPr lvl="0"/>
            <a:r>
              <a:rPr lang="en-GB" dirty="0"/>
              <a:t>Click to edit Master text </a:t>
            </a:r>
          </a:p>
        </p:txBody>
      </p:sp>
      <p:sp>
        <p:nvSpPr>
          <p:cNvPr id="30" name="Picture Placeholder 5">
            <a:extLst>
              <a:ext uri="{FF2B5EF4-FFF2-40B4-BE49-F238E27FC236}">
                <a16:creationId xmlns:a16="http://schemas.microsoft.com/office/drawing/2014/main" id="{1D201E74-2972-2D4A-A3BE-7982599215B4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1064712" y="5574645"/>
            <a:ext cx="703135" cy="710241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endParaRPr lang="en-US" dirty="0"/>
          </a:p>
        </p:txBody>
      </p:sp>
      <p:sp>
        <p:nvSpPr>
          <p:cNvPr id="31" name="Text Placeholder 20">
            <a:extLst>
              <a:ext uri="{FF2B5EF4-FFF2-40B4-BE49-F238E27FC236}">
                <a16:creationId xmlns:a16="http://schemas.microsoft.com/office/drawing/2014/main" id="{9A4DE006-F246-3940-F34D-D23BDF2A32AE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2045373" y="5581752"/>
            <a:ext cx="2911475" cy="710242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pPr lvl="0"/>
            <a:r>
              <a:rPr lang="en-GB" dirty="0"/>
              <a:t>Click to edit Master text </a:t>
            </a:r>
          </a:p>
        </p:txBody>
      </p:sp>
      <p:sp>
        <p:nvSpPr>
          <p:cNvPr id="32" name="Picture Placeholder 5">
            <a:extLst>
              <a:ext uri="{FF2B5EF4-FFF2-40B4-BE49-F238E27FC236}">
                <a16:creationId xmlns:a16="http://schemas.microsoft.com/office/drawing/2014/main" id="{DA83E470-E9BA-EC18-1881-1686C562716D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6021560" y="1938310"/>
            <a:ext cx="703135" cy="710241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endParaRPr lang="en-US" dirty="0"/>
          </a:p>
        </p:txBody>
      </p:sp>
      <p:sp>
        <p:nvSpPr>
          <p:cNvPr id="33" name="Text Placeholder 20">
            <a:extLst>
              <a:ext uri="{FF2B5EF4-FFF2-40B4-BE49-F238E27FC236}">
                <a16:creationId xmlns:a16="http://schemas.microsoft.com/office/drawing/2014/main" id="{673FEF09-76F9-6408-0BAB-E76BCCFEE4B1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7002221" y="1945417"/>
            <a:ext cx="2911475" cy="710242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pPr lvl="0"/>
            <a:r>
              <a:rPr lang="en-GB" dirty="0"/>
              <a:t>Click to edit Master text </a:t>
            </a:r>
          </a:p>
        </p:txBody>
      </p:sp>
      <p:sp>
        <p:nvSpPr>
          <p:cNvPr id="34" name="Picture Placeholder 5">
            <a:extLst>
              <a:ext uri="{FF2B5EF4-FFF2-40B4-BE49-F238E27FC236}">
                <a16:creationId xmlns:a16="http://schemas.microsoft.com/office/drawing/2014/main" id="{8876BAD9-7760-7CC9-0FB5-B94A2B4ADD2A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6021560" y="3157510"/>
            <a:ext cx="703135" cy="710241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endParaRPr lang="en-US" dirty="0"/>
          </a:p>
        </p:txBody>
      </p:sp>
      <p:sp>
        <p:nvSpPr>
          <p:cNvPr id="35" name="Text Placeholder 20">
            <a:extLst>
              <a:ext uri="{FF2B5EF4-FFF2-40B4-BE49-F238E27FC236}">
                <a16:creationId xmlns:a16="http://schemas.microsoft.com/office/drawing/2014/main" id="{C242C54C-4124-EB34-71E9-0713C5F80272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002221" y="3164617"/>
            <a:ext cx="2911475" cy="710242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pPr lvl="0"/>
            <a:r>
              <a:rPr lang="en-GB" dirty="0"/>
              <a:t>Click to edit Master text </a:t>
            </a:r>
          </a:p>
        </p:txBody>
      </p:sp>
      <p:sp>
        <p:nvSpPr>
          <p:cNvPr id="36" name="Picture Placeholder 5">
            <a:extLst>
              <a:ext uri="{FF2B5EF4-FFF2-40B4-BE49-F238E27FC236}">
                <a16:creationId xmlns:a16="http://schemas.microsoft.com/office/drawing/2014/main" id="{F92E691A-2E94-FAB3-7833-FC2D782F3F47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6021560" y="4397975"/>
            <a:ext cx="703135" cy="710241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endParaRPr lang="en-US" dirty="0"/>
          </a:p>
        </p:txBody>
      </p:sp>
      <p:sp>
        <p:nvSpPr>
          <p:cNvPr id="37" name="Text Placeholder 20">
            <a:extLst>
              <a:ext uri="{FF2B5EF4-FFF2-40B4-BE49-F238E27FC236}">
                <a16:creationId xmlns:a16="http://schemas.microsoft.com/office/drawing/2014/main" id="{5EE8BBCC-99BC-D47A-5AA0-3684D1EA163C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7002221" y="4405082"/>
            <a:ext cx="2911475" cy="710242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pPr lvl="0"/>
            <a:r>
              <a:rPr lang="en-GB" dirty="0"/>
              <a:t>Click to edit Master text </a:t>
            </a:r>
          </a:p>
        </p:txBody>
      </p:sp>
      <p:sp>
        <p:nvSpPr>
          <p:cNvPr id="38" name="Picture Placeholder 5">
            <a:extLst>
              <a:ext uri="{FF2B5EF4-FFF2-40B4-BE49-F238E27FC236}">
                <a16:creationId xmlns:a16="http://schemas.microsoft.com/office/drawing/2014/main" id="{6D29E8DB-04E0-50CE-42A1-E66540318487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6021560" y="5574645"/>
            <a:ext cx="703135" cy="710241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endParaRPr lang="en-US" dirty="0"/>
          </a:p>
        </p:txBody>
      </p:sp>
      <p:sp>
        <p:nvSpPr>
          <p:cNvPr id="39" name="Text Placeholder 20">
            <a:extLst>
              <a:ext uri="{FF2B5EF4-FFF2-40B4-BE49-F238E27FC236}">
                <a16:creationId xmlns:a16="http://schemas.microsoft.com/office/drawing/2014/main" id="{295F59AB-37DF-885F-AEED-954B09E47424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7002221" y="5581752"/>
            <a:ext cx="2911475" cy="710242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pPr lvl="0"/>
            <a:r>
              <a:rPr lang="en-GB" dirty="0"/>
              <a:t>Click to edit Master text </a:t>
            </a:r>
          </a:p>
        </p:txBody>
      </p:sp>
    </p:spTree>
    <p:extLst>
      <p:ext uri="{BB962C8B-B14F-4D97-AF65-F5344CB8AC3E}">
        <p14:creationId xmlns:p14="http://schemas.microsoft.com/office/powerpoint/2010/main" val="19229663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ple - Text &amp; Pictur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6">
            <a:extLst>
              <a:ext uri="{FF2B5EF4-FFF2-40B4-BE49-F238E27FC236}">
                <a16:creationId xmlns:a16="http://schemas.microsoft.com/office/drawing/2014/main" id="{AA0673A0-B7CD-36BD-6AC5-01F452C6EA9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7190" y="3422287"/>
            <a:ext cx="12210303" cy="3435713"/>
          </a:xfrm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6A970D3-C3B3-CADC-851B-153E62B0BF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341559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D9CA963-3608-7240-1547-8C34AEEECB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826" y="335056"/>
            <a:ext cx="1458013" cy="98425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49A1B60F-0158-824B-BAC8-ADBE705174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821210" y="-6694"/>
            <a:ext cx="687192" cy="687192"/>
          </a:xfrm>
          <a:prstGeom prst="rect">
            <a:avLst/>
          </a:prstGeom>
          <a:solidFill>
            <a:srgbClr val="9D80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0D7B548-5C1C-0DB9-8E90-394AA7F311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511998" y="-6981"/>
            <a:ext cx="687192" cy="136545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Parallelogram 19">
            <a:extLst>
              <a:ext uri="{FF2B5EF4-FFF2-40B4-BE49-F238E27FC236}">
                <a16:creationId xmlns:a16="http://schemas.microsoft.com/office/drawing/2014/main" id="{EBDAC13E-F339-EDD1-00AC-956AE09F56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55356" y="5253873"/>
            <a:ext cx="1842483" cy="1617533"/>
          </a:xfrm>
          <a:prstGeom prst="parallelogram">
            <a:avLst>
              <a:gd name="adj" fmla="val 52898"/>
            </a:avLst>
          </a:prstGeom>
          <a:solidFill>
            <a:srgbClr val="9D80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Parallelogram 20">
            <a:extLst>
              <a:ext uri="{FF2B5EF4-FFF2-40B4-BE49-F238E27FC236}">
                <a16:creationId xmlns:a16="http://schemas.microsoft.com/office/drawing/2014/main" id="{0087BF5C-981B-0E46-7784-61056B8D1F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-980241" y="3429000"/>
            <a:ext cx="1935270" cy="1831585"/>
          </a:xfrm>
          <a:prstGeom prst="parallelogram">
            <a:avLst>
              <a:gd name="adj" fmla="val 52517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ACAC0CB2-8CAC-E686-2461-47C54A89B6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6265" y="1818161"/>
            <a:ext cx="9343477" cy="143638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6600" b="1" i="0">
                <a:solidFill>
                  <a:schemeClr val="tx1"/>
                </a:solidFill>
                <a:latin typeface="Overpass" pitchFamily="2" charset="77"/>
              </a:defRPr>
            </a:lvl1pPr>
          </a:lstStyle>
          <a:p>
            <a:r>
              <a:rPr lang="en-GB" dirty="0"/>
              <a:t>Your title here.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657350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nk - Blan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0B9A4A7-5037-56B1-9C75-8EEDF8455F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7190" y="-36769"/>
            <a:ext cx="12199189" cy="6894767"/>
          </a:xfrm>
          <a:prstGeom prst="rect">
            <a:avLst/>
          </a:prstGeom>
          <a:solidFill>
            <a:schemeClr val="accent3">
              <a:alpha val="975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arallelogram 2">
            <a:extLst>
              <a:ext uri="{FF2B5EF4-FFF2-40B4-BE49-F238E27FC236}">
                <a16:creationId xmlns:a16="http://schemas.microsoft.com/office/drawing/2014/main" id="{2F0912E8-B69A-752E-A557-CAEF65C547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V="1">
            <a:off x="11469559" y="6496208"/>
            <a:ext cx="764018" cy="775254"/>
          </a:xfrm>
          <a:prstGeom prst="parallelogram">
            <a:avLst>
              <a:gd name="adj" fmla="val 52517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CEB4506-F5F5-C054-3516-A7F3C602AC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6980" y="342036"/>
            <a:ext cx="312416" cy="33808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11B2FE9-526D-1024-01DE-4EF52BE337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194878" y="-211056"/>
            <a:ext cx="351236" cy="75494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F6E8338-D3C0-AF1D-58CE-4BC1216B66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4591" y="335056"/>
            <a:ext cx="1458013" cy="98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86996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nk - Blan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F6E8338-D3C0-AF1D-58CE-4BC1216B66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4591" y="335056"/>
            <a:ext cx="1458013" cy="98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17537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nk - Blank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9137288-2355-9B11-DDAD-9786E4AB4A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55841" y="-12237"/>
            <a:ext cx="12299029" cy="692956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Parallelogram 7">
            <a:extLst>
              <a:ext uri="{FF2B5EF4-FFF2-40B4-BE49-F238E27FC236}">
                <a16:creationId xmlns:a16="http://schemas.microsoft.com/office/drawing/2014/main" id="{346DB127-F80F-74DC-B703-44A6006127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V="1">
            <a:off x="11469559" y="6496208"/>
            <a:ext cx="764018" cy="775254"/>
          </a:xfrm>
          <a:prstGeom prst="parallelogram">
            <a:avLst>
              <a:gd name="adj" fmla="val 52517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5283E50-1404-14AD-8978-1ACDC78A02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6980" y="342036"/>
            <a:ext cx="312416" cy="33808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BECE3E8-B6A0-C7C4-1F4C-DA8CDF4B1E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194878" y="-211056"/>
            <a:ext cx="351236" cy="75494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18B737A-F89B-34F6-DA42-6086DB404E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707" y="547910"/>
            <a:ext cx="1047780" cy="570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0834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nk - Blank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9137288-2355-9B11-DDAD-9786E4AB4A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55841" y="-12237"/>
            <a:ext cx="12299029" cy="692956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18B737A-F89B-34F6-DA42-6086DB404E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707" y="547910"/>
            <a:ext cx="1047780" cy="570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79582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nk - 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83B80767-282F-A1BB-005C-5B9711885C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55841" y="-12237"/>
            <a:ext cx="12299029" cy="692956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9A7129F-94F2-944E-7C7C-A35310D5F4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663" y="547910"/>
            <a:ext cx="1047780" cy="57017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696B113-4526-1089-B964-C0036F062A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343718" y="-14634"/>
            <a:ext cx="2502879" cy="121635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4412D07-5209-4E33-AB48-842577BE3A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846596" y="1210817"/>
            <a:ext cx="2401521" cy="118646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6F426E3-7DDE-FF9A-DF69-CF0CBB4830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648409" y="2397284"/>
            <a:ext cx="1186365" cy="119556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Parallelogram 11">
            <a:extLst>
              <a:ext uri="{FF2B5EF4-FFF2-40B4-BE49-F238E27FC236}">
                <a16:creationId xmlns:a16="http://schemas.microsoft.com/office/drawing/2014/main" id="{1AF6C7F3-7AE7-AD0E-C562-596E1CE72A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V="1">
            <a:off x="6265890" y="3576287"/>
            <a:ext cx="2354735" cy="2401518"/>
          </a:xfrm>
          <a:prstGeom prst="parallelogram">
            <a:avLst>
              <a:gd name="adj" fmla="val 52517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4A7488FC-7D2E-4214-49A9-6F80CDF038FE}"/>
              </a:ext>
            </a:extLst>
          </p:cNvPr>
          <p:cNvSpPr txBox="1">
            <a:spLocks/>
          </p:cNvSpPr>
          <p:nvPr userDrawn="1"/>
        </p:nvSpPr>
        <p:spPr>
          <a:xfrm>
            <a:off x="445247" y="2903770"/>
            <a:ext cx="6210408" cy="23547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6000" b="0" i="0" kern="1200" smtClean="0">
                <a:solidFill>
                  <a:schemeClr val="tx1"/>
                </a:solidFill>
                <a:effectLst/>
                <a:latin typeface="Overpass SemiBold" pitchFamily="2" charset="77"/>
                <a:ea typeface="+mj-ea"/>
                <a:cs typeface="+mj-cs"/>
              </a:defRPr>
            </a:lvl1pPr>
          </a:lstStyle>
          <a:p>
            <a:r>
              <a:rPr lang="en-GB" sz="8800" b="1" dirty="0">
                <a:solidFill>
                  <a:schemeClr val="bg1"/>
                </a:solidFill>
                <a:latin typeface="Overpass" pitchFamily="2" charset="77"/>
              </a:rPr>
              <a:t>Thank </a:t>
            </a:r>
          </a:p>
          <a:p>
            <a:r>
              <a:rPr lang="en-GB" sz="8800" b="1" dirty="0">
                <a:solidFill>
                  <a:schemeClr val="bg1"/>
                </a:solidFill>
                <a:latin typeface="Overpass" pitchFamily="2" charset="77"/>
              </a:rPr>
              <a:t>you.</a:t>
            </a:r>
            <a:endParaRPr lang="en-GB" sz="8800" dirty="0">
              <a:solidFill>
                <a:schemeClr val="bg1"/>
              </a:solidFill>
              <a:latin typeface="Overpas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89855992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 - Photo Intro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EF0E8510-F2FC-BACD-8A1C-00D301F357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55841" y="-12237"/>
            <a:ext cx="12299029" cy="692956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37673C08-6275-2C54-D9AF-698F2CDEC3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663" y="547910"/>
            <a:ext cx="1047780" cy="57017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7DD2F5E-5C94-FE2C-71EC-D721FDFC50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876683" y="-12238"/>
            <a:ext cx="1743284" cy="349170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arallelogram 4">
            <a:extLst>
              <a:ext uri="{FF2B5EF4-FFF2-40B4-BE49-F238E27FC236}">
                <a16:creationId xmlns:a16="http://schemas.microsoft.com/office/drawing/2014/main" id="{FF08111B-3B33-2442-FE10-43B0D7014B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8619966" y="3479468"/>
            <a:ext cx="3684009" cy="3657601"/>
          </a:xfrm>
          <a:prstGeom prst="parallelogram">
            <a:avLst>
              <a:gd name="adj" fmla="val 52517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A cross lit image of a male looking to the right with an ambitious facial expression.">
            <a:extLst>
              <a:ext uri="{FF2B5EF4-FFF2-40B4-BE49-F238E27FC236}">
                <a16:creationId xmlns:a16="http://schemas.microsoft.com/office/drawing/2014/main" id="{2F8B3521-9B55-112C-26B2-D69FDB878F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00800" y="108284"/>
            <a:ext cx="5791200" cy="6816795"/>
          </a:xfrm>
          <a:prstGeom prst="rect">
            <a:avLst/>
          </a:prstGeom>
        </p:spPr>
      </p:pic>
      <p:sp>
        <p:nvSpPr>
          <p:cNvPr id="6" name="Parallelogram 5">
            <a:extLst>
              <a:ext uri="{FF2B5EF4-FFF2-40B4-BE49-F238E27FC236}">
                <a16:creationId xmlns:a16="http://schemas.microsoft.com/office/drawing/2014/main" id="{55172638-D6FB-F165-C180-38AAB8A210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10363250" y="1768651"/>
            <a:ext cx="2701924" cy="1710816"/>
          </a:xfrm>
          <a:prstGeom prst="parallelogram">
            <a:avLst>
              <a:gd name="adj" fmla="val 52517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582F8B0-39D4-2E78-8C0D-C42F8EDF2F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876683" y="5367646"/>
            <a:ext cx="1743284" cy="163707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itle Placeholder 1">
            <a:extLst>
              <a:ext uri="{FF2B5EF4-FFF2-40B4-BE49-F238E27FC236}">
                <a16:creationId xmlns:a16="http://schemas.microsoft.com/office/drawing/2014/main" id="{13A504B6-B998-5367-D92E-EFC8E5FA7B56}"/>
              </a:ext>
            </a:extLst>
          </p:cNvPr>
          <p:cNvSpPr txBox="1">
            <a:spLocks/>
          </p:cNvSpPr>
          <p:nvPr userDrawn="1"/>
        </p:nvSpPr>
        <p:spPr>
          <a:xfrm>
            <a:off x="445247" y="5862544"/>
            <a:ext cx="2488721" cy="660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6000" b="1" kern="1200" smtClean="0">
                <a:solidFill>
                  <a:schemeClr val="tx1"/>
                </a:solidFill>
                <a:effectLst/>
                <a:latin typeface="Overpass Medium" pitchFamily="2" charset="77"/>
                <a:ea typeface="+mj-ea"/>
                <a:cs typeface="+mj-cs"/>
              </a:defRPr>
            </a:lvl1pPr>
          </a:lstStyle>
          <a:p>
            <a:r>
              <a:rPr lang="en-GB" sz="1400" b="0" i="0" kern="1200" dirty="0">
                <a:solidFill>
                  <a:schemeClr val="bg1"/>
                </a:solidFill>
                <a:effectLst/>
                <a:latin typeface="Overpass Medium" pitchFamily="2" charset="77"/>
                <a:ea typeface="+mj-ea"/>
                <a:cs typeface="+mj-cs"/>
              </a:rPr>
              <a:t>Stand for ambition. 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Overpass Medium" pitchFamily="2" charset="77"/>
                <a:ea typeface="+mj-ea"/>
                <a:cs typeface="+mj-cs"/>
              </a:rPr>
              <a:t>kent.ac.uk</a:t>
            </a:r>
          </a:p>
        </p:txBody>
      </p:sp>
      <p:sp>
        <p:nvSpPr>
          <p:cNvPr id="27" name="Title Placeholder 1">
            <a:extLst>
              <a:ext uri="{FF2B5EF4-FFF2-40B4-BE49-F238E27FC236}">
                <a16:creationId xmlns:a16="http://schemas.microsoft.com/office/drawing/2014/main" id="{80A33B6B-29FD-5876-D257-3051F2EEA5A2}"/>
              </a:ext>
            </a:extLst>
          </p:cNvPr>
          <p:cNvSpPr txBox="1">
            <a:spLocks/>
          </p:cNvSpPr>
          <p:nvPr userDrawn="1"/>
        </p:nvSpPr>
        <p:spPr>
          <a:xfrm>
            <a:off x="445247" y="2521834"/>
            <a:ext cx="6210408" cy="23547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6000" b="0" i="0" kern="1200" smtClean="0">
                <a:solidFill>
                  <a:schemeClr val="tx1"/>
                </a:solidFill>
                <a:effectLst/>
                <a:latin typeface="Overpass SemiBold" pitchFamily="2" charset="77"/>
                <a:ea typeface="+mj-ea"/>
                <a:cs typeface="+mj-cs"/>
              </a:defRPr>
            </a:lvl1pPr>
          </a:lstStyle>
          <a:p>
            <a:r>
              <a:rPr lang="en-GB" b="1" dirty="0">
                <a:solidFill>
                  <a:schemeClr val="bg1"/>
                </a:solidFill>
                <a:latin typeface="Overpass" pitchFamily="2" charset="77"/>
              </a:rPr>
              <a:t>We’re here to make ambition count.</a:t>
            </a:r>
            <a:endParaRPr lang="en-GB" dirty="0">
              <a:solidFill>
                <a:schemeClr val="bg1"/>
              </a:solidFill>
              <a:latin typeface="Overpas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20304683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 - Photo Intro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5D0FF67-D482-CAFE-91ED-68FBFFADEE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3186" y="-36768"/>
            <a:ext cx="12205185" cy="6894768"/>
          </a:xfrm>
          <a:prstGeom prst="rect">
            <a:avLst/>
          </a:prstGeom>
          <a:solidFill>
            <a:schemeClr val="accent5">
              <a:alpha val="975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CAD5AB5-D692-DEF6-586A-61427A18B2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826" y="335056"/>
            <a:ext cx="1458013" cy="98425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BECCB2C-A782-4413-AAF9-66D0A4AB01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876683" y="-12238"/>
            <a:ext cx="1743284" cy="349170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id="{51D02E98-ED06-FEF2-4A8A-1DAD9D34FF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8619966" y="3479468"/>
            <a:ext cx="3684009" cy="3657601"/>
          </a:xfrm>
          <a:prstGeom prst="parallelogram">
            <a:avLst>
              <a:gd name="adj" fmla="val 52517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 descr="A cross lit image of a male looking to the right with an ambitious facial expression.">
            <a:extLst>
              <a:ext uri="{FF2B5EF4-FFF2-40B4-BE49-F238E27FC236}">
                <a16:creationId xmlns:a16="http://schemas.microsoft.com/office/drawing/2014/main" id="{424066AC-A4E4-2E84-1B4F-797B1E621C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00800" y="108284"/>
            <a:ext cx="5791200" cy="6816795"/>
          </a:xfrm>
          <a:prstGeom prst="rect">
            <a:avLst/>
          </a:prstGeom>
        </p:spPr>
      </p:pic>
      <p:sp>
        <p:nvSpPr>
          <p:cNvPr id="7" name="Parallelogram 6">
            <a:extLst>
              <a:ext uri="{FF2B5EF4-FFF2-40B4-BE49-F238E27FC236}">
                <a16:creationId xmlns:a16="http://schemas.microsoft.com/office/drawing/2014/main" id="{10603986-0D04-5B6B-E581-AFD22A0584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10363250" y="1768651"/>
            <a:ext cx="2701924" cy="1710816"/>
          </a:xfrm>
          <a:prstGeom prst="parallelogram">
            <a:avLst>
              <a:gd name="adj" fmla="val 52517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C31D228-9FF0-052A-4526-3DB17E2FE8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876683" y="5367646"/>
            <a:ext cx="1743284" cy="163707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itle Placeholder 1">
            <a:extLst>
              <a:ext uri="{FF2B5EF4-FFF2-40B4-BE49-F238E27FC236}">
                <a16:creationId xmlns:a16="http://schemas.microsoft.com/office/drawing/2014/main" id="{F7C3F1B0-E430-A87A-6F14-D9C44DAE8D24}"/>
              </a:ext>
            </a:extLst>
          </p:cNvPr>
          <p:cNvSpPr txBox="1">
            <a:spLocks/>
          </p:cNvSpPr>
          <p:nvPr userDrawn="1"/>
        </p:nvSpPr>
        <p:spPr>
          <a:xfrm>
            <a:off x="445247" y="5862544"/>
            <a:ext cx="2488721" cy="660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6000" b="1" kern="1200" smtClean="0">
                <a:solidFill>
                  <a:schemeClr val="tx1"/>
                </a:solidFill>
                <a:effectLst/>
                <a:latin typeface="Overpass Medium" pitchFamily="2" charset="77"/>
                <a:ea typeface="+mj-ea"/>
                <a:cs typeface="+mj-cs"/>
              </a:defRPr>
            </a:lvl1pPr>
          </a:lstStyle>
          <a:p>
            <a:r>
              <a:rPr lang="en-GB" sz="1400" b="0" i="0" kern="1200" dirty="0">
                <a:solidFill>
                  <a:schemeClr val="tx1"/>
                </a:solidFill>
                <a:effectLst/>
                <a:latin typeface="Overpass Medium" pitchFamily="2" charset="77"/>
                <a:ea typeface="+mj-ea"/>
                <a:cs typeface="+mj-cs"/>
              </a:rPr>
              <a:t>Stand for ambition. </a:t>
            </a:r>
            <a:r>
              <a:rPr lang="en-GB" sz="1800" b="1" kern="1200" dirty="0">
                <a:solidFill>
                  <a:schemeClr val="tx1"/>
                </a:solidFill>
                <a:effectLst/>
                <a:latin typeface="Overpass Medium" pitchFamily="2" charset="77"/>
                <a:ea typeface="+mj-ea"/>
                <a:cs typeface="+mj-cs"/>
              </a:rPr>
              <a:t>kent.ac.uk</a:t>
            </a:r>
          </a:p>
        </p:txBody>
      </p:sp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112A3EB8-AA17-F47B-3889-EA675427C8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5247" y="2521834"/>
            <a:ext cx="5650753" cy="23547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lang="en-GB" sz="6000" b="0" i="0" smtClean="0">
                <a:effectLst/>
                <a:latin typeface="Overpass SemiBold" pitchFamily="2" charset="77"/>
              </a:defRPr>
            </a:lvl1pPr>
          </a:lstStyle>
          <a:p>
            <a:r>
              <a:rPr lang="en-GB" b="1" dirty="0">
                <a:solidFill>
                  <a:srgbClr val="00040E"/>
                </a:solidFill>
                <a:effectLst/>
                <a:latin typeface="Overpass" pitchFamily="2" charset="77"/>
              </a:rPr>
              <a:t>We’re here to make ambition count.</a:t>
            </a:r>
            <a:endParaRPr lang="en-GB" dirty="0">
              <a:solidFill>
                <a:srgbClr val="00040E"/>
              </a:solidFill>
              <a:effectLst/>
              <a:latin typeface="Overpas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86081782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 - Text Intro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EADCCF0-0E68-2344-0C98-D4A2A2DA2F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3186" y="-36768"/>
            <a:ext cx="12205185" cy="6894768"/>
          </a:xfrm>
          <a:prstGeom prst="rect">
            <a:avLst/>
          </a:prstGeom>
          <a:solidFill>
            <a:schemeClr val="accent5">
              <a:alpha val="975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58F2AEE-E22C-312D-54EE-443CA81A38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826" y="335056"/>
            <a:ext cx="1458013" cy="98425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DC6847C5-3628-7B0D-55A2-7E1AC69D50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638395" y="1324053"/>
            <a:ext cx="1376483" cy="286209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Parallelogram 21">
            <a:extLst>
              <a:ext uri="{FF2B5EF4-FFF2-40B4-BE49-F238E27FC236}">
                <a16:creationId xmlns:a16="http://schemas.microsoft.com/office/drawing/2014/main" id="{4F3CBBBC-6986-5A41-492D-8D557DCAED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6742827" y="4169183"/>
            <a:ext cx="2890672" cy="3180917"/>
          </a:xfrm>
          <a:prstGeom prst="parallelogram">
            <a:avLst>
              <a:gd name="adj" fmla="val 52517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E29437A-80F1-A9A2-1E44-113CFC1AEE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016963" y="-8167"/>
            <a:ext cx="1182017" cy="132747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043BDA2-729E-5F9D-78ED-239D7BD07A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021857" y="4190662"/>
            <a:ext cx="1182017" cy="119693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6D5B2378-5A85-2C36-B345-5BB2BF5B5DE8}"/>
              </a:ext>
            </a:extLst>
          </p:cNvPr>
          <p:cNvSpPr txBox="1">
            <a:spLocks/>
          </p:cNvSpPr>
          <p:nvPr userDrawn="1"/>
        </p:nvSpPr>
        <p:spPr>
          <a:xfrm>
            <a:off x="445247" y="5862544"/>
            <a:ext cx="2488721" cy="660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6000" b="1" kern="1200" smtClean="0">
                <a:solidFill>
                  <a:schemeClr val="tx1"/>
                </a:solidFill>
                <a:effectLst/>
                <a:latin typeface="Overpass Medium" pitchFamily="2" charset="77"/>
                <a:ea typeface="+mj-ea"/>
                <a:cs typeface="+mj-cs"/>
              </a:defRPr>
            </a:lvl1pPr>
          </a:lstStyle>
          <a:p>
            <a:r>
              <a:rPr lang="en-GB" sz="1400" b="0" i="0" kern="1200" dirty="0">
                <a:solidFill>
                  <a:schemeClr val="tx1"/>
                </a:solidFill>
                <a:effectLst/>
                <a:latin typeface="Overpass Medium" pitchFamily="2" charset="77"/>
                <a:ea typeface="+mj-ea"/>
                <a:cs typeface="+mj-cs"/>
              </a:rPr>
              <a:t>Stand for ambition. </a:t>
            </a:r>
            <a:r>
              <a:rPr lang="en-GB" sz="1800" b="1" kern="1200" dirty="0">
                <a:solidFill>
                  <a:schemeClr val="tx1"/>
                </a:solidFill>
                <a:effectLst/>
                <a:latin typeface="Overpass Medium" pitchFamily="2" charset="77"/>
                <a:ea typeface="+mj-ea"/>
                <a:cs typeface="+mj-cs"/>
              </a:rPr>
              <a:t>kent.ac.uk</a:t>
            </a:r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E5290B86-8A28-C92E-FB7F-3D40C4907BE9}"/>
              </a:ext>
            </a:extLst>
          </p:cNvPr>
          <p:cNvSpPr txBox="1">
            <a:spLocks/>
          </p:cNvSpPr>
          <p:nvPr userDrawn="1"/>
        </p:nvSpPr>
        <p:spPr>
          <a:xfrm>
            <a:off x="445247" y="2521834"/>
            <a:ext cx="6210408" cy="23547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6000" b="0" i="0" kern="1200" smtClean="0">
                <a:solidFill>
                  <a:schemeClr val="tx1"/>
                </a:solidFill>
                <a:effectLst/>
                <a:latin typeface="Overpass SemiBold" pitchFamily="2" charset="77"/>
                <a:ea typeface="+mj-ea"/>
                <a:cs typeface="+mj-cs"/>
              </a:defRPr>
            </a:lvl1pPr>
          </a:lstStyle>
          <a:p>
            <a:r>
              <a:rPr lang="en-GB" b="1">
                <a:solidFill>
                  <a:srgbClr val="00040E"/>
                </a:solidFill>
                <a:latin typeface="Overpass" pitchFamily="2" charset="77"/>
              </a:rPr>
              <a:t>We’re here to make ambition count.</a:t>
            </a:r>
            <a:endParaRPr lang="en-GB" dirty="0">
              <a:solidFill>
                <a:srgbClr val="00040E"/>
              </a:solidFill>
              <a:latin typeface="Overpas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55786056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 - Text Intro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>
            <a:extLst>
              <a:ext uri="{FF2B5EF4-FFF2-40B4-BE49-F238E27FC236}">
                <a16:creationId xmlns:a16="http://schemas.microsoft.com/office/drawing/2014/main" id="{29218735-3ABC-B6CD-7898-9BEC1A8BB312}"/>
              </a:ext>
            </a:extLst>
          </p:cNvPr>
          <p:cNvSpPr/>
          <p:nvPr userDrawn="1"/>
        </p:nvSpPr>
        <p:spPr>
          <a:xfrm>
            <a:off x="-55841" y="-14068"/>
            <a:ext cx="12299029" cy="692956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0663221-2E1F-2ED5-34C8-2D6A681FAB2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663" y="547910"/>
            <a:ext cx="1047780" cy="570170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83AD5165-5BBA-B9C9-5DFA-B7572C3C0C0C}"/>
              </a:ext>
            </a:extLst>
          </p:cNvPr>
          <p:cNvSpPr/>
          <p:nvPr userDrawn="1"/>
        </p:nvSpPr>
        <p:spPr>
          <a:xfrm>
            <a:off x="7329758" y="-7654"/>
            <a:ext cx="2502879" cy="121635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682C501D-E620-5C46-9119-A1ED9E2D1841}"/>
              </a:ext>
            </a:extLst>
          </p:cNvPr>
          <p:cNvSpPr/>
          <p:nvPr userDrawn="1"/>
        </p:nvSpPr>
        <p:spPr>
          <a:xfrm>
            <a:off x="9846596" y="1223054"/>
            <a:ext cx="2401521" cy="118646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C9A17D18-C326-6DF0-DED1-8694B6DA3050}"/>
              </a:ext>
            </a:extLst>
          </p:cNvPr>
          <p:cNvSpPr/>
          <p:nvPr userDrawn="1"/>
        </p:nvSpPr>
        <p:spPr>
          <a:xfrm>
            <a:off x="8648409" y="2397284"/>
            <a:ext cx="1186365" cy="119556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Parallelogram 35">
            <a:extLst>
              <a:ext uri="{FF2B5EF4-FFF2-40B4-BE49-F238E27FC236}">
                <a16:creationId xmlns:a16="http://schemas.microsoft.com/office/drawing/2014/main" id="{BAEC76CA-EB52-9A0F-C917-37D45BFE6CDE}"/>
              </a:ext>
            </a:extLst>
          </p:cNvPr>
          <p:cNvSpPr/>
          <p:nvPr userDrawn="1"/>
        </p:nvSpPr>
        <p:spPr>
          <a:xfrm rot="16200000" flipV="1">
            <a:off x="6265890" y="3576287"/>
            <a:ext cx="2354735" cy="2401518"/>
          </a:xfrm>
          <a:prstGeom prst="parallelogram">
            <a:avLst>
              <a:gd name="adj" fmla="val 52517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Title Placeholder 1">
            <a:extLst>
              <a:ext uri="{FF2B5EF4-FFF2-40B4-BE49-F238E27FC236}">
                <a16:creationId xmlns:a16="http://schemas.microsoft.com/office/drawing/2014/main" id="{61E5BD0A-DFD0-BDA5-1276-66B27DA71CD6}"/>
              </a:ext>
            </a:extLst>
          </p:cNvPr>
          <p:cNvSpPr txBox="1">
            <a:spLocks/>
          </p:cNvSpPr>
          <p:nvPr userDrawn="1"/>
        </p:nvSpPr>
        <p:spPr>
          <a:xfrm>
            <a:off x="445247" y="5862544"/>
            <a:ext cx="2488721" cy="660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6000" b="1" kern="1200" smtClean="0">
                <a:solidFill>
                  <a:schemeClr val="tx1"/>
                </a:solidFill>
                <a:effectLst/>
                <a:latin typeface="Overpass Medium" pitchFamily="2" charset="77"/>
                <a:ea typeface="+mj-ea"/>
                <a:cs typeface="+mj-cs"/>
              </a:defRPr>
            </a:lvl1pPr>
          </a:lstStyle>
          <a:p>
            <a:r>
              <a:rPr lang="en-GB" sz="1400" b="0" i="0" kern="1200" dirty="0">
                <a:solidFill>
                  <a:schemeClr val="bg1"/>
                </a:solidFill>
                <a:effectLst/>
                <a:latin typeface="Overpass Medium" pitchFamily="2" charset="77"/>
                <a:ea typeface="+mj-ea"/>
                <a:cs typeface="+mj-cs"/>
              </a:rPr>
              <a:t>Stand for ambition. 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Overpass Medium" pitchFamily="2" charset="77"/>
                <a:ea typeface="+mj-ea"/>
                <a:cs typeface="+mj-cs"/>
              </a:rPr>
              <a:t>kent.ac.uk</a:t>
            </a:r>
          </a:p>
        </p:txBody>
      </p:sp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7170A5A0-522E-37BB-686D-1AC48B766309}"/>
              </a:ext>
            </a:extLst>
          </p:cNvPr>
          <p:cNvSpPr txBox="1">
            <a:spLocks/>
          </p:cNvSpPr>
          <p:nvPr userDrawn="1"/>
        </p:nvSpPr>
        <p:spPr>
          <a:xfrm>
            <a:off x="445247" y="2521834"/>
            <a:ext cx="6210408" cy="23547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6000" b="0" i="0" kern="1200" smtClean="0">
                <a:solidFill>
                  <a:schemeClr val="tx1"/>
                </a:solidFill>
                <a:effectLst/>
                <a:latin typeface="Overpass SemiBold" pitchFamily="2" charset="77"/>
                <a:ea typeface="+mj-ea"/>
                <a:cs typeface="+mj-cs"/>
              </a:defRPr>
            </a:lvl1pPr>
          </a:lstStyle>
          <a:p>
            <a:r>
              <a:rPr lang="en-GB" b="1" dirty="0">
                <a:solidFill>
                  <a:schemeClr val="bg1"/>
                </a:solidFill>
                <a:latin typeface="Overpass" pitchFamily="2" charset="77"/>
              </a:rPr>
              <a:t>We’re here to make ambition count.</a:t>
            </a:r>
            <a:endParaRPr lang="en-GB" dirty="0">
              <a:solidFill>
                <a:schemeClr val="bg1"/>
              </a:solidFill>
              <a:latin typeface="Overpas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770641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 -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9529172-32AD-C17A-3BB1-F204CAA564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3186" y="-36768"/>
            <a:ext cx="12205185" cy="6894768"/>
          </a:xfrm>
          <a:prstGeom prst="rect">
            <a:avLst/>
          </a:prstGeom>
          <a:solidFill>
            <a:schemeClr val="accent5">
              <a:alpha val="975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D9CA963-3608-7240-1547-8C34AEEECB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826" y="335056"/>
            <a:ext cx="1458013" cy="984250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6E60E21-0F4B-C2C6-33CE-E2761EED9AD6}"/>
              </a:ext>
            </a:extLst>
          </p:cNvPr>
          <p:cNvCxnSpPr>
            <a:cxnSpLocks/>
          </p:cNvCxnSpPr>
          <p:nvPr userDrawn="1"/>
        </p:nvCxnSpPr>
        <p:spPr>
          <a:xfrm>
            <a:off x="544010" y="4209526"/>
            <a:ext cx="3657600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9357F080-168E-FEC2-F970-6089DB8905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829490" y="-4463"/>
            <a:ext cx="687192" cy="68719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655C63E-798F-9EC1-3C63-93A04D794A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516683" y="-8540"/>
            <a:ext cx="687192" cy="136545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Parallelogram 26">
            <a:extLst>
              <a:ext uri="{FF2B5EF4-FFF2-40B4-BE49-F238E27FC236}">
                <a16:creationId xmlns:a16="http://schemas.microsoft.com/office/drawing/2014/main" id="{3FEC0748-761A-CB38-657F-6662B4275B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10416133" y="3428998"/>
            <a:ext cx="1830502" cy="1818138"/>
          </a:xfrm>
          <a:prstGeom prst="parallelogram">
            <a:avLst>
              <a:gd name="adj" fmla="val 52517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Parallelogram 27">
            <a:extLst>
              <a:ext uri="{FF2B5EF4-FFF2-40B4-BE49-F238E27FC236}">
                <a16:creationId xmlns:a16="http://schemas.microsoft.com/office/drawing/2014/main" id="{2A3A2FCE-7724-89BE-8834-93E14319C2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10690826" y="5247136"/>
            <a:ext cx="2890672" cy="3180917"/>
          </a:xfrm>
          <a:prstGeom prst="parallelogram">
            <a:avLst>
              <a:gd name="adj" fmla="val 52517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Title Placeholder 1">
            <a:extLst>
              <a:ext uri="{FF2B5EF4-FFF2-40B4-BE49-F238E27FC236}">
                <a16:creationId xmlns:a16="http://schemas.microsoft.com/office/drawing/2014/main" id="{9A52A94D-B000-E47C-A28D-4CC13883AA65}"/>
              </a:ext>
            </a:extLst>
          </p:cNvPr>
          <p:cNvSpPr txBox="1">
            <a:spLocks/>
          </p:cNvSpPr>
          <p:nvPr userDrawn="1"/>
        </p:nvSpPr>
        <p:spPr>
          <a:xfrm>
            <a:off x="445247" y="5862544"/>
            <a:ext cx="2488721" cy="660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6000" b="1" kern="1200" smtClean="0">
                <a:solidFill>
                  <a:schemeClr val="tx1"/>
                </a:solidFill>
                <a:effectLst/>
                <a:latin typeface="Overpass Medium" pitchFamily="2" charset="77"/>
                <a:ea typeface="+mj-ea"/>
                <a:cs typeface="+mj-cs"/>
              </a:defRPr>
            </a:lvl1pPr>
          </a:lstStyle>
          <a:p>
            <a:r>
              <a:rPr lang="en-GB" sz="1400" b="0" i="0" kern="1200" dirty="0">
                <a:solidFill>
                  <a:schemeClr val="accent1"/>
                </a:solidFill>
                <a:effectLst/>
                <a:latin typeface="Overpass Medium" pitchFamily="2" charset="77"/>
                <a:ea typeface="+mj-ea"/>
                <a:cs typeface="+mj-cs"/>
              </a:rPr>
              <a:t>Stand for ambition. </a:t>
            </a:r>
            <a:r>
              <a:rPr lang="en-GB" sz="1800" b="1" kern="1200" dirty="0">
                <a:solidFill>
                  <a:schemeClr val="accent1"/>
                </a:solidFill>
                <a:effectLst/>
                <a:latin typeface="Overpass Medium" pitchFamily="2" charset="77"/>
                <a:ea typeface="+mj-ea"/>
                <a:cs typeface="+mj-cs"/>
              </a:rPr>
              <a:t>kent.ac.uk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B6FB10BE-6CCD-C9B0-F91D-43688E79C22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37557" y="4574585"/>
            <a:ext cx="4711107" cy="746125"/>
          </a:xfrm>
        </p:spPr>
        <p:txBody>
          <a:bodyPr>
            <a:normAutofit/>
          </a:bodyPr>
          <a:lstStyle>
            <a:lvl1pPr marL="0" indent="0">
              <a:buNone/>
              <a:defRPr sz="4000" b="1" i="0">
                <a:solidFill>
                  <a:schemeClr val="tx1"/>
                </a:solidFill>
                <a:latin typeface="Overpass SemiBold" pitchFamily="2" charset="77"/>
              </a:defRPr>
            </a:lvl1pPr>
          </a:lstStyle>
          <a:p>
            <a:pPr lvl="0"/>
            <a:r>
              <a:rPr lang="en-GB" dirty="0"/>
              <a:t>Subtitle here.</a:t>
            </a:r>
            <a:endParaRPr lang="en-US" dirty="0"/>
          </a:p>
        </p:txBody>
      </p:sp>
      <p:sp>
        <p:nvSpPr>
          <p:cNvPr id="31" name="Title Placeholder 1">
            <a:extLst>
              <a:ext uri="{FF2B5EF4-FFF2-40B4-BE49-F238E27FC236}">
                <a16:creationId xmlns:a16="http://schemas.microsoft.com/office/drawing/2014/main" id="{FF427FB1-7054-E47A-3D4B-1D12D80F43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7557" y="2078174"/>
            <a:ext cx="4711107" cy="214468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6600" b="1" i="0">
                <a:solidFill>
                  <a:schemeClr val="tx1"/>
                </a:solidFill>
                <a:latin typeface="Overpass" pitchFamily="2" charset="77"/>
              </a:defRPr>
            </a:lvl1pPr>
          </a:lstStyle>
          <a:p>
            <a:r>
              <a:rPr lang="en-GB" dirty="0"/>
              <a:t>Your title </a:t>
            </a:r>
            <a:br>
              <a:rPr lang="en-GB" dirty="0"/>
            </a:br>
            <a:r>
              <a:rPr lang="en-GB" dirty="0"/>
              <a:t>here.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660267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ple -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F8C2FD7-5968-486B-3A99-0519113691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-36768"/>
            <a:ext cx="12209956" cy="6894768"/>
          </a:xfrm>
          <a:prstGeom prst="rect">
            <a:avLst/>
          </a:prstGeom>
          <a:solidFill>
            <a:schemeClr val="accent2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55EECD3-C0E3-AE3E-076F-D3837E1F82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21571" y="335056"/>
            <a:ext cx="1458013" cy="984250"/>
          </a:xfrm>
          <a:prstGeom prst="rect">
            <a:avLst/>
          </a:prstGeom>
        </p:spPr>
      </p:pic>
      <p:sp>
        <p:nvSpPr>
          <p:cNvPr id="24" name="Parallelogram 23">
            <a:extLst>
              <a:ext uri="{FF2B5EF4-FFF2-40B4-BE49-F238E27FC236}">
                <a16:creationId xmlns:a16="http://schemas.microsoft.com/office/drawing/2014/main" id="{4C1C3FC5-A09E-DB17-0CED-C00D431F6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V="1">
            <a:off x="11469559" y="6484333"/>
            <a:ext cx="764018" cy="775254"/>
          </a:xfrm>
          <a:prstGeom prst="parallelogram">
            <a:avLst>
              <a:gd name="adj" fmla="val 52517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15344C2-62F2-F6C7-7C3E-8B2D4B5082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6980" y="342036"/>
            <a:ext cx="312416" cy="338084"/>
          </a:xfrm>
          <a:prstGeom prst="rect">
            <a:avLst/>
          </a:prstGeom>
          <a:solidFill>
            <a:srgbClr val="9D80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F0F1935-241D-42D5-620D-10A18E062D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194878" y="-211056"/>
            <a:ext cx="351236" cy="75494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7B2FCB-F92F-60E8-AEA6-DE86C540CF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1173" y="1979112"/>
            <a:ext cx="10095978" cy="4313675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CC7E1EF4-07B1-A96E-3DA2-507FDA8F03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1173" y="596385"/>
            <a:ext cx="7312874" cy="6530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5000" b="0" i="0">
                <a:latin typeface="Overpass Medium" pitchFamily="2" charset="77"/>
              </a:defRPr>
            </a:lvl1pPr>
          </a:lstStyle>
          <a:p>
            <a:r>
              <a:rPr lang="en-GB" dirty="0"/>
              <a:t>Click here to add text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73863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 - Text &amp; Pictur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AF1155B0-9A19-C750-4F67-0D8B2FFAF5D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369661" y="-36767"/>
            <a:ext cx="4833452" cy="6894768"/>
          </a:xfrm>
        </p:spPr>
        <p:txBody>
          <a:bodyPr/>
          <a:lstStyle/>
          <a:p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3BC7F3F-8E85-EA5F-BA3E-A0A30A726F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3185" y="-36768"/>
            <a:ext cx="7364898" cy="6894768"/>
          </a:xfrm>
          <a:prstGeom prst="rect">
            <a:avLst/>
          </a:prstGeom>
          <a:solidFill>
            <a:schemeClr val="accent5">
              <a:alpha val="975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6C61157D-8BA2-631D-FB3E-7B7F70FECF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826" y="335056"/>
            <a:ext cx="1458013" cy="984250"/>
          </a:xfrm>
          <a:prstGeom prst="rect">
            <a:avLst/>
          </a:prstGeom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45839C56-188C-DFEF-B4A2-E0B745ACE27B}"/>
              </a:ext>
            </a:extLst>
          </p:cNvPr>
          <p:cNvCxnSpPr>
            <a:cxnSpLocks/>
          </p:cNvCxnSpPr>
          <p:nvPr userDrawn="1"/>
        </p:nvCxnSpPr>
        <p:spPr>
          <a:xfrm>
            <a:off x="544010" y="4209526"/>
            <a:ext cx="3657600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Parallelogram 34">
            <a:extLst>
              <a:ext uri="{FF2B5EF4-FFF2-40B4-BE49-F238E27FC236}">
                <a16:creationId xmlns:a16="http://schemas.microsoft.com/office/drawing/2014/main" id="{D8CECAB1-6987-08CB-C9CA-6486FB027F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10666407" y="-701652"/>
            <a:ext cx="2690171" cy="2743618"/>
          </a:xfrm>
          <a:prstGeom prst="parallelogram">
            <a:avLst>
              <a:gd name="adj" fmla="val 52517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822E957-B6D0-C95F-4B9A-1BABD52244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866190" y="1305033"/>
            <a:ext cx="514478" cy="51447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36517D83-6902-82AB-6525-E36485522B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684173" y="-4023"/>
            <a:ext cx="1182017" cy="132332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5F9FDF88-54F3-D3AF-0A23-032F206C4C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369661" y="6325588"/>
            <a:ext cx="1182017" cy="56918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itle Placeholder 1">
            <a:extLst>
              <a:ext uri="{FF2B5EF4-FFF2-40B4-BE49-F238E27FC236}">
                <a16:creationId xmlns:a16="http://schemas.microsoft.com/office/drawing/2014/main" id="{38727397-FC1C-C20B-344B-68D879580EBA}"/>
              </a:ext>
            </a:extLst>
          </p:cNvPr>
          <p:cNvSpPr txBox="1">
            <a:spLocks/>
          </p:cNvSpPr>
          <p:nvPr userDrawn="1"/>
        </p:nvSpPr>
        <p:spPr>
          <a:xfrm>
            <a:off x="445247" y="5862544"/>
            <a:ext cx="2488721" cy="660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6000" b="1" kern="1200" smtClean="0">
                <a:solidFill>
                  <a:schemeClr val="tx1"/>
                </a:solidFill>
                <a:effectLst/>
                <a:latin typeface="Overpass Medium" pitchFamily="2" charset="77"/>
                <a:ea typeface="+mj-ea"/>
                <a:cs typeface="+mj-cs"/>
              </a:defRPr>
            </a:lvl1pPr>
          </a:lstStyle>
          <a:p>
            <a:r>
              <a:rPr lang="en-GB" sz="1400" b="0" i="0" kern="1200" dirty="0">
                <a:solidFill>
                  <a:schemeClr val="accent1"/>
                </a:solidFill>
                <a:effectLst/>
                <a:latin typeface="Overpass Medium" pitchFamily="2" charset="77"/>
                <a:ea typeface="+mj-ea"/>
                <a:cs typeface="+mj-cs"/>
              </a:rPr>
              <a:t>Stand for ambition. </a:t>
            </a:r>
            <a:r>
              <a:rPr lang="en-GB" sz="1800" b="1" i="0" kern="1200" dirty="0">
                <a:solidFill>
                  <a:schemeClr val="accent1"/>
                </a:solidFill>
                <a:effectLst/>
                <a:latin typeface="Overpass Medium" pitchFamily="2" charset="77"/>
                <a:ea typeface="+mj-ea"/>
                <a:cs typeface="+mj-cs"/>
              </a:rPr>
              <a:t>k</a:t>
            </a:r>
            <a:r>
              <a:rPr lang="en-GB" sz="1800" b="1" kern="1200" dirty="0">
                <a:solidFill>
                  <a:schemeClr val="accent1"/>
                </a:solidFill>
                <a:effectLst/>
                <a:latin typeface="Overpass Medium" pitchFamily="2" charset="77"/>
                <a:ea typeface="+mj-ea"/>
                <a:cs typeface="+mj-cs"/>
              </a:rPr>
              <a:t>ent.ac.uk</a:t>
            </a:r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C033DB55-947A-305D-C322-8B9E30FE0F7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37557" y="4574585"/>
            <a:ext cx="4711107" cy="746125"/>
          </a:xfrm>
        </p:spPr>
        <p:txBody>
          <a:bodyPr>
            <a:normAutofit/>
          </a:bodyPr>
          <a:lstStyle>
            <a:lvl1pPr marL="0" indent="0">
              <a:buNone/>
              <a:defRPr sz="4000" b="1" i="0">
                <a:solidFill>
                  <a:schemeClr val="tx1"/>
                </a:solidFill>
                <a:latin typeface="Overpass SemiBold" pitchFamily="2" charset="77"/>
              </a:defRPr>
            </a:lvl1pPr>
          </a:lstStyle>
          <a:p>
            <a:pPr lvl="0"/>
            <a:r>
              <a:rPr lang="en-GB" dirty="0"/>
              <a:t>Subtitle here.</a:t>
            </a:r>
            <a:endParaRPr lang="en-US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A315236-3B32-771D-216E-7D6674D7C1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7557" y="2078174"/>
            <a:ext cx="4711107" cy="214468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6600" b="1" i="0">
                <a:solidFill>
                  <a:schemeClr val="tx1"/>
                </a:solidFill>
                <a:latin typeface="Overpass" pitchFamily="2" charset="77"/>
              </a:defRPr>
            </a:lvl1pPr>
          </a:lstStyle>
          <a:p>
            <a:r>
              <a:rPr lang="en-GB" dirty="0"/>
              <a:t>Your title </a:t>
            </a:r>
            <a:br>
              <a:rPr lang="en-GB" dirty="0"/>
            </a:br>
            <a:r>
              <a:rPr lang="en-GB" dirty="0"/>
              <a:t>here.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704035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 - Text &amp; Pictur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6">
            <a:extLst>
              <a:ext uri="{FF2B5EF4-FFF2-40B4-BE49-F238E27FC236}">
                <a16:creationId xmlns:a16="http://schemas.microsoft.com/office/drawing/2014/main" id="{06D18639-0772-C6C6-9735-E77C1E0C0C6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7690" y="-1"/>
            <a:ext cx="4683859" cy="6858001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1F8DAF5-1E36-0882-8186-D3347F17C6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676169" y="-36768"/>
            <a:ext cx="7515829" cy="6894768"/>
          </a:xfrm>
          <a:prstGeom prst="rect">
            <a:avLst/>
          </a:prstGeom>
          <a:solidFill>
            <a:schemeClr val="accent5">
              <a:alpha val="975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4EB0D2B-4788-A74C-87A2-D7FA0613442D}"/>
              </a:ext>
            </a:extLst>
          </p:cNvPr>
          <p:cNvCxnSpPr>
            <a:cxnSpLocks/>
          </p:cNvCxnSpPr>
          <p:nvPr userDrawn="1"/>
        </p:nvCxnSpPr>
        <p:spPr>
          <a:xfrm>
            <a:off x="5760525" y="4116511"/>
            <a:ext cx="3657600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76F8B3A0-932D-EACC-63D6-90F6DB87DA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2310" y="-4463"/>
            <a:ext cx="687192" cy="6871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CA1BE80-D742-CE76-45F7-57788F50A5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21571" y="335056"/>
            <a:ext cx="1458013" cy="98425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787118FF-4A15-3284-48D8-D828924F6C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72310" y="-6592"/>
            <a:ext cx="687192" cy="68719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Parallelogram 25">
            <a:extLst>
              <a:ext uri="{FF2B5EF4-FFF2-40B4-BE49-F238E27FC236}">
                <a16:creationId xmlns:a16="http://schemas.microsoft.com/office/drawing/2014/main" id="{321C3E75-7E41-5893-5C51-9BB2F81ADD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11242320" y="3038044"/>
            <a:ext cx="1935270" cy="1831585"/>
          </a:xfrm>
          <a:prstGeom prst="parallelogram">
            <a:avLst>
              <a:gd name="adj" fmla="val 52517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Parallelogram 26">
            <a:extLst>
              <a:ext uri="{FF2B5EF4-FFF2-40B4-BE49-F238E27FC236}">
                <a16:creationId xmlns:a16="http://schemas.microsoft.com/office/drawing/2014/main" id="{889CAA62-5114-8286-BAAD-2943426D7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11150577" y="4864149"/>
            <a:ext cx="3162009" cy="2033476"/>
          </a:xfrm>
          <a:prstGeom prst="parallelogram">
            <a:avLst>
              <a:gd name="adj" fmla="val 52517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663D727-C57D-40DB-74CE-CD81D75E7A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7690" y="-8824"/>
            <a:ext cx="687192" cy="136545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37C98B70-BAB3-11CD-7C7F-EB6936E969FD}"/>
              </a:ext>
            </a:extLst>
          </p:cNvPr>
          <p:cNvSpPr txBox="1">
            <a:spLocks/>
          </p:cNvSpPr>
          <p:nvPr userDrawn="1"/>
        </p:nvSpPr>
        <p:spPr>
          <a:xfrm>
            <a:off x="5661762" y="5769529"/>
            <a:ext cx="2488721" cy="660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6000" b="1" kern="1200" smtClean="0">
                <a:solidFill>
                  <a:schemeClr val="tx1"/>
                </a:solidFill>
                <a:effectLst/>
                <a:latin typeface="Overpass Medium" pitchFamily="2" charset="77"/>
                <a:ea typeface="+mj-ea"/>
                <a:cs typeface="+mj-cs"/>
              </a:defRPr>
            </a:lvl1pPr>
          </a:lstStyle>
          <a:p>
            <a:r>
              <a:rPr lang="en-GB" sz="1400" b="0" i="0" kern="1200" dirty="0">
                <a:solidFill>
                  <a:schemeClr val="accent1"/>
                </a:solidFill>
                <a:effectLst/>
                <a:latin typeface="Overpass Medium" pitchFamily="2" charset="77"/>
                <a:ea typeface="+mj-ea"/>
                <a:cs typeface="+mj-cs"/>
              </a:rPr>
              <a:t>Stand for ambition. </a:t>
            </a:r>
            <a:r>
              <a:rPr lang="en-GB" sz="1800" b="1" i="0" kern="1200" dirty="0">
                <a:solidFill>
                  <a:schemeClr val="accent1"/>
                </a:solidFill>
                <a:effectLst/>
                <a:latin typeface="Overpass Medium" pitchFamily="2" charset="77"/>
                <a:ea typeface="+mj-ea"/>
                <a:cs typeface="+mj-cs"/>
              </a:rPr>
              <a:t>k</a:t>
            </a:r>
            <a:r>
              <a:rPr lang="en-GB" sz="1800" b="1" kern="1200" dirty="0">
                <a:solidFill>
                  <a:schemeClr val="accent1"/>
                </a:solidFill>
                <a:effectLst/>
                <a:latin typeface="Overpass Medium" pitchFamily="2" charset="77"/>
                <a:ea typeface="+mj-ea"/>
                <a:cs typeface="+mj-cs"/>
              </a:rPr>
              <a:t>ent.ac.uk</a:t>
            </a:r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E0578A92-AC57-A4BA-5287-3157383F095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60525" y="4574585"/>
            <a:ext cx="4711107" cy="746125"/>
          </a:xfrm>
        </p:spPr>
        <p:txBody>
          <a:bodyPr>
            <a:normAutofit/>
          </a:bodyPr>
          <a:lstStyle>
            <a:lvl1pPr marL="0" indent="0">
              <a:buNone/>
              <a:defRPr sz="4000" b="1" i="0">
                <a:solidFill>
                  <a:schemeClr val="tx1"/>
                </a:solidFill>
                <a:latin typeface="Overpass SemiBold" pitchFamily="2" charset="77"/>
              </a:defRPr>
            </a:lvl1pPr>
          </a:lstStyle>
          <a:p>
            <a:pPr lvl="0"/>
            <a:r>
              <a:rPr lang="en-GB" dirty="0"/>
              <a:t>Subtitle here.</a:t>
            </a:r>
            <a:endParaRPr lang="en-US" dirty="0"/>
          </a:p>
        </p:txBody>
      </p:sp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D8CE25FB-3C2C-354E-1775-0CBE490F8D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0525" y="2078174"/>
            <a:ext cx="4711107" cy="214468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6600" b="1" i="0">
                <a:solidFill>
                  <a:schemeClr val="tx1"/>
                </a:solidFill>
                <a:latin typeface="Overpass" pitchFamily="2" charset="77"/>
              </a:defRPr>
            </a:lvl1pPr>
          </a:lstStyle>
          <a:p>
            <a:r>
              <a:rPr lang="en-GB" dirty="0"/>
              <a:t>Your title </a:t>
            </a:r>
            <a:br>
              <a:rPr lang="en-GB" dirty="0"/>
            </a:br>
            <a:r>
              <a:rPr lang="en-GB" dirty="0"/>
              <a:t>here.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186284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 - Text &amp; Pictur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A579CDA0-2F10-8B14-31D6-03780FF24C9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7689" y="3392232"/>
            <a:ext cx="12199690" cy="3465768"/>
          </a:xfrm>
        </p:spPr>
        <p:txBody>
          <a:bodyPr/>
          <a:lstStyle/>
          <a:p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4699CEB-6195-8AD3-30A5-F99104F3E211}"/>
              </a:ext>
            </a:extLst>
          </p:cNvPr>
          <p:cNvSpPr/>
          <p:nvPr userDrawn="1"/>
        </p:nvSpPr>
        <p:spPr>
          <a:xfrm>
            <a:off x="-14381" y="-36768"/>
            <a:ext cx="12261736" cy="3429000"/>
          </a:xfrm>
          <a:prstGeom prst="rect">
            <a:avLst/>
          </a:prstGeom>
          <a:solidFill>
            <a:schemeClr val="accent5">
              <a:alpha val="975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D9CA963-3608-7240-1547-8C34AEEECB8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826" y="335056"/>
            <a:ext cx="1458013" cy="98425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49A1B60F-0158-824B-BAC8-ADBE70517493}"/>
              </a:ext>
            </a:extLst>
          </p:cNvPr>
          <p:cNvSpPr/>
          <p:nvPr userDrawn="1"/>
        </p:nvSpPr>
        <p:spPr>
          <a:xfrm>
            <a:off x="10821210" y="-6694"/>
            <a:ext cx="687192" cy="68719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0D7B548-5C1C-0DB9-8E90-394AA7F31142}"/>
              </a:ext>
            </a:extLst>
          </p:cNvPr>
          <p:cNvSpPr/>
          <p:nvPr userDrawn="1"/>
        </p:nvSpPr>
        <p:spPr>
          <a:xfrm>
            <a:off x="11511998" y="-6981"/>
            <a:ext cx="687192" cy="136545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Parallelogram 19">
            <a:extLst>
              <a:ext uri="{FF2B5EF4-FFF2-40B4-BE49-F238E27FC236}">
                <a16:creationId xmlns:a16="http://schemas.microsoft.com/office/drawing/2014/main" id="{EBDAC13E-F339-EDD1-00AC-956AE09F56E3}"/>
              </a:ext>
            </a:extLst>
          </p:cNvPr>
          <p:cNvSpPr/>
          <p:nvPr userDrawn="1"/>
        </p:nvSpPr>
        <p:spPr>
          <a:xfrm flipH="1" flipV="1">
            <a:off x="55356" y="5253873"/>
            <a:ext cx="1842483" cy="1617533"/>
          </a:xfrm>
          <a:prstGeom prst="parallelogram">
            <a:avLst>
              <a:gd name="adj" fmla="val 52898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Parallelogram 20">
            <a:extLst>
              <a:ext uri="{FF2B5EF4-FFF2-40B4-BE49-F238E27FC236}">
                <a16:creationId xmlns:a16="http://schemas.microsoft.com/office/drawing/2014/main" id="{0087BF5C-981B-0E46-7784-61056B8D1F05}"/>
              </a:ext>
            </a:extLst>
          </p:cNvPr>
          <p:cNvSpPr/>
          <p:nvPr userDrawn="1"/>
        </p:nvSpPr>
        <p:spPr>
          <a:xfrm flipV="1">
            <a:off x="-1005065" y="3422288"/>
            <a:ext cx="1935270" cy="1831585"/>
          </a:xfrm>
          <a:prstGeom prst="parallelogram">
            <a:avLst>
              <a:gd name="adj" fmla="val 52517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ACAC0CB2-8CAC-E686-2461-47C54A89B6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6265" y="1818161"/>
            <a:ext cx="9343477" cy="143638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6600" b="1" i="0">
                <a:solidFill>
                  <a:schemeClr val="tx1"/>
                </a:solidFill>
                <a:latin typeface="Overpass" pitchFamily="2" charset="77"/>
              </a:defRPr>
            </a:lvl1pPr>
          </a:lstStyle>
          <a:p>
            <a:r>
              <a:rPr lang="en-GB" dirty="0"/>
              <a:t>Your title here.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98190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 -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8697387-6DFC-18F9-8447-4355AC9622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4381" y="-36768"/>
            <a:ext cx="12261736" cy="6894768"/>
          </a:xfrm>
          <a:prstGeom prst="rect">
            <a:avLst/>
          </a:prstGeom>
          <a:solidFill>
            <a:schemeClr val="accent5">
              <a:alpha val="975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55EECD3-C0E3-AE3E-076F-D3837E1F82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21571" y="335056"/>
            <a:ext cx="1458013" cy="984250"/>
          </a:xfrm>
          <a:prstGeom prst="rect">
            <a:avLst/>
          </a:prstGeom>
        </p:spPr>
      </p:pic>
      <p:sp>
        <p:nvSpPr>
          <p:cNvPr id="24" name="Parallelogram 23">
            <a:extLst>
              <a:ext uri="{FF2B5EF4-FFF2-40B4-BE49-F238E27FC236}">
                <a16:creationId xmlns:a16="http://schemas.microsoft.com/office/drawing/2014/main" id="{4C1C3FC5-A09E-DB17-0CED-C00D431F6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V="1">
            <a:off x="11469559" y="6496208"/>
            <a:ext cx="764018" cy="775254"/>
          </a:xfrm>
          <a:prstGeom prst="parallelogram">
            <a:avLst>
              <a:gd name="adj" fmla="val 52517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15344C2-62F2-F6C7-7C3E-8B2D4B5082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6980" y="342036"/>
            <a:ext cx="312416" cy="33808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F0F1935-241D-42D5-620D-10A18E062D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194878" y="-211056"/>
            <a:ext cx="351236" cy="75494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7B2FCB-F92F-60E8-AEA6-DE86C540CF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1173" y="1979112"/>
            <a:ext cx="10095978" cy="4313675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CC7E1EF4-07B1-A96E-3DA2-507FDA8F03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1173" y="596385"/>
            <a:ext cx="7312874" cy="6530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5000" b="0" i="0">
                <a:latin typeface="Overpass Medium" pitchFamily="2" charset="77"/>
              </a:defRPr>
            </a:lvl1pPr>
          </a:lstStyle>
          <a:p>
            <a:r>
              <a:rPr lang="en-GB" dirty="0"/>
              <a:t>Click here to add text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782431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 - Text &amp; Small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DC52AD7-3FED-C7C5-7896-85DCB98772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4381" y="-36768"/>
            <a:ext cx="12261736" cy="6894768"/>
          </a:xfrm>
          <a:prstGeom prst="rect">
            <a:avLst/>
          </a:prstGeom>
          <a:solidFill>
            <a:schemeClr val="accent5">
              <a:alpha val="975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Parallelogram 10">
            <a:extLst>
              <a:ext uri="{FF2B5EF4-FFF2-40B4-BE49-F238E27FC236}">
                <a16:creationId xmlns:a16="http://schemas.microsoft.com/office/drawing/2014/main" id="{141B57C8-177C-AD08-CB54-262A674140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V="1">
            <a:off x="11469559" y="6496208"/>
            <a:ext cx="764018" cy="775254"/>
          </a:xfrm>
          <a:prstGeom prst="parallelogram">
            <a:avLst>
              <a:gd name="adj" fmla="val 52517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F7E0337-DF5D-C210-AB4D-C5C62305DC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6980" y="342036"/>
            <a:ext cx="312416" cy="33808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73E83FA-1A18-68E3-C5D2-6364A4210F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194878" y="-211056"/>
            <a:ext cx="351236" cy="75494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8E145E1-0A17-6CA8-77E7-B77DF8C6BA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21571" y="335056"/>
            <a:ext cx="1458013" cy="98425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7B2FCB-F92F-60E8-AEA6-DE86C540CF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4712" y="1979112"/>
            <a:ext cx="5031288" cy="4313675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CC7E1EF4-07B1-A96E-3DA2-507FDA8F03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4712" y="596385"/>
            <a:ext cx="7312874" cy="6530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5000" b="0" i="0">
                <a:latin typeface="Overpass Medium" pitchFamily="2" charset="77"/>
              </a:defRPr>
            </a:lvl1pPr>
          </a:lstStyle>
          <a:p>
            <a:r>
              <a:rPr lang="en-GB" dirty="0"/>
              <a:t>Click here to add text</a:t>
            </a:r>
            <a:endParaRPr lang="en-US" dirty="0"/>
          </a:p>
        </p:txBody>
      </p:sp>
      <p:sp>
        <p:nvSpPr>
          <p:cNvPr id="4" name="Picture Placeholder 5">
            <a:extLst>
              <a:ext uri="{FF2B5EF4-FFF2-40B4-BE49-F238E27FC236}">
                <a16:creationId xmlns:a16="http://schemas.microsoft.com/office/drawing/2014/main" id="{3589738A-FBF5-035A-4330-3E43DA3E6EF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483350" y="1979613"/>
            <a:ext cx="4643438" cy="4313174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74117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 - Picture &amp; 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6">
            <a:extLst>
              <a:ext uri="{FF2B5EF4-FFF2-40B4-BE49-F238E27FC236}">
                <a16:creationId xmlns:a16="http://schemas.microsoft.com/office/drawing/2014/main" id="{9BEDDE07-8090-8C1A-3144-E82D559C28E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7689" y="0"/>
            <a:ext cx="12199690" cy="6858000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F6E8338-D3C0-AF1D-58CE-4BC1216B66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4591" y="335056"/>
            <a:ext cx="1458013" cy="984250"/>
          </a:xfrm>
          <a:prstGeom prst="rect">
            <a:avLst/>
          </a:prstGeom>
        </p:spPr>
      </p:pic>
      <p:sp>
        <p:nvSpPr>
          <p:cNvPr id="8" name="Parallelogram 7">
            <a:extLst>
              <a:ext uri="{FF2B5EF4-FFF2-40B4-BE49-F238E27FC236}">
                <a16:creationId xmlns:a16="http://schemas.microsoft.com/office/drawing/2014/main" id="{052E5471-325D-50DA-87A8-40B3E9224C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-1" y="5944909"/>
            <a:ext cx="1842483" cy="1617533"/>
          </a:xfrm>
          <a:prstGeom prst="parallelogram">
            <a:avLst>
              <a:gd name="adj" fmla="val 52898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Parallelogram 8">
            <a:extLst>
              <a:ext uri="{FF2B5EF4-FFF2-40B4-BE49-F238E27FC236}">
                <a16:creationId xmlns:a16="http://schemas.microsoft.com/office/drawing/2014/main" id="{489558FA-4D15-84CB-1B7D-EAD23A7AE8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-1072338" y="4113324"/>
            <a:ext cx="1935270" cy="1831585"/>
          </a:xfrm>
          <a:prstGeom prst="parallelogram">
            <a:avLst>
              <a:gd name="adj" fmla="val 52517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512603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 - Picture &amp; Logo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6">
            <a:extLst>
              <a:ext uri="{FF2B5EF4-FFF2-40B4-BE49-F238E27FC236}">
                <a16:creationId xmlns:a16="http://schemas.microsoft.com/office/drawing/2014/main" id="{CBE64548-2AF7-37E2-B0A6-B2CAEB1A589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7689" y="0"/>
            <a:ext cx="12199690" cy="6858000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F6E8338-D3C0-AF1D-58CE-4BC1216B66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4591" y="335056"/>
            <a:ext cx="1458013" cy="98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95210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 - Triple Text &amp;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F51DD0A-11A8-E02C-D66B-019A03B3DB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4381" y="-36768"/>
            <a:ext cx="12261736" cy="6894768"/>
          </a:xfrm>
          <a:prstGeom prst="rect">
            <a:avLst/>
          </a:prstGeom>
          <a:solidFill>
            <a:schemeClr val="accent5">
              <a:alpha val="975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arallelogram 8">
            <a:extLst>
              <a:ext uri="{FF2B5EF4-FFF2-40B4-BE49-F238E27FC236}">
                <a16:creationId xmlns:a16="http://schemas.microsoft.com/office/drawing/2014/main" id="{99EF5E4C-6C06-52B7-3D34-257349BC9D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V="1">
            <a:off x="11469559" y="6496208"/>
            <a:ext cx="764018" cy="775254"/>
          </a:xfrm>
          <a:prstGeom prst="parallelogram">
            <a:avLst>
              <a:gd name="adj" fmla="val 52517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6862BD9-62E0-75DF-84A1-7F25F85986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6980" y="342036"/>
            <a:ext cx="312416" cy="33808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CC6C233-ED48-3D4B-29F6-914D55BFFF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194878" y="-211056"/>
            <a:ext cx="351236" cy="75494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1DAC1CE-854E-B0E2-EAF9-F93171A2A1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21571" y="335056"/>
            <a:ext cx="1458013" cy="984250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CC7E1EF4-07B1-A96E-3DA2-507FDA8F03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4712" y="596385"/>
            <a:ext cx="7312874" cy="6530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5000" b="0" i="0">
                <a:latin typeface="Overpass Medium" pitchFamily="2" charset="77"/>
              </a:defRPr>
            </a:lvl1pPr>
          </a:lstStyle>
          <a:p>
            <a:r>
              <a:rPr lang="en-GB" dirty="0"/>
              <a:t>Click here to add text</a:t>
            </a:r>
            <a:endParaRPr lang="en-US" dirty="0"/>
          </a:p>
        </p:txBody>
      </p:sp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CA4B03DE-950E-D017-7962-2D879189742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02882" y="1935377"/>
            <a:ext cx="2885648" cy="2885648"/>
          </a:xfrm>
        </p:spPr>
        <p:txBody>
          <a:bodyPr/>
          <a:lstStyle/>
          <a:p>
            <a:endParaRPr lang="en-US"/>
          </a:p>
        </p:txBody>
      </p:sp>
      <p:sp>
        <p:nvSpPr>
          <p:cNvPr id="4" name="Picture Placeholder 5">
            <a:extLst>
              <a:ext uri="{FF2B5EF4-FFF2-40B4-BE49-F238E27FC236}">
                <a16:creationId xmlns:a16="http://schemas.microsoft.com/office/drawing/2014/main" id="{D472A79D-600D-A8DE-2D3C-682D57FD4F0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645542" y="1935377"/>
            <a:ext cx="2885648" cy="2885648"/>
          </a:xfrm>
        </p:spPr>
        <p:txBody>
          <a:bodyPr/>
          <a:lstStyle/>
          <a:p>
            <a:endParaRPr lang="en-US"/>
          </a:p>
        </p:txBody>
      </p:sp>
      <p:sp>
        <p:nvSpPr>
          <p:cNvPr id="15" name="Picture Placeholder 5">
            <a:extLst>
              <a:ext uri="{FF2B5EF4-FFF2-40B4-BE49-F238E27FC236}">
                <a16:creationId xmlns:a16="http://schemas.microsoft.com/office/drawing/2014/main" id="{825D846F-C93A-85FA-7F5D-8E03F1ED792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374026" y="1935377"/>
            <a:ext cx="2885648" cy="2885648"/>
          </a:xfrm>
        </p:spPr>
        <p:txBody>
          <a:bodyPr/>
          <a:lstStyle/>
          <a:p>
            <a:endParaRPr lang="en-US"/>
          </a:p>
        </p:txBody>
      </p:sp>
      <p:sp>
        <p:nvSpPr>
          <p:cNvPr id="16" name="Text Placeholder 20">
            <a:extLst>
              <a:ext uri="{FF2B5EF4-FFF2-40B4-BE49-F238E27FC236}">
                <a16:creationId xmlns:a16="http://schemas.microsoft.com/office/drawing/2014/main" id="{F4FD35CE-0F8B-831C-115B-120EFE416F0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89968" y="5143500"/>
            <a:ext cx="2911475" cy="1216025"/>
          </a:xfrm>
        </p:spPr>
        <p:txBody>
          <a:bodyPr/>
          <a:lstStyle>
            <a:lvl1pPr>
              <a:defRPr sz="1100"/>
            </a:lvl1pPr>
          </a:lstStyle>
          <a:p>
            <a:pPr lvl="0"/>
            <a:r>
              <a:rPr lang="en-GB" dirty="0"/>
              <a:t>Click to edit Master text </a:t>
            </a:r>
          </a:p>
          <a:p>
            <a:pPr lvl="0"/>
            <a:r>
              <a:rPr lang="en-GB" dirty="0"/>
              <a:t>A</a:t>
            </a:r>
          </a:p>
          <a:p>
            <a:pPr lvl="0"/>
            <a:r>
              <a:rPr lang="en-GB" dirty="0"/>
              <a:t>B</a:t>
            </a:r>
          </a:p>
          <a:p>
            <a:pPr lvl="0"/>
            <a:r>
              <a:rPr lang="en-GB" dirty="0"/>
              <a:t>C</a:t>
            </a:r>
          </a:p>
        </p:txBody>
      </p:sp>
      <p:sp>
        <p:nvSpPr>
          <p:cNvPr id="18" name="Text Placeholder 20">
            <a:extLst>
              <a:ext uri="{FF2B5EF4-FFF2-40B4-BE49-F238E27FC236}">
                <a16:creationId xmlns:a16="http://schemas.microsoft.com/office/drawing/2014/main" id="{05D7F9CD-A8A9-1A4E-DB39-775F550D71A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632629" y="5143500"/>
            <a:ext cx="2911475" cy="1216025"/>
          </a:xfrm>
        </p:spPr>
        <p:txBody>
          <a:bodyPr/>
          <a:lstStyle>
            <a:lvl1pPr>
              <a:defRPr sz="1100"/>
            </a:lvl1pPr>
          </a:lstStyle>
          <a:p>
            <a:pPr lvl="0"/>
            <a:r>
              <a:rPr lang="en-GB" dirty="0"/>
              <a:t>Click to edit Master text </a:t>
            </a:r>
          </a:p>
          <a:p>
            <a:pPr lvl="0"/>
            <a:r>
              <a:rPr lang="en-GB" dirty="0"/>
              <a:t>A</a:t>
            </a:r>
          </a:p>
          <a:p>
            <a:pPr lvl="0"/>
            <a:r>
              <a:rPr lang="en-GB" dirty="0"/>
              <a:t>B</a:t>
            </a:r>
          </a:p>
          <a:p>
            <a:pPr lvl="0"/>
            <a:r>
              <a:rPr lang="en-GB" dirty="0"/>
              <a:t>C</a:t>
            </a:r>
          </a:p>
        </p:txBody>
      </p:sp>
      <p:sp>
        <p:nvSpPr>
          <p:cNvPr id="19" name="Text Placeholder 20">
            <a:extLst>
              <a:ext uri="{FF2B5EF4-FFF2-40B4-BE49-F238E27FC236}">
                <a16:creationId xmlns:a16="http://schemas.microsoft.com/office/drawing/2014/main" id="{6791E667-9D7F-8949-CA9E-B06E297B307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361112" y="5143500"/>
            <a:ext cx="2911475" cy="1216025"/>
          </a:xfrm>
        </p:spPr>
        <p:txBody>
          <a:bodyPr/>
          <a:lstStyle>
            <a:lvl1pPr>
              <a:defRPr sz="1100"/>
            </a:lvl1pPr>
          </a:lstStyle>
          <a:p>
            <a:pPr lvl="0"/>
            <a:r>
              <a:rPr lang="en-GB" dirty="0"/>
              <a:t>Click to edit Master text </a:t>
            </a:r>
          </a:p>
          <a:p>
            <a:pPr lvl="0"/>
            <a:r>
              <a:rPr lang="en-GB" dirty="0"/>
              <a:t>A</a:t>
            </a:r>
          </a:p>
          <a:p>
            <a:pPr lvl="0"/>
            <a:r>
              <a:rPr lang="en-GB" dirty="0"/>
              <a:t>B</a:t>
            </a:r>
          </a:p>
          <a:p>
            <a:pPr lvl="0"/>
            <a:r>
              <a:rPr lang="en-GB" dirty="0"/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3357151909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 - Ch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CD8F1EC-6648-81BC-1586-779C4A379B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4381" y="-36768"/>
            <a:ext cx="12261736" cy="6894768"/>
          </a:xfrm>
          <a:prstGeom prst="rect">
            <a:avLst/>
          </a:prstGeom>
          <a:solidFill>
            <a:schemeClr val="accent5">
              <a:alpha val="975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arallelogram 7">
            <a:extLst>
              <a:ext uri="{FF2B5EF4-FFF2-40B4-BE49-F238E27FC236}">
                <a16:creationId xmlns:a16="http://schemas.microsoft.com/office/drawing/2014/main" id="{3BA71108-6665-7855-E00D-EC9866636F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V="1">
            <a:off x="11469559" y="6496208"/>
            <a:ext cx="764018" cy="775254"/>
          </a:xfrm>
          <a:prstGeom prst="parallelogram">
            <a:avLst>
              <a:gd name="adj" fmla="val 52517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A2CFFB3-CA76-D2E2-183A-6D7592C4F4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6980" y="342036"/>
            <a:ext cx="312416" cy="33808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2F263DF-875B-AE9F-EB5A-A07EE946C0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194878" y="-211056"/>
            <a:ext cx="351236" cy="75494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71172B64-5F15-7CA4-3F87-DB0DA7CED7F4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352741672"/>
              </p:ext>
            </p:extLst>
          </p:nvPr>
        </p:nvGraphicFramePr>
        <p:xfrm>
          <a:off x="376000" y="1842684"/>
          <a:ext cx="6056284" cy="43677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C29068C9-8CE5-7DEB-69B1-7F7231479D33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2624775059"/>
              </p:ext>
            </p:extLst>
          </p:nvPr>
        </p:nvGraphicFramePr>
        <p:xfrm>
          <a:off x="5604706" y="1842684"/>
          <a:ext cx="6056284" cy="43677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85436C86-8DE4-02CB-96FE-F182EE735C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4591" y="335056"/>
            <a:ext cx="1458013" cy="984250"/>
          </a:xfrm>
          <a:prstGeom prst="rect">
            <a:avLst/>
          </a:prstGeom>
        </p:spPr>
      </p:pic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8DCFD0CF-822D-E27E-A786-8057364DE35B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4251172761"/>
              </p:ext>
            </p:extLst>
          </p:nvPr>
        </p:nvGraphicFramePr>
        <p:xfrm>
          <a:off x="376000" y="1995084"/>
          <a:ext cx="6056284" cy="43677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E5441AE3-7A4E-39EE-5C6D-83F8AE9CB6C9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1130682913"/>
              </p:ext>
            </p:extLst>
          </p:nvPr>
        </p:nvGraphicFramePr>
        <p:xfrm>
          <a:off x="5604706" y="1995084"/>
          <a:ext cx="6056284" cy="43677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920E5166-6C8E-4888-723A-41841B96E7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4712" y="596385"/>
            <a:ext cx="7312874" cy="6530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5000" b="0" i="0">
                <a:latin typeface="Overpass Medium" pitchFamily="2" charset="77"/>
              </a:defRPr>
            </a:lvl1pPr>
          </a:lstStyle>
          <a:p>
            <a:r>
              <a:rPr lang="en-GB" dirty="0"/>
              <a:t>Click here to add text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84674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 -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3814AF3-1F3A-264A-7EA0-5C41E1C328B8}"/>
              </a:ext>
            </a:extLst>
          </p:cNvPr>
          <p:cNvSpPr/>
          <p:nvPr userDrawn="1"/>
        </p:nvSpPr>
        <p:spPr>
          <a:xfrm>
            <a:off x="-14381" y="-36768"/>
            <a:ext cx="12261736" cy="6894768"/>
          </a:xfrm>
          <a:prstGeom prst="rect">
            <a:avLst/>
          </a:prstGeom>
          <a:solidFill>
            <a:schemeClr val="accent5">
              <a:alpha val="975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Parallelogram 6">
            <a:extLst>
              <a:ext uri="{FF2B5EF4-FFF2-40B4-BE49-F238E27FC236}">
                <a16:creationId xmlns:a16="http://schemas.microsoft.com/office/drawing/2014/main" id="{BA4EE4CD-386E-BA85-6487-ABDFBEE05FFA}"/>
              </a:ext>
            </a:extLst>
          </p:cNvPr>
          <p:cNvSpPr/>
          <p:nvPr userDrawn="1"/>
        </p:nvSpPr>
        <p:spPr>
          <a:xfrm rot="16200000" flipV="1">
            <a:off x="11469559" y="6496208"/>
            <a:ext cx="764018" cy="775254"/>
          </a:xfrm>
          <a:prstGeom prst="parallelogram">
            <a:avLst>
              <a:gd name="adj" fmla="val 52517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7AA8E95-3E2C-B518-D978-EE56EEE72A89}"/>
              </a:ext>
            </a:extLst>
          </p:cNvPr>
          <p:cNvSpPr/>
          <p:nvPr userDrawn="1"/>
        </p:nvSpPr>
        <p:spPr>
          <a:xfrm>
            <a:off x="-6980" y="342036"/>
            <a:ext cx="312416" cy="33808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4DD7935-9D09-5144-02EE-C67BAB2C675C}"/>
              </a:ext>
            </a:extLst>
          </p:cNvPr>
          <p:cNvSpPr/>
          <p:nvPr userDrawn="1"/>
        </p:nvSpPr>
        <p:spPr>
          <a:xfrm rot="5400000">
            <a:off x="194878" y="-211056"/>
            <a:ext cx="351236" cy="75494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39F475B-8876-127F-1C90-68D8FEE12C7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21571" y="335056"/>
            <a:ext cx="1458013" cy="984250"/>
          </a:xfrm>
          <a:prstGeom prst="rect">
            <a:avLst/>
          </a:prstGeom>
        </p:spPr>
      </p:pic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B46A27A7-487F-EC0A-F102-F0F6F4E6E4E0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1334806349"/>
              </p:ext>
            </p:extLst>
          </p:nvPr>
        </p:nvGraphicFramePr>
        <p:xfrm>
          <a:off x="370496" y="1344361"/>
          <a:ext cx="8128000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A62E513A-9855-36A9-7BB4-3FA1D20D6C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4712" y="596385"/>
            <a:ext cx="7312874" cy="6530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5000" b="0" i="0">
                <a:latin typeface="Overpass Medium" pitchFamily="2" charset="77"/>
              </a:defRPr>
            </a:lvl1pPr>
          </a:lstStyle>
          <a:p>
            <a:r>
              <a:rPr lang="en-GB" dirty="0"/>
              <a:t>Click here to add text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40209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34.xml"/><Relationship Id="rId1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4.xml"/><Relationship Id="rId21" Type="http://schemas.openxmlformats.org/officeDocument/2006/relationships/slideLayout" Target="../slideLayouts/slideLayout42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17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3.xml"/><Relationship Id="rId16" Type="http://schemas.openxmlformats.org/officeDocument/2006/relationships/slideLayout" Target="../slideLayouts/slideLayout37.xml"/><Relationship Id="rId20" Type="http://schemas.openxmlformats.org/officeDocument/2006/relationships/slideLayout" Target="../slideLayouts/slideLayout41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31.xml"/><Relationship Id="rId19" Type="http://schemas.openxmlformats.org/officeDocument/2006/relationships/slideLayout" Target="../slideLayouts/slideLayout40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slideLayout" Target="../slideLayouts/slideLayout35.xml"/><Relationship Id="rId22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slideLayout" Target="../slideLayouts/slideLayout55.xml"/><Relationship Id="rId18" Type="http://schemas.openxmlformats.org/officeDocument/2006/relationships/slideLayout" Target="../slideLayouts/slideLayout60.xml"/><Relationship Id="rId3" Type="http://schemas.openxmlformats.org/officeDocument/2006/relationships/slideLayout" Target="../slideLayouts/slideLayout45.xml"/><Relationship Id="rId21" Type="http://schemas.openxmlformats.org/officeDocument/2006/relationships/slideLayout" Target="../slideLayouts/slideLayout63.xml"/><Relationship Id="rId7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4.xml"/><Relationship Id="rId17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4.xml"/><Relationship Id="rId16" Type="http://schemas.openxmlformats.org/officeDocument/2006/relationships/slideLayout" Target="../slideLayouts/slideLayout58.xml"/><Relationship Id="rId20" Type="http://schemas.openxmlformats.org/officeDocument/2006/relationships/slideLayout" Target="../slideLayouts/slideLayout62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52.xml"/><Relationship Id="rId19" Type="http://schemas.openxmlformats.org/officeDocument/2006/relationships/slideLayout" Target="../slideLayouts/slideLayout61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Relationship Id="rId14" Type="http://schemas.openxmlformats.org/officeDocument/2006/relationships/slideLayout" Target="../slideLayouts/slideLayout56.xml"/><Relationship Id="rId22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13" Type="http://schemas.openxmlformats.org/officeDocument/2006/relationships/slideLayout" Target="../slideLayouts/slideLayout76.xml"/><Relationship Id="rId18" Type="http://schemas.openxmlformats.org/officeDocument/2006/relationships/slideLayout" Target="../slideLayouts/slideLayout81.xml"/><Relationship Id="rId3" Type="http://schemas.openxmlformats.org/officeDocument/2006/relationships/slideLayout" Target="../slideLayouts/slideLayout66.xml"/><Relationship Id="rId21" Type="http://schemas.openxmlformats.org/officeDocument/2006/relationships/slideLayout" Target="../slideLayouts/slideLayout84.xml"/><Relationship Id="rId7" Type="http://schemas.openxmlformats.org/officeDocument/2006/relationships/slideLayout" Target="../slideLayouts/slideLayout70.xml"/><Relationship Id="rId12" Type="http://schemas.openxmlformats.org/officeDocument/2006/relationships/slideLayout" Target="../slideLayouts/slideLayout75.xml"/><Relationship Id="rId17" Type="http://schemas.openxmlformats.org/officeDocument/2006/relationships/slideLayout" Target="../slideLayouts/slideLayout80.xml"/><Relationship Id="rId2" Type="http://schemas.openxmlformats.org/officeDocument/2006/relationships/slideLayout" Target="../slideLayouts/slideLayout65.xml"/><Relationship Id="rId16" Type="http://schemas.openxmlformats.org/officeDocument/2006/relationships/slideLayout" Target="../slideLayouts/slideLayout79.xml"/><Relationship Id="rId20" Type="http://schemas.openxmlformats.org/officeDocument/2006/relationships/slideLayout" Target="../slideLayouts/slideLayout83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5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73.xml"/><Relationship Id="rId19" Type="http://schemas.openxmlformats.org/officeDocument/2006/relationships/slideLayout" Target="../slideLayouts/slideLayout82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Relationship Id="rId14" Type="http://schemas.openxmlformats.org/officeDocument/2006/relationships/slideLayout" Target="../slideLayouts/slideLayout77.xml"/><Relationship Id="rId22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13" Type="http://schemas.openxmlformats.org/officeDocument/2006/relationships/slideLayout" Target="../slideLayouts/slideLayout97.xml"/><Relationship Id="rId18" Type="http://schemas.openxmlformats.org/officeDocument/2006/relationships/slideLayout" Target="../slideLayouts/slideLayout102.xml"/><Relationship Id="rId3" Type="http://schemas.openxmlformats.org/officeDocument/2006/relationships/slideLayout" Target="../slideLayouts/slideLayout87.xml"/><Relationship Id="rId21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91.xml"/><Relationship Id="rId12" Type="http://schemas.openxmlformats.org/officeDocument/2006/relationships/slideLayout" Target="../slideLayouts/slideLayout96.xml"/><Relationship Id="rId17" Type="http://schemas.openxmlformats.org/officeDocument/2006/relationships/slideLayout" Target="../slideLayouts/slideLayout101.xml"/><Relationship Id="rId2" Type="http://schemas.openxmlformats.org/officeDocument/2006/relationships/slideLayout" Target="../slideLayouts/slideLayout86.xml"/><Relationship Id="rId16" Type="http://schemas.openxmlformats.org/officeDocument/2006/relationships/slideLayout" Target="../slideLayouts/slideLayout100.xml"/><Relationship Id="rId20" Type="http://schemas.openxmlformats.org/officeDocument/2006/relationships/slideLayout" Target="../slideLayouts/slideLayout104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5.xml"/><Relationship Id="rId5" Type="http://schemas.openxmlformats.org/officeDocument/2006/relationships/slideLayout" Target="../slideLayouts/slideLayout89.xml"/><Relationship Id="rId15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94.xml"/><Relationship Id="rId19" Type="http://schemas.openxmlformats.org/officeDocument/2006/relationships/slideLayout" Target="../slideLayouts/slideLayout103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Relationship Id="rId14" Type="http://schemas.openxmlformats.org/officeDocument/2006/relationships/slideLayout" Target="../slideLayouts/slideLayout98.xml"/><Relationship Id="rId22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3.xml"/><Relationship Id="rId13" Type="http://schemas.openxmlformats.org/officeDocument/2006/relationships/slideLayout" Target="../slideLayouts/slideLayout118.xml"/><Relationship Id="rId18" Type="http://schemas.openxmlformats.org/officeDocument/2006/relationships/slideLayout" Target="../slideLayouts/slideLayout123.xml"/><Relationship Id="rId3" Type="http://schemas.openxmlformats.org/officeDocument/2006/relationships/slideLayout" Target="../slideLayouts/slideLayout108.xml"/><Relationship Id="rId21" Type="http://schemas.openxmlformats.org/officeDocument/2006/relationships/slideLayout" Target="../slideLayouts/slideLayout126.xml"/><Relationship Id="rId7" Type="http://schemas.openxmlformats.org/officeDocument/2006/relationships/slideLayout" Target="../slideLayouts/slideLayout112.xml"/><Relationship Id="rId12" Type="http://schemas.openxmlformats.org/officeDocument/2006/relationships/slideLayout" Target="../slideLayouts/slideLayout117.xml"/><Relationship Id="rId17" Type="http://schemas.openxmlformats.org/officeDocument/2006/relationships/slideLayout" Target="../slideLayouts/slideLayout122.xml"/><Relationship Id="rId2" Type="http://schemas.openxmlformats.org/officeDocument/2006/relationships/slideLayout" Target="../slideLayouts/slideLayout107.xml"/><Relationship Id="rId16" Type="http://schemas.openxmlformats.org/officeDocument/2006/relationships/slideLayout" Target="../slideLayouts/slideLayout121.xml"/><Relationship Id="rId20" Type="http://schemas.openxmlformats.org/officeDocument/2006/relationships/slideLayout" Target="../slideLayouts/slideLayout125.xml"/><Relationship Id="rId1" Type="http://schemas.openxmlformats.org/officeDocument/2006/relationships/slideLayout" Target="../slideLayouts/slideLayout106.xml"/><Relationship Id="rId6" Type="http://schemas.openxmlformats.org/officeDocument/2006/relationships/slideLayout" Target="../slideLayouts/slideLayout111.xml"/><Relationship Id="rId11" Type="http://schemas.openxmlformats.org/officeDocument/2006/relationships/slideLayout" Target="../slideLayouts/slideLayout116.xml"/><Relationship Id="rId5" Type="http://schemas.openxmlformats.org/officeDocument/2006/relationships/slideLayout" Target="../slideLayouts/slideLayout110.xml"/><Relationship Id="rId15" Type="http://schemas.openxmlformats.org/officeDocument/2006/relationships/slideLayout" Target="../slideLayouts/slideLayout120.xml"/><Relationship Id="rId10" Type="http://schemas.openxmlformats.org/officeDocument/2006/relationships/slideLayout" Target="../slideLayouts/slideLayout115.xml"/><Relationship Id="rId19" Type="http://schemas.openxmlformats.org/officeDocument/2006/relationships/slideLayout" Target="../slideLayouts/slideLayout124.xml"/><Relationship Id="rId4" Type="http://schemas.openxmlformats.org/officeDocument/2006/relationships/slideLayout" Target="../slideLayouts/slideLayout109.xml"/><Relationship Id="rId9" Type="http://schemas.openxmlformats.org/officeDocument/2006/relationships/slideLayout" Target="../slideLayouts/slideLayout114.xml"/><Relationship Id="rId14" Type="http://schemas.openxmlformats.org/officeDocument/2006/relationships/slideLayout" Target="../slideLayouts/slideLayout119.xml"/><Relationship Id="rId22" Type="http://schemas.openxmlformats.org/officeDocument/2006/relationships/theme" Target="../theme/theme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79B9339-EC3D-6AD9-BA53-D23BB5BFF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9F159B-173E-E3AF-6B64-EEEA580A5C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BAF35D-0357-0E52-5278-0EEF0B05E0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Overpass Medium" pitchFamily="2" charset="77"/>
              </a:defRPr>
            </a:lvl1pPr>
          </a:lstStyle>
          <a:p>
            <a:fld id="{EAC9E0BD-37DE-0443-A18F-A17364FA392C}" type="datetimeFigureOut">
              <a:rPr lang="en-US" smtClean="0"/>
              <a:pPr/>
              <a:t>3/22/2023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3563A0-243E-3937-869F-AE3C271F3D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Overpass Medium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8FEC45-D353-175B-4815-DF82F27BB6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Overpass Medium" pitchFamily="2" charset="77"/>
              </a:defRPr>
            </a:lvl1pPr>
          </a:lstStyle>
          <a:p>
            <a:fld id="{87593010-F1F1-0541-AB60-F8446A5A0F9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4835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49" r:id="rId2"/>
    <p:sldLayoutId id="2147483661" r:id="rId3"/>
    <p:sldLayoutId id="2147483692" r:id="rId4"/>
    <p:sldLayoutId id="2147483697" r:id="rId5"/>
    <p:sldLayoutId id="2147483694" r:id="rId6"/>
    <p:sldLayoutId id="2147483695" r:id="rId7"/>
    <p:sldLayoutId id="2147483696" r:id="rId8"/>
    <p:sldLayoutId id="2147483650" r:id="rId9"/>
    <p:sldLayoutId id="2147483671" r:id="rId10"/>
    <p:sldLayoutId id="2147483672" r:id="rId11"/>
    <p:sldLayoutId id="2147483812" r:id="rId12"/>
    <p:sldLayoutId id="2147483673" r:id="rId13"/>
    <p:sldLayoutId id="2147483676" r:id="rId14"/>
    <p:sldLayoutId id="2147483677" r:id="rId15"/>
    <p:sldLayoutId id="2147483678" r:id="rId16"/>
    <p:sldLayoutId id="2147483722" r:id="rId17"/>
    <p:sldLayoutId id="2147483718" r:id="rId18"/>
    <p:sldLayoutId id="2147483723" r:id="rId19"/>
    <p:sldLayoutId id="2147483719" r:id="rId20"/>
    <p:sldLayoutId id="2147483674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Overpass Medium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verpass Medium" pitchFamily="2" charset="77"/>
          <a:ea typeface="Inter" panose="020B0502030000000004" pitchFamily="34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1" kern="1200">
          <a:solidFill>
            <a:schemeClr val="tx1"/>
          </a:solidFill>
          <a:latin typeface="Overpass Medium" pitchFamily="2" charset="77"/>
          <a:ea typeface="Inter" panose="020B0502030000000004" pitchFamily="34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verpass Medium" pitchFamily="2" charset="77"/>
          <a:ea typeface="Inter" panose="020B0502030000000004" pitchFamily="34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verpass Medium" pitchFamily="2" charset="77"/>
          <a:ea typeface="Inter" panose="020B0502030000000004" pitchFamily="34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verpass Medium" pitchFamily="2" charset="77"/>
          <a:ea typeface="Inter" panose="020B0502030000000004" pitchFamily="34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79B9339-EC3D-6AD9-BA53-D23BB5BFF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9F159B-173E-E3AF-6B64-EEEA580A5C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BAF35D-0357-0E52-5278-0EEF0B05E0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Overpass Medium" pitchFamily="2" charset="77"/>
              </a:defRPr>
            </a:lvl1pPr>
          </a:lstStyle>
          <a:p>
            <a:fld id="{EAC9E0BD-37DE-0443-A18F-A17364FA392C}" type="datetimeFigureOut">
              <a:rPr lang="en-US" smtClean="0"/>
              <a:pPr/>
              <a:t>3/22/2023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3563A0-243E-3937-869F-AE3C271F3D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Overpass Medium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8FEC45-D353-175B-4815-DF82F27BB6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Overpass Medium" pitchFamily="2" charset="77"/>
              </a:defRPr>
            </a:lvl1pPr>
          </a:lstStyle>
          <a:p>
            <a:fld id="{87593010-F1F1-0541-AB60-F8446A5A0F9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4116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5" r:id="rId12"/>
    <p:sldLayoutId id="2147483710" r:id="rId13"/>
    <p:sldLayoutId id="2147483711" r:id="rId14"/>
    <p:sldLayoutId id="2147483712" r:id="rId15"/>
    <p:sldLayoutId id="2147483713" r:id="rId16"/>
    <p:sldLayoutId id="2147483720" r:id="rId17"/>
    <p:sldLayoutId id="2147483716" r:id="rId18"/>
    <p:sldLayoutId id="2147483717" r:id="rId19"/>
    <p:sldLayoutId id="2147483721" r:id="rId20"/>
    <p:sldLayoutId id="2147483714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Overpass Medium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verpass Medium" pitchFamily="2" charset="77"/>
          <a:ea typeface="Inter" panose="020B0502030000000004" pitchFamily="34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1" kern="1200">
          <a:solidFill>
            <a:schemeClr val="tx1"/>
          </a:solidFill>
          <a:latin typeface="Overpass Medium" pitchFamily="2" charset="77"/>
          <a:ea typeface="Inter" panose="020B0502030000000004" pitchFamily="34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verpass Medium" pitchFamily="2" charset="77"/>
          <a:ea typeface="Inter" panose="020B0502030000000004" pitchFamily="34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verpass Medium" pitchFamily="2" charset="77"/>
          <a:ea typeface="Inter" panose="020B0502030000000004" pitchFamily="34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verpass Medium" pitchFamily="2" charset="77"/>
          <a:ea typeface="Inter" panose="020B0502030000000004" pitchFamily="34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79B9339-EC3D-6AD9-BA53-D23BB5BFF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9F159B-173E-E3AF-6B64-EEEA580A5C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BAF35D-0357-0E52-5278-0EEF0B05E0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Overpass Medium" pitchFamily="2" charset="77"/>
              </a:defRPr>
            </a:lvl1pPr>
          </a:lstStyle>
          <a:p>
            <a:fld id="{EAC9E0BD-37DE-0443-A18F-A17364FA392C}" type="datetimeFigureOut">
              <a:rPr lang="en-US" smtClean="0"/>
              <a:pPr/>
              <a:t>3/22/2023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3563A0-243E-3937-869F-AE3C271F3D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Overpass Medium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8FEC45-D353-175B-4815-DF82F27BB6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Overpass Medium" pitchFamily="2" charset="77"/>
              </a:defRPr>
            </a:lvl1pPr>
          </a:lstStyle>
          <a:p>
            <a:fld id="{87593010-F1F1-0541-AB60-F8446A5A0F9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67138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  <p:sldLayoutId id="2147483736" r:id="rId12"/>
    <p:sldLayoutId id="2147483737" r:id="rId13"/>
    <p:sldLayoutId id="2147483738" r:id="rId14"/>
    <p:sldLayoutId id="2147483739" r:id="rId15"/>
    <p:sldLayoutId id="2147483740" r:id="rId16"/>
    <p:sldLayoutId id="2147483741" r:id="rId17"/>
    <p:sldLayoutId id="2147483742" r:id="rId18"/>
    <p:sldLayoutId id="2147483743" r:id="rId19"/>
    <p:sldLayoutId id="2147483744" r:id="rId20"/>
    <p:sldLayoutId id="2147483745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Overpass Medium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verpass Medium" pitchFamily="2" charset="77"/>
          <a:ea typeface="Inter" panose="020B0502030000000004" pitchFamily="34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1" kern="1200">
          <a:solidFill>
            <a:schemeClr val="tx1"/>
          </a:solidFill>
          <a:latin typeface="Overpass Medium" pitchFamily="2" charset="77"/>
          <a:ea typeface="Inter" panose="020B0502030000000004" pitchFamily="34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verpass Medium" pitchFamily="2" charset="77"/>
          <a:ea typeface="Inter" panose="020B0502030000000004" pitchFamily="34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verpass Medium" pitchFamily="2" charset="77"/>
          <a:ea typeface="Inter" panose="020B0502030000000004" pitchFamily="34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verpass Medium" pitchFamily="2" charset="77"/>
          <a:ea typeface="Inter" panose="020B0502030000000004" pitchFamily="34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79B9339-EC3D-6AD9-BA53-D23BB5BFF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9F159B-173E-E3AF-6B64-EEEA580A5C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BAF35D-0357-0E52-5278-0EEF0B05E0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Overpass Medium" pitchFamily="2" charset="77"/>
              </a:defRPr>
            </a:lvl1pPr>
          </a:lstStyle>
          <a:p>
            <a:fld id="{EAC9E0BD-37DE-0443-A18F-A17364FA392C}" type="datetimeFigureOut">
              <a:rPr lang="en-US" smtClean="0"/>
              <a:pPr/>
              <a:t>3/22/2023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3563A0-243E-3937-869F-AE3C271F3D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Overpass Medium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8FEC45-D353-175B-4815-DF82F27BB6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Overpass Medium" pitchFamily="2" charset="77"/>
              </a:defRPr>
            </a:lvl1pPr>
          </a:lstStyle>
          <a:p>
            <a:fld id="{87593010-F1F1-0541-AB60-F8446A5A0F9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82915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  <p:sldLayoutId id="2147483758" r:id="rId12"/>
    <p:sldLayoutId id="2147483759" r:id="rId13"/>
    <p:sldLayoutId id="2147483760" r:id="rId14"/>
    <p:sldLayoutId id="2147483761" r:id="rId15"/>
    <p:sldLayoutId id="2147483762" r:id="rId16"/>
    <p:sldLayoutId id="2147483763" r:id="rId17"/>
    <p:sldLayoutId id="2147483764" r:id="rId18"/>
    <p:sldLayoutId id="2147483765" r:id="rId19"/>
    <p:sldLayoutId id="2147483766" r:id="rId20"/>
    <p:sldLayoutId id="2147483767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Overpass Medium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verpass Medium" pitchFamily="2" charset="77"/>
          <a:ea typeface="Inter" panose="020B0502030000000004" pitchFamily="34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1" kern="1200">
          <a:solidFill>
            <a:schemeClr val="tx1"/>
          </a:solidFill>
          <a:latin typeface="Overpass Medium" pitchFamily="2" charset="77"/>
          <a:ea typeface="Inter" panose="020B0502030000000004" pitchFamily="34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verpass Medium" pitchFamily="2" charset="77"/>
          <a:ea typeface="Inter" panose="020B0502030000000004" pitchFamily="34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verpass Medium" pitchFamily="2" charset="77"/>
          <a:ea typeface="Inter" panose="020B0502030000000004" pitchFamily="34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verpass Medium" pitchFamily="2" charset="77"/>
          <a:ea typeface="Inter" panose="020B0502030000000004" pitchFamily="34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79B9339-EC3D-6AD9-BA53-D23BB5BFF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9F159B-173E-E3AF-6B64-EEEA580A5C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BAF35D-0357-0E52-5278-0EEF0B05E0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Overpass Medium" pitchFamily="2" charset="77"/>
              </a:defRPr>
            </a:lvl1pPr>
          </a:lstStyle>
          <a:p>
            <a:fld id="{EAC9E0BD-37DE-0443-A18F-A17364FA392C}" type="datetimeFigureOut">
              <a:rPr lang="en-US" smtClean="0"/>
              <a:pPr/>
              <a:t>3/22/2023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3563A0-243E-3937-869F-AE3C271F3D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Overpass Medium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8FEC45-D353-175B-4815-DF82F27BB6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Overpass Medium" pitchFamily="2" charset="77"/>
              </a:defRPr>
            </a:lvl1pPr>
          </a:lstStyle>
          <a:p>
            <a:fld id="{87593010-F1F1-0541-AB60-F8446A5A0F9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76755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  <p:sldLayoutId id="2147483780" r:id="rId12"/>
    <p:sldLayoutId id="2147483781" r:id="rId13"/>
    <p:sldLayoutId id="2147483782" r:id="rId14"/>
    <p:sldLayoutId id="2147483783" r:id="rId15"/>
    <p:sldLayoutId id="2147483784" r:id="rId16"/>
    <p:sldLayoutId id="2147483785" r:id="rId17"/>
    <p:sldLayoutId id="2147483786" r:id="rId18"/>
    <p:sldLayoutId id="2147483787" r:id="rId19"/>
    <p:sldLayoutId id="2147483788" r:id="rId20"/>
    <p:sldLayoutId id="2147483789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Overpass Medium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verpass Medium" pitchFamily="2" charset="77"/>
          <a:ea typeface="Inter" panose="020B0502030000000004" pitchFamily="34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1" kern="1200">
          <a:solidFill>
            <a:schemeClr val="tx1"/>
          </a:solidFill>
          <a:latin typeface="Overpass Medium" pitchFamily="2" charset="77"/>
          <a:ea typeface="Inter" panose="020B0502030000000004" pitchFamily="34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verpass Medium" pitchFamily="2" charset="77"/>
          <a:ea typeface="Inter" panose="020B0502030000000004" pitchFamily="34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verpass Medium" pitchFamily="2" charset="77"/>
          <a:ea typeface="Inter" panose="020B0502030000000004" pitchFamily="34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verpass Medium" pitchFamily="2" charset="77"/>
          <a:ea typeface="Inter" panose="020B0502030000000004" pitchFamily="34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79B9339-EC3D-6AD9-BA53-D23BB5BFF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9F159B-173E-E3AF-6B64-EEEA580A5C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BAF35D-0357-0E52-5278-0EEF0B05E0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Overpass Medium" pitchFamily="2" charset="77"/>
              </a:defRPr>
            </a:lvl1pPr>
          </a:lstStyle>
          <a:p>
            <a:fld id="{EAC9E0BD-37DE-0443-A18F-A17364FA392C}" type="datetimeFigureOut">
              <a:rPr lang="en-US" smtClean="0"/>
              <a:pPr/>
              <a:t>3/22/2023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3563A0-243E-3937-869F-AE3C271F3D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Overpass Medium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8FEC45-D353-175B-4815-DF82F27BB6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Overpass Medium" pitchFamily="2" charset="77"/>
              </a:defRPr>
            </a:lvl1pPr>
          </a:lstStyle>
          <a:p>
            <a:fld id="{87593010-F1F1-0541-AB60-F8446A5A0F9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93917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792" r:id="rId2"/>
    <p:sldLayoutId id="2147483793" r:id="rId3"/>
    <p:sldLayoutId id="2147483794" r:id="rId4"/>
    <p:sldLayoutId id="2147483795" r:id="rId5"/>
    <p:sldLayoutId id="2147483796" r:id="rId6"/>
    <p:sldLayoutId id="2147483797" r:id="rId7"/>
    <p:sldLayoutId id="2147483798" r:id="rId8"/>
    <p:sldLayoutId id="2147483799" r:id="rId9"/>
    <p:sldLayoutId id="2147483800" r:id="rId10"/>
    <p:sldLayoutId id="2147483801" r:id="rId11"/>
    <p:sldLayoutId id="2147483802" r:id="rId12"/>
    <p:sldLayoutId id="2147483803" r:id="rId13"/>
    <p:sldLayoutId id="2147483804" r:id="rId14"/>
    <p:sldLayoutId id="2147483805" r:id="rId15"/>
    <p:sldLayoutId id="2147483806" r:id="rId16"/>
    <p:sldLayoutId id="2147483807" r:id="rId17"/>
    <p:sldLayoutId id="2147483808" r:id="rId18"/>
    <p:sldLayoutId id="2147483809" r:id="rId19"/>
    <p:sldLayoutId id="2147483810" r:id="rId20"/>
    <p:sldLayoutId id="2147483811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Overpass Medium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verpass Medium" pitchFamily="2" charset="77"/>
          <a:ea typeface="Inter" panose="020B0502030000000004" pitchFamily="34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1" kern="1200">
          <a:solidFill>
            <a:schemeClr val="tx1"/>
          </a:solidFill>
          <a:latin typeface="Overpass Medium" pitchFamily="2" charset="77"/>
          <a:ea typeface="Inter" panose="020B0502030000000004" pitchFamily="34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verpass Medium" pitchFamily="2" charset="77"/>
          <a:ea typeface="Inter" panose="020B0502030000000004" pitchFamily="34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verpass Medium" pitchFamily="2" charset="77"/>
          <a:ea typeface="Inter" panose="020B0502030000000004" pitchFamily="34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verpass Medium" pitchFamily="2" charset="77"/>
          <a:ea typeface="Inter" panose="020B0502030000000004" pitchFamily="34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1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1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1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1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2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arallelogram 4">
            <a:extLst>
              <a:ext uri="{FF2B5EF4-FFF2-40B4-BE49-F238E27FC236}">
                <a16:creationId xmlns:a16="http://schemas.microsoft.com/office/drawing/2014/main" id="{388F6C53-2559-C64C-6F5B-2B6D46117D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 flipV="1">
            <a:off x="55356" y="5253873"/>
            <a:ext cx="1842483" cy="1617533"/>
          </a:xfrm>
          <a:prstGeom prst="parallelogram">
            <a:avLst>
              <a:gd name="adj" fmla="val 52898"/>
            </a:avLst>
          </a:prstGeom>
          <a:solidFill>
            <a:srgbClr val="9D80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Parallelogram 5">
            <a:extLst>
              <a:ext uri="{FF2B5EF4-FFF2-40B4-BE49-F238E27FC236}">
                <a16:creationId xmlns:a16="http://schemas.microsoft.com/office/drawing/2014/main" id="{28D0BB01-1A66-1EA5-EE0C-C512A412F5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V="1">
            <a:off x="-967635" y="3429000"/>
            <a:ext cx="1935270" cy="1831585"/>
          </a:xfrm>
          <a:prstGeom prst="parallelogram">
            <a:avLst>
              <a:gd name="adj" fmla="val 52517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itle 16">
            <a:extLst>
              <a:ext uri="{FF2B5EF4-FFF2-40B4-BE49-F238E27FC236}">
                <a16:creationId xmlns:a16="http://schemas.microsoft.com/office/drawing/2014/main" id="{913AA6F4-D01F-2C94-ED1A-A3B32F6D47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945" y="1578855"/>
            <a:ext cx="10818421" cy="1939549"/>
          </a:xfrm>
        </p:spPr>
        <p:txBody>
          <a:bodyPr/>
          <a:lstStyle/>
          <a:p>
            <a:pPr algn="ctr"/>
            <a:r>
              <a:rPr lang="en-GB" sz="11500" dirty="0"/>
              <a:t>KAR Party!</a:t>
            </a:r>
          </a:p>
        </p:txBody>
      </p:sp>
      <p:pic>
        <p:nvPicPr>
          <p:cNvPr id="21" name="Picture Placeholder 20">
            <a:extLst>
              <a:ext uri="{FF2B5EF4-FFF2-40B4-BE49-F238E27FC236}">
                <a16:creationId xmlns:a16="http://schemas.microsoft.com/office/drawing/2014/main" id="{8E6126D0-B7F9-E4A2-2547-A399F2EDFE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t="24752" b="2475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844020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997"/>
    </mc:Choice>
    <mc:Fallback xmlns="">
      <p:transition spd="slow" advTm="25997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A0234940-877C-0371-BB06-983B8D9C4C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alphaModFix amt="82000"/>
          </a:blip>
          <a:srcRect t="7878" b="7878"/>
          <a:stretch>
            <a:fillRect/>
          </a:stretch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E5DBDF85-70A5-A3E5-907F-2ECC51AE5E8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426881" y="1033453"/>
            <a:ext cx="7439053" cy="3836497"/>
          </a:xfrm>
        </p:spPr>
        <p:txBody>
          <a:bodyPr>
            <a:normAutofit/>
          </a:bodyPr>
          <a:lstStyle/>
          <a:p>
            <a:pPr algn="ctr"/>
            <a:r>
              <a:rPr lang="en-GB" sz="5200" dirty="0"/>
              <a:t>Thank you for being part of the </a:t>
            </a:r>
            <a:br>
              <a:rPr lang="en-GB" sz="5200" dirty="0"/>
            </a:br>
            <a:r>
              <a:rPr lang="en-GB" sz="5200" dirty="0"/>
              <a:t>Kent Academic Repository story</a:t>
            </a:r>
          </a:p>
        </p:txBody>
      </p:sp>
    </p:spTree>
    <p:extLst>
      <p:ext uri="{BB962C8B-B14F-4D97-AF65-F5344CB8AC3E}">
        <p14:creationId xmlns:p14="http://schemas.microsoft.com/office/powerpoint/2010/main" val="3360194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372"/>
    </mc:Choice>
    <mc:Fallback xmlns="">
      <p:transition spd="slow" advTm="26372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 descr="Dog in party hat blowing horn">
            <a:extLst>
              <a:ext uri="{FF2B5EF4-FFF2-40B4-BE49-F238E27FC236}">
                <a16:creationId xmlns:a16="http://schemas.microsoft.com/office/drawing/2014/main" id="{9E704C5C-DA56-8B1F-59B3-6FACC73A591D}"/>
              </a:ext>
            </a:extLst>
          </p:cNvPr>
          <p:cNvPicPr>
            <a:picLocks noGrp="1" noChangeAspect="1"/>
          </p:cNvPicPr>
          <p:nvPr>
            <p:ph type="pic" idx="10"/>
          </p:nvPr>
        </p:nvPicPr>
        <p:blipFill>
          <a:blip r:embed="rId2"/>
          <a:srcRect l="9142" r="9142"/>
          <a:stretch>
            <a:fillRect/>
          </a:stretch>
        </p:blipFill>
        <p:spPr/>
      </p:pic>
      <p:sp>
        <p:nvSpPr>
          <p:cNvPr id="9" name="Content Placeholder 13">
            <a:extLst>
              <a:ext uri="{FF2B5EF4-FFF2-40B4-BE49-F238E27FC236}">
                <a16:creationId xmlns:a16="http://schemas.microsoft.com/office/drawing/2014/main" id="{252E1EAA-FE14-1947-A965-8430CC51147F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02023" y="1785257"/>
            <a:ext cx="8032377" cy="126274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Overpass Medium" pitchFamily="2" charset="77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0126C1"/>
                </a:solidFill>
                <a:effectLst/>
                <a:uLnTx/>
                <a:uFillTx/>
                <a:latin typeface="Overpass Medium" pitchFamily="2" charset="77"/>
                <a:ea typeface="+mj-ea"/>
                <a:cs typeface="+mj-cs"/>
              </a:rPr>
              <a:t>A KAR was born…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417D28D-A775-1AEE-A782-D6C329EB495A}"/>
              </a:ext>
            </a:extLst>
          </p:cNvPr>
          <p:cNvSpPr/>
          <p:nvPr/>
        </p:nvSpPr>
        <p:spPr>
          <a:xfrm>
            <a:off x="502023" y="2671022"/>
            <a:ext cx="4688286" cy="264687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US" sz="16600" b="1" cap="none" spc="0" dirty="0">
                <a:ln/>
                <a:solidFill>
                  <a:srgbClr val="C00A00"/>
                </a:solidFill>
                <a:effectLst/>
              </a:rPr>
              <a:t>2007</a:t>
            </a:r>
          </a:p>
        </p:txBody>
      </p:sp>
    </p:spTree>
    <p:extLst>
      <p:ext uri="{BB962C8B-B14F-4D97-AF65-F5344CB8AC3E}">
        <p14:creationId xmlns:p14="http://schemas.microsoft.com/office/powerpoint/2010/main" val="2940058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158"/>
    </mc:Choice>
    <mc:Fallback xmlns="">
      <p:transition spd="slow" advTm="26158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3884F10A-504D-5DA1-DF5F-D7D98D140F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idx="10"/>
          </p:nvPr>
        </p:nvPicPr>
        <p:blipFill rotWithShape="1">
          <a:blip r:embed="rId2"/>
          <a:srcRect l="4523" t="7813" r="7955" b="7813"/>
          <a:stretch/>
        </p:blipFill>
        <p:spPr>
          <a:xfrm flipH="1">
            <a:off x="999003" y="231740"/>
            <a:ext cx="10670827" cy="6858000"/>
          </a:xfr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CA9A8668-5858-13D0-D098-28EC7814160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605877" y="4324246"/>
            <a:ext cx="2752723" cy="2151819"/>
          </a:xfrm>
        </p:spPr>
        <p:txBody>
          <a:bodyPr>
            <a:normAutofit/>
          </a:bodyPr>
          <a:lstStyle/>
          <a:p>
            <a:pPr algn="ctr"/>
            <a:r>
              <a:rPr lang="en-GB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How</a:t>
            </a:r>
            <a:br>
              <a:rPr lang="en-GB" sz="4800" b="1" dirty="0">
                <a:latin typeface="Cavolini" panose="03000502040302020204" pitchFamily="66" charset="0"/>
                <a:cs typeface="Cavolini" panose="03000502040302020204" pitchFamily="66" charset="0"/>
              </a:rPr>
            </a:br>
            <a:r>
              <a:rPr lang="en-GB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it all started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ABA49C6-3EF2-FFEF-D8C3-136597158BD2}"/>
              </a:ext>
            </a:extLst>
          </p:cNvPr>
          <p:cNvSpPr txBox="1"/>
          <p:nvPr/>
        </p:nvSpPr>
        <p:spPr>
          <a:xfrm rot="21175670">
            <a:off x="1734328" y="1262941"/>
            <a:ext cx="2592212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GB" sz="2800" b="1" dirty="0">
                <a:latin typeface="Bradley Hand ITC" panose="03070402050302030203" pitchFamily="66" charset="0"/>
                <a:cs typeface="Cavolini" panose="020B0502040204020203" pitchFamily="66" charset="0"/>
              </a:rPr>
              <a:t>EPrints platform developed by the University of Southampton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D2844CB-7DC1-F66E-7A97-33B2C78FB055}"/>
              </a:ext>
            </a:extLst>
          </p:cNvPr>
          <p:cNvSpPr txBox="1"/>
          <p:nvPr/>
        </p:nvSpPr>
        <p:spPr>
          <a:xfrm rot="21316449">
            <a:off x="5007186" y="1342978"/>
            <a:ext cx="2654463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GB" sz="2400" b="1" dirty="0">
                <a:latin typeface="Bradley Hand ITC" panose="03070402050302030203" pitchFamily="66" charset="0"/>
              </a:rPr>
              <a:t>EPrints implemented at Kent as the Kent Academic Repository (KAR)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B10C0F1-3A15-23AE-E010-914F32AE2264}"/>
              </a:ext>
            </a:extLst>
          </p:cNvPr>
          <p:cNvSpPr txBox="1"/>
          <p:nvPr/>
        </p:nvSpPr>
        <p:spPr>
          <a:xfrm rot="439846">
            <a:off x="8270848" y="878116"/>
            <a:ext cx="2586857" cy="23544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GB" sz="2100" b="1" dirty="0">
                <a:latin typeface="Bradley Hand ITC" panose="03070402050302030203" pitchFamily="66" charset="0"/>
              </a:rPr>
              <a:t>Originally deployed as temporary storage for an early version of the Research Excellence Framework – the RAE.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3B9AA69-5DBB-FD9C-25F9-516331EFC983}"/>
              </a:ext>
            </a:extLst>
          </p:cNvPr>
          <p:cNvSpPr txBox="1"/>
          <p:nvPr/>
        </p:nvSpPr>
        <p:spPr>
          <a:xfrm rot="328797">
            <a:off x="4949645" y="4223031"/>
            <a:ext cx="2525241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GB" sz="2400" b="1" dirty="0">
                <a:latin typeface="Bradley Hand ITC" panose="03070402050302030203" pitchFamily="66" charset="0"/>
              </a:rPr>
              <a:t>With the full launch in 2007, 1300 records were added to the KAR with 100 full texts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81F106B-A78A-5449-D5C6-720F3AB4AEAD}"/>
              </a:ext>
            </a:extLst>
          </p:cNvPr>
          <p:cNvSpPr txBox="1"/>
          <p:nvPr/>
        </p:nvSpPr>
        <p:spPr>
          <a:xfrm rot="21204438">
            <a:off x="8511021" y="4160565"/>
            <a:ext cx="2608501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GB" sz="2400" b="1" dirty="0">
                <a:latin typeface="Bradley Hand ITC" panose="03070402050302030203" pitchFamily="66" charset="0"/>
              </a:rPr>
              <a:t>This year we celebrate 16 years of the Kent Academic Repository………</a:t>
            </a:r>
          </a:p>
        </p:txBody>
      </p:sp>
    </p:spTree>
    <p:extLst>
      <p:ext uri="{BB962C8B-B14F-4D97-AF65-F5344CB8AC3E}">
        <p14:creationId xmlns:p14="http://schemas.microsoft.com/office/powerpoint/2010/main" val="1874054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559"/>
    </mc:Choice>
    <mc:Fallback xmlns="">
      <p:transition spd="slow" advTm="41559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8C01BA6-287F-B350-9C2A-7ABBCFA9719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GB" dirty="0"/>
              <a:t>Happy 16</a:t>
            </a:r>
            <a:r>
              <a:rPr lang="en-GB" baseline="30000" dirty="0"/>
              <a:t>th</a:t>
            </a:r>
            <a:r>
              <a:rPr lang="en-GB" dirty="0"/>
              <a:t> Birthday To You</a:t>
            </a:r>
          </a:p>
        </p:txBody>
      </p:sp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0C41E7C8-28FA-22E2-4173-EC95E26E65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idx="10"/>
          </p:nvPr>
        </p:nvPicPr>
        <p:blipFill>
          <a:blip r:embed="rId2"/>
          <a:srcRect t="6051" b="6051"/>
          <a:stretch>
            <a:fillRect/>
          </a:stretch>
        </p:blipFill>
        <p:spPr>
          <a:xfrm>
            <a:off x="-1" y="0"/>
            <a:ext cx="12191999" cy="6858000"/>
          </a:xfrm>
        </p:spPr>
      </p:pic>
    </p:spTree>
    <p:extLst>
      <p:ext uri="{BB962C8B-B14F-4D97-AF65-F5344CB8AC3E}">
        <p14:creationId xmlns:p14="http://schemas.microsoft.com/office/powerpoint/2010/main" val="1850941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304"/>
    </mc:Choice>
    <mc:Fallback xmlns="">
      <p:transition spd="slow" advTm="26304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Placeholder 21">
            <a:extLst>
              <a:ext uri="{FF2B5EF4-FFF2-40B4-BE49-F238E27FC236}">
                <a16:creationId xmlns:a16="http://schemas.microsoft.com/office/drawing/2014/main" id="{A007042B-7DFB-C98E-81AB-6F9C1739F4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idx="10"/>
          </p:nvPr>
        </p:nvPicPr>
        <p:blipFill>
          <a:blip r:embed="rId2"/>
          <a:srcRect t="7813" b="7813"/>
          <a:stretch>
            <a:fillRect/>
          </a:stretch>
        </p:blipFill>
        <p:spPr>
          <a:xfrm flipH="1">
            <a:off x="1" y="0"/>
            <a:ext cx="12191999" cy="6858000"/>
          </a:xfrm>
        </p:spPr>
      </p:pic>
      <p:sp>
        <p:nvSpPr>
          <p:cNvPr id="23" name="Title 2">
            <a:extLst>
              <a:ext uri="{FF2B5EF4-FFF2-40B4-BE49-F238E27FC236}">
                <a16:creationId xmlns:a16="http://schemas.microsoft.com/office/drawing/2014/main" id="{C22A5264-BCC7-98F0-D47D-FAFA4C586620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95834" y="596385"/>
            <a:ext cx="11465859" cy="658674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Overpass Medium" pitchFamily="2" charset="77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verpass Medium" pitchFamily="2" charset="77"/>
                <a:ea typeface="+mj-ea"/>
                <a:cs typeface="+mj-cs"/>
              </a:rPr>
              <a:t>Improvements &amp; Achievements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3F3A65A-7310-C60A-BFFE-B101A7EBBA72}"/>
              </a:ext>
            </a:extLst>
          </p:cNvPr>
          <p:cNvSpPr txBox="1"/>
          <p:nvPr/>
        </p:nvSpPr>
        <p:spPr>
          <a:xfrm>
            <a:off x="1732428" y="1644135"/>
            <a:ext cx="8727140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2800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Digital accessibility improvements to reduce barriers for those who rely on assistive technologies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GB" sz="1400" b="0" i="0" dirty="0">
              <a:solidFill>
                <a:srgbClr val="333333"/>
              </a:solidFill>
              <a:effectLst/>
              <a:latin typeface="Roboto" panose="02000000000000000000" pitchFamily="2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2800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Addition of persistent identifiers such as ORCiD, Digital Object Identifiers (DOIs), and funder data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GB" sz="1400" b="0" i="0" dirty="0">
              <a:solidFill>
                <a:srgbClr val="333333"/>
              </a:solidFill>
              <a:effectLst/>
              <a:latin typeface="Roboto" panose="02000000000000000000" pitchFamily="2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333333"/>
                </a:solidFill>
                <a:latin typeface="Roboto" panose="02000000000000000000" pitchFamily="2" charset="0"/>
              </a:rPr>
              <a:t>Use</a:t>
            </a:r>
            <a:r>
              <a:rPr lang="en-GB" sz="2800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 of JISC Publications Router tool to help populate KAR with your research</a:t>
            </a:r>
          </a:p>
        </p:txBody>
      </p:sp>
    </p:spTree>
    <p:extLst>
      <p:ext uri="{BB962C8B-B14F-4D97-AF65-F5344CB8AC3E}">
        <p14:creationId xmlns:p14="http://schemas.microsoft.com/office/powerpoint/2010/main" val="2900546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826"/>
    </mc:Choice>
    <mc:Fallback xmlns="">
      <p:transition spd="slow" advTm="37826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A9990856-3842-6ACC-4CE0-5211402FC7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l="9689" r="9689"/>
          <a:stretch>
            <a:fillRect/>
          </a:stretch>
        </p:blipFill>
        <p:spPr/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D07B1A96-A911-FE77-F745-2D2B742BB3D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976485" y="1536174"/>
            <a:ext cx="6461759" cy="378565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  <a:scene3d>
              <a:camera prst="orthographicFront"/>
              <a:lightRig rig="harsh" dir="t"/>
            </a:scene3d>
            <a:sp3d extrusionH="196850" prstMaterial="matte">
              <a:bevelT w="127000" h="12700" prst="angle"/>
              <a:extrusionClr>
                <a:srgbClr val="E4E1DC"/>
              </a:extrusionClr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/>
                <a:solidFill>
                  <a:srgbClr val="801F2A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We are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/>
                <a:solidFill>
                  <a:srgbClr val="801F2A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also celebrating.. </a:t>
            </a:r>
          </a:p>
        </p:txBody>
      </p:sp>
    </p:spTree>
    <p:extLst>
      <p:ext uri="{BB962C8B-B14F-4D97-AF65-F5344CB8AC3E}">
        <p14:creationId xmlns:p14="http://schemas.microsoft.com/office/powerpoint/2010/main" val="1916441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055"/>
    </mc:Choice>
    <mc:Fallback xmlns="">
      <p:transition spd="slow" advTm="26055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Balloon dog shaped like a dog">
            <a:extLst>
              <a:ext uri="{FF2B5EF4-FFF2-40B4-BE49-F238E27FC236}">
                <a16:creationId xmlns:a16="http://schemas.microsoft.com/office/drawing/2014/main" id="{7CA149C8-685A-A5A1-FC1D-F1A42295AE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721" t="7969" r="14693" b="10349"/>
          <a:stretch/>
        </p:blipFill>
        <p:spPr>
          <a:xfrm>
            <a:off x="5660571" y="297119"/>
            <a:ext cx="6409509" cy="5601788"/>
          </a:xfrm>
          <a:prstGeom prst="rect">
            <a:avLst/>
          </a:prstGeom>
        </p:spPr>
      </p:pic>
      <p:sp>
        <p:nvSpPr>
          <p:cNvPr id="20" name="Title 19">
            <a:extLst>
              <a:ext uri="{FF2B5EF4-FFF2-40B4-BE49-F238E27FC236}">
                <a16:creationId xmlns:a16="http://schemas.microsoft.com/office/drawing/2014/main" id="{1C21BB3D-59FD-1969-4ABD-C3158835553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26423" y="959093"/>
            <a:ext cx="5791200" cy="4939814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0" b="1" i="0" u="none" strike="noStrike" kern="1200" cap="none" spc="0" normalizeH="0" baseline="0" noProof="0" dirty="0">
                <a:ln w="0"/>
                <a:solidFill>
                  <a:srgbClr val="927136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+mn-lt"/>
                <a:ea typeface="+mn-ea"/>
                <a:cs typeface="+mn-cs"/>
              </a:rPr>
              <a:t>KAR’s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0" b="1" i="0" u="none" strike="noStrike" kern="1200" cap="none" spc="0" normalizeH="0" baseline="0" noProof="0" dirty="0">
                <a:ln w="0"/>
                <a:solidFill>
                  <a:srgbClr val="927136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+mn-lt"/>
                <a:ea typeface="+mn-ea"/>
                <a:cs typeface="+mn-cs"/>
              </a:rPr>
              <a:t>100,000</a:t>
            </a:r>
            <a:r>
              <a:rPr kumimoji="0" lang="en-US" sz="10500" b="1" i="0" u="none" strike="noStrike" kern="1200" cap="none" spc="0" normalizeH="0" baseline="30000" noProof="0" dirty="0">
                <a:ln w="0"/>
                <a:solidFill>
                  <a:srgbClr val="927136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+mn-lt"/>
                <a:ea typeface="+mn-ea"/>
                <a:cs typeface="+mn-cs"/>
              </a:rPr>
              <a:t>th</a:t>
            </a:r>
            <a:endParaRPr kumimoji="0" lang="en-US" sz="10500" b="1" i="0" u="none" strike="noStrike" kern="1200" cap="none" spc="0" normalizeH="0" baseline="0" noProof="0" dirty="0">
              <a:ln w="0"/>
              <a:solidFill>
                <a:srgbClr val="927136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0" b="1" i="0" u="none" strike="noStrike" kern="1200" cap="none" spc="0" normalizeH="0" baseline="0" noProof="0" dirty="0">
                <a:ln w="0"/>
                <a:solidFill>
                  <a:srgbClr val="927136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+mn-lt"/>
                <a:ea typeface="+mn-ea"/>
                <a:cs typeface="+mn-cs"/>
              </a:rPr>
              <a:t>record!</a:t>
            </a:r>
          </a:p>
        </p:txBody>
      </p:sp>
    </p:spTree>
    <p:extLst>
      <p:ext uri="{BB962C8B-B14F-4D97-AF65-F5344CB8AC3E}">
        <p14:creationId xmlns:p14="http://schemas.microsoft.com/office/powerpoint/2010/main" val="2775736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229"/>
    </mc:Choice>
    <mc:Fallback xmlns="">
      <p:transition spd="slow" advTm="26229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BBFD3C71-A943-B399-45C9-5F0AD058E1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t="122" b="122"/>
          <a:stretch>
            <a:fillRect/>
          </a:stretch>
        </p:blipFill>
        <p:spPr/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F012925-D7EE-54E8-ACD1-6D8C25143DB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GB" dirty="0"/>
              <a:t>Congratulations! 100,000th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D548C13-48CA-09B9-D238-4D78389FE1B9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4650644" y="1821934"/>
            <a:ext cx="308942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5400" b="1" dirty="0">
                <a:solidFill>
                  <a:srgbClr val="F5E269"/>
                </a:solidFill>
              </a:rPr>
              <a:t>100,000th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32E2090-5935-D2B0-1891-AFFCE2345280}"/>
              </a:ext>
            </a:extLst>
          </p:cNvPr>
          <p:cNvSpPr txBox="1"/>
          <p:nvPr/>
        </p:nvSpPr>
        <p:spPr>
          <a:xfrm>
            <a:off x="535709" y="2920332"/>
            <a:ext cx="1088043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4000" b="1" dirty="0">
                <a:solidFill>
                  <a:schemeClr val="bg1">
                    <a:lumMod val="95000"/>
                  </a:schemeClr>
                </a:solidFill>
              </a:rPr>
              <a:t>“What does ecological farming mean </a:t>
            </a:r>
          </a:p>
          <a:p>
            <a:pPr algn="ctr"/>
            <a:r>
              <a:rPr lang="en-GB" sz="4000" b="1" dirty="0">
                <a:solidFill>
                  <a:schemeClr val="bg1">
                    <a:lumMod val="95000"/>
                  </a:schemeClr>
                </a:solidFill>
              </a:rPr>
              <a:t>for farm labour?”</a:t>
            </a:r>
            <a:endParaRPr lang="en-GB" sz="3600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558AECD-9CDE-3578-1720-A615F88F1781}"/>
              </a:ext>
            </a:extLst>
          </p:cNvPr>
          <p:cNvSpPr txBox="1"/>
          <p:nvPr/>
        </p:nvSpPr>
        <p:spPr>
          <a:xfrm>
            <a:off x="3544167" y="4414036"/>
            <a:ext cx="483783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400" dirty="0">
                <a:solidFill>
                  <a:srgbClr val="F5E269"/>
                </a:solidFill>
              </a:rPr>
              <a:t>Sophia </a:t>
            </a:r>
            <a:r>
              <a:rPr lang="en-GB" sz="2400" dirty="0" err="1">
                <a:solidFill>
                  <a:srgbClr val="F5E269"/>
                </a:solidFill>
              </a:rPr>
              <a:t>Davidova</a:t>
            </a:r>
            <a:r>
              <a:rPr lang="en-GB" sz="2400" dirty="0">
                <a:solidFill>
                  <a:srgbClr val="F5E269"/>
                </a:solidFill>
              </a:rPr>
              <a:t> and Alastair Bailey</a:t>
            </a:r>
          </a:p>
          <a:p>
            <a:pPr algn="ctr"/>
            <a:r>
              <a:rPr lang="en-GB" sz="2400" i="1" dirty="0">
                <a:solidFill>
                  <a:srgbClr val="F5E269"/>
                </a:solidFill>
              </a:rPr>
              <a:t>School of Economics</a:t>
            </a:r>
          </a:p>
        </p:txBody>
      </p:sp>
      <p:pic>
        <p:nvPicPr>
          <p:cNvPr id="13" name="Picture 12" descr="Sophia Davidova">
            <a:extLst>
              <a:ext uri="{FF2B5EF4-FFF2-40B4-BE49-F238E27FC236}">
                <a16:creationId xmlns:a16="http://schemas.microsoft.com/office/drawing/2014/main" id="{FFAD3FAE-B013-5AE5-8614-435A5FFC35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4462" y="4180254"/>
            <a:ext cx="2129558" cy="2129558"/>
          </a:xfrm>
          <a:prstGeom prst="rect">
            <a:avLst/>
          </a:prstGeom>
        </p:spPr>
      </p:pic>
      <p:pic>
        <p:nvPicPr>
          <p:cNvPr id="12" name="Picture 11" descr="Alastair Bailey">
            <a:extLst>
              <a:ext uri="{FF2B5EF4-FFF2-40B4-BE49-F238E27FC236}">
                <a16:creationId xmlns:a16="http://schemas.microsoft.com/office/drawing/2014/main" id="{B728F369-4DEA-D830-C83E-2AE2EBFCCA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47834" y="4180254"/>
            <a:ext cx="2129558" cy="212955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5E53475-6155-4CE5-D4A5-7995749AF696}"/>
              </a:ext>
            </a:extLst>
          </p:cNvPr>
          <p:cNvSpPr txBox="1"/>
          <p:nvPr/>
        </p:nvSpPr>
        <p:spPr>
          <a:xfrm>
            <a:off x="3942773" y="5583392"/>
            <a:ext cx="406630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000" b="1" dirty="0">
                <a:solidFill>
                  <a:schemeClr val="bg1">
                    <a:lumMod val="95000"/>
                  </a:schemeClr>
                </a:solidFill>
              </a:rPr>
              <a:t>https://kar.kent.ac.uk/100000/</a:t>
            </a:r>
          </a:p>
        </p:txBody>
      </p:sp>
    </p:spTree>
    <p:extLst>
      <p:ext uri="{BB962C8B-B14F-4D97-AF65-F5344CB8AC3E}">
        <p14:creationId xmlns:p14="http://schemas.microsoft.com/office/powerpoint/2010/main" val="940839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782"/>
    </mc:Choice>
    <mc:Fallback xmlns="">
      <p:transition spd="slow" advTm="35782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A2A525C5-D233-EEB9-426C-6A53EF8C14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t="7878" b="7878"/>
          <a:stretch>
            <a:fillRect/>
          </a:stretch>
        </p:blipFill>
        <p:spPr/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599354EF-8036-3A2B-D28A-C4869D5C8588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858523" y="482611"/>
            <a:ext cx="7312874" cy="65300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Overpass Medium" pitchFamily="2" charset="77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verpass Medium" pitchFamily="2" charset="77"/>
                <a:ea typeface="+mj-ea"/>
                <a:cs typeface="+mj-cs"/>
              </a:rPr>
              <a:t>What’s next for KAR?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F544C86D-1F56-83B0-24C2-735795E819DD}"/>
              </a:ext>
            </a:extLst>
          </p:cNvPr>
          <p:cNvSpPr txBox="1">
            <a:spLocks/>
          </p:cNvSpPr>
          <p:nvPr/>
        </p:nvSpPr>
        <p:spPr>
          <a:xfrm>
            <a:off x="778885" y="1603197"/>
            <a:ext cx="10634229" cy="192889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verpass Medium" pitchFamily="2" charset="77"/>
                <a:ea typeface="Inter" panose="020B05020300000000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1" kern="1200">
                <a:solidFill>
                  <a:schemeClr val="tx1"/>
                </a:solidFill>
                <a:latin typeface="Overpass Medium" pitchFamily="2" charset="77"/>
                <a:ea typeface="Inter" panose="020B05020300000000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verpass Medium" pitchFamily="2" charset="77"/>
                <a:ea typeface="Inter" panose="020B05020300000000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verpass Medium" pitchFamily="2" charset="77"/>
                <a:ea typeface="Inter" panose="020B05020300000000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verpass Medium" pitchFamily="2" charset="77"/>
                <a:ea typeface="Inter" panose="020B05020300000000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>
                <a:solidFill>
                  <a:srgbClr val="333333"/>
                </a:solidFill>
                <a:latin typeface="Roboto" panose="02000000000000000000" pitchFamily="2" charset="0"/>
              </a:rPr>
              <a:t>integrating the Credit taxonomy</a:t>
            </a:r>
            <a:endParaRPr lang="en-GB" sz="800" dirty="0">
              <a:solidFill>
                <a:srgbClr val="333333"/>
              </a:solidFill>
              <a:latin typeface="Roboto" panose="02000000000000000000" pitchFamily="2" charset="0"/>
            </a:endParaRPr>
          </a:p>
          <a:p>
            <a:r>
              <a:rPr lang="en-GB" sz="2400" dirty="0">
                <a:solidFill>
                  <a:srgbClr val="333333"/>
                </a:solidFill>
                <a:latin typeface="Roboto" panose="02000000000000000000" pitchFamily="2" charset="0"/>
              </a:rPr>
              <a:t>improving article pre-prints that have not been peer-reviewed</a:t>
            </a:r>
            <a:endParaRPr lang="en-GB" sz="800" dirty="0">
              <a:solidFill>
                <a:srgbClr val="333333"/>
              </a:solidFill>
              <a:latin typeface="Roboto" panose="02000000000000000000" pitchFamily="2" charset="0"/>
            </a:endParaRPr>
          </a:p>
          <a:p>
            <a:r>
              <a:rPr lang="en-GB" sz="2400" dirty="0">
                <a:solidFill>
                  <a:srgbClr val="333333"/>
                </a:solidFill>
                <a:latin typeface="Roboto" panose="02000000000000000000" pitchFamily="2" charset="0"/>
              </a:rPr>
              <a:t>Enhancing reporting, particularly for our colleagues working across the Research Excellence Framework, and in Research and Innovation Services.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35697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107"/>
    </mc:Choice>
    <mc:Fallback xmlns="">
      <p:transition spd="slow" advTm="36107"/>
    </mc:Fallback>
  </mc:AlternateContent>
</p:sld>
</file>

<file path=ppt/theme/theme1.xml><?xml version="1.0" encoding="utf-8"?>
<a:theme xmlns:a="http://schemas.openxmlformats.org/drawingml/2006/main" name="Purple Set ">
  <a:themeElements>
    <a:clrScheme name="Kent Colours ">
      <a:dk1>
        <a:srgbClr val="00050E"/>
      </a:dk1>
      <a:lt1>
        <a:srgbClr val="FFFFFF"/>
      </a:lt1>
      <a:dk2>
        <a:srgbClr val="000000"/>
      </a:dk2>
      <a:lt2>
        <a:srgbClr val="FEFFFE"/>
      </a:lt2>
      <a:accent1>
        <a:srgbClr val="012F66"/>
      </a:accent1>
      <a:accent2>
        <a:srgbClr val="784D9A"/>
      </a:accent2>
      <a:accent3>
        <a:srgbClr val="E5007D"/>
      </a:accent3>
      <a:accent4>
        <a:srgbClr val="E21E2B"/>
      </a:accent4>
      <a:accent5>
        <a:srgbClr val="EA5C0B"/>
      </a:accent5>
      <a:accent6>
        <a:srgbClr val="FEDD00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Kent_Template_v3" id="{7BA4AA8C-3FE5-684B-9E60-C2D60E8F3CA0}" vid="{26152A61-6228-3440-8B72-D3D316DE81F5}"/>
    </a:ext>
  </a:extLst>
</a:theme>
</file>

<file path=ppt/theme/theme2.xml><?xml version="1.0" encoding="utf-8"?>
<a:theme xmlns:a="http://schemas.openxmlformats.org/drawingml/2006/main" name="Blue Set ">
  <a:themeElements>
    <a:clrScheme name="Kent Colours ">
      <a:dk1>
        <a:srgbClr val="00050E"/>
      </a:dk1>
      <a:lt1>
        <a:srgbClr val="FFFFFF"/>
      </a:lt1>
      <a:dk2>
        <a:srgbClr val="000000"/>
      </a:dk2>
      <a:lt2>
        <a:srgbClr val="FEFFFE"/>
      </a:lt2>
      <a:accent1>
        <a:srgbClr val="012F66"/>
      </a:accent1>
      <a:accent2>
        <a:srgbClr val="784D9A"/>
      </a:accent2>
      <a:accent3>
        <a:srgbClr val="E5007D"/>
      </a:accent3>
      <a:accent4>
        <a:srgbClr val="E21E2B"/>
      </a:accent4>
      <a:accent5>
        <a:srgbClr val="EA5C0B"/>
      </a:accent5>
      <a:accent6>
        <a:srgbClr val="FEDD00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Kent_Template_v3" id="{7BA4AA8C-3FE5-684B-9E60-C2D60E8F3CA0}" vid="{7E211ECC-1833-7F4A-8251-8C3FFE68B2AB}"/>
    </a:ext>
  </a:extLst>
</a:theme>
</file>

<file path=ppt/theme/theme3.xml><?xml version="1.0" encoding="utf-8"?>
<a:theme xmlns:a="http://schemas.openxmlformats.org/drawingml/2006/main" name="Green Set ">
  <a:themeElements>
    <a:clrScheme name="Kent Colours ">
      <a:dk1>
        <a:srgbClr val="00050E"/>
      </a:dk1>
      <a:lt1>
        <a:srgbClr val="FFFFFF"/>
      </a:lt1>
      <a:dk2>
        <a:srgbClr val="000000"/>
      </a:dk2>
      <a:lt2>
        <a:srgbClr val="FEFFFE"/>
      </a:lt2>
      <a:accent1>
        <a:srgbClr val="012F66"/>
      </a:accent1>
      <a:accent2>
        <a:srgbClr val="784D9A"/>
      </a:accent2>
      <a:accent3>
        <a:srgbClr val="E5007D"/>
      </a:accent3>
      <a:accent4>
        <a:srgbClr val="E21E2B"/>
      </a:accent4>
      <a:accent5>
        <a:srgbClr val="EA5C0B"/>
      </a:accent5>
      <a:accent6>
        <a:srgbClr val="FEDD00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Kent_Template_v3" id="{7BA4AA8C-3FE5-684B-9E60-C2D60E8F3CA0}" vid="{B5919466-AA53-F84D-95DE-A44E0F5D1BFD}"/>
    </a:ext>
  </a:extLst>
</a:theme>
</file>

<file path=ppt/theme/theme4.xml><?xml version="1.0" encoding="utf-8"?>
<a:theme xmlns:a="http://schemas.openxmlformats.org/drawingml/2006/main" name="Pink Set ">
  <a:themeElements>
    <a:clrScheme name="Kent Colours ">
      <a:dk1>
        <a:srgbClr val="00050E"/>
      </a:dk1>
      <a:lt1>
        <a:srgbClr val="FFFFFF"/>
      </a:lt1>
      <a:dk2>
        <a:srgbClr val="000000"/>
      </a:dk2>
      <a:lt2>
        <a:srgbClr val="FEFFFE"/>
      </a:lt2>
      <a:accent1>
        <a:srgbClr val="012F66"/>
      </a:accent1>
      <a:accent2>
        <a:srgbClr val="784D9A"/>
      </a:accent2>
      <a:accent3>
        <a:srgbClr val="E5007D"/>
      </a:accent3>
      <a:accent4>
        <a:srgbClr val="E21E2B"/>
      </a:accent4>
      <a:accent5>
        <a:srgbClr val="EA5C0B"/>
      </a:accent5>
      <a:accent6>
        <a:srgbClr val="FEDD00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Kent_Template_v3" id="{7BA4AA8C-3FE5-684B-9E60-C2D60E8F3CA0}" vid="{A73B16A2-4F09-5847-8FAE-4DAA33944566}"/>
    </a:ext>
  </a:extLst>
</a:theme>
</file>

<file path=ppt/theme/theme5.xml><?xml version="1.0" encoding="utf-8"?>
<a:theme xmlns:a="http://schemas.openxmlformats.org/drawingml/2006/main" name="Orange Set">
  <a:themeElements>
    <a:clrScheme name="Kent Colours ">
      <a:dk1>
        <a:srgbClr val="00050E"/>
      </a:dk1>
      <a:lt1>
        <a:srgbClr val="FFFFFF"/>
      </a:lt1>
      <a:dk2>
        <a:srgbClr val="000000"/>
      </a:dk2>
      <a:lt2>
        <a:srgbClr val="FEFFFE"/>
      </a:lt2>
      <a:accent1>
        <a:srgbClr val="012F66"/>
      </a:accent1>
      <a:accent2>
        <a:srgbClr val="784D9A"/>
      </a:accent2>
      <a:accent3>
        <a:srgbClr val="E5007D"/>
      </a:accent3>
      <a:accent4>
        <a:srgbClr val="E21E2B"/>
      </a:accent4>
      <a:accent5>
        <a:srgbClr val="EA5C0B"/>
      </a:accent5>
      <a:accent6>
        <a:srgbClr val="FEDD00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Kent_Template_v3" id="{7BA4AA8C-3FE5-684B-9E60-C2D60E8F3CA0}" vid="{2895D1A4-F719-6F4E-B4B7-F882D3ED96B9}"/>
    </a:ext>
  </a:extLst>
</a:theme>
</file>

<file path=ppt/theme/theme6.xml><?xml version="1.0" encoding="utf-8"?>
<a:theme xmlns:a="http://schemas.openxmlformats.org/drawingml/2006/main" name="Red Set">
  <a:themeElements>
    <a:clrScheme name="Kent Colours ">
      <a:dk1>
        <a:srgbClr val="00050E"/>
      </a:dk1>
      <a:lt1>
        <a:srgbClr val="FFFFFF"/>
      </a:lt1>
      <a:dk2>
        <a:srgbClr val="000000"/>
      </a:dk2>
      <a:lt2>
        <a:srgbClr val="FEFFFE"/>
      </a:lt2>
      <a:accent1>
        <a:srgbClr val="012F66"/>
      </a:accent1>
      <a:accent2>
        <a:srgbClr val="784D9A"/>
      </a:accent2>
      <a:accent3>
        <a:srgbClr val="E5007D"/>
      </a:accent3>
      <a:accent4>
        <a:srgbClr val="E21E2B"/>
      </a:accent4>
      <a:accent5>
        <a:srgbClr val="EA5C0B"/>
      </a:accent5>
      <a:accent6>
        <a:srgbClr val="FEDD00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Kent_Template_v3" id="{7BA4AA8C-3FE5-684B-9E60-C2D60E8F3CA0}" vid="{2675C3A3-B5E7-9940-9188-078FE9439201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05445A33AFAEC419A41B44D69E6129F" ma:contentTypeVersion="17" ma:contentTypeDescription="Create a new document." ma:contentTypeScope="" ma:versionID="1f72eb2a40284821dcf313b61316b216">
  <xsd:schema xmlns:xsd="http://www.w3.org/2001/XMLSchema" xmlns:xs="http://www.w3.org/2001/XMLSchema" xmlns:p="http://schemas.microsoft.com/office/2006/metadata/properties" xmlns:ns2="997cdd1e-e429-4b09-99d2-d895aefd500f" xmlns:ns3="a3ce718d-f813-4adc-8824-5d044fc7674a" targetNamespace="http://schemas.microsoft.com/office/2006/metadata/properties" ma:root="true" ma:fieldsID="172625b91df44b366c0f07ffcd48531a" ns2:_="" ns3:_="">
    <xsd:import namespace="997cdd1e-e429-4b09-99d2-d895aefd500f"/>
    <xsd:import namespace="a3ce718d-f813-4adc-8824-5d044fc7674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DateandTime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97cdd1e-e429-4b09-99d2-d895aefd500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DateandTime" ma:index="21" nillable="true" ma:displayName="Date and Time" ma:format="DateOnly" ma:internalName="DateandTime">
      <xsd:simpleType>
        <xsd:restriction base="dms:DateTime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7ad60de0-1a06-47ac-a17b-03c64138ab1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3ce718d-f813-4adc-8824-5d044fc7674a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4" nillable="true" ma:displayName="Taxonomy Catch All Column" ma:hidden="true" ma:list="{6002303e-3aac-4036-a93f-05678b6d1e37}" ma:internalName="TaxCatchAll" ma:showField="CatchAllData" ma:web="a3ce718d-f813-4adc-8824-5d044fc7674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94D288D-3A56-47E1-9EF5-5D2B82965B08}">
  <ds:schemaRefs>
    <ds:schemaRef ds:uri="997cdd1e-e429-4b09-99d2-d895aefd500f"/>
    <ds:schemaRef ds:uri="a3ce718d-f813-4adc-8824-5d044fc7674a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1C53C3EF-67CA-4DD1-A0EB-945AFAB1C684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51a9fa56-3f32-449a-a721-3e3f49aa5e9a}" enabled="0" method="" siteId="{51a9fa56-3f32-449a-a721-3e3f49aa5e9a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Purple Set </Template>
  <TotalTime>0</TotalTime>
  <Words>227</Words>
  <Application>Microsoft Office PowerPoint</Application>
  <PresentationFormat>Widescreen</PresentationFormat>
  <Paragraphs>34</Paragraphs>
  <Slides>10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10</vt:i4>
      </vt:variant>
    </vt:vector>
  </HeadingPairs>
  <TitlesOfParts>
    <vt:vector size="24" baseType="lpstr">
      <vt:lpstr>Overpass</vt:lpstr>
      <vt:lpstr>Arial</vt:lpstr>
      <vt:lpstr>Roboto</vt:lpstr>
      <vt:lpstr>Overpass Medium</vt:lpstr>
      <vt:lpstr>Calibri</vt:lpstr>
      <vt:lpstr>Overpass SemiBold</vt:lpstr>
      <vt:lpstr>Cavolini</vt:lpstr>
      <vt:lpstr>Bradley Hand ITC</vt:lpstr>
      <vt:lpstr>Purple Set </vt:lpstr>
      <vt:lpstr>Blue Set </vt:lpstr>
      <vt:lpstr>Green Set </vt:lpstr>
      <vt:lpstr>Pink Set </vt:lpstr>
      <vt:lpstr>Orange Set</vt:lpstr>
      <vt:lpstr>Red Set</vt:lpstr>
      <vt:lpstr>KAR Party!</vt:lpstr>
      <vt:lpstr>A KAR was born…</vt:lpstr>
      <vt:lpstr>How it all started</vt:lpstr>
      <vt:lpstr>Happy 16th Birthday To You</vt:lpstr>
      <vt:lpstr>Improvements &amp; Achievements</vt:lpstr>
      <vt:lpstr>We are  also celebrating.. </vt:lpstr>
      <vt:lpstr>KAR’s 100,000th record!</vt:lpstr>
      <vt:lpstr>Congratulations! 100,000th</vt:lpstr>
      <vt:lpstr>What’s next for KAR?</vt:lpstr>
      <vt:lpstr>Thank you for being part of the  Kent Academic Repository story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Alex Seawright</dc:creator>
  <cp:lastModifiedBy>Josie Caplehorne</cp:lastModifiedBy>
  <cp:revision>14</cp:revision>
  <dcterms:created xsi:type="dcterms:W3CDTF">2022-08-26T15:47:55Z</dcterms:created>
  <dcterms:modified xsi:type="dcterms:W3CDTF">2023-03-22T11:48:08Z</dcterms:modified>
</cp:coreProperties>
</file>