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50399950" cy="35999738"/>
  <p:notesSz cx="6858000" cy="9144000"/>
  <p:defaultTextStyle>
    <a:defPPr>
      <a:defRPr lang="en-US"/>
    </a:defPPr>
    <a:lvl1pPr marL="0" algn="l" defTabSz="4147170" rtl="0" eaLnBrk="1" latinLnBrk="0" hangingPunct="1">
      <a:defRPr sz="8164" kern="1200">
        <a:solidFill>
          <a:schemeClr val="tx1"/>
        </a:solidFill>
        <a:latin typeface="+mn-lt"/>
        <a:ea typeface="+mn-ea"/>
        <a:cs typeface="+mn-cs"/>
      </a:defRPr>
    </a:lvl1pPr>
    <a:lvl2pPr marL="2073585" algn="l" defTabSz="4147170" rtl="0" eaLnBrk="1" latinLnBrk="0" hangingPunct="1">
      <a:defRPr sz="8164" kern="1200">
        <a:solidFill>
          <a:schemeClr val="tx1"/>
        </a:solidFill>
        <a:latin typeface="+mn-lt"/>
        <a:ea typeface="+mn-ea"/>
        <a:cs typeface="+mn-cs"/>
      </a:defRPr>
    </a:lvl2pPr>
    <a:lvl3pPr marL="4147170" algn="l" defTabSz="4147170" rtl="0" eaLnBrk="1" latinLnBrk="0" hangingPunct="1">
      <a:defRPr sz="8164" kern="1200">
        <a:solidFill>
          <a:schemeClr val="tx1"/>
        </a:solidFill>
        <a:latin typeface="+mn-lt"/>
        <a:ea typeface="+mn-ea"/>
        <a:cs typeface="+mn-cs"/>
      </a:defRPr>
    </a:lvl3pPr>
    <a:lvl4pPr marL="6220755" algn="l" defTabSz="4147170" rtl="0" eaLnBrk="1" latinLnBrk="0" hangingPunct="1">
      <a:defRPr sz="8164" kern="1200">
        <a:solidFill>
          <a:schemeClr val="tx1"/>
        </a:solidFill>
        <a:latin typeface="+mn-lt"/>
        <a:ea typeface="+mn-ea"/>
        <a:cs typeface="+mn-cs"/>
      </a:defRPr>
    </a:lvl4pPr>
    <a:lvl5pPr marL="8294340" algn="l" defTabSz="4147170" rtl="0" eaLnBrk="1" latinLnBrk="0" hangingPunct="1">
      <a:defRPr sz="8164" kern="1200">
        <a:solidFill>
          <a:schemeClr val="tx1"/>
        </a:solidFill>
        <a:latin typeface="+mn-lt"/>
        <a:ea typeface="+mn-ea"/>
        <a:cs typeface="+mn-cs"/>
      </a:defRPr>
    </a:lvl5pPr>
    <a:lvl6pPr marL="10367924" algn="l" defTabSz="4147170" rtl="0" eaLnBrk="1" latinLnBrk="0" hangingPunct="1">
      <a:defRPr sz="8164" kern="1200">
        <a:solidFill>
          <a:schemeClr val="tx1"/>
        </a:solidFill>
        <a:latin typeface="+mn-lt"/>
        <a:ea typeface="+mn-ea"/>
        <a:cs typeface="+mn-cs"/>
      </a:defRPr>
    </a:lvl6pPr>
    <a:lvl7pPr marL="12441509" algn="l" defTabSz="4147170" rtl="0" eaLnBrk="1" latinLnBrk="0" hangingPunct="1">
      <a:defRPr sz="8164" kern="1200">
        <a:solidFill>
          <a:schemeClr val="tx1"/>
        </a:solidFill>
        <a:latin typeface="+mn-lt"/>
        <a:ea typeface="+mn-ea"/>
        <a:cs typeface="+mn-cs"/>
      </a:defRPr>
    </a:lvl7pPr>
    <a:lvl8pPr marL="14515094" algn="l" defTabSz="4147170" rtl="0" eaLnBrk="1" latinLnBrk="0" hangingPunct="1">
      <a:defRPr sz="8164" kern="1200">
        <a:solidFill>
          <a:schemeClr val="tx1"/>
        </a:solidFill>
        <a:latin typeface="+mn-lt"/>
        <a:ea typeface="+mn-ea"/>
        <a:cs typeface="+mn-cs"/>
      </a:defRPr>
    </a:lvl8pPr>
    <a:lvl9pPr marL="16588679" algn="l" defTabSz="4147170" rtl="0" eaLnBrk="1" latinLnBrk="0" hangingPunct="1">
      <a:defRPr sz="816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38">
          <p15:clr>
            <a:srgbClr val="A4A3A4"/>
          </p15:clr>
        </p15:guide>
        <p15:guide id="2" pos="158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F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5485"/>
    <p:restoredTop sz="96281" autoAdjust="0"/>
  </p:normalViewPr>
  <p:slideViewPr>
    <p:cSldViewPr snapToGrid="0" snapToObjects="1">
      <p:cViewPr varScale="1">
        <p:scale>
          <a:sx n="24" d="100"/>
          <a:sy n="24" d="100"/>
        </p:scale>
        <p:origin x="1824" y="232"/>
      </p:cViewPr>
      <p:guideLst>
        <p:guide orient="horz" pos="11338"/>
        <p:guide pos="158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9996" y="5891626"/>
            <a:ext cx="42839958" cy="12533242"/>
          </a:xfrm>
        </p:spPr>
        <p:txBody>
          <a:bodyPr anchor="b"/>
          <a:lstStyle>
            <a:lvl1pPr algn="ctr">
              <a:defRPr sz="31496"/>
            </a:lvl1pPr>
          </a:lstStyle>
          <a:p>
            <a:r>
              <a:rPr lang="en-US"/>
              <a:t>Click to edit Master title style</a:t>
            </a:r>
            <a:endParaRPr lang="en-US" dirty="0"/>
          </a:p>
        </p:txBody>
      </p:sp>
      <p:sp>
        <p:nvSpPr>
          <p:cNvPr id="3" name="Subtitle 2"/>
          <p:cNvSpPr>
            <a:spLocks noGrp="1"/>
          </p:cNvSpPr>
          <p:nvPr>
            <p:ph type="subTitle" idx="1"/>
          </p:nvPr>
        </p:nvSpPr>
        <p:spPr>
          <a:xfrm>
            <a:off x="6299994" y="18908198"/>
            <a:ext cx="37799963" cy="8691601"/>
          </a:xfrm>
        </p:spPr>
        <p:txBody>
          <a:bodyPr/>
          <a:lstStyle>
            <a:lvl1pPr marL="0" indent="0" algn="ctr">
              <a:buNone/>
              <a:defRPr sz="12598"/>
            </a:lvl1pPr>
            <a:lvl2pPr marL="2399980" indent="0" algn="ctr">
              <a:buNone/>
              <a:defRPr sz="10499"/>
            </a:lvl2pPr>
            <a:lvl3pPr marL="4799960" indent="0" algn="ctr">
              <a:buNone/>
              <a:defRPr sz="9449"/>
            </a:lvl3pPr>
            <a:lvl4pPr marL="7199940" indent="0" algn="ctr">
              <a:buNone/>
              <a:defRPr sz="8399"/>
            </a:lvl4pPr>
            <a:lvl5pPr marL="9599920" indent="0" algn="ctr">
              <a:buNone/>
              <a:defRPr sz="8399"/>
            </a:lvl5pPr>
            <a:lvl6pPr marL="11999900" indent="0" algn="ctr">
              <a:buNone/>
              <a:defRPr sz="8399"/>
            </a:lvl6pPr>
            <a:lvl7pPr marL="14399880" indent="0" algn="ctr">
              <a:buNone/>
              <a:defRPr sz="8399"/>
            </a:lvl7pPr>
            <a:lvl8pPr marL="16799860" indent="0" algn="ctr">
              <a:buNone/>
              <a:defRPr sz="8399"/>
            </a:lvl8pPr>
            <a:lvl9pPr marL="19199840" indent="0" algn="ctr">
              <a:buNone/>
              <a:defRPr sz="83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585FC1-DE04-424B-BF57-F8FBB00C8210}" type="datetimeFigureOut">
              <a:rPr lang="en-US" smtClean="0"/>
              <a:t>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442D6-44FD-D048-B01B-AC463431233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585FC1-DE04-424B-BF57-F8FBB00C8210}" type="datetimeFigureOut">
              <a:rPr lang="en-US" smtClean="0"/>
              <a:t>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442D6-44FD-D048-B01B-AC463431233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067467" y="1916653"/>
            <a:ext cx="10867489" cy="3050811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464999" y="1916653"/>
            <a:ext cx="31972468" cy="305081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585FC1-DE04-424B-BF57-F8FBB00C8210}" type="datetimeFigureOut">
              <a:rPr lang="en-US" smtClean="0"/>
              <a:t>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442D6-44FD-D048-B01B-AC463431233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585FC1-DE04-424B-BF57-F8FBB00C8210}" type="datetimeFigureOut">
              <a:rPr lang="en-US" smtClean="0"/>
              <a:t>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442D6-44FD-D048-B01B-AC463431233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38749" y="8974945"/>
            <a:ext cx="43469957" cy="14974888"/>
          </a:xfrm>
        </p:spPr>
        <p:txBody>
          <a:bodyPr anchor="b"/>
          <a:lstStyle>
            <a:lvl1pPr>
              <a:defRPr sz="31496"/>
            </a:lvl1pPr>
          </a:lstStyle>
          <a:p>
            <a:r>
              <a:rPr lang="en-US"/>
              <a:t>Click to edit Master title style</a:t>
            </a:r>
            <a:endParaRPr lang="en-US" dirty="0"/>
          </a:p>
        </p:txBody>
      </p:sp>
      <p:sp>
        <p:nvSpPr>
          <p:cNvPr id="3" name="Text Placeholder 2"/>
          <p:cNvSpPr>
            <a:spLocks noGrp="1"/>
          </p:cNvSpPr>
          <p:nvPr>
            <p:ph type="body" idx="1"/>
          </p:nvPr>
        </p:nvSpPr>
        <p:spPr>
          <a:xfrm>
            <a:off x="3438749" y="24091502"/>
            <a:ext cx="43469957" cy="7874940"/>
          </a:xfrm>
        </p:spPr>
        <p:txBody>
          <a:bodyPr/>
          <a:lstStyle>
            <a:lvl1pPr marL="0" indent="0">
              <a:buNone/>
              <a:defRPr sz="12598">
                <a:solidFill>
                  <a:schemeClr val="tx1"/>
                </a:solidFill>
              </a:defRPr>
            </a:lvl1pPr>
            <a:lvl2pPr marL="2399980" indent="0">
              <a:buNone/>
              <a:defRPr sz="10499">
                <a:solidFill>
                  <a:schemeClr val="tx1">
                    <a:tint val="75000"/>
                  </a:schemeClr>
                </a:solidFill>
              </a:defRPr>
            </a:lvl2pPr>
            <a:lvl3pPr marL="4799960" indent="0">
              <a:buNone/>
              <a:defRPr sz="9449">
                <a:solidFill>
                  <a:schemeClr val="tx1">
                    <a:tint val="75000"/>
                  </a:schemeClr>
                </a:solidFill>
              </a:defRPr>
            </a:lvl3pPr>
            <a:lvl4pPr marL="7199940" indent="0">
              <a:buNone/>
              <a:defRPr sz="8399">
                <a:solidFill>
                  <a:schemeClr val="tx1">
                    <a:tint val="75000"/>
                  </a:schemeClr>
                </a:solidFill>
              </a:defRPr>
            </a:lvl4pPr>
            <a:lvl5pPr marL="9599920" indent="0">
              <a:buNone/>
              <a:defRPr sz="8399">
                <a:solidFill>
                  <a:schemeClr val="tx1">
                    <a:tint val="75000"/>
                  </a:schemeClr>
                </a:solidFill>
              </a:defRPr>
            </a:lvl5pPr>
            <a:lvl6pPr marL="11999900" indent="0">
              <a:buNone/>
              <a:defRPr sz="8399">
                <a:solidFill>
                  <a:schemeClr val="tx1">
                    <a:tint val="75000"/>
                  </a:schemeClr>
                </a:solidFill>
              </a:defRPr>
            </a:lvl6pPr>
            <a:lvl7pPr marL="14399880" indent="0">
              <a:buNone/>
              <a:defRPr sz="8399">
                <a:solidFill>
                  <a:schemeClr val="tx1">
                    <a:tint val="75000"/>
                  </a:schemeClr>
                </a:solidFill>
              </a:defRPr>
            </a:lvl7pPr>
            <a:lvl8pPr marL="16799860" indent="0">
              <a:buNone/>
              <a:defRPr sz="8399">
                <a:solidFill>
                  <a:schemeClr val="tx1">
                    <a:tint val="75000"/>
                  </a:schemeClr>
                </a:solidFill>
              </a:defRPr>
            </a:lvl8pPr>
            <a:lvl9pPr marL="19199840" indent="0">
              <a:buNone/>
              <a:defRPr sz="839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85FC1-DE04-424B-BF57-F8FBB00C8210}" type="datetimeFigureOut">
              <a:rPr lang="en-US" smtClean="0"/>
              <a:t>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442D6-44FD-D048-B01B-AC463431233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464996" y="9583264"/>
            <a:ext cx="21419979"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514975" y="9583264"/>
            <a:ext cx="21419979"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585FC1-DE04-424B-BF57-F8FBB00C8210}" type="datetimeFigureOut">
              <a:rPr lang="en-US" smtClean="0"/>
              <a:t>12/7/22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442D6-44FD-D048-B01B-AC463431233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71561" y="1916661"/>
            <a:ext cx="43469957" cy="6958285"/>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71567" y="8824938"/>
            <a:ext cx="21321538" cy="4324966"/>
          </a:xfrm>
        </p:spPr>
        <p:txBody>
          <a:bodyPr anchor="b"/>
          <a:lstStyle>
            <a:lvl1pPr marL="0" indent="0">
              <a:buNone/>
              <a:defRPr sz="12598" b="1"/>
            </a:lvl1pPr>
            <a:lvl2pPr marL="2399980" indent="0">
              <a:buNone/>
              <a:defRPr sz="10499" b="1"/>
            </a:lvl2pPr>
            <a:lvl3pPr marL="4799960" indent="0">
              <a:buNone/>
              <a:defRPr sz="9449" b="1"/>
            </a:lvl3pPr>
            <a:lvl4pPr marL="7199940" indent="0">
              <a:buNone/>
              <a:defRPr sz="8399" b="1"/>
            </a:lvl4pPr>
            <a:lvl5pPr marL="9599920" indent="0">
              <a:buNone/>
              <a:defRPr sz="8399" b="1"/>
            </a:lvl5pPr>
            <a:lvl6pPr marL="11999900" indent="0">
              <a:buNone/>
              <a:defRPr sz="8399" b="1"/>
            </a:lvl6pPr>
            <a:lvl7pPr marL="14399880" indent="0">
              <a:buNone/>
              <a:defRPr sz="8399" b="1"/>
            </a:lvl7pPr>
            <a:lvl8pPr marL="16799860" indent="0">
              <a:buNone/>
              <a:defRPr sz="8399" b="1"/>
            </a:lvl8pPr>
            <a:lvl9pPr marL="19199840" indent="0">
              <a:buNone/>
              <a:defRPr sz="8399" b="1"/>
            </a:lvl9pPr>
          </a:lstStyle>
          <a:p>
            <a:pPr lvl="0"/>
            <a:r>
              <a:rPr lang="en-US"/>
              <a:t>Click to edit Master text styles</a:t>
            </a:r>
          </a:p>
        </p:txBody>
      </p:sp>
      <p:sp>
        <p:nvSpPr>
          <p:cNvPr id="4" name="Content Placeholder 3"/>
          <p:cNvSpPr>
            <a:spLocks noGrp="1"/>
          </p:cNvSpPr>
          <p:nvPr>
            <p:ph sz="half" idx="2"/>
          </p:nvPr>
        </p:nvSpPr>
        <p:spPr>
          <a:xfrm>
            <a:off x="3471567" y="13149904"/>
            <a:ext cx="21321538"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514978" y="8824938"/>
            <a:ext cx="21426543" cy="4324966"/>
          </a:xfrm>
        </p:spPr>
        <p:txBody>
          <a:bodyPr anchor="b"/>
          <a:lstStyle>
            <a:lvl1pPr marL="0" indent="0">
              <a:buNone/>
              <a:defRPr sz="12598" b="1"/>
            </a:lvl1pPr>
            <a:lvl2pPr marL="2399980" indent="0">
              <a:buNone/>
              <a:defRPr sz="10499" b="1"/>
            </a:lvl2pPr>
            <a:lvl3pPr marL="4799960" indent="0">
              <a:buNone/>
              <a:defRPr sz="9449" b="1"/>
            </a:lvl3pPr>
            <a:lvl4pPr marL="7199940" indent="0">
              <a:buNone/>
              <a:defRPr sz="8399" b="1"/>
            </a:lvl4pPr>
            <a:lvl5pPr marL="9599920" indent="0">
              <a:buNone/>
              <a:defRPr sz="8399" b="1"/>
            </a:lvl5pPr>
            <a:lvl6pPr marL="11999900" indent="0">
              <a:buNone/>
              <a:defRPr sz="8399" b="1"/>
            </a:lvl6pPr>
            <a:lvl7pPr marL="14399880" indent="0">
              <a:buNone/>
              <a:defRPr sz="8399" b="1"/>
            </a:lvl7pPr>
            <a:lvl8pPr marL="16799860" indent="0">
              <a:buNone/>
              <a:defRPr sz="8399" b="1"/>
            </a:lvl8pPr>
            <a:lvl9pPr marL="19199840" indent="0">
              <a:buNone/>
              <a:defRPr sz="8399" b="1"/>
            </a:lvl9pPr>
          </a:lstStyle>
          <a:p>
            <a:pPr lvl="0"/>
            <a:r>
              <a:rPr lang="en-US"/>
              <a:t>Click to edit Master text styles</a:t>
            </a:r>
          </a:p>
        </p:txBody>
      </p:sp>
      <p:sp>
        <p:nvSpPr>
          <p:cNvPr id="6" name="Content Placeholder 5"/>
          <p:cNvSpPr>
            <a:spLocks noGrp="1"/>
          </p:cNvSpPr>
          <p:nvPr>
            <p:ph sz="quarter" idx="4"/>
          </p:nvPr>
        </p:nvSpPr>
        <p:spPr>
          <a:xfrm>
            <a:off x="25514978" y="13149904"/>
            <a:ext cx="21426543"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585FC1-DE04-424B-BF57-F8FBB00C8210}" type="datetimeFigureOut">
              <a:rPr lang="en-US" smtClean="0"/>
              <a:t>12/7/22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2442D6-44FD-D048-B01B-AC463431233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585FC1-DE04-424B-BF57-F8FBB00C8210}" type="datetimeFigureOut">
              <a:rPr lang="en-US" smtClean="0"/>
              <a:t>12/7/22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2442D6-44FD-D048-B01B-AC463431233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85FC1-DE04-424B-BF57-F8FBB00C8210}" type="datetimeFigureOut">
              <a:rPr lang="en-US" smtClean="0"/>
              <a:t>12/7/22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2442D6-44FD-D048-B01B-AC463431233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1561" y="2399982"/>
            <a:ext cx="16255296" cy="8399939"/>
          </a:xfrm>
        </p:spPr>
        <p:txBody>
          <a:bodyPr anchor="b"/>
          <a:lstStyle>
            <a:lvl1pPr>
              <a:defRPr sz="16798"/>
            </a:lvl1pPr>
          </a:lstStyle>
          <a:p>
            <a:r>
              <a:rPr lang="en-US"/>
              <a:t>Click to edit Master title style</a:t>
            </a:r>
            <a:endParaRPr lang="en-US" dirty="0"/>
          </a:p>
        </p:txBody>
      </p:sp>
      <p:sp>
        <p:nvSpPr>
          <p:cNvPr id="3" name="Content Placeholder 2"/>
          <p:cNvSpPr>
            <a:spLocks noGrp="1"/>
          </p:cNvSpPr>
          <p:nvPr>
            <p:ph idx="1"/>
          </p:nvPr>
        </p:nvSpPr>
        <p:spPr>
          <a:xfrm>
            <a:off x="21426543" y="5183304"/>
            <a:ext cx="25514975" cy="25583147"/>
          </a:xfrm>
        </p:spPr>
        <p:txBody>
          <a:bodyPr/>
          <a:lstStyle>
            <a:lvl1pPr>
              <a:defRPr sz="16798"/>
            </a:lvl1pPr>
            <a:lvl2pPr>
              <a:defRPr sz="14698"/>
            </a:lvl2pPr>
            <a:lvl3pPr>
              <a:defRPr sz="12598"/>
            </a:lvl3pPr>
            <a:lvl4pPr>
              <a:defRPr sz="10499"/>
            </a:lvl4pPr>
            <a:lvl5pPr>
              <a:defRPr sz="10499"/>
            </a:lvl5pPr>
            <a:lvl6pPr>
              <a:defRPr sz="10499"/>
            </a:lvl6pPr>
            <a:lvl7pPr>
              <a:defRPr sz="10499"/>
            </a:lvl7pPr>
            <a:lvl8pPr>
              <a:defRPr sz="10499"/>
            </a:lvl8pPr>
            <a:lvl9pPr>
              <a:defRPr sz="104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71561" y="10799922"/>
            <a:ext cx="16255296" cy="20008190"/>
          </a:xfrm>
        </p:spPr>
        <p:txBody>
          <a:bodyPr/>
          <a:lstStyle>
            <a:lvl1pPr marL="0" indent="0">
              <a:buNone/>
              <a:defRPr sz="8399"/>
            </a:lvl1pPr>
            <a:lvl2pPr marL="2399980" indent="0">
              <a:buNone/>
              <a:defRPr sz="7349"/>
            </a:lvl2pPr>
            <a:lvl3pPr marL="4799960" indent="0">
              <a:buNone/>
              <a:defRPr sz="6299"/>
            </a:lvl3pPr>
            <a:lvl4pPr marL="7199940" indent="0">
              <a:buNone/>
              <a:defRPr sz="5249"/>
            </a:lvl4pPr>
            <a:lvl5pPr marL="9599920" indent="0">
              <a:buNone/>
              <a:defRPr sz="5249"/>
            </a:lvl5pPr>
            <a:lvl6pPr marL="11999900" indent="0">
              <a:buNone/>
              <a:defRPr sz="5249"/>
            </a:lvl6pPr>
            <a:lvl7pPr marL="14399880" indent="0">
              <a:buNone/>
              <a:defRPr sz="5249"/>
            </a:lvl7pPr>
            <a:lvl8pPr marL="16799860" indent="0">
              <a:buNone/>
              <a:defRPr sz="5249"/>
            </a:lvl8pPr>
            <a:lvl9pPr marL="19199840" indent="0">
              <a:buNone/>
              <a:defRPr sz="5249"/>
            </a:lvl9pPr>
          </a:lstStyle>
          <a:p>
            <a:pPr lvl="0"/>
            <a:r>
              <a:rPr lang="en-US"/>
              <a:t>Click to edit Master text styles</a:t>
            </a:r>
          </a:p>
        </p:txBody>
      </p:sp>
      <p:sp>
        <p:nvSpPr>
          <p:cNvPr id="5" name="Date Placeholder 4"/>
          <p:cNvSpPr>
            <a:spLocks noGrp="1"/>
          </p:cNvSpPr>
          <p:nvPr>
            <p:ph type="dt" sz="half" idx="10"/>
          </p:nvPr>
        </p:nvSpPr>
        <p:spPr/>
        <p:txBody>
          <a:bodyPr/>
          <a:lstStyle/>
          <a:p>
            <a:fld id="{3E585FC1-DE04-424B-BF57-F8FBB00C8210}" type="datetimeFigureOut">
              <a:rPr lang="en-US" smtClean="0"/>
              <a:t>12/7/22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442D6-44FD-D048-B01B-AC463431233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1561" y="2399982"/>
            <a:ext cx="16255296" cy="8399939"/>
          </a:xfrm>
        </p:spPr>
        <p:txBody>
          <a:bodyPr anchor="b"/>
          <a:lstStyle>
            <a:lvl1pPr>
              <a:defRPr sz="16798"/>
            </a:lvl1pPr>
          </a:lstStyle>
          <a:p>
            <a:r>
              <a:rPr lang="en-US"/>
              <a:t>Click to edit Master title style</a:t>
            </a:r>
            <a:endParaRPr lang="en-US" dirty="0"/>
          </a:p>
        </p:txBody>
      </p:sp>
      <p:sp>
        <p:nvSpPr>
          <p:cNvPr id="3" name="Picture Placeholder 2"/>
          <p:cNvSpPr>
            <a:spLocks noGrp="1" noChangeAspect="1"/>
          </p:cNvSpPr>
          <p:nvPr>
            <p:ph type="pic" idx="1"/>
          </p:nvPr>
        </p:nvSpPr>
        <p:spPr>
          <a:xfrm>
            <a:off x="21426543" y="5183304"/>
            <a:ext cx="25514975" cy="25583147"/>
          </a:xfrm>
        </p:spPr>
        <p:txBody>
          <a:bodyPr anchor="t"/>
          <a:lstStyle>
            <a:lvl1pPr marL="0" indent="0">
              <a:buNone/>
              <a:defRPr sz="16798"/>
            </a:lvl1pPr>
            <a:lvl2pPr marL="2399980" indent="0">
              <a:buNone/>
              <a:defRPr sz="14698"/>
            </a:lvl2pPr>
            <a:lvl3pPr marL="4799960" indent="0">
              <a:buNone/>
              <a:defRPr sz="12598"/>
            </a:lvl3pPr>
            <a:lvl4pPr marL="7199940" indent="0">
              <a:buNone/>
              <a:defRPr sz="10499"/>
            </a:lvl4pPr>
            <a:lvl5pPr marL="9599920" indent="0">
              <a:buNone/>
              <a:defRPr sz="10499"/>
            </a:lvl5pPr>
            <a:lvl6pPr marL="11999900" indent="0">
              <a:buNone/>
              <a:defRPr sz="10499"/>
            </a:lvl6pPr>
            <a:lvl7pPr marL="14399880" indent="0">
              <a:buNone/>
              <a:defRPr sz="10499"/>
            </a:lvl7pPr>
            <a:lvl8pPr marL="16799860" indent="0">
              <a:buNone/>
              <a:defRPr sz="10499"/>
            </a:lvl8pPr>
            <a:lvl9pPr marL="19199840" indent="0">
              <a:buNone/>
              <a:defRPr sz="10499"/>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471561" y="10799922"/>
            <a:ext cx="16255296" cy="20008190"/>
          </a:xfrm>
        </p:spPr>
        <p:txBody>
          <a:bodyPr/>
          <a:lstStyle>
            <a:lvl1pPr marL="0" indent="0">
              <a:buNone/>
              <a:defRPr sz="8399"/>
            </a:lvl1pPr>
            <a:lvl2pPr marL="2399980" indent="0">
              <a:buNone/>
              <a:defRPr sz="7349"/>
            </a:lvl2pPr>
            <a:lvl3pPr marL="4799960" indent="0">
              <a:buNone/>
              <a:defRPr sz="6299"/>
            </a:lvl3pPr>
            <a:lvl4pPr marL="7199940" indent="0">
              <a:buNone/>
              <a:defRPr sz="5249"/>
            </a:lvl4pPr>
            <a:lvl5pPr marL="9599920" indent="0">
              <a:buNone/>
              <a:defRPr sz="5249"/>
            </a:lvl5pPr>
            <a:lvl6pPr marL="11999900" indent="0">
              <a:buNone/>
              <a:defRPr sz="5249"/>
            </a:lvl6pPr>
            <a:lvl7pPr marL="14399880" indent="0">
              <a:buNone/>
              <a:defRPr sz="5249"/>
            </a:lvl7pPr>
            <a:lvl8pPr marL="16799860" indent="0">
              <a:buNone/>
              <a:defRPr sz="5249"/>
            </a:lvl8pPr>
            <a:lvl9pPr marL="19199840" indent="0">
              <a:buNone/>
              <a:defRPr sz="5249"/>
            </a:lvl9pPr>
          </a:lstStyle>
          <a:p>
            <a:pPr lvl="0"/>
            <a:r>
              <a:rPr lang="en-US"/>
              <a:t>Click to edit Master text styles</a:t>
            </a:r>
          </a:p>
        </p:txBody>
      </p:sp>
      <p:sp>
        <p:nvSpPr>
          <p:cNvPr id="5" name="Date Placeholder 4"/>
          <p:cNvSpPr>
            <a:spLocks noGrp="1"/>
          </p:cNvSpPr>
          <p:nvPr>
            <p:ph type="dt" sz="half" idx="10"/>
          </p:nvPr>
        </p:nvSpPr>
        <p:spPr/>
        <p:txBody>
          <a:bodyPr/>
          <a:lstStyle/>
          <a:p>
            <a:fld id="{3E585FC1-DE04-424B-BF57-F8FBB00C8210}" type="datetimeFigureOut">
              <a:rPr lang="en-US" smtClean="0"/>
              <a:t>12/7/22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442D6-44FD-D048-B01B-AC463431233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64997" y="1916661"/>
            <a:ext cx="43469957" cy="69582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64997" y="9583264"/>
            <a:ext cx="43469957" cy="228415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464996" y="33366432"/>
            <a:ext cx="11339989" cy="1916653"/>
          </a:xfrm>
          <a:prstGeom prst="rect">
            <a:avLst/>
          </a:prstGeom>
        </p:spPr>
        <p:txBody>
          <a:bodyPr vert="horz" lIns="91440" tIns="45720" rIns="91440" bIns="45720" rtlCol="0" anchor="ctr"/>
          <a:lstStyle>
            <a:lvl1pPr algn="l">
              <a:defRPr sz="6299">
                <a:solidFill>
                  <a:schemeClr val="tx1">
                    <a:tint val="75000"/>
                  </a:schemeClr>
                </a:solidFill>
              </a:defRPr>
            </a:lvl1pPr>
          </a:lstStyle>
          <a:p>
            <a:fld id="{3E585FC1-DE04-424B-BF57-F8FBB00C8210}" type="datetimeFigureOut">
              <a:rPr lang="en-US" smtClean="0"/>
              <a:t>12/7/22</a:t>
            </a:fld>
            <a:endParaRPr lang="en-US"/>
          </a:p>
        </p:txBody>
      </p:sp>
      <p:sp>
        <p:nvSpPr>
          <p:cNvPr id="5" name="Footer Placeholder 4"/>
          <p:cNvSpPr>
            <a:spLocks noGrp="1"/>
          </p:cNvSpPr>
          <p:nvPr>
            <p:ph type="ftr" sz="quarter" idx="3"/>
          </p:nvPr>
        </p:nvSpPr>
        <p:spPr>
          <a:xfrm>
            <a:off x="16694984" y="33366432"/>
            <a:ext cx="17009983" cy="1916653"/>
          </a:xfrm>
          <a:prstGeom prst="rect">
            <a:avLst/>
          </a:prstGeom>
        </p:spPr>
        <p:txBody>
          <a:bodyPr vert="horz" lIns="91440" tIns="45720" rIns="91440" bIns="45720" rtlCol="0" anchor="ctr"/>
          <a:lstStyle>
            <a:lvl1pPr algn="ctr">
              <a:defRPr sz="62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5594965" y="33366432"/>
            <a:ext cx="11339989" cy="1916653"/>
          </a:xfrm>
          <a:prstGeom prst="rect">
            <a:avLst/>
          </a:prstGeom>
        </p:spPr>
        <p:txBody>
          <a:bodyPr vert="horz" lIns="91440" tIns="45720" rIns="91440" bIns="45720" rtlCol="0" anchor="ctr"/>
          <a:lstStyle>
            <a:lvl1pPr algn="r">
              <a:defRPr sz="6299">
                <a:solidFill>
                  <a:schemeClr val="tx1">
                    <a:tint val="75000"/>
                  </a:schemeClr>
                </a:solidFill>
              </a:defRPr>
            </a:lvl1pPr>
          </a:lstStyle>
          <a:p>
            <a:fld id="{232442D6-44FD-D048-B01B-AC4634312333}" type="slidenum">
              <a:rPr lang="en-US" smtClean="0"/>
              <a:t>‹#›</a:t>
            </a:fld>
            <a:endParaRPr lang="en-US"/>
          </a:p>
        </p:txBody>
      </p:sp>
    </p:spTree>
    <p:extLst>
      <p:ext uri="{BB962C8B-B14F-4D97-AF65-F5344CB8AC3E}">
        <p14:creationId xmlns:p14="http://schemas.microsoft.com/office/powerpoint/2010/main" val="406250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799960" rtl="0" eaLnBrk="1" latinLnBrk="0" hangingPunct="1">
        <a:lnSpc>
          <a:spcPct val="90000"/>
        </a:lnSpc>
        <a:spcBef>
          <a:spcPct val="0"/>
        </a:spcBef>
        <a:buNone/>
        <a:defRPr sz="23097" kern="1200">
          <a:solidFill>
            <a:schemeClr val="tx1"/>
          </a:solidFill>
          <a:latin typeface="+mj-lt"/>
          <a:ea typeface="+mj-ea"/>
          <a:cs typeface="+mj-cs"/>
        </a:defRPr>
      </a:lvl1pPr>
    </p:titleStyle>
    <p:bodyStyle>
      <a:lvl1pPr marL="1199990" indent="-1199990" algn="l" defTabSz="4799960" rtl="0" eaLnBrk="1" latinLnBrk="0" hangingPunct="1">
        <a:lnSpc>
          <a:spcPct val="90000"/>
        </a:lnSpc>
        <a:spcBef>
          <a:spcPts val="5249"/>
        </a:spcBef>
        <a:buFont typeface="Arial" panose="020B0604020202020204" pitchFamily="34" charset="0"/>
        <a:buChar char="•"/>
        <a:defRPr sz="14698" kern="1200">
          <a:solidFill>
            <a:schemeClr val="tx1"/>
          </a:solidFill>
          <a:latin typeface="+mn-lt"/>
          <a:ea typeface="+mn-ea"/>
          <a:cs typeface="+mn-cs"/>
        </a:defRPr>
      </a:lvl1pPr>
      <a:lvl2pPr marL="3599970" indent="-1199990" algn="l" defTabSz="4799960" rtl="0" eaLnBrk="1" latinLnBrk="0" hangingPunct="1">
        <a:lnSpc>
          <a:spcPct val="90000"/>
        </a:lnSpc>
        <a:spcBef>
          <a:spcPts val="2625"/>
        </a:spcBef>
        <a:buFont typeface="Arial" panose="020B0604020202020204" pitchFamily="34" charset="0"/>
        <a:buChar char="•"/>
        <a:defRPr sz="12598" kern="1200">
          <a:solidFill>
            <a:schemeClr val="tx1"/>
          </a:solidFill>
          <a:latin typeface="+mn-lt"/>
          <a:ea typeface="+mn-ea"/>
          <a:cs typeface="+mn-cs"/>
        </a:defRPr>
      </a:lvl2pPr>
      <a:lvl3pPr marL="5999950" indent="-1199990" algn="l" defTabSz="4799960" rtl="0" eaLnBrk="1" latinLnBrk="0" hangingPunct="1">
        <a:lnSpc>
          <a:spcPct val="90000"/>
        </a:lnSpc>
        <a:spcBef>
          <a:spcPts val="2625"/>
        </a:spcBef>
        <a:buFont typeface="Arial" panose="020B0604020202020204" pitchFamily="34" charset="0"/>
        <a:buChar char="•"/>
        <a:defRPr sz="10499" kern="1200">
          <a:solidFill>
            <a:schemeClr val="tx1"/>
          </a:solidFill>
          <a:latin typeface="+mn-lt"/>
          <a:ea typeface="+mn-ea"/>
          <a:cs typeface="+mn-cs"/>
        </a:defRPr>
      </a:lvl3pPr>
      <a:lvl4pPr marL="8399930" indent="-1199990" algn="l" defTabSz="4799960" rtl="0" eaLnBrk="1" latinLnBrk="0" hangingPunct="1">
        <a:lnSpc>
          <a:spcPct val="90000"/>
        </a:lnSpc>
        <a:spcBef>
          <a:spcPts val="2625"/>
        </a:spcBef>
        <a:buFont typeface="Arial" panose="020B0604020202020204" pitchFamily="34" charset="0"/>
        <a:buChar char="•"/>
        <a:defRPr sz="9449" kern="1200">
          <a:solidFill>
            <a:schemeClr val="tx1"/>
          </a:solidFill>
          <a:latin typeface="+mn-lt"/>
          <a:ea typeface="+mn-ea"/>
          <a:cs typeface="+mn-cs"/>
        </a:defRPr>
      </a:lvl4pPr>
      <a:lvl5pPr marL="10799910" indent="-1199990" algn="l" defTabSz="4799960" rtl="0" eaLnBrk="1" latinLnBrk="0" hangingPunct="1">
        <a:lnSpc>
          <a:spcPct val="90000"/>
        </a:lnSpc>
        <a:spcBef>
          <a:spcPts val="2625"/>
        </a:spcBef>
        <a:buFont typeface="Arial" panose="020B0604020202020204" pitchFamily="34" charset="0"/>
        <a:buChar char="•"/>
        <a:defRPr sz="9449" kern="1200">
          <a:solidFill>
            <a:schemeClr val="tx1"/>
          </a:solidFill>
          <a:latin typeface="+mn-lt"/>
          <a:ea typeface="+mn-ea"/>
          <a:cs typeface="+mn-cs"/>
        </a:defRPr>
      </a:lvl5pPr>
      <a:lvl6pPr marL="13199890" indent="-1199990" algn="l" defTabSz="4799960" rtl="0" eaLnBrk="1" latinLnBrk="0" hangingPunct="1">
        <a:lnSpc>
          <a:spcPct val="90000"/>
        </a:lnSpc>
        <a:spcBef>
          <a:spcPts val="2625"/>
        </a:spcBef>
        <a:buFont typeface="Arial" panose="020B0604020202020204" pitchFamily="34" charset="0"/>
        <a:buChar char="•"/>
        <a:defRPr sz="9449" kern="1200">
          <a:solidFill>
            <a:schemeClr val="tx1"/>
          </a:solidFill>
          <a:latin typeface="+mn-lt"/>
          <a:ea typeface="+mn-ea"/>
          <a:cs typeface="+mn-cs"/>
        </a:defRPr>
      </a:lvl6pPr>
      <a:lvl7pPr marL="15599870" indent="-1199990" algn="l" defTabSz="4799960" rtl="0" eaLnBrk="1" latinLnBrk="0" hangingPunct="1">
        <a:lnSpc>
          <a:spcPct val="90000"/>
        </a:lnSpc>
        <a:spcBef>
          <a:spcPts val="2625"/>
        </a:spcBef>
        <a:buFont typeface="Arial" panose="020B0604020202020204" pitchFamily="34" charset="0"/>
        <a:buChar char="•"/>
        <a:defRPr sz="9449" kern="1200">
          <a:solidFill>
            <a:schemeClr val="tx1"/>
          </a:solidFill>
          <a:latin typeface="+mn-lt"/>
          <a:ea typeface="+mn-ea"/>
          <a:cs typeface="+mn-cs"/>
        </a:defRPr>
      </a:lvl7pPr>
      <a:lvl8pPr marL="17999850" indent="-1199990" algn="l" defTabSz="4799960" rtl="0" eaLnBrk="1" latinLnBrk="0" hangingPunct="1">
        <a:lnSpc>
          <a:spcPct val="90000"/>
        </a:lnSpc>
        <a:spcBef>
          <a:spcPts val="2625"/>
        </a:spcBef>
        <a:buFont typeface="Arial" panose="020B0604020202020204" pitchFamily="34" charset="0"/>
        <a:buChar char="•"/>
        <a:defRPr sz="9449" kern="1200">
          <a:solidFill>
            <a:schemeClr val="tx1"/>
          </a:solidFill>
          <a:latin typeface="+mn-lt"/>
          <a:ea typeface="+mn-ea"/>
          <a:cs typeface="+mn-cs"/>
        </a:defRPr>
      </a:lvl8pPr>
      <a:lvl9pPr marL="20399830" indent="-1199990" algn="l" defTabSz="4799960" rtl="0" eaLnBrk="1" latinLnBrk="0" hangingPunct="1">
        <a:lnSpc>
          <a:spcPct val="90000"/>
        </a:lnSpc>
        <a:spcBef>
          <a:spcPts val="2625"/>
        </a:spcBef>
        <a:buFont typeface="Arial" panose="020B0604020202020204" pitchFamily="34" charset="0"/>
        <a:buChar char="•"/>
        <a:defRPr sz="9449" kern="1200">
          <a:solidFill>
            <a:schemeClr val="tx1"/>
          </a:solidFill>
          <a:latin typeface="+mn-lt"/>
          <a:ea typeface="+mn-ea"/>
          <a:cs typeface="+mn-cs"/>
        </a:defRPr>
      </a:lvl9pPr>
    </p:bodyStyle>
    <p:otherStyle>
      <a:defPPr>
        <a:defRPr lang="en-US"/>
      </a:defPPr>
      <a:lvl1pPr marL="0" algn="l" defTabSz="4799960" rtl="0" eaLnBrk="1" latinLnBrk="0" hangingPunct="1">
        <a:defRPr sz="9449" kern="1200">
          <a:solidFill>
            <a:schemeClr val="tx1"/>
          </a:solidFill>
          <a:latin typeface="+mn-lt"/>
          <a:ea typeface="+mn-ea"/>
          <a:cs typeface="+mn-cs"/>
        </a:defRPr>
      </a:lvl1pPr>
      <a:lvl2pPr marL="2399980" algn="l" defTabSz="4799960" rtl="0" eaLnBrk="1" latinLnBrk="0" hangingPunct="1">
        <a:defRPr sz="9449" kern="1200">
          <a:solidFill>
            <a:schemeClr val="tx1"/>
          </a:solidFill>
          <a:latin typeface="+mn-lt"/>
          <a:ea typeface="+mn-ea"/>
          <a:cs typeface="+mn-cs"/>
        </a:defRPr>
      </a:lvl2pPr>
      <a:lvl3pPr marL="4799960" algn="l" defTabSz="4799960" rtl="0" eaLnBrk="1" latinLnBrk="0" hangingPunct="1">
        <a:defRPr sz="9449" kern="1200">
          <a:solidFill>
            <a:schemeClr val="tx1"/>
          </a:solidFill>
          <a:latin typeface="+mn-lt"/>
          <a:ea typeface="+mn-ea"/>
          <a:cs typeface="+mn-cs"/>
        </a:defRPr>
      </a:lvl3pPr>
      <a:lvl4pPr marL="7199940" algn="l" defTabSz="4799960" rtl="0" eaLnBrk="1" latinLnBrk="0" hangingPunct="1">
        <a:defRPr sz="9449" kern="1200">
          <a:solidFill>
            <a:schemeClr val="tx1"/>
          </a:solidFill>
          <a:latin typeface="+mn-lt"/>
          <a:ea typeface="+mn-ea"/>
          <a:cs typeface="+mn-cs"/>
        </a:defRPr>
      </a:lvl4pPr>
      <a:lvl5pPr marL="9599920" algn="l" defTabSz="4799960" rtl="0" eaLnBrk="1" latinLnBrk="0" hangingPunct="1">
        <a:defRPr sz="9449" kern="1200">
          <a:solidFill>
            <a:schemeClr val="tx1"/>
          </a:solidFill>
          <a:latin typeface="+mn-lt"/>
          <a:ea typeface="+mn-ea"/>
          <a:cs typeface="+mn-cs"/>
        </a:defRPr>
      </a:lvl5pPr>
      <a:lvl6pPr marL="11999900" algn="l" defTabSz="4799960" rtl="0" eaLnBrk="1" latinLnBrk="0" hangingPunct="1">
        <a:defRPr sz="9449" kern="1200">
          <a:solidFill>
            <a:schemeClr val="tx1"/>
          </a:solidFill>
          <a:latin typeface="+mn-lt"/>
          <a:ea typeface="+mn-ea"/>
          <a:cs typeface="+mn-cs"/>
        </a:defRPr>
      </a:lvl6pPr>
      <a:lvl7pPr marL="14399880" algn="l" defTabSz="4799960" rtl="0" eaLnBrk="1" latinLnBrk="0" hangingPunct="1">
        <a:defRPr sz="9449" kern="1200">
          <a:solidFill>
            <a:schemeClr val="tx1"/>
          </a:solidFill>
          <a:latin typeface="+mn-lt"/>
          <a:ea typeface="+mn-ea"/>
          <a:cs typeface="+mn-cs"/>
        </a:defRPr>
      </a:lvl7pPr>
      <a:lvl8pPr marL="16799860" algn="l" defTabSz="4799960" rtl="0" eaLnBrk="1" latinLnBrk="0" hangingPunct="1">
        <a:defRPr sz="9449" kern="1200">
          <a:solidFill>
            <a:schemeClr val="tx1"/>
          </a:solidFill>
          <a:latin typeface="+mn-lt"/>
          <a:ea typeface="+mn-ea"/>
          <a:cs typeface="+mn-cs"/>
        </a:defRPr>
      </a:lvl8pPr>
      <a:lvl9pPr marL="19199840" algn="l" defTabSz="4799960" rtl="0" eaLnBrk="1" latinLnBrk="0" hangingPunct="1">
        <a:defRPr sz="94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tiff"/><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emf"/><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p:cNvSpPr/>
          <p:nvPr/>
        </p:nvSpPr>
        <p:spPr>
          <a:xfrm>
            <a:off x="39089363" y="16875044"/>
            <a:ext cx="4490661" cy="795225"/>
          </a:xfrm>
          <a:prstGeom prst="roundRect">
            <a:avLst/>
          </a:prstGeom>
          <a:noFill/>
          <a:ln w="412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014146" y="23360810"/>
            <a:ext cx="4504651" cy="3571424"/>
          </a:xfrm>
          <a:prstGeom prst="rect">
            <a:avLst/>
          </a:prstGeom>
        </p:spPr>
      </p:pic>
      <p:pic>
        <p:nvPicPr>
          <p:cNvPr id="35" name="Picture 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52660" y="23325752"/>
            <a:ext cx="4353162" cy="3606482"/>
          </a:xfrm>
          <a:prstGeom prst="rect">
            <a:avLst/>
          </a:prstGeom>
        </p:spPr>
      </p:pic>
      <p:pic>
        <p:nvPicPr>
          <p:cNvPr id="27" name="Picture 26"/>
          <p:cNvPicPr>
            <a:picLocks noChangeAspect="1"/>
          </p:cNvPicPr>
          <p:nvPr/>
        </p:nvPicPr>
        <p:blipFill>
          <a:blip r:embed="rId4"/>
          <a:stretch>
            <a:fillRect/>
          </a:stretch>
        </p:blipFill>
        <p:spPr>
          <a:xfrm rot="928263">
            <a:off x="25487951" y="10677716"/>
            <a:ext cx="6078844" cy="5335316"/>
          </a:xfrm>
          <a:prstGeom prst="rect">
            <a:avLst/>
          </a:prstGeom>
        </p:spPr>
      </p:pic>
      <p:sp>
        <p:nvSpPr>
          <p:cNvPr id="88" name="Rounded Rectangle 87"/>
          <p:cNvSpPr/>
          <p:nvPr/>
        </p:nvSpPr>
        <p:spPr>
          <a:xfrm>
            <a:off x="33557018" y="29001741"/>
            <a:ext cx="14760313" cy="5228151"/>
          </a:xfrm>
          <a:prstGeom prst="roundRect">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909060" fontAlgn="auto">
              <a:spcBef>
                <a:spcPts val="0"/>
              </a:spcBef>
              <a:spcAft>
                <a:spcPts val="0"/>
              </a:spcAft>
              <a:defRPr/>
            </a:pPr>
            <a:endParaRPr lang="en-GB"/>
          </a:p>
        </p:txBody>
      </p:sp>
      <p:grpSp>
        <p:nvGrpSpPr>
          <p:cNvPr id="16" name="Group 15"/>
          <p:cNvGrpSpPr/>
          <p:nvPr/>
        </p:nvGrpSpPr>
        <p:grpSpPr>
          <a:xfrm>
            <a:off x="9375610" y="26491382"/>
            <a:ext cx="5700731" cy="8085619"/>
            <a:chOff x="25856573" y="7621741"/>
            <a:chExt cx="5700731" cy="8085619"/>
          </a:xfrm>
        </p:grpSpPr>
        <p:grpSp>
          <p:nvGrpSpPr>
            <p:cNvPr id="13" name="Group 12"/>
            <p:cNvGrpSpPr/>
            <p:nvPr/>
          </p:nvGrpSpPr>
          <p:grpSpPr>
            <a:xfrm rot="21065614">
              <a:off x="25856573" y="7621741"/>
              <a:ext cx="5700731" cy="8085619"/>
              <a:chOff x="25517921" y="7621741"/>
              <a:chExt cx="5700731" cy="8085619"/>
            </a:xfrm>
          </p:grpSpPr>
          <p:pic>
            <p:nvPicPr>
              <p:cNvPr id="187" name="Picture 186"/>
              <p:cNvPicPr>
                <a:picLocks noChangeAspect="1"/>
              </p:cNvPicPr>
              <p:nvPr/>
            </p:nvPicPr>
            <p:blipFill>
              <a:blip r:embed="rId5"/>
              <a:stretch>
                <a:fillRect/>
              </a:stretch>
            </p:blipFill>
            <p:spPr>
              <a:xfrm rot="21137441" flipH="1">
                <a:off x="25517921" y="7621741"/>
                <a:ext cx="5700731" cy="8085619"/>
              </a:xfrm>
              <a:prstGeom prst="rect">
                <a:avLst/>
              </a:prstGeom>
            </p:spPr>
          </p:pic>
          <p:grpSp>
            <p:nvGrpSpPr>
              <p:cNvPr id="188" name="Group 187"/>
              <p:cNvGrpSpPr>
                <a:grpSpLocks noChangeAspect="1"/>
              </p:cNvGrpSpPr>
              <p:nvPr/>
            </p:nvGrpSpPr>
            <p:grpSpPr>
              <a:xfrm rot="21073466">
                <a:off x="27713880" y="11639338"/>
                <a:ext cx="1871850" cy="1872959"/>
                <a:chOff x="1105647" y="4099858"/>
                <a:chExt cx="2532531" cy="2534030"/>
              </a:xfrm>
              <a:solidFill>
                <a:schemeClr val="tx1"/>
              </a:solidFill>
            </p:grpSpPr>
            <p:sp>
              <p:nvSpPr>
                <p:cNvPr id="189" name="Oval 188"/>
                <p:cNvSpPr/>
                <p:nvPr/>
              </p:nvSpPr>
              <p:spPr>
                <a:xfrm>
                  <a:off x="1105647" y="4101352"/>
                  <a:ext cx="134471" cy="134471"/>
                </a:xfrm>
                <a:prstGeom prst="ellipse">
                  <a:avLst/>
                </a:prstGeom>
                <a:grpFill/>
                <a:ln w="222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0" name="Oval 189"/>
                <p:cNvSpPr/>
                <p:nvPr/>
              </p:nvSpPr>
              <p:spPr>
                <a:xfrm>
                  <a:off x="2303930" y="4104341"/>
                  <a:ext cx="134471" cy="134471"/>
                </a:xfrm>
                <a:prstGeom prst="ellipse">
                  <a:avLst/>
                </a:prstGeom>
                <a:grpFill/>
                <a:ln w="222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1" name="Oval 190"/>
                <p:cNvSpPr/>
                <p:nvPr/>
              </p:nvSpPr>
              <p:spPr>
                <a:xfrm>
                  <a:off x="2303930" y="5304114"/>
                  <a:ext cx="134471" cy="134471"/>
                </a:xfrm>
                <a:prstGeom prst="ellipse">
                  <a:avLst/>
                </a:prstGeom>
                <a:grpFill/>
                <a:ln w="222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2" name="Oval 191"/>
                <p:cNvSpPr/>
                <p:nvPr/>
              </p:nvSpPr>
              <p:spPr>
                <a:xfrm>
                  <a:off x="3503707" y="4099858"/>
                  <a:ext cx="134471" cy="134471"/>
                </a:xfrm>
                <a:prstGeom prst="ellipse">
                  <a:avLst/>
                </a:prstGeom>
                <a:grpFill/>
                <a:ln w="222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3" name="Oval 192"/>
                <p:cNvSpPr/>
                <p:nvPr/>
              </p:nvSpPr>
              <p:spPr>
                <a:xfrm>
                  <a:off x="3503707" y="5310091"/>
                  <a:ext cx="134471" cy="134471"/>
                </a:xfrm>
                <a:prstGeom prst="ellipse">
                  <a:avLst/>
                </a:prstGeom>
                <a:grpFill/>
                <a:ln w="222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4" name="Oval 193"/>
                <p:cNvSpPr/>
                <p:nvPr/>
              </p:nvSpPr>
              <p:spPr>
                <a:xfrm>
                  <a:off x="1105647" y="5304112"/>
                  <a:ext cx="134471" cy="134471"/>
                </a:xfrm>
                <a:prstGeom prst="ellipse">
                  <a:avLst/>
                </a:prstGeom>
                <a:grpFill/>
                <a:ln w="222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5" name="Oval 194"/>
                <p:cNvSpPr/>
                <p:nvPr/>
              </p:nvSpPr>
              <p:spPr>
                <a:xfrm>
                  <a:off x="3503707" y="6499409"/>
                  <a:ext cx="134471" cy="134471"/>
                </a:xfrm>
                <a:prstGeom prst="ellipse">
                  <a:avLst/>
                </a:prstGeom>
                <a:grpFill/>
                <a:ln w="222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6" name="Oval 195"/>
                <p:cNvSpPr/>
                <p:nvPr/>
              </p:nvSpPr>
              <p:spPr>
                <a:xfrm>
                  <a:off x="1105647" y="6499417"/>
                  <a:ext cx="134471" cy="134471"/>
                </a:xfrm>
                <a:prstGeom prst="ellipse">
                  <a:avLst/>
                </a:prstGeom>
                <a:grpFill/>
                <a:ln w="222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7" name="Oval 196"/>
                <p:cNvSpPr/>
                <p:nvPr/>
              </p:nvSpPr>
              <p:spPr>
                <a:xfrm>
                  <a:off x="2303928" y="6499411"/>
                  <a:ext cx="134471" cy="134471"/>
                </a:xfrm>
                <a:prstGeom prst="ellipse">
                  <a:avLst/>
                </a:prstGeom>
                <a:grpFill/>
                <a:ln w="222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
          <p:nvSpPr>
            <p:cNvPr id="15" name="Rectangle 14"/>
            <p:cNvSpPr/>
            <p:nvPr/>
          </p:nvSpPr>
          <p:spPr>
            <a:xfrm>
              <a:off x="27671448" y="11360767"/>
              <a:ext cx="557765" cy="523220"/>
            </a:xfrm>
            <a:prstGeom prst="rect">
              <a:avLst/>
            </a:prstGeom>
          </p:spPr>
          <p:txBody>
            <a:bodyPr wrap="none">
              <a:spAutoFit/>
            </a:bodyPr>
            <a:lstStyle/>
            <a:p>
              <a:r>
                <a:rPr lang="en-US" sz="2800" b="1" dirty="0"/>
                <a:t>P1</a:t>
              </a:r>
              <a:endParaRPr lang="en-GB" sz="2800" b="1" dirty="0"/>
            </a:p>
          </p:txBody>
        </p:sp>
        <p:sp>
          <p:nvSpPr>
            <p:cNvPr id="202" name="Rectangle 201"/>
            <p:cNvSpPr/>
            <p:nvPr/>
          </p:nvSpPr>
          <p:spPr>
            <a:xfrm>
              <a:off x="28578838" y="11151979"/>
              <a:ext cx="557765" cy="523220"/>
            </a:xfrm>
            <a:prstGeom prst="rect">
              <a:avLst/>
            </a:prstGeom>
          </p:spPr>
          <p:txBody>
            <a:bodyPr wrap="none">
              <a:spAutoFit/>
            </a:bodyPr>
            <a:lstStyle/>
            <a:p>
              <a:r>
                <a:rPr lang="en-US" sz="2800" b="1" dirty="0"/>
                <a:t>P2</a:t>
              </a:r>
              <a:endParaRPr lang="en-GB" sz="2800" b="1" dirty="0"/>
            </a:p>
          </p:txBody>
        </p:sp>
        <p:sp>
          <p:nvSpPr>
            <p:cNvPr id="203" name="Rectangle 202"/>
            <p:cNvSpPr/>
            <p:nvPr/>
          </p:nvSpPr>
          <p:spPr>
            <a:xfrm>
              <a:off x="29532295" y="10821515"/>
              <a:ext cx="557765" cy="523220"/>
            </a:xfrm>
            <a:prstGeom prst="rect">
              <a:avLst/>
            </a:prstGeom>
          </p:spPr>
          <p:txBody>
            <a:bodyPr wrap="none">
              <a:spAutoFit/>
            </a:bodyPr>
            <a:lstStyle/>
            <a:p>
              <a:r>
                <a:rPr lang="en-US" sz="2800" b="1" dirty="0"/>
                <a:t>P3</a:t>
              </a:r>
              <a:endParaRPr lang="en-GB" sz="2800" b="1" dirty="0"/>
            </a:p>
          </p:txBody>
        </p:sp>
      </p:grpSp>
      <p:sp>
        <p:nvSpPr>
          <p:cNvPr id="4" name="Title 1"/>
          <p:cNvSpPr txBox="1">
            <a:spLocks/>
          </p:cNvSpPr>
          <p:nvPr/>
        </p:nvSpPr>
        <p:spPr>
          <a:xfrm>
            <a:off x="2133600" y="357784"/>
            <a:ext cx="45018140" cy="17272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lt2"/>
          </a:fillRef>
          <a:effectRef idx="0">
            <a:scrgbClr r="0" g="0" b="0"/>
          </a:effectRef>
          <a:fontRef idx="major"/>
        </p:style>
        <p:txBody>
          <a:bodyPr lIns="390906" tIns="195453" rIns="390906" bIns="195453">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3909060" fontAlgn="auto">
              <a:spcAft>
                <a:spcPts val="0"/>
              </a:spcAft>
              <a:defRPr/>
            </a:pPr>
            <a:r>
              <a:rPr lang="en-US" sz="8000" b="1" dirty="0">
                <a:ln w="11430"/>
                <a:solidFill>
                  <a:srgbClr val="C00000"/>
                </a:solidFill>
                <a:effectLst>
                  <a:outerShdw blurRad="50800" dist="39000" dir="5460000" algn="tl">
                    <a:srgbClr val="000000">
                      <a:alpha val="38000"/>
                    </a:srgbClr>
                  </a:outerShdw>
                </a:effectLst>
                <a:latin typeface="Bookman Old Style" pitchFamily="18" charset="0"/>
              </a:rPr>
              <a:t>Neural correlates of distorted body representations underlying tactile distance perception</a:t>
            </a:r>
            <a:endParaRPr lang="en-GB" sz="8000" b="1" dirty="0">
              <a:ln w="11430"/>
              <a:solidFill>
                <a:srgbClr val="C00000"/>
              </a:solidFill>
              <a:effectLst>
                <a:outerShdw blurRad="50800" dist="39000" dir="5460000" algn="tl">
                  <a:srgbClr val="000000">
                    <a:alpha val="38000"/>
                  </a:srgbClr>
                </a:outerShdw>
              </a:effectLst>
              <a:latin typeface="Bookman Old Style" pitchFamily="18" charset="0"/>
            </a:endParaRPr>
          </a:p>
        </p:txBody>
      </p:sp>
      <p:sp>
        <p:nvSpPr>
          <p:cNvPr id="5" name="Text Box 4"/>
          <p:cNvSpPr txBox="1">
            <a:spLocks noChangeArrowheads="1"/>
          </p:cNvSpPr>
          <p:nvPr/>
        </p:nvSpPr>
        <p:spPr bwMode="auto">
          <a:xfrm>
            <a:off x="-12215" y="3135706"/>
            <a:ext cx="50412166" cy="1015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4" tIns="45691" rIns="91374" bIns="45691">
            <a:spAutoFit/>
          </a:bodyPr>
          <a:lstStyle>
            <a:lvl1pPr defTabSz="3700463" eaLnBrk="0" hangingPunct="0">
              <a:defRPr sz="7700">
                <a:solidFill>
                  <a:schemeClr val="tx1"/>
                </a:solidFill>
                <a:latin typeface="Arial" charset="0"/>
                <a:ea typeface="Arial" charset="0"/>
                <a:cs typeface="Arial" charset="0"/>
              </a:defRPr>
            </a:lvl1pPr>
            <a:lvl2pPr marL="742950" indent="-285750" defTabSz="3700463" eaLnBrk="0" hangingPunct="0">
              <a:defRPr sz="7700">
                <a:solidFill>
                  <a:schemeClr val="tx1"/>
                </a:solidFill>
                <a:latin typeface="Arial" charset="0"/>
                <a:ea typeface="Arial" charset="0"/>
                <a:cs typeface="Arial" charset="0"/>
              </a:defRPr>
            </a:lvl2pPr>
            <a:lvl3pPr marL="1143000" indent="-228600" defTabSz="3700463" eaLnBrk="0" hangingPunct="0">
              <a:defRPr sz="7700">
                <a:solidFill>
                  <a:schemeClr val="tx1"/>
                </a:solidFill>
                <a:latin typeface="Arial" charset="0"/>
                <a:ea typeface="Arial" charset="0"/>
                <a:cs typeface="Arial" charset="0"/>
              </a:defRPr>
            </a:lvl3pPr>
            <a:lvl4pPr marL="1600200" indent="-228600" defTabSz="3700463" eaLnBrk="0" hangingPunct="0">
              <a:defRPr sz="7700">
                <a:solidFill>
                  <a:schemeClr val="tx1"/>
                </a:solidFill>
                <a:latin typeface="Arial" charset="0"/>
                <a:ea typeface="Arial" charset="0"/>
                <a:cs typeface="Arial" charset="0"/>
              </a:defRPr>
            </a:lvl4pPr>
            <a:lvl5pPr marL="2057400" indent="-228600" defTabSz="3700463" eaLnBrk="0" hangingPunct="0">
              <a:defRPr sz="7700">
                <a:solidFill>
                  <a:schemeClr val="tx1"/>
                </a:solidFill>
                <a:latin typeface="Arial" charset="0"/>
                <a:ea typeface="Arial" charset="0"/>
                <a:cs typeface="Arial" charset="0"/>
              </a:defRPr>
            </a:lvl5pPr>
            <a:lvl6pPr marL="2514600" indent="-228600" defTabSz="3700463" eaLnBrk="0" fontAlgn="base" hangingPunct="0">
              <a:spcBef>
                <a:spcPct val="0"/>
              </a:spcBef>
              <a:spcAft>
                <a:spcPct val="0"/>
              </a:spcAft>
              <a:defRPr sz="7700">
                <a:solidFill>
                  <a:schemeClr val="tx1"/>
                </a:solidFill>
                <a:latin typeface="Arial" charset="0"/>
                <a:ea typeface="Arial" charset="0"/>
                <a:cs typeface="Arial" charset="0"/>
              </a:defRPr>
            </a:lvl6pPr>
            <a:lvl7pPr marL="2971800" indent="-228600" defTabSz="3700463" eaLnBrk="0" fontAlgn="base" hangingPunct="0">
              <a:spcBef>
                <a:spcPct val="0"/>
              </a:spcBef>
              <a:spcAft>
                <a:spcPct val="0"/>
              </a:spcAft>
              <a:defRPr sz="7700">
                <a:solidFill>
                  <a:schemeClr val="tx1"/>
                </a:solidFill>
                <a:latin typeface="Arial" charset="0"/>
                <a:ea typeface="Arial" charset="0"/>
                <a:cs typeface="Arial" charset="0"/>
              </a:defRPr>
            </a:lvl7pPr>
            <a:lvl8pPr marL="3429000" indent="-228600" defTabSz="3700463" eaLnBrk="0" fontAlgn="base" hangingPunct="0">
              <a:spcBef>
                <a:spcPct val="0"/>
              </a:spcBef>
              <a:spcAft>
                <a:spcPct val="0"/>
              </a:spcAft>
              <a:defRPr sz="7700">
                <a:solidFill>
                  <a:schemeClr val="tx1"/>
                </a:solidFill>
                <a:latin typeface="Arial" charset="0"/>
                <a:ea typeface="Arial" charset="0"/>
                <a:cs typeface="Arial" charset="0"/>
              </a:defRPr>
            </a:lvl8pPr>
            <a:lvl9pPr marL="3886200" indent="-228600" defTabSz="3700463" eaLnBrk="0" fontAlgn="base" hangingPunct="0">
              <a:spcBef>
                <a:spcPct val="0"/>
              </a:spcBef>
              <a:spcAft>
                <a:spcPct val="0"/>
              </a:spcAft>
              <a:defRPr sz="7700">
                <a:solidFill>
                  <a:schemeClr val="tx1"/>
                </a:solidFill>
                <a:latin typeface="Arial" charset="0"/>
                <a:ea typeface="Arial" charset="0"/>
                <a:cs typeface="Arial" charset="0"/>
              </a:defRPr>
            </a:lvl9pPr>
          </a:lstStyle>
          <a:p>
            <a:pPr algn="ctr" eaLnBrk="1" hangingPunct="1"/>
            <a:r>
              <a:rPr lang="it-IT" altLang="en-US" sz="6000" b="1" dirty="0">
                <a:latin typeface="Calibri" charset="0"/>
              </a:rPr>
              <a:t>Luigi Tamè</a:t>
            </a:r>
            <a:r>
              <a:rPr lang="it-IT" altLang="en-US" sz="6000" b="1" baseline="30000" dirty="0">
                <a:latin typeface="Calibri" charset="0"/>
              </a:rPr>
              <a:t>1</a:t>
            </a:r>
            <a:r>
              <a:rPr lang="it-IT" altLang="en-US" sz="6000" b="1" dirty="0">
                <a:latin typeface="Calibri" charset="0"/>
              </a:rPr>
              <a:t>, Marty I Sereno</a:t>
            </a:r>
            <a:r>
              <a:rPr lang="it-IT" altLang="en-US" sz="6000" b="1" baseline="30000" dirty="0">
                <a:latin typeface="Calibri" charset="0"/>
              </a:rPr>
              <a:t>1,2,3</a:t>
            </a:r>
            <a:r>
              <a:rPr lang="it-IT" altLang="en-US" sz="6000" b="1" dirty="0">
                <a:latin typeface="Calibri" charset="0"/>
              </a:rPr>
              <a:t>, Renata Sadibolova</a:t>
            </a:r>
            <a:r>
              <a:rPr lang="it-IT" altLang="en-US" sz="6000" b="1" baseline="30000" dirty="0">
                <a:latin typeface="Calibri" charset="0"/>
              </a:rPr>
              <a:t>1</a:t>
            </a:r>
            <a:r>
              <a:rPr lang="it-IT" altLang="en-US" sz="6000" b="1" dirty="0">
                <a:latin typeface="Calibri" charset="0"/>
              </a:rPr>
              <a:t> &amp; Matthew R Longo</a:t>
            </a:r>
            <a:r>
              <a:rPr lang="it-IT" altLang="en-US" sz="6000" b="1" baseline="30000" dirty="0">
                <a:latin typeface="Calibri" charset="0"/>
              </a:rPr>
              <a:t>1</a:t>
            </a:r>
            <a:endParaRPr lang="en-GB" altLang="en-US" sz="2800" dirty="0">
              <a:latin typeface="Calibri" charset="0"/>
            </a:endParaRPr>
          </a:p>
        </p:txBody>
      </p:sp>
      <p:sp>
        <p:nvSpPr>
          <p:cNvPr id="9" name="Rectangle 13"/>
          <p:cNvSpPr>
            <a:spLocks noChangeArrowheads="1"/>
          </p:cNvSpPr>
          <p:nvPr/>
        </p:nvSpPr>
        <p:spPr bwMode="auto">
          <a:xfrm>
            <a:off x="47456540" y="115888"/>
            <a:ext cx="2776722"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7700">
                <a:solidFill>
                  <a:schemeClr val="tx1"/>
                </a:solidFill>
                <a:latin typeface="Arial" charset="0"/>
                <a:ea typeface="Arial" charset="0"/>
                <a:cs typeface="Arial" charset="0"/>
              </a:defRPr>
            </a:lvl1pPr>
            <a:lvl2pPr marL="742950" indent="-285750" eaLnBrk="0" hangingPunct="0">
              <a:defRPr sz="7700">
                <a:solidFill>
                  <a:schemeClr val="tx1"/>
                </a:solidFill>
                <a:latin typeface="Arial" charset="0"/>
                <a:ea typeface="Arial" charset="0"/>
                <a:cs typeface="Arial" charset="0"/>
              </a:defRPr>
            </a:lvl2pPr>
            <a:lvl3pPr marL="1143000" indent="-228600" eaLnBrk="0" hangingPunct="0">
              <a:defRPr sz="7700">
                <a:solidFill>
                  <a:schemeClr val="tx1"/>
                </a:solidFill>
                <a:latin typeface="Arial" charset="0"/>
                <a:ea typeface="Arial" charset="0"/>
                <a:cs typeface="Arial" charset="0"/>
              </a:defRPr>
            </a:lvl3pPr>
            <a:lvl4pPr marL="1600200" indent="-228600" eaLnBrk="0" hangingPunct="0">
              <a:defRPr sz="7700">
                <a:solidFill>
                  <a:schemeClr val="tx1"/>
                </a:solidFill>
                <a:latin typeface="Arial" charset="0"/>
                <a:ea typeface="Arial" charset="0"/>
                <a:cs typeface="Arial" charset="0"/>
              </a:defRPr>
            </a:lvl4pPr>
            <a:lvl5pPr marL="2057400" indent="-228600" eaLnBrk="0" hangingPunct="0">
              <a:defRPr sz="7700">
                <a:solidFill>
                  <a:schemeClr val="tx1"/>
                </a:solidFill>
                <a:latin typeface="Arial" charset="0"/>
                <a:ea typeface="Arial" charset="0"/>
                <a:cs typeface="Arial" charset="0"/>
              </a:defRPr>
            </a:lvl5pPr>
            <a:lvl6pPr marL="2514600" indent="-228600" defTabSz="3908425" eaLnBrk="0" fontAlgn="base" hangingPunct="0">
              <a:spcBef>
                <a:spcPct val="0"/>
              </a:spcBef>
              <a:spcAft>
                <a:spcPct val="0"/>
              </a:spcAft>
              <a:defRPr sz="7700">
                <a:solidFill>
                  <a:schemeClr val="tx1"/>
                </a:solidFill>
                <a:latin typeface="Arial" charset="0"/>
                <a:ea typeface="Arial" charset="0"/>
                <a:cs typeface="Arial" charset="0"/>
              </a:defRPr>
            </a:lvl6pPr>
            <a:lvl7pPr marL="2971800" indent="-228600" defTabSz="3908425" eaLnBrk="0" fontAlgn="base" hangingPunct="0">
              <a:spcBef>
                <a:spcPct val="0"/>
              </a:spcBef>
              <a:spcAft>
                <a:spcPct val="0"/>
              </a:spcAft>
              <a:defRPr sz="7700">
                <a:solidFill>
                  <a:schemeClr val="tx1"/>
                </a:solidFill>
                <a:latin typeface="Arial" charset="0"/>
                <a:ea typeface="Arial" charset="0"/>
                <a:cs typeface="Arial" charset="0"/>
              </a:defRPr>
            </a:lvl7pPr>
            <a:lvl8pPr marL="3429000" indent="-228600" defTabSz="3908425" eaLnBrk="0" fontAlgn="base" hangingPunct="0">
              <a:spcBef>
                <a:spcPct val="0"/>
              </a:spcBef>
              <a:spcAft>
                <a:spcPct val="0"/>
              </a:spcAft>
              <a:defRPr sz="7700">
                <a:solidFill>
                  <a:schemeClr val="tx1"/>
                </a:solidFill>
                <a:latin typeface="Arial" charset="0"/>
                <a:ea typeface="Arial" charset="0"/>
                <a:cs typeface="Arial" charset="0"/>
              </a:defRPr>
            </a:lvl8pPr>
            <a:lvl9pPr marL="3886200" indent="-228600" defTabSz="3908425" eaLnBrk="0" fontAlgn="base" hangingPunct="0">
              <a:spcBef>
                <a:spcPct val="0"/>
              </a:spcBef>
              <a:spcAft>
                <a:spcPct val="0"/>
              </a:spcAft>
              <a:defRPr sz="7700">
                <a:solidFill>
                  <a:schemeClr val="tx1"/>
                </a:solidFill>
                <a:latin typeface="Arial" charset="0"/>
                <a:ea typeface="Arial" charset="0"/>
                <a:cs typeface="Arial" charset="0"/>
              </a:defRPr>
            </a:lvl9pPr>
          </a:lstStyle>
          <a:p>
            <a:pPr eaLnBrk="1" hangingPunct="1"/>
            <a:r>
              <a:rPr lang="en-GB" altLang="en-US" sz="6600" b="1" dirty="0"/>
              <a:t>235.13</a:t>
            </a:r>
            <a:endParaRPr lang="en-GB" altLang="en-US" sz="6600" dirty="0"/>
          </a:p>
        </p:txBody>
      </p:sp>
      <p:sp>
        <p:nvSpPr>
          <p:cNvPr id="12" name="Rectangle 11"/>
          <p:cNvSpPr>
            <a:spLocks noChangeArrowheads="1"/>
          </p:cNvSpPr>
          <p:nvPr/>
        </p:nvSpPr>
        <p:spPr bwMode="auto">
          <a:xfrm>
            <a:off x="0" y="4155892"/>
            <a:ext cx="5039995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7700">
                <a:solidFill>
                  <a:schemeClr val="tx1"/>
                </a:solidFill>
                <a:latin typeface="Arial" charset="0"/>
                <a:ea typeface="Arial" charset="0"/>
                <a:cs typeface="Arial" charset="0"/>
              </a:defRPr>
            </a:lvl1pPr>
            <a:lvl2pPr marL="742950" indent="-285750" eaLnBrk="0" hangingPunct="0">
              <a:defRPr sz="7700">
                <a:solidFill>
                  <a:schemeClr val="tx1"/>
                </a:solidFill>
                <a:latin typeface="Arial" charset="0"/>
                <a:ea typeface="Arial" charset="0"/>
                <a:cs typeface="Arial" charset="0"/>
              </a:defRPr>
            </a:lvl2pPr>
            <a:lvl3pPr marL="1143000" indent="-228600" eaLnBrk="0" hangingPunct="0">
              <a:defRPr sz="7700">
                <a:solidFill>
                  <a:schemeClr val="tx1"/>
                </a:solidFill>
                <a:latin typeface="Arial" charset="0"/>
                <a:ea typeface="Arial" charset="0"/>
                <a:cs typeface="Arial" charset="0"/>
              </a:defRPr>
            </a:lvl3pPr>
            <a:lvl4pPr marL="1600200" indent="-228600" eaLnBrk="0" hangingPunct="0">
              <a:defRPr sz="7700">
                <a:solidFill>
                  <a:schemeClr val="tx1"/>
                </a:solidFill>
                <a:latin typeface="Arial" charset="0"/>
                <a:ea typeface="Arial" charset="0"/>
                <a:cs typeface="Arial" charset="0"/>
              </a:defRPr>
            </a:lvl4pPr>
            <a:lvl5pPr marL="2057400" indent="-228600" eaLnBrk="0" hangingPunct="0">
              <a:defRPr sz="7700">
                <a:solidFill>
                  <a:schemeClr val="tx1"/>
                </a:solidFill>
                <a:latin typeface="Arial" charset="0"/>
                <a:ea typeface="Arial" charset="0"/>
                <a:cs typeface="Arial" charset="0"/>
              </a:defRPr>
            </a:lvl5pPr>
            <a:lvl6pPr marL="2514600" indent="-228600" defTabSz="3908425" eaLnBrk="0" fontAlgn="base" hangingPunct="0">
              <a:spcBef>
                <a:spcPct val="0"/>
              </a:spcBef>
              <a:spcAft>
                <a:spcPct val="0"/>
              </a:spcAft>
              <a:defRPr sz="7700">
                <a:solidFill>
                  <a:schemeClr val="tx1"/>
                </a:solidFill>
                <a:latin typeface="Arial" charset="0"/>
                <a:ea typeface="Arial" charset="0"/>
                <a:cs typeface="Arial" charset="0"/>
              </a:defRPr>
            </a:lvl6pPr>
            <a:lvl7pPr marL="2971800" indent="-228600" defTabSz="3908425" eaLnBrk="0" fontAlgn="base" hangingPunct="0">
              <a:spcBef>
                <a:spcPct val="0"/>
              </a:spcBef>
              <a:spcAft>
                <a:spcPct val="0"/>
              </a:spcAft>
              <a:defRPr sz="7700">
                <a:solidFill>
                  <a:schemeClr val="tx1"/>
                </a:solidFill>
                <a:latin typeface="Arial" charset="0"/>
                <a:ea typeface="Arial" charset="0"/>
                <a:cs typeface="Arial" charset="0"/>
              </a:defRPr>
            </a:lvl7pPr>
            <a:lvl8pPr marL="3429000" indent="-228600" defTabSz="3908425" eaLnBrk="0" fontAlgn="base" hangingPunct="0">
              <a:spcBef>
                <a:spcPct val="0"/>
              </a:spcBef>
              <a:spcAft>
                <a:spcPct val="0"/>
              </a:spcAft>
              <a:defRPr sz="7700">
                <a:solidFill>
                  <a:schemeClr val="tx1"/>
                </a:solidFill>
                <a:latin typeface="Arial" charset="0"/>
                <a:ea typeface="Arial" charset="0"/>
                <a:cs typeface="Arial" charset="0"/>
              </a:defRPr>
            </a:lvl8pPr>
            <a:lvl9pPr marL="3886200" indent="-228600" defTabSz="3908425" eaLnBrk="0" fontAlgn="base" hangingPunct="0">
              <a:spcBef>
                <a:spcPct val="0"/>
              </a:spcBef>
              <a:spcAft>
                <a:spcPct val="0"/>
              </a:spcAft>
              <a:defRPr sz="7700">
                <a:solidFill>
                  <a:schemeClr val="tx1"/>
                </a:solidFill>
                <a:latin typeface="Arial" charset="0"/>
                <a:ea typeface="Arial" charset="0"/>
                <a:cs typeface="Arial" charset="0"/>
              </a:defRPr>
            </a:lvl9pPr>
          </a:lstStyle>
          <a:p>
            <a:pPr algn="ctr" eaLnBrk="1" hangingPunct="1"/>
            <a:r>
              <a:rPr lang="en-GB" altLang="en-US" sz="4800" dirty="0"/>
              <a:t>(1) </a:t>
            </a:r>
            <a:r>
              <a:rPr lang="en-GB" altLang="en-US" sz="4800" dirty="0" err="1"/>
              <a:t>Birkbeck</a:t>
            </a:r>
            <a:r>
              <a:rPr lang="en-GB" altLang="en-US" sz="4800" dirty="0"/>
              <a:t>, University of London, London, UK (2) University College London, London, UK </a:t>
            </a:r>
            <a:r>
              <a:rPr lang="fr-FR" altLang="en-US" sz="4800" dirty="0"/>
              <a:t>(3) </a:t>
            </a:r>
            <a:r>
              <a:rPr lang="en-GB" altLang="en-US" sz="4800" dirty="0"/>
              <a:t>Department of Psychology, San Diego State University, San Diego, USA</a:t>
            </a:r>
            <a:endParaRPr lang="fr-FR" altLang="en-US" sz="4800" dirty="0"/>
          </a:p>
        </p:txBody>
      </p:sp>
      <p:sp>
        <p:nvSpPr>
          <p:cNvPr id="22" name="Rectangle 21"/>
          <p:cNvSpPr/>
          <p:nvPr/>
        </p:nvSpPr>
        <p:spPr>
          <a:xfrm>
            <a:off x="8965308" y="33080784"/>
            <a:ext cx="4319390" cy="646331"/>
          </a:xfrm>
          <a:prstGeom prst="rect">
            <a:avLst/>
          </a:prstGeom>
        </p:spPr>
        <p:txBody>
          <a:bodyPr wrap="square">
            <a:spAutoFit/>
          </a:bodyPr>
          <a:lstStyle/>
          <a:p>
            <a:r>
              <a:rPr lang="en-US" sz="3600" dirty="0"/>
              <a:t>5x5cm grid</a:t>
            </a:r>
            <a:endParaRPr lang="en-GB" sz="3600" dirty="0"/>
          </a:p>
        </p:txBody>
      </p:sp>
      <p:pic>
        <p:nvPicPr>
          <p:cNvPr id="32" name="Picture 3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249708" y="22917969"/>
            <a:ext cx="4065865" cy="3542304"/>
          </a:xfrm>
          <a:prstGeom prst="rect">
            <a:avLst/>
          </a:prstGeom>
        </p:spPr>
      </p:pic>
      <p:sp>
        <p:nvSpPr>
          <p:cNvPr id="103" name="Rectangle 2"/>
          <p:cNvSpPr>
            <a:spLocks noChangeArrowheads="1"/>
          </p:cNvSpPr>
          <p:nvPr/>
        </p:nvSpPr>
        <p:spPr bwMode="auto">
          <a:xfrm>
            <a:off x="42298143" y="34920237"/>
            <a:ext cx="784060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7700">
                <a:solidFill>
                  <a:schemeClr val="tx1"/>
                </a:solidFill>
                <a:latin typeface="Arial" charset="0"/>
                <a:ea typeface="Arial" charset="0"/>
                <a:cs typeface="Arial" charset="0"/>
              </a:defRPr>
            </a:lvl1pPr>
            <a:lvl2pPr marL="742950" indent="-285750" eaLnBrk="0" hangingPunct="0">
              <a:defRPr sz="7700">
                <a:solidFill>
                  <a:schemeClr val="tx1"/>
                </a:solidFill>
                <a:latin typeface="Arial" charset="0"/>
                <a:ea typeface="Arial" charset="0"/>
                <a:cs typeface="Arial" charset="0"/>
              </a:defRPr>
            </a:lvl2pPr>
            <a:lvl3pPr marL="1143000" indent="-228600" eaLnBrk="0" hangingPunct="0">
              <a:defRPr sz="7700">
                <a:solidFill>
                  <a:schemeClr val="tx1"/>
                </a:solidFill>
                <a:latin typeface="Arial" charset="0"/>
                <a:ea typeface="Arial" charset="0"/>
                <a:cs typeface="Arial" charset="0"/>
              </a:defRPr>
            </a:lvl3pPr>
            <a:lvl4pPr marL="1600200" indent="-228600" eaLnBrk="0" hangingPunct="0">
              <a:defRPr sz="7700">
                <a:solidFill>
                  <a:schemeClr val="tx1"/>
                </a:solidFill>
                <a:latin typeface="Arial" charset="0"/>
                <a:ea typeface="Arial" charset="0"/>
                <a:cs typeface="Arial" charset="0"/>
              </a:defRPr>
            </a:lvl4pPr>
            <a:lvl5pPr marL="2057400" indent="-228600" eaLnBrk="0" hangingPunct="0">
              <a:defRPr sz="7700">
                <a:solidFill>
                  <a:schemeClr val="tx1"/>
                </a:solidFill>
                <a:latin typeface="Arial" charset="0"/>
                <a:ea typeface="Arial" charset="0"/>
                <a:cs typeface="Arial" charset="0"/>
              </a:defRPr>
            </a:lvl5pPr>
            <a:lvl6pPr marL="2514600" indent="-228600" defTabSz="3908425" eaLnBrk="0" fontAlgn="base" hangingPunct="0">
              <a:spcBef>
                <a:spcPct val="0"/>
              </a:spcBef>
              <a:spcAft>
                <a:spcPct val="0"/>
              </a:spcAft>
              <a:defRPr sz="7700">
                <a:solidFill>
                  <a:schemeClr val="tx1"/>
                </a:solidFill>
                <a:latin typeface="Arial" charset="0"/>
                <a:ea typeface="Arial" charset="0"/>
                <a:cs typeface="Arial" charset="0"/>
              </a:defRPr>
            </a:lvl6pPr>
            <a:lvl7pPr marL="2971800" indent="-228600" defTabSz="3908425" eaLnBrk="0" fontAlgn="base" hangingPunct="0">
              <a:spcBef>
                <a:spcPct val="0"/>
              </a:spcBef>
              <a:spcAft>
                <a:spcPct val="0"/>
              </a:spcAft>
              <a:defRPr sz="7700">
                <a:solidFill>
                  <a:schemeClr val="tx1"/>
                </a:solidFill>
                <a:latin typeface="Arial" charset="0"/>
                <a:ea typeface="Arial" charset="0"/>
                <a:cs typeface="Arial" charset="0"/>
              </a:defRPr>
            </a:lvl7pPr>
            <a:lvl8pPr marL="3429000" indent="-228600" defTabSz="3908425" eaLnBrk="0" fontAlgn="base" hangingPunct="0">
              <a:spcBef>
                <a:spcPct val="0"/>
              </a:spcBef>
              <a:spcAft>
                <a:spcPct val="0"/>
              </a:spcAft>
              <a:defRPr sz="7700">
                <a:solidFill>
                  <a:schemeClr val="tx1"/>
                </a:solidFill>
                <a:latin typeface="Arial" charset="0"/>
                <a:ea typeface="Arial" charset="0"/>
                <a:cs typeface="Arial" charset="0"/>
              </a:defRPr>
            </a:lvl8pPr>
            <a:lvl9pPr marL="3886200" indent="-228600" defTabSz="3908425" eaLnBrk="0" fontAlgn="base" hangingPunct="0">
              <a:spcBef>
                <a:spcPct val="0"/>
              </a:spcBef>
              <a:spcAft>
                <a:spcPct val="0"/>
              </a:spcAft>
              <a:defRPr sz="7700">
                <a:solidFill>
                  <a:schemeClr val="tx1"/>
                </a:solidFill>
                <a:latin typeface="Arial" charset="0"/>
                <a:ea typeface="Arial" charset="0"/>
                <a:cs typeface="Arial" charset="0"/>
              </a:defRPr>
            </a:lvl9pPr>
          </a:lstStyle>
          <a:p>
            <a:pPr algn="just" eaLnBrk="1" hangingPunct="1"/>
            <a:r>
              <a:rPr lang="en-GB" altLang="en-US" sz="4000" b="1" u="sng" dirty="0"/>
              <a:t>Contact</a:t>
            </a:r>
            <a:r>
              <a:rPr lang="en-GB" altLang="en-US" sz="4000" b="1" dirty="0"/>
              <a:t>: </a:t>
            </a:r>
            <a:r>
              <a:rPr lang="en-GB" altLang="en-US" sz="4000" b="1" dirty="0" err="1"/>
              <a:t>luigi.tame@gmail.com</a:t>
            </a:r>
            <a:endParaRPr lang="en-GB" altLang="en-US" sz="4000" b="1" dirty="0"/>
          </a:p>
        </p:txBody>
      </p:sp>
      <p:sp>
        <p:nvSpPr>
          <p:cNvPr id="107" name="Rectangle 145"/>
          <p:cNvSpPr>
            <a:spLocks noChangeArrowheads="1"/>
          </p:cNvSpPr>
          <p:nvPr/>
        </p:nvSpPr>
        <p:spPr bwMode="auto">
          <a:xfrm>
            <a:off x="55388" y="33843625"/>
            <a:ext cx="3135819"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7700">
                <a:solidFill>
                  <a:schemeClr val="tx1"/>
                </a:solidFill>
                <a:latin typeface="Arial" charset="0"/>
                <a:ea typeface="Arial" charset="0"/>
                <a:cs typeface="Arial" charset="0"/>
              </a:defRPr>
            </a:lvl1pPr>
            <a:lvl2pPr marL="742950" indent="-285750" eaLnBrk="0" hangingPunct="0">
              <a:defRPr sz="7700">
                <a:solidFill>
                  <a:schemeClr val="tx1"/>
                </a:solidFill>
                <a:latin typeface="Arial" charset="0"/>
                <a:ea typeface="Arial" charset="0"/>
                <a:cs typeface="Arial" charset="0"/>
              </a:defRPr>
            </a:lvl2pPr>
            <a:lvl3pPr marL="1143000" indent="-228600" eaLnBrk="0" hangingPunct="0">
              <a:defRPr sz="7700">
                <a:solidFill>
                  <a:schemeClr val="tx1"/>
                </a:solidFill>
                <a:latin typeface="Arial" charset="0"/>
                <a:ea typeface="Arial" charset="0"/>
                <a:cs typeface="Arial" charset="0"/>
              </a:defRPr>
            </a:lvl3pPr>
            <a:lvl4pPr marL="1600200" indent="-228600" eaLnBrk="0" hangingPunct="0">
              <a:defRPr sz="7700">
                <a:solidFill>
                  <a:schemeClr val="tx1"/>
                </a:solidFill>
                <a:latin typeface="Arial" charset="0"/>
                <a:ea typeface="Arial" charset="0"/>
                <a:cs typeface="Arial" charset="0"/>
              </a:defRPr>
            </a:lvl4pPr>
            <a:lvl5pPr marL="2057400" indent="-228600" eaLnBrk="0" hangingPunct="0">
              <a:defRPr sz="7700">
                <a:solidFill>
                  <a:schemeClr val="tx1"/>
                </a:solidFill>
                <a:latin typeface="Arial" charset="0"/>
                <a:ea typeface="Arial" charset="0"/>
                <a:cs typeface="Arial" charset="0"/>
              </a:defRPr>
            </a:lvl5pPr>
            <a:lvl6pPr marL="2514600" indent="-228600" defTabSz="3908425" eaLnBrk="0" fontAlgn="base" hangingPunct="0">
              <a:spcBef>
                <a:spcPct val="0"/>
              </a:spcBef>
              <a:spcAft>
                <a:spcPct val="0"/>
              </a:spcAft>
              <a:defRPr sz="7700">
                <a:solidFill>
                  <a:schemeClr val="tx1"/>
                </a:solidFill>
                <a:latin typeface="Arial" charset="0"/>
                <a:ea typeface="Arial" charset="0"/>
                <a:cs typeface="Arial" charset="0"/>
              </a:defRPr>
            </a:lvl6pPr>
            <a:lvl7pPr marL="2971800" indent="-228600" defTabSz="3908425" eaLnBrk="0" fontAlgn="base" hangingPunct="0">
              <a:spcBef>
                <a:spcPct val="0"/>
              </a:spcBef>
              <a:spcAft>
                <a:spcPct val="0"/>
              </a:spcAft>
              <a:defRPr sz="7700">
                <a:solidFill>
                  <a:schemeClr val="tx1"/>
                </a:solidFill>
                <a:latin typeface="Arial" charset="0"/>
                <a:ea typeface="Arial" charset="0"/>
                <a:cs typeface="Arial" charset="0"/>
              </a:defRPr>
            </a:lvl7pPr>
            <a:lvl8pPr marL="3429000" indent="-228600" defTabSz="3908425" eaLnBrk="0" fontAlgn="base" hangingPunct="0">
              <a:spcBef>
                <a:spcPct val="0"/>
              </a:spcBef>
              <a:spcAft>
                <a:spcPct val="0"/>
              </a:spcAft>
              <a:defRPr sz="7700">
                <a:solidFill>
                  <a:schemeClr val="tx1"/>
                </a:solidFill>
                <a:latin typeface="Arial" charset="0"/>
                <a:ea typeface="Arial" charset="0"/>
                <a:cs typeface="Arial" charset="0"/>
              </a:defRPr>
            </a:lvl8pPr>
            <a:lvl9pPr marL="3886200" indent="-228600" defTabSz="3908425" eaLnBrk="0" fontAlgn="base" hangingPunct="0">
              <a:spcBef>
                <a:spcPct val="0"/>
              </a:spcBef>
              <a:spcAft>
                <a:spcPct val="0"/>
              </a:spcAft>
              <a:defRPr sz="7700">
                <a:solidFill>
                  <a:schemeClr val="tx1"/>
                </a:solidFill>
                <a:latin typeface="Arial" charset="0"/>
                <a:ea typeface="Arial" charset="0"/>
                <a:cs typeface="Arial" charset="0"/>
              </a:defRPr>
            </a:lvl9pPr>
          </a:lstStyle>
          <a:p>
            <a:pPr eaLnBrk="1" hangingPunct="1">
              <a:spcBef>
                <a:spcPct val="20000"/>
              </a:spcBef>
              <a:buFont typeface="Arial" charset="0"/>
              <a:buNone/>
            </a:pPr>
            <a:r>
              <a:rPr lang="it-IT" altLang="en-US" sz="5000" b="1" dirty="0" err="1">
                <a:latin typeface="Calibri" charset="0"/>
              </a:rPr>
              <a:t>References</a:t>
            </a:r>
            <a:endParaRPr lang="it-IT" altLang="en-US" sz="5000" b="1" dirty="0">
              <a:latin typeface="Calibri" charset="0"/>
            </a:endParaRPr>
          </a:p>
        </p:txBody>
      </p:sp>
      <p:sp>
        <p:nvSpPr>
          <p:cNvPr id="109" name="Rounded Rectangle 108"/>
          <p:cNvSpPr/>
          <p:nvPr/>
        </p:nvSpPr>
        <p:spPr>
          <a:xfrm>
            <a:off x="33264338" y="6419435"/>
            <a:ext cx="15717748" cy="21447034"/>
          </a:xfrm>
          <a:prstGeom prst="roundRect">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909060" fontAlgn="auto">
              <a:spcBef>
                <a:spcPts val="0"/>
              </a:spcBef>
              <a:spcAft>
                <a:spcPts val="0"/>
              </a:spcAft>
              <a:defRPr/>
            </a:pPr>
            <a:endParaRPr lang="en-GB"/>
          </a:p>
        </p:txBody>
      </p:sp>
      <p:sp>
        <p:nvSpPr>
          <p:cNvPr id="110" name="Rounded Rectangle 109"/>
          <p:cNvSpPr/>
          <p:nvPr/>
        </p:nvSpPr>
        <p:spPr>
          <a:xfrm>
            <a:off x="16791180" y="6394416"/>
            <a:ext cx="15443120" cy="27835476"/>
          </a:xfrm>
          <a:prstGeom prst="roundRect">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909060" fontAlgn="auto">
              <a:spcBef>
                <a:spcPts val="0"/>
              </a:spcBef>
              <a:spcAft>
                <a:spcPts val="0"/>
              </a:spcAft>
              <a:defRPr/>
            </a:pPr>
            <a:endParaRPr lang="en-GB"/>
          </a:p>
        </p:txBody>
      </p:sp>
      <p:sp>
        <p:nvSpPr>
          <p:cNvPr id="111" name="Rounded Rectangle 110"/>
          <p:cNvSpPr/>
          <p:nvPr/>
        </p:nvSpPr>
        <p:spPr>
          <a:xfrm>
            <a:off x="889467" y="6394416"/>
            <a:ext cx="14760313" cy="13793940"/>
          </a:xfrm>
          <a:prstGeom prst="roundRect">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909060" fontAlgn="auto">
              <a:spcBef>
                <a:spcPts val="0"/>
              </a:spcBef>
              <a:spcAft>
                <a:spcPts val="0"/>
              </a:spcAft>
              <a:defRPr/>
            </a:pPr>
            <a:endParaRPr lang="en-GB"/>
          </a:p>
        </p:txBody>
      </p:sp>
      <p:sp>
        <p:nvSpPr>
          <p:cNvPr id="112" name="Rounded Rectangle 111"/>
          <p:cNvSpPr/>
          <p:nvPr/>
        </p:nvSpPr>
        <p:spPr bwMode="auto">
          <a:xfrm>
            <a:off x="2368269" y="5512356"/>
            <a:ext cx="11983937" cy="1006318"/>
          </a:xfrm>
          <a:prstGeom prst="roundRect">
            <a:avLst/>
          </a:prstGeom>
          <a:gradFill flip="none" rotWithShape="1">
            <a:gsLst>
              <a:gs pos="0">
                <a:schemeClr val="bg2">
                  <a:lumMod val="90000"/>
                </a:schemeClr>
              </a:gs>
              <a:gs pos="100000">
                <a:schemeClr val="lt2">
                  <a:shade val="30000"/>
                  <a:satMod val="20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909060" fontAlgn="auto">
              <a:spcBef>
                <a:spcPts val="0"/>
              </a:spcBef>
              <a:spcAft>
                <a:spcPts val="0"/>
              </a:spcAft>
              <a:defRPr/>
            </a:pPr>
            <a:endParaRPr lang="en-GB"/>
          </a:p>
        </p:txBody>
      </p:sp>
      <p:sp>
        <p:nvSpPr>
          <p:cNvPr id="113" name="Rectangle 145"/>
          <p:cNvSpPr>
            <a:spLocks noChangeArrowheads="1"/>
          </p:cNvSpPr>
          <p:nvPr/>
        </p:nvSpPr>
        <p:spPr bwMode="auto">
          <a:xfrm>
            <a:off x="2796988" y="5419972"/>
            <a:ext cx="11057101"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7700">
                <a:solidFill>
                  <a:schemeClr val="tx1"/>
                </a:solidFill>
                <a:latin typeface="Arial" charset="0"/>
                <a:ea typeface="Arial" charset="0"/>
                <a:cs typeface="Arial" charset="0"/>
              </a:defRPr>
            </a:lvl1pPr>
            <a:lvl2pPr marL="742950" indent="-285750" eaLnBrk="0" hangingPunct="0">
              <a:defRPr sz="7700">
                <a:solidFill>
                  <a:schemeClr val="tx1"/>
                </a:solidFill>
                <a:latin typeface="Arial" charset="0"/>
                <a:ea typeface="Arial" charset="0"/>
                <a:cs typeface="Arial" charset="0"/>
              </a:defRPr>
            </a:lvl2pPr>
            <a:lvl3pPr marL="1143000" indent="-228600" eaLnBrk="0" hangingPunct="0">
              <a:defRPr sz="7700">
                <a:solidFill>
                  <a:schemeClr val="tx1"/>
                </a:solidFill>
                <a:latin typeface="Arial" charset="0"/>
                <a:ea typeface="Arial" charset="0"/>
                <a:cs typeface="Arial" charset="0"/>
              </a:defRPr>
            </a:lvl3pPr>
            <a:lvl4pPr marL="1600200" indent="-228600" eaLnBrk="0" hangingPunct="0">
              <a:defRPr sz="7700">
                <a:solidFill>
                  <a:schemeClr val="tx1"/>
                </a:solidFill>
                <a:latin typeface="Arial" charset="0"/>
                <a:ea typeface="Arial" charset="0"/>
                <a:cs typeface="Arial" charset="0"/>
              </a:defRPr>
            </a:lvl4pPr>
            <a:lvl5pPr marL="2057400" indent="-228600" eaLnBrk="0" hangingPunct="0">
              <a:defRPr sz="7700">
                <a:solidFill>
                  <a:schemeClr val="tx1"/>
                </a:solidFill>
                <a:latin typeface="Arial" charset="0"/>
                <a:ea typeface="Arial" charset="0"/>
                <a:cs typeface="Arial" charset="0"/>
              </a:defRPr>
            </a:lvl5pPr>
            <a:lvl6pPr marL="2514600" indent="-228600" defTabSz="3908425" eaLnBrk="0" fontAlgn="base" hangingPunct="0">
              <a:spcBef>
                <a:spcPct val="0"/>
              </a:spcBef>
              <a:spcAft>
                <a:spcPct val="0"/>
              </a:spcAft>
              <a:defRPr sz="7700">
                <a:solidFill>
                  <a:schemeClr val="tx1"/>
                </a:solidFill>
                <a:latin typeface="Arial" charset="0"/>
                <a:ea typeface="Arial" charset="0"/>
                <a:cs typeface="Arial" charset="0"/>
              </a:defRPr>
            </a:lvl6pPr>
            <a:lvl7pPr marL="2971800" indent="-228600" defTabSz="3908425" eaLnBrk="0" fontAlgn="base" hangingPunct="0">
              <a:spcBef>
                <a:spcPct val="0"/>
              </a:spcBef>
              <a:spcAft>
                <a:spcPct val="0"/>
              </a:spcAft>
              <a:defRPr sz="7700">
                <a:solidFill>
                  <a:schemeClr val="tx1"/>
                </a:solidFill>
                <a:latin typeface="Arial" charset="0"/>
                <a:ea typeface="Arial" charset="0"/>
                <a:cs typeface="Arial" charset="0"/>
              </a:defRPr>
            </a:lvl7pPr>
            <a:lvl8pPr marL="3429000" indent="-228600" defTabSz="3908425" eaLnBrk="0" fontAlgn="base" hangingPunct="0">
              <a:spcBef>
                <a:spcPct val="0"/>
              </a:spcBef>
              <a:spcAft>
                <a:spcPct val="0"/>
              </a:spcAft>
              <a:defRPr sz="7700">
                <a:solidFill>
                  <a:schemeClr val="tx1"/>
                </a:solidFill>
                <a:latin typeface="Arial" charset="0"/>
                <a:ea typeface="Arial" charset="0"/>
                <a:cs typeface="Arial" charset="0"/>
              </a:defRPr>
            </a:lvl8pPr>
            <a:lvl9pPr marL="3886200" indent="-228600" defTabSz="3908425" eaLnBrk="0" fontAlgn="base" hangingPunct="0">
              <a:spcBef>
                <a:spcPct val="0"/>
              </a:spcBef>
              <a:spcAft>
                <a:spcPct val="0"/>
              </a:spcAft>
              <a:defRPr sz="7700">
                <a:solidFill>
                  <a:schemeClr val="tx1"/>
                </a:solidFill>
                <a:latin typeface="Arial" charset="0"/>
                <a:ea typeface="Arial" charset="0"/>
                <a:cs typeface="Arial" charset="0"/>
              </a:defRPr>
            </a:lvl9pPr>
          </a:lstStyle>
          <a:p>
            <a:pPr algn="ctr" eaLnBrk="1" hangingPunct="1">
              <a:spcBef>
                <a:spcPct val="20000"/>
              </a:spcBef>
              <a:buFont typeface="Arial" charset="0"/>
              <a:buNone/>
            </a:pPr>
            <a:r>
              <a:rPr lang="it-IT" altLang="en-US" sz="6600" b="1" dirty="0" err="1">
                <a:latin typeface="Calibri" charset="0"/>
              </a:rPr>
              <a:t>Introduction</a:t>
            </a:r>
            <a:endParaRPr lang="it-IT" altLang="en-US" sz="6600" b="1" dirty="0">
              <a:latin typeface="Calibri" charset="0"/>
            </a:endParaRPr>
          </a:p>
        </p:txBody>
      </p:sp>
      <p:sp>
        <p:nvSpPr>
          <p:cNvPr id="114" name="Rounded Rectangle 113"/>
          <p:cNvSpPr/>
          <p:nvPr/>
        </p:nvSpPr>
        <p:spPr bwMode="auto">
          <a:xfrm>
            <a:off x="18681466" y="5611619"/>
            <a:ext cx="11983937" cy="881497"/>
          </a:xfrm>
          <a:prstGeom prst="roundRect">
            <a:avLst/>
          </a:prstGeom>
          <a:gradFill flip="none" rotWithShape="1">
            <a:gsLst>
              <a:gs pos="0">
                <a:schemeClr val="bg2">
                  <a:lumMod val="90000"/>
                </a:schemeClr>
              </a:gs>
              <a:gs pos="100000">
                <a:schemeClr val="lt2">
                  <a:shade val="30000"/>
                  <a:satMod val="20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909060" fontAlgn="auto">
              <a:spcBef>
                <a:spcPts val="0"/>
              </a:spcBef>
              <a:spcAft>
                <a:spcPts val="0"/>
              </a:spcAft>
              <a:defRPr/>
            </a:pPr>
            <a:endParaRPr lang="en-GB"/>
          </a:p>
        </p:txBody>
      </p:sp>
      <p:sp>
        <p:nvSpPr>
          <p:cNvPr id="115" name="Rectangle 145"/>
          <p:cNvSpPr>
            <a:spLocks noChangeArrowheads="1"/>
          </p:cNvSpPr>
          <p:nvPr/>
        </p:nvSpPr>
        <p:spPr bwMode="auto">
          <a:xfrm>
            <a:off x="18860664" y="5424091"/>
            <a:ext cx="11644965"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7700">
                <a:solidFill>
                  <a:schemeClr val="tx1"/>
                </a:solidFill>
                <a:latin typeface="Arial" charset="0"/>
                <a:ea typeface="Arial" charset="0"/>
                <a:cs typeface="Arial" charset="0"/>
              </a:defRPr>
            </a:lvl1pPr>
            <a:lvl2pPr marL="742950" indent="-285750" eaLnBrk="0" hangingPunct="0">
              <a:defRPr sz="7700">
                <a:solidFill>
                  <a:schemeClr val="tx1"/>
                </a:solidFill>
                <a:latin typeface="Arial" charset="0"/>
                <a:ea typeface="Arial" charset="0"/>
                <a:cs typeface="Arial" charset="0"/>
              </a:defRPr>
            </a:lvl2pPr>
            <a:lvl3pPr marL="1143000" indent="-228600" eaLnBrk="0" hangingPunct="0">
              <a:defRPr sz="7700">
                <a:solidFill>
                  <a:schemeClr val="tx1"/>
                </a:solidFill>
                <a:latin typeface="Arial" charset="0"/>
                <a:ea typeface="Arial" charset="0"/>
                <a:cs typeface="Arial" charset="0"/>
              </a:defRPr>
            </a:lvl3pPr>
            <a:lvl4pPr marL="1600200" indent="-228600" eaLnBrk="0" hangingPunct="0">
              <a:defRPr sz="7700">
                <a:solidFill>
                  <a:schemeClr val="tx1"/>
                </a:solidFill>
                <a:latin typeface="Arial" charset="0"/>
                <a:ea typeface="Arial" charset="0"/>
                <a:cs typeface="Arial" charset="0"/>
              </a:defRPr>
            </a:lvl4pPr>
            <a:lvl5pPr marL="2057400" indent="-228600" eaLnBrk="0" hangingPunct="0">
              <a:defRPr sz="7700">
                <a:solidFill>
                  <a:schemeClr val="tx1"/>
                </a:solidFill>
                <a:latin typeface="Arial" charset="0"/>
                <a:ea typeface="Arial" charset="0"/>
                <a:cs typeface="Arial" charset="0"/>
              </a:defRPr>
            </a:lvl5pPr>
            <a:lvl6pPr marL="2514600" indent="-228600" defTabSz="3908425" eaLnBrk="0" fontAlgn="base" hangingPunct="0">
              <a:spcBef>
                <a:spcPct val="0"/>
              </a:spcBef>
              <a:spcAft>
                <a:spcPct val="0"/>
              </a:spcAft>
              <a:defRPr sz="7700">
                <a:solidFill>
                  <a:schemeClr val="tx1"/>
                </a:solidFill>
                <a:latin typeface="Arial" charset="0"/>
                <a:ea typeface="Arial" charset="0"/>
                <a:cs typeface="Arial" charset="0"/>
              </a:defRPr>
            </a:lvl6pPr>
            <a:lvl7pPr marL="2971800" indent="-228600" defTabSz="3908425" eaLnBrk="0" fontAlgn="base" hangingPunct="0">
              <a:spcBef>
                <a:spcPct val="0"/>
              </a:spcBef>
              <a:spcAft>
                <a:spcPct val="0"/>
              </a:spcAft>
              <a:defRPr sz="7700">
                <a:solidFill>
                  <a:schemeClr val="tx1"/>
                </a:solidFill>
                <a:latin typeface="Arial" charset="0"/>
                <a:ea typeface="Arial" charset="0"/>
                <a:cs typeface="Arial" charset="0"/>
              </a:defRPr>
            </a:lvl7pPr>
            <a:lvl8pPr marL="3429000" indent="-228600" defTabSz="3908425" eaLnBrk="0" fontAlgn="base" hangingPunct="0">
              <a:spcBef>
                <a:spcPct val="0"/>
              </a:spcBef>
              <a:spcAft>
                <a:spcPct val="0"/>
              </a:spcAft>
              <a:defRPr sz="7700">
                <a:solidFill>
                  <a:schemeClr val="tx1"/>
                </a:solidFill>
                <a:latin typeface="Arial" charset="0"/>
                <a:ea typeface="Arial" charset="0"/>
                <a:cs typeface="Arial" charset="0"/>
              </a:defRPr>
            </a:lvl8pPr>
            <a:lvl9pPr marL="3886200" indent="-228600" defTabSz="3908425" eaLnBrk="0" fontAlgn="base" hangingPunct="0">
              <a:spcBef>
                <a:spcPct val="0"/>
              </a:spcBef>
              <a:spcAft>
                <a:spcPct val="0"/>
              </a:spcAft>
              <a:defRPr sz="7700">
                <a:solidFill>
                  <a:schemeClr val="tx1"/>
                </a:solidFill>
                <a:latin typeface="Arial" charset="0"/>
                <a:ea typeface="Arial" charset="0"/>
                <a:cs typeface="Arial" charset="0"/>
              </a:defRPr>
            </a:lvl9pPr>
          </a:lstStyle>
          <a:p>
            <a:pPr algn="ctr" eaLnBrk="1" hangingPunct="1">
              <a:spcBef>
                <a:spcPct val="20000"/>
              </a:spcBef>
              <a:buFont typeface="Arial" charset="0"/>
              <a:buNone/>
            </a:pPr>
            <a:r>
              <a:rPr lang="it-IT" altLang="en-US" sz="6600" b="1" dirty="0">
                <a:latin typeface="Calibri" charset="0"/>
              </a:rPr>
              <a:t>Analysis</a:t>
            </a:r>
          </a:p>
        </p:txBody>
      </p:sp>
      <p:sp>
        <p:nvSpPr>
          <p:cNvPr id="116" name="Rounded Rectangle 115"/>
          <p:cNvSpPr/>
          <p:nvPr/>
        </p:nvSpPr>
        <p:spPr bwMode="auto">
          <a:xfrm>
            <a:off x="35171391" y="5611619"/>
            <a:ext cx="11983937" cy="869368"/>
          </a:xfrm>
          <a:prstGeom prst="roundRect">
            <a:avLst/>
          </a:prstGeom>
          <a:gradFill flip="none" rotWithShape="1">
            <a:gsLst>
              <a:gs pos="0">
                <a:schemeClr val="bg2">
                  <a:lumMod val="90000"/>
                </a:schemeClr>
              </a:gs>
              <a:gs pos="100000">
                <a:schemeClr val="lt2">
                  <a:shade val="30000"/>
                  <a:satMod val="20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909060" fontAlgn="auto">
              <a:spcBef>
                <a:spcPts val="0"/>
              </a:spcBef>
              <a:spcAft>
                <a:spcPts val="0"/>
              </a:spcAft>
              <a:defRPr/>
            </a:pPr>
            <a:endParaRPr lang="en-GB"/>
          </a:p>
        </p:txBody>
      </p:sp>
      <p:sp>
        <p:nvSpPr>
          <p:cNvPr id="117" name="Rectangle 145"/>
          <p:cNvSpPr>
            <a:spLocks noChangeArrowheads="1"/>
          </p:cNvSpPr>
          <p:nvPr/>
        </p:nvSpPr>
        <p:spPr bwMode="auto">
          <a:xfrm>
            <a:off x="35627253" y="5406879"/>
            <a:ext cx="11134164" cy="1129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7700">
                <a:solidFill>
                  <a:schemeClr val="tx1"/>
                </a:solidFill>
                <a:latin typeface="Arial" charset="0"/>
                <a:ea typeface="Arial" charset="0"/>
                <a:cs typeface="Arial" charset="0"/>
              </a:defRPr>
            </a:lvl1pPr>
            <a:lvl2pPr marL="742950" indent="-285750" eaLnBrk="0" hangingPunct="0">
              <a:defRPr sz="7700">
                <a:solidFill>
                  <a:schemeClr val="tx1"/>
                </a:solidFill>
                <a:latin typeface="Arial" charset="0"/>
                <a:ea typeface="Arial" charset="0"/>
                <a:cs typeface="Arial" charset="0"/>
              </a:defRPr>
            </a:lvl2pPr>
            <a:lvl3pPr marL="1143000" indent="-228600" eaLnBrk="0" hangingPunct="0">
              <a:defRPr sz="7700">
                <a:solidFill>
                  <a:schemeClr val="tx1"/>
                </a:solidFill>
                <a:latin typeface="Arial" charset="0"/>
                <a:ea typeface="Arial" charset="0"/>
                <a:cs typeface="Arial" charset="0"/>
              </a:defRPr>
            </a:lvl3pPr>
            <a:lvl4pPr marL="1600200" indent="-228600" eaLnBrk="0" hangingPunct="0">
              <a:defRPr sz="7700">
                <a:solidFill>
                  <a:schemeClr val="tx1"/>
                </a:solidFill>
                <a:latin typeface="Arial" charset="0"/>
                <a:ea typeface="Arial" charset="0"/>
                <a:cs typeface="Arial" charset="0"/>
              </a:defRPr>
            </a:lvl4pPr>
            <a:lvl5pPr marL="2057400" indent="-228600" eaLnBrk="0" hangingPunct="0">
              <a:defRPr sz="7700">
                <a:solidFill>
                  <a:schemeClr val="tx1"/>
                </a:solidFill>
                <a:latin typeface="Arial" charset="0"/>
                <a:ea typeface="Arial" charset="0"/>
                <a:cs typeface="Arial" charset="0"/>
              </a:defRPr>
            </a:lvl5pPr>
            <a:lvl6pPr marL="2514600" indent="-228600" defTabSz="3908425" eaLnBrk="0" fontAlgn="base" hangingPunct="0">
              <a:spcBef>
                <a:spcPct val="0"/>
              </a:spcBef>
              <a:spcAft>
                <a:spcPct val="0"/>
              </a:spcAft>
              <a:defRPr sz="7700">
                <a:solidFill>
                  <a:schemeClr val="tx1"/>
                </a:solidFill>
                <a:latin typeface="Arial" charset="0"/>
                <a:ea typeface="Arial" charset="0"/>
                <a:cs typeface="Arial" charset="0"/>
              </a:defRPr>
            </a:lvl6pPr>
            <a:lvl7pPr marL="2971800" indent="-228600" defTabSz="3908425" eaLnBrk="0" fontAlgn="base" hangingPunct="0">
              <a:spcBef>
                <a:spcPct val="0"/>
              </a:spcBef>
              <a:spcAft>
                <a:spcPct val="0"/>
              </a:spcAft>
              <a:defRPr sz="7700">
                <a:solidFill>
                  <a:schemeClr val="tx1"/>
                </a:solidFill>
                <a:latin typeface="Arial" charset="0"/>
                <a:ea typeface="Arial" charset="0"/>
                <a:cs typeface="Arial" charset="0"/>
              </a:defRPr>
            </a:lvl7pPr>
            <a:lvl8pPr marL="3429000" indent="-228600" defTabSz="3908425" eaLnBrk="0" fontAlgn="base" hangingPunct="0">
              <a:spcBef>
                <a:spcPct val="0"/>
              </a:spcBef>
              <a:spcAft>
                <a:spcPct val="0"/>
              </a:spcAft>
              <a:defRPr sz="7700">
                <a:solidFill>
                  <a:schemeClr val="tx1"/>
                </a:solidFill>
                <a:latin typeface="Arial" charset="0"/>
                <a:ea typeface="Arial" charset="0"/>
                <a:cs typeface="Arial" charset="0"/>
              </a:defRPr>
            </a:lvl8pPr>
            <a:lvl9pPr marL="3886200" indent="-228600" defTabSz="3908425" eaLnBrk="0" fontAlgn="base" hangingPunct="0">
              <a:spcBef>
                <a:spcPct val="0"/>
              </a:spcBef>
              <a:spcAft>
                <a:spcPct val="0"/>
              </a:spcAft>
              <a:defRPr sz="7700">
                <a:solidFill>
                  <a:schemeClr val="tx1"/>
                </a:solidFill>
                <a:latin typeface="Arial" charset="0"/>
                <a:ea typeface="Arial" charset="0"/>
                <a:cs typeface="Arial" charset="0"/>
              </a:defRPr>
            </a:lvl9pPr>
          </a:lstStyle>
          <a:p>
            <a:pPr algn="ctr" eaLnBrk="1" hangingPunct="1">
              <a:spcBef>
                <a:spcPct val="20000"/>
              </a:spcBef>
              <a:buFont typeface="Arial" charset="0"/>
              <a:buNone/>
            </a:pPr>
            <a:r>
              <a:rPr lang="it-IT" altLang="en-US" sz="6600" b="1" dirty="0" err="1">
                <a:latin typeface="Calibri" charset="0"/>
              </a:rPr>
              <a:t>Results</a:t>
            </a:r>
            <a:endParaRPr lang="it-IT" altLang="en-US" sz="6600" b="1" dirty="0">
              <a:latin typeface="Calibri" charset="0"/>
            </a:endParaRPr>
          </a:p>
        </p:txBody>
      </p:sp>
      <p:sp>
        <p:nvSpPr>
          <p:cNvPr id="118" name="Rounded Rectangle 117"/>
          <p:cNvSpPr/>
          <p:nvPr/>
        </p:nvSpPr>
        <p:spPr>
          <a:xfrm>
            <a:off x="811380" y="21486305"/>
            <a:ext cx="14760313" cy="12471463"/>
          </a:xfrm>
          <a:prstGeom prst="roundRect">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909060" fontAlgn="auto">
              <a:spcBef>
                <a:spcPts val="0"/>
              </a:spcBef>
              <a:spcAft>
                <a:spcPts val="0"/>
              </a:spcAft>
              <a:defRPr/>
            </a:pPr>
            <a:endParaRPr lang="en-GB"/>
          </a:p>
        </p:txBody>
      </p:sp>
      <p:sp>
        <p:nvSpPr>
          <p:cNvPr id="119" name="Rounded Rectangle 118"/>
          <p:cNvSpPr/>
          <p:nvPr/>
        </p:nvSpPr>
        <p:spPr bwMode="auto">
          <a:xfrm>
            <a:off x="2290182" y="20715287"/>
            <a:ext cx="11983937" cy="892199"/>
          </a:xfrm>
          <a:prstGeom prst="roundRect">
            <a:avLst/>
          </a:prstGeom>
          <a:gradFill flip="none" rotWithShape="1">
            <a:gsLst>
              <a:gs pos="0">
                <a:schemeClr val="bg2">
                  <a:lumMod val="90000"/>
                </a:schemeClr>
              </a:gs>
              <a:gs pos="100000">
                <a:schemeClr val="lt2">
                  <a:shade val="30000"/>
                  <a:satMod val="20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909060" fontAlgn="auto">
              <a:spcBef>
                <a:spcPts val="0"/>
              </a:spcBef>
              <a:spcAft>
                <a:spcPts val="0"/>
              </a:spcAft>
              <a:defRPr/>
            </a:pPr>
            <a:endParaRPr lang="en-GB"/>
          </a:p>
        </p:txBody>
      </p:sp>
      <p:sp>
        <p:nvSpPr>
          <p:cNvPr id="120" name="Rectangle 145"/>
          <p:cNvSpPr>
            <a:spLocks noChangeArrowheads="1"/>
          </p:cNvSpPr>
          <p:nvPr/>
        </p:nvSpPr>
        <p:spPr bwMode="auto">
          <a:xfrm>
            <a:off x="2718901" y="20550658"/>
            <a:ext cx="11057101"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7700">
                <a:solidFill>
                  <a:schemeClr val="tx1"/>
                </a:solidFill>
                <a:latin typeface="Arial" charset="0"/>
                <a:ea typeface="Arial" charset="0"/>
                <a:cs typeface="Arial" charset="0"/>
              </a:defRPr>
            </a:lvl1pPr>
            <a:lvl2pPr marL="742950" indent="-285750" eaLnBrk="0" hangingPunct="0">
              <a:defRPr sz="7700">
                <a:solidFill>
                  <a:schemeClr val="tx1"/>
                </a:solidFill>
                <a:latin typeface="Arial" charset="0"/>
                <a:ea typeface="Arial" charset="0"/>
                <a:cs typeface="Arial" charset="0"/>
              </a:defRPr>
            </a:lvl2pPr>
            <a:lvl3pPr marL="1143000" indent="-228600" eaLnBrk="0" hangingPunct="0">
              <a:defRPr sz="7700">
                <a:solidFill>
                  <a:schemeClr val="tx1"/>
                </a:solidFill>
                <a:latin typeface="Arial" charset="0"/>
                <a:ea typeface="Arial" charset="0"/>
                <a:cs typeface="Arial" charset="0"/>
              </a:defRPr>
            </a:lvl3pPr>
            <a:lvl4pPr marL="1600200" indent="-228600" eaLnBrk="0" hangingPunct="0">
              <a:defRPr sz="7700">
                <a:solidFill>
                  <a:schemeClr val="tx1"/>
                </a:solidFill>
                <a:latin typeface="Arial" charset="0"/>
                <a:ea typeface="Arial" charset="0"/>
                <a:cs typeface="Arial" charset="0"/>
              </a:defRPr>
            </a:lvl4pPr>
            <a:lvl5pPr marL="2057400" indent="-228600" eaLnBrk="0" hangingPunct="0">
              <a:defRPr sz="7700">
                <a:solidFill>
                  <a:schemeClr val="tx1"/>
                </a:solidFill>
                <a:latin typeface="Arial" charset="0"/>
                <a:ea typeface="Arial" charset="0"/>
                <a:cs typeface="Arial" charset="0"/>
              </a:defRPr>
            </a:lvl5pPr>
            <a:lvl6pPr marL="2514600" indent="-228600" defTabSz="3908425" eaLnBrk="0" fontAlgn="base" hangingPunct="0">
              <a:spcBef>
                <a:spcPct val="0"/>
              </a:spcBef>
              <a:spcAft>
                <a:spcPct val="0"/>
              </a:spcAft>
              <a:defRPr sz="7700">
                <a:solidFill>
                  <a:schemeClr val="tx1"/>
                </a:solidFill>
                <a:latin typeface="Arial" charset="0"/>
                <a:ea typeface="Arial" charset="0"/>
                <a:cs typeface="Arial" charset="0"/>
              </a:defRPr>
            </a:lvl6pPr>
            <a:lvl7pPr marL="2971800" indent="-228600" defTabSz="3908425" eaLnBrk="0" fontAlgn="base" hangingPunct="0">
              <a:spcBef>
                <a:spcPct val="0"/>
              </a:spcBef>
              <a:spcAft>
                <a:spcPct val="0"/>
              </a:spcAft>
              <a:defRPr sz="7700">
                <a:solidFill>
                  <a:schemeClr val="tx1"/>
                </a:solidFill>
                <a:latin typeface="Arial" charset="0"/>
                <a:ea typeface="Arial" charset="0"/>
                <a:cs typeface="Arial" charset="0"/>
              </a:defRPr>
            </a:lvl7pPr>
            <a:lvl8pPr marL="3429000" indent="-228600" defTabSz="3908425" eaLnBrk="0" fontAlgn="base" hangingPunct="0">
              <a:spcBef>
                <a:spcPct val="0"/>
              </a:spcBef>
              <a:spcAft>
                <a:spcPct val="0"/>
              </a:spcAft>
              <a:defRPr sz="7700">
                <a:solidFill>
                  <a:schemeClr val="tx1"/>
                </a:solidFill>
                <a:latin typeface="Arial" charset="0"/>
                <a:ea typeface="Arial" charset="0"/>
                <a:cs typeface="Arial" charset="0"/>
              </a:defRPr>
            </a:lvl8pPr>
            <a:lvl9pPr marL="3886200" indent="-228600" defTabSz="3908425" eaLnBrk="0" fontAlgn="base" hangingPunct="0">
              <a:spcBef>
                <a:spcPct val="0"/>
              </a:spcBef>
              <a:spcAft>
                <a:spcPct val="0"/>
              </a:spcAft>
              <a:defRPr sz="7700">
                <a:solidFill>
                  <a:schemeClr val="tx1"/>
                </a:solidFill>
                <a:latin typeface="Arial" charset="0"/>
                <a:ea typeface="Arial" charset="0"/>
                <a:cs typeface="Arial" charset="0"/>
              </a:defRPr>
            </a:lvl9pPr>
          </a:lstStyle>
          <a:p>
            <a:pPr algn="ctr" eaLnBrk="1" hangingPunct="1">
              <a:spcBef>
                <a:spcPct val="20000"/>
              </a:spcBef>
              <a:buFont typeface="Arial" charset="0"/>
              <a:buNone/>
            </a:pPr>
            <a:r>
              <a:rPr lang="it-IT" altLang="en-US" sz="6600" b="1" dirty="0">
                <a:latin typeface="Calibri" charset="0"/>
              </a:rPr>
              <a:t>Design</a:t>
            </a:r>
          </a:p>
        </p:txBody>
      </p:sp>
      <p:sp>
        <p:nvSpPr>
          <p:cNvPr id="3" name="Rectangle 2"/>
          <p:cNvSpPr/>
          <p:nvPr/>
        </p:nvSpPr>
        <p:spPr>
          <a:xfrm>
            <a:off x="1373200" y="7091987"/>
            <a:ext cx="13891775" cy="2800767"/>
          </a:xfrm>
          <a:prstGeom prst="rect">
            <a:avLst/>
          </a:prstGeom>
        </p:spPr>
        <p:txBody>
          <a:bodyPr wrap="square">
            <a:spAutoFit/>
          </a:bodyPr>
          <a:lstStyle/>
          <a:p>
            <a:pPr algn="just"/>
            <a:r>
              <a:rPr lang="en-US" sz="4400" dirty="0"/>
              <a:t>Tactile distance perception requires that immediate afferent signals be referenced to a stored representation of body size and shape (the body model) (Longo &amp; Haggard, 2010). </a:t>
            </a:r>
          </a:p>
        </p:txBody>
      </p:sp>
      <p:sp>
        <p:nvSpPr>
          <p:cNvPr id="6" name="Rectangle 5"/>
          <p:cNvSpPr/>
          <p:nvPr/>
        </p:nvSpPr>
        <p:spPr>
          <a:xfrm>
            <a:off x="1282992" y="15149133"/>
            <a:ext cx="14039077" cy="2800767"/>
          </a:xfrm>
          <a:prstGeom prst="rect">
            <a:avLst/>
          </a:prstGeom>
        </p:spPr>
        <p:txBody>
          <a:bodyPr wrap="square">
            <a:spAutoFit/>
          </a:bodyPr>
          <a:lstStyle/>
          <a:p>
            <a:pPr algn="just"/>
            <a:r>
              <a:rPr lang="en-US" sz="4400" dirty="0"/>
              <a:t>Stored body representations involved are highly distorted with the hand dorsum represented as wider and squatter than it actually is (Longo &amp; Haggard, 2011; Longo &amp; </a:t>
            </a:r>
            <a:r>
              <a:rPr lang="en-US" sz="4400" dirty="0" err="1"/>
              <a:t>Morcom</a:t>
            </a:r>
            <a:r>
              <a:rPr lang="en-US" sz="4400" dirty="0"/>
              <a:t>, in press).</a:t>
            </a:r>
            <a:endParaRPr lang="en-GB" sz="4400" dirty="0"/>
          </a:p>
        </p:txBody>
      </p:sp>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037425" y="9523327"/>
            <a:ext cx="4399069" cy="4399069"/>
          </a:xfrm>
          <a:prstGeom prst="rect">
            <a:avLst/>
          </a:prstGeom>
        </p:spPr>
      </p:pic>
      <p:sp>
        <p:nvSpPr>
          <p:cNvPr id="95" name="Rectangle 145"/>
          <p:cNvSpPr>
            <a:spLocks noChangeArrowheads="1"/>
          </p:cNvSpPr>
          <p:nvPr/>
        </p:nvSpPr>
        <p:spPr bwMode="auto">
          <a:xfrm>
            <a:off x="34127198" y="8606529"/>
            <a:ext cx="11057101"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7700">
                <a:solidFill>
                  <a:schemeClr val="tx1"/>
                </a:solidFill>
                <a:latin typeface="Arial" charset="0"/>
                <a:ea typeface="Arial" charset="0"/>
                <a:cs typeface="Arial" charset="0"/>
              </a:defRPr>
            </a:lvl1pPr>
            <a:lvl2pPr marL="742950" indent="-285750" eaLnBrk="0" hangingPunct="0">
              <a:defRPr sz="7700">
                <a:solidFill>
                  <a:schemeClr val="tx1"/>
                </a:solidFill>
                <a:latin typeface="Arial" charset="0"/>
                <a:ea typeface="Arial" charset="0"/>
                <a:cs typeface="Arial" charset="0"/>
              </a:defRPr>
            </a:lvl2pPr>
            <a:lvl3pPr marL="1143000" indent="-228600" eaLnBrk="0" hangingPunct="0">
              <a:defRPr sz="7700">
                <a:solidFill>
                  <a:schemeClr val="tx1"/>
                </a:solidFill>
                <a:latin typeface="Arial" charset="0"/>
                <a:ea typeface="Arial" charset="0"/>
                <a:cs typeface="Arial" charset="0"/>
              </a:defRPr>
            </a:lvl3pPr>
            <a:lvl4pPr marL="1600200" indent="-228600" eaLnBrk="0" hangingPunct="0">
              <a:defRPr sz="7700">
                <a:solidFill>
                  <a:schemeClr val="tx1"/>
                </a:solidFill>
                <a:latin typeface="Arial" charset="0"/>
                <a:ea typeface="Arial" charset="0"/>
                <a:cs typeface="Arial" charset="0"/>
              </a:defRPr>
            </a:lvl4pPr>
            <a:lvl5pPr marL="2057400" indent="-228600" eaLnBrk="0" hangingPunct="0">
              <a:defRPr sz="7700">
                <a:solidFill>
                  <a:schemeClr val="tx1"/>
                </a:solidFill>
                <a:latin typeface="Arial" charset="0"/>
                <a:ea typeface="Arial" charset="0"/>
                <a:cs typeface="Arial" charset="0"/>
              </a:defRPr>
            </a:lvl5pPr>
            <a:lvl6pPr marL="2514600" indent="-228600" defTabSz="3908425" eaLnBrk="0" fontAlgn="base" hangingPunct="0">
              <a:spcBef>
                <a:spcPct val="0"/>
              </a:spcBef>
              <a:spcAft>
                <a:spcPct val="0"/>
              </a:spcAft>
              <a:defRPr sz="7700">
                <a:solidFill>
                  <a:schemeClr val="tx1"/>
                </a:solidFill>
                <a:latin typeface="Arial" charset="0"/>
                <a:ea typeface="Arial" charset="0"/>
                <a:cs typeface="Arial" charset="0"/>
              </a:defRPr>
            </a:lvl6pPr>
            <a:lvl7pPr marL="2971800" indent="-228600" defTabSz="3908425" eaLnBrk="0" fontAlgn="base" hangingPunct="0">
              <a:spcBef>
                <a:spcPct val="0"/>
              </a:spcBef>
              <a:spcAft>
                <a:spcPct val="0"/>
              </a:spcAft>
              <a:defRPr sz="7700">
                <a:solidFill>
                  <a:schemeClr val="tx1"/>
                </a:solidFill>
                <a:latin typeface="Arial" charset="0"/>
                <a:ea typeface="Arial" charset="0"/>
                <a:cs typeface="Arial" charset="0"/>
              </a:defRPr>
            </a:lvl7pPr>
            <a:lvl8pPr marL="3429000" indent="-228600" defTabSz="3908425" eaLnBrk="0" fontAlgn="base" hangingPunct="0">
              <a:spcBef>
                <a:spcPct val="0"/>
              </a:spcBef>
              <a:spcAft>
                <a:spcPct val="0"/>
              </a:spcAft>
              <a:defRPr sz="7700">
                <a:solidFill>
                  <a:schemeClr val="tx1"/>
                </a:solidFill>
                <a:latin typeface="Arial" charset="0"/>
                <a:ea typeface="Arial" charset="0"/>
                <a:cs typeface="Arial" charset="0"/>
              </a:defRPr>
            </a:lvl8pPr>
            <a:lvl9pPr marL="3886200" indent="-228600" defTabSz="3908425" eaLnBrk="0" fontAlgn="base" hangingPunct="0">
              <a:spcBef>
                <a:spcPct val="0"/>
              </a:spcBef>
              <a:spcAft>
                <a:spcPct val="0"/>
              </a:spcAft>
              <a:defRPr sz="7700">
                <a:solidFill>
                  <a:schemeClr val="tx1"/>
                </a:solidFill>
                <a:latin typeface="Arial" charset="0"/>
                <a:ea typeface="Arial" charset="0"/>
                <a:cs typeface="Arial" charset="0"/>
              </a:defRPr>
            </a:lvl9pPr>
          </a:lstStyle>
          <a:p>
            <a:pPr eaLnBrk="1" hangingPunct="1">
              <a:spcBef>
                <a:spcPct val="20000"/>
              </a:spcBef>
              <a:buFont typeface="Arial" charset="0"/>
              <a:buNone/>
            </a:pPr>
            <a:r>
              <a:rPr lang="it-IT" altLang="en-US" sz="5400" u="sng" dirty="0">
                <a:latin typeface="Calibri" charset="0"/>
              </a:rPr>
              <a:t>Behavioural</a:t>
            </a:r>
            <a:r>
              <a:rPr lang="it-IT" altLang="en-US" sz="5400" dirty="0">
                <a:latin typeface="Calibri" charset="0"/>
              </a:rPr>
              <a:t> (n=12)</a:t>
            </a:r>
            <a:endParaRPr lang="it-IT" altLang="en-US" sz="5400" u="sng" dirty="0">
              <a:latin typeface="Calibri" charset="0"/>
            </a:endParaRPr>
          </a:p>
        </p:txBody>
      </p:sp>
      <p:sp>
        <p:nvSpPr>
          <p:cNvPr id="123" name="Rectangle 122"/>
          <p:cNvSpPr/>
          <p:nvPr/>
        </p:nvSpPr>
        <p:spPr>
          <a:xfrm>
            <a:off x="1333511" y="22101991"/>
            <a:ext cx="13245490" cy="923330"/>
          </a:xfrm>
          <a:prstGeom prst="rect">
            <a:avLst/>
          </a:prstGeom>
        </p:spPr>
        <p:txBody>
          <a:bodyPr wrap="square">
            <a:spAutoFit/>
          </a:bodyPr>
          <a:lstStyle/>
          <a:p>
            <a:pPr algn="just"/>
            <a:r>
              <a:rPr lang="en-US" sz="5400" u="sng" dirty="0"/>
              <a:t>Scan parameters</a:t>
            </a:r>
            <a:r>
              <a:rPr lang="en-US" sz="5400" dirty="0"/>
              <a:t> </a:t>
            </a:r>
            <a:endParaRPr lang="en-GB" sz="5400" dirty="0"/>
          </a:p>
        </p:txBody>
      </p:sp>
      <p:sp>
        <p:nvSpPr>
          <p:cNvPr id="124" name="Rectangle 145"/>
          <p:cNvSpPr>
            <a:spLocks noChangeArrowheads="1"/>
          </p:cNvSpPr>
          <p:nvPr/>
        </p:nvSpPr>
        <p:spPr bwMode="auto">
          <a:xfrm>
            <a:off x="34127197" y="15754013"/>
            <a:ext cx="11057101"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7700">
                <a:solidFill>
                  <a:schemeClr val="tx1"/>
                </a:solidFill>
                <a:latin typeface="Arial" charset="0"/>
                <a:ea typeface="Arial" charset="0"/>
                <a:cs typeface="Arial" charset="0"/>
              </a:defRPr>
            </a:lvl1pPr>
            <a:lvl2pPr marL="742950" indent="-285750" eaLnBrk="0" hangingPunct="0">
              <a:defRPr sz="7700">
                <a:solidFill>
                  <a:schemeClr val="tx1"/>
                </a:solidFill>
                <a:latin typeface="Arial" charset="0"/>
                <a:ea typeface="Arial" charset="0"/>
                <a:cs typeface="Arial" charset="0"/>
              </a:defRPr>
            </a:lvl2pPr>
            <a:lvl3pPr marL="1143000" indent="-228600" eaLnBrk="0" hangingPunct="0">
              <a:defRPr sz="7700">
                <a:solidFill>
                  <a:schemeClr val="tx1"/>
                </a:solidFill>
                <a:latin typeface="Arial" charset="0"/>
                <a:ea typeface="Arial" charset="0"/>
                <a:cs typeface="Arial" charset="0"/>
              </a:defRPr>
            </a:lvl3pPr>
            <a:lvl4pPr marL="1600200" indent="-228600" eaLnBrk="0" hangingPunct="0">
              <a:defRPr sz="7700">
                <a:solidFill>
                  <a:schemeClr val="tx1"/>
                </a:solidFill>
                <a:latin typeface="Arial" charset="0"/>
                <a:ea typeface="Arial" charset="0"/>
                <a:cs typeface="Arial" charset="0"/>
              </a:defRPr>
            </a:lvl4pPr>
            <a:lvl5pPr marL="2057400" indent="-228600" eaLnBrk="0" hangingPunct="0">
              <a:defRPr sz="7700">
                <a:solidFill>
                  <a:schemeClr val="tx1"/>
                </a:solidFill>
                <a:latin typeface="Arial" charset="0"/>
                <a:ea typeface="Arial" charset="0"/>
                <a:cs typeface="Arial" charset="0"/>
              </a:defRPr>
            </a:lvl5pPr>
            <a:lvl6pPr marL="2514600" indent="-228600" defTabSz="3908425" eaLnBrk="0" fontAlgn="base" hangingPunct="0">
              <a:spcBef>
                <a:spcPct val="0"/>
              </a:spcBef>
              <a:spcAft>
                <a:spcPct val="0"/>
              </a:spcAft>
              <a:defRPr sz="7700">
                <a:solidFill>
                  <a:schemeClr val="tx1"/>
                </a:solidFill>
                <a:latin typeface="Arial" charset="0"/>
                <a:ea typeface="Arial" charset="0"/>
                <a:cs typeface="Arial" charset="0"/>
              </a:defRPr>
            </a:lvl6pPr>
            <a:lvl7pPr marL="2971800" indent="-228600" defTabSz="3908425" eaLnBrk="0" fontAlgn="base" hangingPunct="0">
              <a:spcBef>
                <a:spcPct val="0"/>
              </a:spcBef>
              <a:spcAft>
                <a:spcPct val="0"/>
              </a:spcAft>
              <a:defRPr sz="7700">
                <a:solidFill>
                  <a:schemeClr val="tx1"/>
                </a:solidFill>
                <a:latin typeface="Arial" charset="0"/>
                <a:ea typeface="Arial" charset="0"/>
                <a:cs typeface="Arial" charset="0"/>
              </a:defRPr>
            </a:lvl7pPr>
            <a:lvl8pPr marL="3429000" indent="-228600" defTabSz="3908425" eaLnBrk="0" fontAlgn="base" hangingPunct="0">
              <a:spcBef>
                <a:spcPct val="0"/>
              </a:spcBef>
              <a:spcAft>
                <a:spcPct val="0"/>
              </a:spcAft>
              <a:defRPr sz="7700">
                <a:solidFill>
                  <a:schemeClr val="tx1"/>
                </a:solidFill>
                <a:latin typeface="Arial" charset="0"/>
                <a:ea typeface="Arial" charset="0"/>
                <a:cs typeface="Arial" charset="0"/>
              </a:defRPr>
            </a:lvl8pPr>
            <a:lvl9pPr marL="3886200" indent="-228600" defTabSz="3908425" eaLnBrk="0" fontAlgn="base" hangingPunct="0">
              <a:spcBef>
                <a:spcPct val="0"/>
              </a:spcBef>
              <a:spcAft>
                <a:spcPct val="0"/>
              </a:spcAft>
              <a:defRPr sz="7700">
                <a:solidFill>
                  <a:schemeClr val="tx1"/>
                </a:solidFill>
                <a:latin typeface="Arial" charset="0"/>
                <a:ea typeface="Arial" charset="0"/>
                <a:cs typeface="Arial" charset="0"/>
              </a:defRPr>
            </a:lvl9pPr>
          </a:lstStyle>
          <a:p>
            <a:pPr eaLnBrk="1" hangingPunct="1">
              <a:spcBef>
                <a:spcPct val="20000"/>
              </a:spcBef>
              <a:buFont typeface="Arial" charset="0"/>
              <a:buNone/>
            </a:pPr>
            <a:r>
              <a:rPr lang="it-IT" altLang="en-US" sz="5400" u="sng" dirty="0">
                <a:latin typeface="Calibri" charset="0"/>
              </a:rPr>
              <a:t>fMRI</a:t>
            </a:r>
            <a:r>
              <a:rPr lang="it-IT" altLang="en-US" sz="5400" dirty="0">
                <a:latin typeface="Calibri" charset="0"/>
              </a:rPr>
              <a:t> (n=3)</a:t>
            </a:r>
            <a:endParaRPr lang="it-IT" altLang="en-US" sz="5400" u="sng" dirty="0">
              <a:latin typeface="Calibri" charset="0"/>
            </a:endParaRPr>
          </a:p>
        </p:txBody>
      </p:sp>
      <p:sp>
        <p:nvSpPr>
          <p:cNvPr id="121" name="Rectangle 120"/>
          <p:cNvSpPr/>
          <p:nvPr/>
        </p:nvSpPr>
        <p:spPr>
          <a:xfrm>
            <a:off x="17475375" y="18411903"/>
            <a:ext cx="6014019" cy="584775"/>
          </a:xfrm>
          <a:prstGeom prst="rect">
            <a:avLst/>
          </a:prstGeom>
        </p:spPr>
        <p:txBody>
          <a:bodyPr wrap="none">
            <a:spAutoFit/>
          </a:bodyPr>
          <a:lstStyle/>
          <a:p>
            <a:r>
              <a:rPr lang="en-US" sz="3200" b="1" dirty="0"/>
              <a:t>Dissimilarity matrix for one Vertex</a:t>
            </a:r>
            <a:endParaRPr lang="en-GB" sz="3200" b="1" dirty="0"/>
          </a:p>
        </p:txBody>
      </p:sp>
      <p:sp>
        <p:nvSpPr>
          <p:cNvPr id="186" name="Rectangle 185"/>
          <p:cNvSpPr/>
          <p:nvPr/>
        </p:nvSpPr>
        <p:spPr>
          <a:xfrm>
            <a:off x="1288152" y="23537448"/>
            <a:ext cx="13914850" cy="4031873"/>
          </a:xfrm>
          <a:prstGeom prst="rect">
            <a:avLst/>
          </a:prstGeom>
        </p:spPr>
        <p:txBody>
          <a:bodyPr wrap="square">
            <a:spAutoFit/>
          </a:bodyPr>
          <a:lstStyle/>
          <a:p>
            <a:r>
              <a:rPr lang="en-US" sz="3200" b="1" dirty="0"/>
              <a:t>Each point </a:t>
            </a:r>
            <a:r>
              <a:rPr lang="en-US" sz="3200" dirty="0"/>
              <a:t>stimulated</a:t>
            </a:r>
            <a:r>
              <a:rPr lang="en-US" sz="3200" b="1" dirty="0"/>
              <a:t> 5 </a:t>
            </a:r>
            <a:r>
              <a:rPr lang="en-US" sz="3200" dirty="0"/>
              <a:t>times + </a:t>
            </a:r>
            <a:r>
              <a:rPr lang="en-US" sz="3200" b="1" dirty="0"/>
              <a:t>10</a:t>
            </a:r>
            <a:r>
              <a:rPr lang="en-US" sz="3200" dirty="0"/>
              <a:t> times of</a:t>
            </a:r>
            <a:r>
              <a:rPr lang="en-US" sz="3200" b="1" dirty="0"/>
              <a:t> no-stimulation</a:t>
            </a:r>
          </a:p>
          <a:p>
            <a:r>
              <a:rPr lang="en-US" sz="3200" b="1" dirty="0"/>
              <a:t>Random Block Design </a:t>
            </a:r>
            <a:r>
              <a:rPr lang="en-US" sz="3200" dirty="0"/>
              <a:t>(</a:t>
            </a:r>
            <a:r>
              <a:rPr lang="en-US" sz="3200" b="1" dirty="0"/>
              <a:t>4 </a:t>
            </a:r>
            <a:r>
              <a:rPr lang="en-US" sz="3200" dirty="0"/>
              <a:t>Runs)</a:t>
            </a:r>
          </a:p>
          <a:p>
            <a:r>
              <a:rPr lang="en-US" sz="3200" b="1" dirty="0"/>
              <a:t>TR</a:t>
            </a:r>
            <a:r>
              <a:rPr lang="en-US" sz="3200" dirty="0"/>
              <a:t>=1s</a:t>
            </a:r>
            <a:r>
              <a:rPr lang="en-GB" sz="3200" dirty="0"/>
              <a:t>; </a:t>
            </a:r>
            <a:r>
              <a:rPr lang="en-US" sz="3200" b="1" dirty="0"/>
              <a:t>voxel size</a:t>
            </a:r>
            <a:r>
              <a:rPr lang="en-US" sz="3200" dirty="0"/>
              <a:t>=2.3mm</a:t>
            </a:r>
            <a:r>
              <a:rPr lang="en-US" sz="3200" baseline="30000" dirty="0"/>
              <a:t>3</a:t>
            </a:r>
            <a:r>
              <a:rPr lang="en-GB" sz="3200" dirty="0"/>
              <a:t>; </a:t>
            </a:r>
            <a:r>
              <a:rPr lang="en-US" sz="3200" b="1" dirty="0"/>
              <a:t>Volumes</a:t>
            </a:r>
            <a:r>
              <a:rPr lang="en-US" sz="3200" dirty="0"/>
              <a:t>=670</a:t>
            </a:r>
            <a:endParaRPr lang="en-GB" sz="3200" dirty="0">
              <a:effectLst/>
            </a:endParaRPr>
          </a:p>
          <a:p>
            <a:r>
              <a:rPr lang="en-US" sz="3200" b="1" dirty="0"/>
              <a:t>4x multiband sequence</a:t>
            </a:r>
            <a:endParaRPr lang="en-US" sz="3200" b="1" dirty="0">
              <a:effectLst/>
            </a:endParaRPr>
          </a:p>
          <a:p>
            <a:r>
              <a:rPr lang="en-US" sz="3200" b="1" dirty="0">
                <a:effectLst/>
              </a:rPr>
              <a:t>Length</a:t>
            </a:r>
            <a:r>
              <a:rPr lang="en-US" sz="3200" dirty="0">
                <a:effectLst/>
              </a:rPr>
              <a:t>: 11.7 minutes</a:t>
            </a:r>
          </a:p>
          <a:p>
            <a:r>
              <a:rPr lang="en-US" sz="3200" b="1" dirty="0"/>
              <a:t>Participant task</a:t>
            </a:r>
            <a:r>
              <a:rPr lang="en-US" sz="3200" dirty="0"/>
              <a:t>: count how many </a:t>
            </a:r>
            <a:r>
              <a:rPr lang="en-US" sz="3200" dirty="0" err="1"/>
              <a:t>asynch</a:t>
            </a:r>
            <a:r>
              <a:rPr lang="en-US" sz="3200" dirty="0"/>
              <a:t> stimulations?</a:t>
            </a:r>
          </a:p>
          <a:p>
            <a:r>
              <a:rPr lang="en-US" sz="3200" b="1" dirty="0">
                <a:effectLst/>
              </a:rPr>
              <a:t>Eyes closed</a:t>
            </a:r>
          </a:p>
          <a:p>
            <a:r>
              <a:rPr lang="en-US" sz="3200" b="1" dirty="0"/>
              <a:t>Stimulation:</a:t>
            </a:r>
            <a:r>
              <a:rPr lang="en-US" sz="3200" dirty="0"/>
              <a:t> </a:t>
            </a:r>
            <a:r>
              <a:rPr lang="en-US" sz="3200" dirty="0" err="1"/>
              <a:t>airpuff</a:t>
            </a:r>
            <a:r>
              <a:rPr lang="en-US" sz="3200" dirty="0"/>
              <a:t> (Huang &amp; </a:t>
            </a:r>
            <a:r>
              <a:rPr lang="en-US" sz="3200" dirty="0" err="1"/>
              <a:t>Sereno</a:t>
            </a:r>
            <a:r>
              <a:rPr lang="en-US" sz="3200" dirty="0"/>
              <a:t>, 2007)</a:t>
            </a:r>
            <a:endParaRPr lang="en-US" sz="3200" dirty="0">
              <a:effectLst/>
            </a:endParaRPr>
          </a:p>
        </p:txBody>
      </p:sp>
      <p:sp>
        <p:nvSpPr>
          <p:cNvPr id="199" name="Rectangle 198"/>
          <p:cNvSpPr/>
          <p:nvPr/>
        </p:nvSpPr>
        <p:spPr>
          <a:xfrm>
            <a:off x="1333511" y="18171508"/>
            <a:ext cx="13891774" cy="1754327"/>
          </a:xfrm>
          <a:prstGeom prst="rect">
            <a:avLst/>
          </a:prstGeom>
        </p:spPr>
        <p:txBody>
          <a:bodyPr wrap="square">
            <a:spAutoFit/>
          </a:bodyPr>
          <a:lstStyle/>
          <a:p>
            <a:pPr algn="ctr"/>
            <a:r>
              <a:rPr lang="en-US" sz="5400" dirty="0"/>
              <a:t>The </a:t>
            </a:r>
            <a:r>
              <a:rPr lang="en-US" sz="5400" b="1" dirty="0"/>
              <a:t>aim</a:t>
            </a:r>
            <a:r>
              <a:rPr lang="en-US" sz="5400" dirty="0"/>
              <a:t> of this project is to </a:t>
            </a:r>
            <a:r>
              <a:rPr lang="en-US" sz="5400" b="1" dirty="0"/>
              <a:t>investigate the neural basis of these distortions</a:t>
            </a:r>
            <a:endParaRPr lang="en-GB" sz="5400" dirty="0"/>
          </a:p>
        </p:txBody>
      </p:sp>
      <p:sp>
        <p:nvSpPr>
          <p:cNvPr id="14" name="Rectangle 13"/>
          <p:cNvSpPr/>
          <p:nvPr/>
        </p:nvSpPr>
        <p:spPr>
          <a:xfrm>
            <a:off x="17471598" y="7005688"/>
            <a:ext cx="14094252" cy="1077218"/>
          </a:xfrm>
          <a:prstGeom prst="rect">
            <a:avLst/>
          </a:prstGeom>
        </p:spPr>
        <p:txBody>
          <a:bodyPr wrap="square">
            <a:spAutoFit/>
          </a:bodyPr>
          <a:lstStyle/>
          <a:p>
            <a:r>
              <a:rPr lang="en-US" sz="3200" b="1" dirty="0"/>
              <a:t>Anatomy</a:t>
            </a:r>
            <a:r>
              <a:rPr lang="en-US" sz="3200" dirty="0"/>
              <a:t>: For each subject, we used </a:t>
            </a:r>
            <a:r>
              <a:rPr lang="en-US" sz="3200" dirty="0" err="1"/>
              <a:t>FreeSurfer</a:t>
            </a:r>
            <a:r>
              <a:rPr lang="en-US" sz="3200" dirty="0"/>
              <a:t> to reconstruct the cortical surface (</a:t>
            </a:r>
            <a:r>
              <a:rPr lang="it-IT" sz="3200" dirty="0"/>
              <a:t>Fischl, Sereno &amp; Dale, 1999</a:t>
            </a:r>
            <a:r>
              <a:rPr lang="en-US" sz="3200" dirty="0"/>
              <a:t>).</a:t>
            </a:r>
          </a:p>
        </p:txBody>
      </p:sp>
      <p:sp>
        <p:nvSpPr>
          <p:cNvPr id="201" name="Rectangle 200"/>
          <p:cNvSpPr/>
          <p:nvPr/>
        </p:nvSpPr>
        <p:spPr>
          <a:xfrm>
            <a:off x="17306152" y="16606642"/>
            <a:ext cx="14449122" cy="1569660"/>
          </a:xfrm>
          <a:prstGeom prst="rect">
            <a:avLst/>
          </a:prstGeom>
        </p:spPr>
        <p:txBody>
          <a:bodyPr wrap="square">
            <a:spAutoFit/>
          </a:bodyPr>
          <a:lstStyle/>
          <a:p>
            <a:pPr algn="just"/>
            <a:r>
              <a:rPr lang="en-US" sz="3200" dirty="0"/>
              <a:t>A searchlight cross-correlation analysis was performed for each subject including only the unique Vertices (searchlight area = 250 mm</a:t>
            </a:r>
            <a:r>
              <a:rPr lang="en-US" sz="3200" baseline="30000" dirty="0"/>
              <a:t>2</a:t>
            </a:r>
            <a:r>
              <a:rPr lang="en-US" sz="3200" dirty="0"/>
              <a:t>) using the coefficient parameters for each stimulated point.</a:t>
            </a:r>
          </a:p>
        </p:txBody>
      </p:sp>
      <p:sp>
        <p:nvSpPr>
          <p:cNvPr id="204" name="Rectangle 203"/>
          <p:cNvSpPr/>
          <p:nvPr/>
        </p:nvSpPr>
        <p:spPr>
          <a:xfrm>
            <a:off x="17457084" y="8125477"/>
            <a:ext cx="14534014" cy="1569660"/>
          </a:xfrm>
          <a:prstGeom prst="rect">
            <a:avLst/>
          </a:prstGeom>
        </p:spPr>
        <p:txBody>
          <a:bodyPr wrap="square">
            <a:spAutoFit/>
          </a:bodyPr>
          <a:lstStyle/>
          <a:p>
            <a:r>
              <a:rPr lang="en-US" sz="3200" dirty="0"/>
              <a:t>A series of </a:t>
            </a:r>
            <a:r>
              <a:rPr lang="en-US" sz="3200" b="1" dirty="0"/>
              <a:t>ROIs</a:t>
            </a:r>
            <a:r>
              <a:rPr lang="en-US" sz="3200" dirty="0"/>
              <a:t> were defined a priori using </a:t>
            </a:r>
            <a:r>
              <a:rPr lang="en-US" sz="3200" dirty="0" err="1"/>
              <a:t>FreeSurfer</a:t>
            </a:r>
            <a:r>
              <a:rPr lang="en-US" sz="3200" dirty="0"/>
              <a:t> </a:t>
            </a:r>
            <a:r>
              <a:rPr lang="en-US" sz="3200" dirty="0" err="1"/>
              <a:t>Parcellation</a:t>
            </a:r>
            <a:r>
              <a:rPr lang="en-US" sz="3200" dirty="0"/>
              <a:t>. These Areas were SI, Area 5, SII, </a:t>
            </a:r>
            <a:r>
              <a:rPr lang="en-US" sz="3200" dirty="0" err="1"/>
              <a:t>VPc</a:t>
            </a:r>
            <a:r>
              <a:rPr lang="en-US" sz="3200" dirty="0"/>
              <a:t>, </a:t>
            </a:r>
            <a:r>
              <a:rPr lang="en-US" sz="3200" dirty="0" err="1"/>
              <a:t>DPc</a:t>
            </a:r>
            <a:r>
              <a:rPr lang="en-US" sz="3200" dirty="0"/>
              <a:t>, </a:t>
            </a:r>
            <a:r>
              <a:rPr lang="en-US" sz="3200" dirty="0" err="1"/>
              <a:t>MPc</a:t>
            </a:r>
            <a:r>
              <a:rPr lang="en-US" sz="3200" dirty="0"/>
              <a:t> all involved in the tactile representation processing. In this preliminary study only three areas are considered (see below).</a:t>
            </a:r>
          </a:p>
        </p:txBody>
      </p:sp>
      <p:sp>
        <p:nvSpPr>
          <p:cNvPr id="205" name="Rectangle 204"/>
          <p:cNvSpPr/>
          <p:nvPr/>
        </p:nvSpPr>
        <p:spPr>
          <a:xfrm>
            <a:off x="1333511" y="31759773"/>
            <a:ext cx="7005070" cy="1077218"/>
          </a:xfrm>
          <a:prstGeom prst="rect">
            <a:avLst/>
          </a:prstGeom>
        </p:spPr>
        <p:txBody>
          <a:bodyPr wrap="square">
            <a:spAutoFit/>
          </a:bodyPr>
          <a:lstStyle/>
          <a:p>
            <a:r>
              <a:rPr lang="en-US" sz="3200" b="1" dirty="0"/>
              <a:t>Sequence</a:t>
            </a:r>
            <a:r>
              <a:rPr lang="en-US" sz="3200" dirty="0"/>
              <a:t>: HiResMPRAGE-1.0m</a:t>
            </a:r>
            <a:endParaRPr lang="en-GB" sz="3200" dirty="0"/>
          </a:p>
          <a:p>
            <a:r>
              <a:rPr lang="en-US" sz="3200" b="1" dirty="0"/>
              <a:t>Sequence</a:t>
            </a:r>
            <a:r>
              <a:rPr lang="en-US" sz="3200" dirty="0"/>
              <a:t>: </a:t>
            </a:r>
            <a:r>
              <a:rPr lang="en-US" sz="3200" dirty="0" err="1"/>
              <a:t>AlignMPRAGE</a:t>
            </a:r>
            <a:r>
              <a:rPr lang="en-US" sz="3200" dirty="0"/>
              <a:t> 1x1x2</a:t>
            </a:r>
            <a:endParaRPr lang="en-GB" sz="3200" dirty="0"/>
          </a:p>
        </p:txBody>
      </p:sp>
      <p:pic>
        <p:nvPicPr>
          <p:cNvPr id="17" name="Picture 16"/>
          <p:cNvPicPr>
            <a:picLocks noChangeAspect="1"/>
          </p:cNvPicPr>
          <p:nvPr/>
        </p:nvPicPr>
        <p:blipFill>
          <a:blip r:embed="rId8"/>
          <a:stretch>
            <a:fillRect/>
          </a:stretch>
        </p:blipFill>
        <p:spPr>
          <a:xfrm>
            <a:off x="17306152" y="10784288"/>
            <a:ext cx="6769329" cy="4470578"/>
          </a:xfrm>
          <a:prstGeom prst="rect">
            <a:avLst/>
          </a:prstGeom>
        </p:spPr>
      </p:pic>
      <p:cxnSp>
        <p:nvCxnSpPr>
          <p:cNvPr id="206" name="Straight Arrow Connector 205"/>
          <p:cNvCxnSpPr/>
          <p:nvPr/>
        </p:nvCxnSpPr>
        <p:spPr>
          <a:xfrm flipV="1">
            <a:off x="24685575" y="21682536"/>
            <a:ext cx="1684163" cy="1"/>
          </a:xfrm>
          <a:prstGeom prst="straightConnector1">
            <a:avLst/>
          </a:prstGeom>
          <a:ln w="111125">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11" name="Rectangle 210"/>
          <p:cNvSpPr/>
          <p:nvPr/>
        </p:nvSpPr>
        <p:spPr>
          <a:xfrm>
            <a:off x="17499675" y="24516298"/>
            <a:ext cx="14534014" cy="1077218"/>
          </a:xfrm>
          <a:prstGeom prst="rect">
            <a:avLst/>
          </a:prstGeom>
        </p:spPr>
        <p:txBody>
          <a:bodyPr wrap="square">
            <a:spAutoFit/>
          </a:bodyPr>
          <a:lstStyle/>
          <a:p>
            <a:r>
              <a:rPr lang="en-US" sz="3200" b="1" dirty="0"/>
              <a:t>Procrustes Distance </a:t>
            </a:r>
            <a:r>
              <a:rPr lang="en-US" sz="3200" dirty="0"/>
              <a:t>(</a:t>
            </a:r>
            <a:r>
              <a:rPr lang="en-US" sz="3200" b="1" dirty="0" err="1"/>
              <a:t>pD</a:t>
            </a:r>
            <a:r>
              <a:rPr lang="en-US" sz="3200" dirty="0"/>
              <a:t>) was used to create a map on the surface to highlight the vertices that show different Procrustes distances.  </a:t>
            </a:r>
          </a:p>
        </p:txBody>
      </p:sp>
      <p:pic>
        <p:nvPicPr>
          <p:cNvPr id="212" name="Picture 211" descr="Macintosh HD:Users:matt:Google Drive:Psychomorph Weber Correlation (Rosa M):Figure3.eps"/>
          <p:cNvPicPr/>
          <p:nvPr/>
        </p:nvPicPr>
        <p:blipFill>
          <a:blip r:embed="rId9">
            <a:extLst>
              <a:ext uri="{28A0092B-C50C-407E-A947-70E740481C1C}">
                <a14:useLocalDpi xmlns:a14="http://schemas.microsoft.com/office/drawing/2010/main"/>
              </a:ext>
            </a:extLst>
          </a:blip>
          <a:srcRect/>
          <a:stretch>
            <a:fillRect/>
          </a:stretch>
        </p:blipFill>
        <p:spPr bwMode="auto">
          <a:xfrm>
            <a:off x="2047324" y="9830664"/>
            <a:ext cx="11435195" cy="4969501"/>
          </a:xfrm>
          <a:prstGeom prst="rect">
            <a:avLst/>
          </a:prstGeom>
          <a:noFill/>
          <a:ln>
            <a:noFill/>
          </a:ln>
        </p:spPr>
      </p:pic>
      <p:sp>
        <p:nvSpPr>
          <p:cNvPr id="100" name="Rectangle 99"/>
          <p:cNvSpPr/>
          <p:nvPr/>
        </p:nvSpPr>
        <p:spPr>
          <a:xfrm>
            <a:off x="120669" y="34724831"/>
            <a:ext cx="40062770" cy="1077218"/>
          </a:xfrm>
          <a:prstGeom prst="rect">
            <a:avLst/>
          </a:prstGeom>
        </p:spPr>
        <p:txBody>
          <a:bodyPr wrap="none">
            <a:spAutoFit/>
          </a:bodyPr>
          <a:lstStyle/>
          <a:p>
            <a:r>
              <a:rPr lang="en-US" sz="3200" dirty="0"/>
              <a:t>Longo &amp; Haggard (2010) </a:t>
            </a:r>
            <a:r>
              <a:rPr lang="en-US" sz="3200" i="1" dirty="0"/>
              <a:t>PNAS, </a:t>
            </a:r>
            <a:r>
              <a:rPr lang="en-US" sz="3200" dirty="0"/>
              <a:t>107</a:t>
            </a:r>
            <a:r>
              <a:rPr lang="en-US" sz="3200" b="1" dirty="0"/>
              <a:t>,</a:t>
            </a:r>
            <a:r>
              <a:rPr lang="en-US" sz="3200" dirty="0"/>
              <a:t> 11727–11732</a:t>
            </a:r>
            <a:r>
              <a:rPr lang="en-GB" sz="3200" dirty="0"/>
              <a:t>; </a:t>
            </a:r>
            <a:r>
              <a:rPr lang="en-US" sz="3200" dirty="0"/>
              <a:t>Longo &amp; Haggard (2011) </a:t>
            </a:r>
            <a:r>
              <a:rPr lang="en-US" sz="3200" i="1" dirty="0"/>
              <a:t>JEP:HPP,</a:t>
            </a:r>
            <a:r>
              <a:rPr lang="en-US" sz="3200" dirty="0"/>
              <a:t> 37</a:t>
            </a:r>
            <a:r>
              <a:rPr lang="en-US" sz="3200" b="1" dirty="0"/>
              <a:t>,</a:t>
            </a:r>
            <a:r>
              <a:rPr lang="en-US" sz="3200" dirty="0"/>
              <a:t> 720–726</a:t>
            </a:r>
            <a:r>
              <a:rPr lang="en-GB" sz="3200" dirty="0"/>
              <a:t>; Longo &amp; </a:t>
            </a:r>
            <a:r>
              <a:rPr lang="en-GB" sz="3200" dirty="0" err="1"/>
              <a:t>Morcom</a:t>
            </a:r>
            <a:r>
              <a:rPr lang="en-GB" sz="3200" dirty="0"/>
              <a:t> (in press) </a:t>
            </a:r>
            <a:r>
              <a:rPr lang="en-GB" sz="3200" i="1" dirty="0"/>
              <a:t>FHN</a:t>
            </a:r>
            <a:r>
              <a:rPr lang="en-GB" sz="3200" dirty="0"/>
              <a:t>; Huang &amp; </a:t>
            </a:r>
            <a:r>
              <a:rPr lang="en-GB" sz="3200" dirty="0" err="1"/>
              <a:t>Sereno</a:t>
            </a:r>
            <a:r>
              <a:rPr lang="en-GB" sz="3200" dirty="0"/>
              <a:t> (2007) </a:t>
            </a:r>
            <a:r>
              <a:rPr lang="en-GB" sz="3200" i="1" dirty="0" err="1"/>
              <a:t>NeuroImage</a:t>
            </a:r>
            <a:r>
              <a:rPr lang="en-GB" sz="3200" dirty="0"/>
              <a:t>, </a:t>
            </a:r>
            <a:r>
              <a:rPr lang="is-IS" sz="3200" dirty="0"/>
              <a:t>34:1060 –1073</a:t>
            </a:r>
            <a:r>
              <a:rPr lang="en-GB" sz="3200" dirty="0"/>
              <a:t>; </a:t>
            </a:r>
            <a:r>
              <a:rPr lang="it-IT" sz="3200" dirty="0"/>
              <a:t>Fischl, Sereno &amp; Dale (1999) </a:t>
            </a:r>
            <a:r>
              <a:rPr lang="it-IT" sz="3200" i="1" dirty="0"/>
              <a:t>NeuroImage</a:t>
            </a:r>
            <a:r>
              <a:rPr lang="it-IT" sz="3200" dirty="0"/>
              <a:t>, 9, 195-207;</a:t>
            </a:r>
            <a:r>
              <a:rPr lang="en-GB" sz="3200" dirty="0"/>
              <a:t> </a:t>
            </a:r>
          </a:p>
          <a:p>
            <a:r>
              <a:rPr lang="en-GB" sz="3200" dirty="0" err="1"/>
              <a:t>Rholf</a:t>
            </a:r>
            <a:r>
              <a:rPr lang="en-GB" sz="3200" dirty="0"/>
              <a:t> &amp; Slice (1990) </a:t>
            </a:r>
            <a:r>
              <a:rPr lang="en-GB" sz="3200" i="1" dirty="0"/>
              <a:t>Syst. Zool.</a:t>
            </a:r>
            <a:r>
              <a:rPr lang="en-GB" sz="3200" dirty="0"/>
              <a:t> 39, 40–59 (1990); </a:t>
            </a:r>
            <a:r>
              <a:rPr lang="en-GB" sz="3200" dirty="0" err="1"/>
              <a:t>Bookstein</a:t>
            </a:r>
            <a:r>
              <a:rPr lang="en-GB" sz="3200" dirty="0"/>
              <a:t> (1991) Morphometric tools for landmark data: Geometry and biology, </a:t>
            </a:r>
            <a:r>
              <a:rPr lang="en-GB" sz="3200" i="1" dirty="0"/>
              <a:t>Cambridge University Press</a:t>
            </a:r>
            <a:r>
              <a:rPr lang="en-GB" sz="3200" dirty="0"/>
              <a:t>. </a:t>
            </a:r>
            <a:endParaRPr lang="en-GB" sz="3200" i="1" dirty="0"/>
          </a:p>
        </p:txBody>
      </p:sp>
      <p:pic>
        <p:nvPicPr>
          <p:cNvPr id="215" name="Picture 2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4616111" y="26417275"/>
            <a:ext cx="6144768" cy="4998720"/>
          </a:xfrm>
          <a:prstGeom prst="rect">
            <a:avLst/>
          </a:prstGeom>
        </p:spPr>
      </p:pic>
      <p:sp>
        <p:nvSpPr>
          <p:cNvPr id="216" name="Rectangle 215"/>
          <p:cNvSpPr/>
          <p:nvPr/>
        </p:nvSpPr>
        <p:spPr>
          <a:xfrm rot="20563520">
            <a:off x="22536733" y="10685179"/>
            <a:ext cx="3306098" cy="584775"/>
          </a:xfrm>
          <a:prstGeom prst="rect">
            <a:avLst/>
          </a:prstGeom>
        </p:spPr>
        <p:txBody>
          <a:bodyPr wrap="none">
            <a:spAutoFit/>
          </a:bodyPr>
          <a:lstStyle/>
          <a:p>
            <a:r>
              <a:rPr lang="en-US" sz="3200" b="1" dirty="0">
                <a:solidFill>
                  <a:schemeClr val="accent6">
                    <a:lumMod val="60000"/>
                    <a:lumOff val="40000"/>
                  </a:schemeClr>
                </a:solidFill>
              </a:rPr>
              <a:t>Post Central Gyrus</a:t>
            </a:r>
            <a:endParaRPr lang="en-GB" sz="3200" b="1" dirty="0">
              <a:solidFill>
                <a:schemeClr val="accent6">
                  <a:lumMod val="60000"/>
                  <a:lumOff val="40000"/>
                </a:schemeClr>
              </a:solidFill>
            </a:endParaRPr>
          </a:p>
        </p:txBody>
      </p:sp>
      <p:pic>
        <p:nvPicPr>
          <p:cNvPr id="218" name="Picture 217"/>
          <p:cNvPicPr>
            <a:picLocks noChangeAspect="1"/>
          </p:cNvPicPr>
          <p:nvPr/>
        </p:nvPicPr>
        <p:blipFill>
          <a:blip r:embed="rId11"/>
          <a:stretch>
            <a:fillRect/>
          </a:stretch>
        </p:blipFill>
        <p:spPr>
          <a:xfrm>
            <a:off x="18014607" y="26002736"/>
            <a:ext cx="5731924" cy="5110263"/>
          </a:xfrm>
          <a:prstGeom prst="rect">
            <a:avLst/>
          </a:prstGeom>
        </p:spPr>
      </p:pic>
      <p:sp>
        <p:nvSpPr>
          <p:cNvPr id="71" name="Rectangle 70"/>
          <p:cNvSpPr/>
          <p:nvPr/>
        </p:nvSpPr>
        <p:spPr>
          <a:xfrm rot="16200000">
            <a:off x="16296185" y="27671501"/>
            <a:ext cx="2090610" cy="923330"/>
          </a:xfrm>
          <a:prstGeom prst="rect">
            <a:avLst/>
          </a:prstGeom>
        </p:spPr>
        <p:txBody>
          <a:bodyPr wrap="square">
            <a:spAutoFit/>
          </a:bodyPr>
          <a:lstStyle/>
          <a:p>
            <a:pPr algn="just"/>
            <a:r>
              <a:rPr lang="en-US" sz="3600" dirty="0"/>
              <a:t>Subject 1</a:t>
            </a:r>
            <a:r>
              <a:rPr lang="en-US" sz="5400" dirty="0"/>
              <a:t> </a:t>
            </a:r>
            <a:endParaRPr lang="en-GB" sz="5400" dirty="0"/>
          </a:p>
        </p:txBody>
      </p:sp>
      <p:sp>
        <p:nvSpPr>
          <p:cNvPr id="72" name="Rectangle 71"/>
          <p:cNvSpPr/>
          <p:nvPr/>
        </p:nvSpPr>
        <p:spPr>
          <a:xfrm>
            <a:off x="25106720" y="25823472"/>
            <a:ext cx="5546204" cy="461665"/>
          </a:xfrm>
          <a:prstGeom prst="rect">
            <a:avLst/>
          </a:prstGeom>
        </p:spPr>
        <p:txBody>
          <a:bodyPr wrap="square">
            <a:spAutoFit/>
          </a:bodyPr>
          <a:lstStyle/>
          <a:p>
            <a:pPr algn="ctr"/>
            <a:r>
              <a:rPr lang="en-US" sz="2400" b="1" dirty="0"/>
              <a:t>Procrustes Distance simulations (10</a:t>
            </a:r>
            <a:r>
              <a:rPr lang="en-US" sz="2400" b="1" baseline="30000" dirty="0"/>
              <a:t>6</a:t>
            </a:r>
            <a:r>
              <a:rPr lang="en-US" sz="2400" b="1" dirty="0"/>
              <a:t>)</a:t>
            </a:r>
            <a:endParaRPr lang="en-GB" sz="5400" b="1" dirty="0"/>
          </a:p>
        </p:txBody>
      </p:sp>
      <p:sp>
        <p:nvSpPr>
          <p:cNvPr id="73" name="Rectangle 72"/>
          <p:cNvSpPr/>
          <p:nvPr/>
        </p:nvSpPr>
        <p:spPr>
          <a:xfrm>
            <a:off x="23468364" y="31120761"/>
            <a:ext cx="582450" cy="369332"/>
          </a:xfrm>
          <a:prstGeom prst="rect">
            <a:avLst/>
          </a:prstGeom>
        </p:spPr>
        <p:txBody>
          <a:bodyPr wrap="square">
            <a:spAutoFit/>
          </a:bodyPr>
          <a:lstStyle/>
          <a:p>
            <a:pPr algn="just"/>
            <a:r>
              <a:rPr lang="en-US" sz="1800" dirty="0" err="1"/>
              <a:t>pD</a:t>
            </a:r>
            <a:endParaRPr lang="en-GB" sz="1800" dirty="0"/>
          </a:p>
        </p:txBody>
      </p:sp>
      <p:sp>
        <p:nvSpPr>
          <p:cNvPr id="75" name="Rectangle 74"/>
          <p:cNvSpPr/>
          <p:nvPr/>
        </p:nvSpPr>
        <p:spPr>
          <a:xfrm>
            <a:off x="23726277" y="29321053"/>
            <a:ext cx="610805" cy="338554"/>
          </a:xfrm>
          <a:prstGeom prst="rect">
            <a:avLst/>
          </a:prstGeom>
        </p:spPr>
        <p:txBody>
          <a:bodyPr wrap="square">
            <a:spAutoFit/>
          </a:bodyPr>
          <a:lstStyle/>
          <a:p>
            <a:pPr algn="just"/>
            <a:r>
              <a:rPr lang="en-US" sz="1600" dirty="0"/>
              <a:t>0.3</a:t>
            </a:r>
            <a:endParaRPr lang="en-GB" sz="1600" dirty="0"/>
          </a:p>
        </p:txBody>
      </p:sp>
      <p:sp>
        <p:nvSpPr>
          <p:cNvPr id="76" name="Rectangle 75"/>
          <p:cNvSpPr/>
          <p:nvPr/>
        </p:nvSpPr>
        <p:spPr>
          <a:xfrm>
            <a:off x="23772646" y="30864152"/>
            <a:ext cx="610805" cy="338554"/>
          </a:xfrm>
          <a:prstGeom prst="rect">
            <a:avLst/>
          </a:prstGeom>
        </p:spPr>
        <p:txBody>
          <a:bodyPr wrap="square">
            <a:spAutoFit/>
          </a:bodyPr>
          <a:lstStyle/>
          <a:p>
            <a:pPr algn="just"/>
            <a:r>
              <a:rPr lang="en-US" sz="1600" dirty="0"/>
              <a:t>1</a:t>
            </a:r>
            <a:endParaRPr lang="en-GB" sz="1600" dirty="0"/>
          </a:p>
        </p:txBody>
      </p:sp>
      <p:sp>
        <p:nvSpPr>
          <p:cNvPr id="77" name="Rectangle 76"/>
          <p:cNvSpPr/>
          <p:nvPr/>
        </p:nvSpPr>
        <p:spPr>
          <a:xfrm>
            <a:off x="23726277" y="29698660"/>
            <a:ext cx="610805" cy="338554"/>
          </a:xfrm>
          <a:prstGeom prst="rect">
            <a:avLst/>
          </a:prstGeom>
        </p:spPr>
        <p:txBody>
          <a:bodyPr wrap="square">
            <a:spAutoFit/>
          </a:bodyPr>
          <a:lstStyle/>
          <a:p>
            <a:pPr algn="just"/>
            <a:r>
              <a:rPr lang="en-US" sz="1600" dirty="0"/>
              <a:t>0.5</a:t>
            </a:r>
            <a:endParaRPr lang="en-GB" sz="1600" dirty="0"/>
          </a:p>
        </p:txBody>
      </p:sp>
      <p:sp>
        <p:nvSpPr>
          <p:cNvPr id="79" name="Rectangle 78"/>
          <p:cNvSpPr/>
          <p:nvPr/>
        </p:nvSpPr>
        <p:spPr>
          <a:xfrm rot="19936207">
            <a:off x="21749691" y="10101943"/>
            <a:ext cx="3137975" cy="584775"/>
          </a:xfrm>
          <a:prstGeom prst="rect">
            <a:avLst/>
          </a:prstGeom>
        </p:spPr>
        <p:txBody>
          <a:bodyPr wrap="none">
            <a:spAutoFit/>
          </a:bodyPr>
          <a:lstStyle/>
          <a:p>
            <a:r>
              <a:rPr lang="en-US" sz="3200" b="1" dirty="0">
                <a:solidFill>
                  <a:schemeClr val="accent1">
                    <a:lumMod val="60000"/>
                    <a:lumOff val="40000"/>
                  </a:schemeClr>
                </a:solidFill>
              </a:rPr>
              <a:t>Pre Central Gyrus</a:t>
            </a:r>
            <a:endParaRPr lang="en-GB" sz="3200" b="1" dirty="0">
              <a:solidFill>
                <a:schemeClr val="accent1">
                  <a:lumMod val="60000"/>
                  <a:lumOff val="40000"/>
                </a:schemeClr>
              </a:solidFill>
            </a:endParaRPr>
          </a:p>
        </p:txBody>
      </p:sp>
      <p:sp>
        <p:nvSpPr>
          <p:cNvPr id="80" name="Rectangle 79"/>
          <p:cNvSpPr/>
          <p:nvPr/>
        </p:nvSpPr>
        <p:spPr>
          <a:xfrm>
            <a:off x="44548240" y="17006673"/>
            <a:ext cx="3322704" cy="584775"/>
          </a:xfrm>
          <a:prstGeom prst="rect">
            <a:avLst/>
          </a:prstGeom>
        </p:spPr>
        <p:txBody>
          <a:bodyPr wrap="none">
            <a:spAutoFit/>
          </a:bodyPr>
          <a:lstStyle/>
          <a:p>
            <a:r>
              <a:rPr lang="en-US" sz="3200" b="1" u="sng" dirty="0">
                <a:solidFill>
                  <a:schemeClr val="accent6">
                    <a:lumMod val="50000"/>
                  </a:schemeClr>
                </a:solidFill>
              </a:rPr>
              <a:t>Para Central Gyrus</a:t>
            </a:r>
            <a:endParaRPr lang="en-GB" sz="3200" b="1" u="sng" dirty="0">
              <a:solidFill>
                <a:schemeClr val="accent6">
                  <a:lumMod val="50000"/>
                </a:schemeClr>
              </a:solidFill>
            </a:endParaRPr>
          </a:p>
        </p:txBody>
      </p:sp>
      <p:sp>
        <p:nvSpPr>
          <p:cNvPr id="81" name="Rectangle 80"/>
          <p:cNvSpPr/>
          <p:nvPr/>
        </p:nvSpPr>
        <p:spPr>
          <a:xfrm>
            <a:off x="39656930" y="16993292"/>
            <a:ext cx="3306098" cy="584775"/>
          </a:xfrm>
          <a:prstGeom prst="rect">
            <a:avLst/>
          </a:prstGeom>
        </p:spPr>
        <p:txBody>
          <a:bodyPr wrap="none">
            <a:spAutoFit/>
          </a:bodyPr>
          <a:lstStyle/>
          <a:p>
            <a:r>
              <a:rPr lang="en-US" sz="3200" b="1" u="sng" dirty="0">
                <a:solidFill>
                  <a:schemeClr val="accent6">
                    <a:lumMod val="60000"/>
                    <a:lumOff val="40000"/>
                  </a:schemeClr>
                </a:solidFill>
              </a:rPr>
              <a:t>Post Central Gyrus</a:t>
            </a:r>
            <a:endParaRPr lang="en-GB" sz="3200" b="1" u="sng" dirty="0">
              <a:solidFill>
                <a:schemeClr val="accent6">
                  <a:lumMod val="60000"/>
                  <a:lumOff val="40000"/>
                </a:schemeClr>
              </a:solidFill>
            </a:endParaRPr>
          </a:p>
        </p:txBody>
      </p:sp>
      <p:sp>
        <p:nvSpPr>
          <p:cNvPr id="82" name="Rectangle 81"/>
          <p:cNvSpPr/>
          <p:nvPr/>
        </p:nvSpPr>
        <p:spPr>
          <a:xfrm>
            <a:off x="34747900" y="16991961"/>
            <a:ext cx="3137975" cy="584775"/>
          </a:xfrm>
          <a:prstGeom prst="rect">
            <a:avLst/>
          </a:prstGeom>
        </p:spPr>
        <p:txBody>
          <a:bodyPr wrap="none">
            <a:spAutoFit/>
          </a:bodyPr>
          <a:lstStyle/>
          <a:p>
            <a:r>
              <a:rPr lang="en-US" sz="3200" b="1" u="sng" dirty="0">
                <a:solidFill>
                  <a:schemeClr val="accent1">
                    <a:lumMod val="60000"/>
                    <a:lumOff val="40000"/>
                  </a:schemeClr>
                </a:solidFill>
              </a:rPr>
              <a:t>Pre Central Gyrus</a:t>
            </a:r>
            <a:endParaRPr lang="en-GB" sz="3200" b="1" u="sng" dirty="0">
              <a:solidFill>
                <a:schemeClr val="accent1">
                  <a:lumMod val="60000"/>
                  <a:lumOff val="40000"/>
                </a:schemeClr>
              </a:solidFill>
            </a:endParaRPr>
          </a:p>
        </p:txBody>
      </p:sp>
      <p:sp>
        <p:nvSpPr>
          <p:cNvPr id="86" name="Rounded Rectangle 85"/>
          <p:cNvSpPr/>
          <p:nvPr/>
        </p:nvSpPr>
        <p:spPr bwMode="auto">
          <a:xfrm>
            <a:off x="35049120" y="28246328"/>
            <a:ext cx="11983937" cy="892199"/>
          </a:xfrm>
          <a:prstGeom prst="roundRect">
            <a:avLst/>
          </a:prstGeom>
          <a:gradFill flip="none" rotWithShape="1">
            <a:gsLst>
              <a:gs pos="0">
                <a:schemeClr val="bg2">
                  <a:lumMod val="90000"/>
                </a:schemeClr>
              </a:gs>
              <a:gs pos="100000">
                <a:schemeClr val="lt2">
                  <a:shade val="30000"/>
                  <a:satMod val="20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909060" fontAlgn="auto">
              <a:spcBef>
                <a:spcPts val="0"/>
              </a:spcBef>
              <a:spcAft>
                <a:spcPts val="0"/>
              </a:spcAft>
              <a:defRPr/>
            </a:pPr>
            <a:endParaRPr lang="en-GB"/>
          </a:p>
        </p:txBody>
      </p:sp>
      <p:sp>
        <p:nvSpPr>
          <p:cNvPr id="87" name="Rectangle 145"/>
          <p:cNvSpPr>
            <a:spLocks noChangeArrowheads="1"/>
          </p:cNvSpPr>
          <p:nvPr/>
        </p:nvSpPr>
        <p:spPr bwMode="auto">
          <a:xfrm>
            <a:off x="35477839" y="28090216"/>
            <a:ext cx="11057101"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7700">
                <a:solidFill>
                  <a:schemeClr val="tx1"/>
                </a:solidFill>
                <a:latin typeface="Arial" charset="0"/>
                <a:ea typeface="Arial" charset="0"/>
                <a:cs typeface="Arial" charset="0"/>
              </a:defRPr>
            </a:lvl1pPr>
            <a:lvl2pPr marL="742950" indent="-285750" eaLnBrk="0" hangingPunct="0">
              <a:defRPr sz="7700">
                <a:solidFill>
                  <a:schemeClr val="tx1"/>
                </a:solidFill>
                <a:latin typeface="Arial" charset="0"/>
                <a:ea typeface="Arial" charset="0"/>
                <a:cs typeface="Arial" charset="0"/>
              </a:defRPr>
            </a:lvl2pPr>
            <a:lvl3pPr marL="1143000" indent="-228600" eaLnBrk="0" hangingPunct="0">
              <a:defRPr sz="7700">
                <a:solidFill>
                  <a:schemeClr val="tx1"/>
                </a:solidFill>
                <a:latin typeface="Arial" charset="0"/>
                <a:ea typeface="Arial" charset="0"/>
                <a:cs typeface="Arial" charset="0"/>
              </a:defRPr>
            </a:lvl3pPr>
            <a:lvl4pPr marL="1600200" indent="-228600" eaLnBrk="0" hangingPunct="0">
              <a:defRPr sz="7700">
                <a:solidFill>
                  <a:schemeClr val="tx1"/>
                </a:solidFill>
                <a:latin typeface="Arial" charset="0"/>
                <a:ea typeface="Arial" charset="0"/>
                <a:cs typeface="Arial" charset="0"/>
              </a:defRPr>
            </a:lvl4pPr>
            <a:lvl5pPr marL="2057400" indent="-228600" eaLnBrk="0" hangingPunct="0">
              <a:defRPr sz="7700">
                <a:solidFill>
                  <a:schemeClr val="tx1"/>
                </a:solidFill>
                <a:latin typeface="Arial" charset="0"/>
                <a:ea typeface="Arial" charset="0"/>
                <a:cs typeface="Arial" charset="0"/>
              </a:defRPr>
            </a:lvl5pPr>
            <a:lvl6pPr marL="2514600" indent="-228600" defTabSz="3908425" eaLnBrk="0" fontAlgn="base" hangingPunct="0">
              <a:spcBef>
                <a:spcPct val="0"/>
              </a:spcBef>
              <a:spcAft>
                <a:spcPct val="0"/>
              </a:spcAft>
              <a:defRPr sz="7700">
                <a:solidFill>
                  <a:schemeClr val="tx1"/>
                </a:solidFill>
                <a:latin typeface="Arial" charset="0"/>
                <a:ea typeface="Arial" charset="0"/>
                <a:cs typeface="Arial" charset="0"/>
              </a:defRPr>
            </a:lvl6pPr>
            <a:lvl7pPr marL="2971800" indent="-228600" defTabSz="3908425" eaLnBrk="0" fontAlgn="base" hangingPunct="0">
              <a:spcBef>
                <a:spcPct val="0"/>
              </a:spcBef>
              <a:spcAft>
                <a:spcPct val="0"/>
              </a:spcAft>
              <a:defRPr sz="7700">
                <a:solidFill>
                  <a:schemeClr val="tx1"/>
                </a:solidFill>
                <a:latin typeface="Arial" charset="0"/>
                <a:ea typeface="Arial" charset="0"/>
                <a:cs typeface="Arial" charset="0"/>
              </a:defRPr>
            </a:lvl7pPr>
            <a:lvl8pPr marL="3429000" indent="-228600" defTabSz="3908425" eaLnBrk="0" fontAlgn="base" hangingPunct="0">
              <a:spcBef>
                <a:spcPct val="0"/>
              </a:spcBef>
              <a:spcAft>
                <a:spcPct val="0"/>
              </a:spcAft>
              <a:defRPr sz="7700">
                <a:solidFill>
                  <a:schemeClr val="tx1"/>
                </a:solidFill>
                <a:latin typeface="Arial" charset="0"/>
                <a:ea typeface="Arial" charset="0"/>
                <a:cs typeface="Arial" charset="0"/>
              </a:defRPr>
            </a:lvl8pPr>
            <a:lvl9pPr marL="3886200" indent="-228600" defTabSz="3908425" eaLnBrk="0" fontAlgn="base" hangingPunct="0">
              <a:spcBef>
                <a:spcPct val="0"/>
              </a:spcBef>
              <a:spcAft>
                <a:spcPct val="0"/>
              </a:spcAft>
              <a:defRPr sz="7700">
                <a:solidFill>
                  <a:schemeClr val="tx1"/>
                </a:solidFill>
                <a:latin typeface="Arial" charset="0"/>
                <a:ea typeface="Arial" charset="0"/>
                <a:cs typeface="Arial" charset="0"/>
              </a:defRPr>
            </a:lvl9pPr>
          </a:lstStyle>
          <a:p>
            <a:pPr algn="ctr" eaLnBrk="1" hangingPunct="1">
              <a:spcBef>
                <a:spcPct val="20000"/>
              </a:spcBef>
              <a:buFont typeface="Arial" charset="0"/>
              <a:buNone/>
            </a:pPr>
            <a:r>
              <a:rPr lang="it-IT" altLang="en-US" sz="6600" b="1" dirty="0">
                <a:latin typeface="Calibri" charset="0"/>
              </a:rPr>
              <a:t>Conclusion</a:t>
            </a:r>
          </a:p>
        </p:txBody>
      </p:sp>
      <p:sp>
        <p:nvSpPr>
          <p:cNvPr id="90" name="Rectangle 89"/>
          <p:cNvSpPr/>
          <p:nvPr/>
        </p:nvSpPr>
        <p:spPr>
          <a:xfrm>
            <a:off x="17471598" y="31808713"/>
            <a:ext cx="14534014" cy="1569660"/>
          </a:xfrm>
          <a:prstGeom prst="rect">
            <a:avLst/>
          </a:prstGeom>
        </p:spPr>
        <p:txBody>
          <a:bodyPr wrap="square">
            <a:spAutoFit/>
          </a:bodyPr>
          <a:lstStyle/>
          <a:p>
            <a:pPr algn="just"/>
            <a:r>
              <a:rPr lang="en-US" sz="3200" dirty="0"/>
              <a:t>An arbitrary threshold in the Procrustes Distance for each vertex was defined using a simulation of the distribution of random distances. As a result we set a threshold of .5 Procrustes Distance where “</a:t>
            </a:r>
            <a:r>
              <a:rPr lang="en-US" sz="3200" b="1" dirty="0"/>
              <a:t>0</a:t>
            </a:r>
            <a:r>
              <a:rPr lang="en-US" sz="3200" dirty="0"/>
              <a:t>” means </a:t>
            </a:r>
            <a:r>
              <a:rPr lang="en-US" sz="3200" b="1" dirty="0"/>
              <a:t>identical </a:t>
            </a:r>
            <a:r>
              <a:rPr lang="en-US" sz="3200" dirty="0"/>
              <a:t>and “</a:t>
            </a:r>
            <a:r>
              <a:rPr lang="en-US" sz="3200" b="1" dirty="0"/>
              <a:t>1</a:t>
            </a:r>
            <a:r>
              <a:rPr lang="en-US" sz="3200" dirty="0"/>
              <a:t>” completely</a:t>
            </a:r>
            <a:r>
              <a:rPr lang="en-US" sz="3200" b="1" dirty="0"/>
              <a:t> different </a:t>
            </a:r>
            <a:r>
              <a:rPr lang="en-US" sz="3200" dirty="0"/>
              <a:t>shape.</a:t>
            </a:r>
          </a:p>
        </p:txBody>
      </p:sp>
      <p:sp>
        <p:nvSpPr>
          <p:cNvPr id="99" name="Rectangle 98"/>
          <p:cNvSpPr/>
          <p:nvPr/>
        </p:nvSpPr>
        <p:spPr>
          <a:xfrm rot="20641736">
            <a:off x="24662939" y="11090130"/>
            <a:ext cx="2251514" cy="584775"/>
          </a:xfrm>
          <a:prstGeom prst="rect">
            <a:avLst/>
          </a:prstGeom>
        </p:spPr>
        <p:txBody>
          <a:bodyPr wrap="none">
            <a:spAutoFit/>
          </a:bodyPr>
          <a:lstStyle/>
          <a:p>
            <a:r>
              <a:rPr lang="en-US" sz="3200" b="1" dirty="0">
                <a:solidFill>
                  <a:schemeClr val="accent6">
                    <a:lumMod val="50000"/>
                  </a:schemeClr>
                </a:solidFill>
              </a:rPr>
              <a:t>Para Central</a:t>
            </a:r>
            <a:endParaRPr lang="en-GB" sz="3200" b="1" dirty="0">
              <a:solidFill>
                <a:schemeClr val="accent6">
                  <a:lumMod val="50000"/>
                </a:schemeClr>
              </a:solidFill>
            </a:endParaRPr>
          </a:p>
        </p:txBody>
      </p:sp>
      <p:sp>
        <p:nvSpPr>
          <p:cNvPr id="30" name="Rectangle 29"/>
          <p:cNvSpPr/>
          <p:nvPr/>
        </p:nvSpPr>
        <p:spPr>
          <a:xfrm>
            <a:off x="34136521" y="29509416"/>
            <a:ext cx="13681679" cy="4154984"/>
          </a:xfrm>
          <a:prstGeom prst="rect">
            <a:avLst/>
          </a:prstGeom>
        </p:spPr>
        <p:txBody>
          <a:bodyPr wrap="square">
            <a:spAutoFit/>
          </a:bodyPr>
          <a:lstStyle/>
          <a:p>
            <a:pPr algn="just"/>
            <a:r>
              <a:rPr lang="en-GB" sz="4400" dirty="0">
                <a:latin typeface="Calibri" panose="020F0502020204030204" pitchFamily="34" charset="0"/>
                <a:ea typeface="Calibri" panose="020F0502020204030204" pitchFamily="34" charset="0"/>
                <a:cs typeface="Times New Roman" panose="02020603050405020304" pitchFamily="18" charset="0"/>
              </a:rPr>
              <a:t>Based on our preliminary analyses of the brain areas we tested so far (i.e., Precentral, Postcentral and Paracentral Gyrus) a brain region that </a:t>
            </a:r>
            <a:r>
              <a:rPr lang="en-GB" sz="4400" b="1" dirty="0">
                <a:latin typeface="Calibri" panose="020F0502020204030204" pitchFamily="34" charset="0"/>
                <a:ea typeface="Calibri" panose="020F0502020204030204" pitchFamily="34" charset="0"/>
                <a:cs typeface="Times New Roman" panose="02020603050405020304" pitchFamily="18" charset="0"/>
              </a:rPr>
              <a:t>contributes to generate the distorted body representations</a:t>
            </a:r>
            <a:r>
              <a:rPr lang="en-GB" sz="4400" dirty="0">
                <a:latin typeface="Calibri" panose="020F0502020204030204" pitchFamily="34" charset="0"/>
                <a:ea typeface="Calibri" panose="020F0502020204030204" pitchFamily="34" charset="0"/>
                <a:cs typeface="Times New Roman" panose="02020603050405020304" pitchFamily="18" charset="0"/>
              </a:rPr>
              <a:t> we found in the behavioural experiment is the post central gyrus (</a:t>
            </a:r>
            <a:r>
              <a:rPr lang="en-GB" sz="4400" b="1" dirty="0">
                <a:latin typeface="Calibri" panose="020F0502020204030204" pitchFamily="34" charset="0"/>
                <a:ea typeface="Calibri" panose="020F0502020204030204" pitchFamily="34" charset="0"/>
                <a:cs typeface="Times New Roman" panose="02020603050405020304" pitchFamily="18" charset="0"/>
              </a:rPr>
              <a:t>Primary Somatosensory Cortex</a:t>
            </a:r>
            <a:r>
              <a:rPr lang="en-GB" sz="4400" dirty="0">
                <a:latin typeface="Calibri" panose="020F0502020204030204" pitchFamily="34" charset="0"/>
                <a:ea typeface="Calibri" panose="020F0502020204030204" pitchFamily="34" charset="0"/>
                <a:cs typeface="Times New Roman" panose="02020603050405020304" pitchFamily="18" charset="0"/>
              </a:rPr>
              <a:t>).</a:t>
            </a:r>
            <a:endParaRPr lang="en-GB" sz="4400" dirty="0"/>
          </a:p>
        </p:txBody>
      </p:sp>
      <p:cxnSp>
        <p:nvCxnSpPr>
          <p:cNvPr id="125" name="Straight Arrow Connector 124"/>
          <p:cNvCxnSpPr/>
          <p:nvPr/>
        </p:nvCxnSpPr>
        <p:spPr>
          <a:xfrm>
            <a:off x="36364970" y="22155668"/>
            <a:ext cx="0" cy="1047361"/>
          </a:xfrm>
          <a:prstGeom prst="straightConnector1">
            <a:avLst/>
          </a:prstGeom>
          <a:ln w="111125">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p:nvPr/>
        </p:nvCxnSpPr>
        <p:spPr>
          <a:xfrm>
            <a:off x="41368924" y="22017219"/>
            <a:ext cx="0" cy="1047361"/>
          </a:xfrm>
          <a:prstGeom prst="straightConnector1">
            <a:avLst/>
          </a:prstGeom>
          <a:ln w="111125">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a:off x="46197950" y="21956904"/>
            <a:ext cx="0" cy="1047361"/>
          </a:xfrm>
          <a:prstGeom prst="straightConnector1">
            <a:avLst/>
          </a:prstGeom>
          <a:ln w="111125">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a:off x="40060720" y="11670232"/>
            <a:ext cx="980368" cy="1"/>
          </a:xfrm>
          <a:prstGeom prst="straightConnector1">
            <a:avLst/>
          </a:prstGeom>
          <a:ln w="111125">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17226117" y="15415155"/>
            <a:ext cx="14727482" cy="1077218"/>
          </a:xfrm>
          <a:prstGeom prst="rect">
            <a:avLst/>
          </a:prstGeom>
        </p:spPr>
        <p:txBody>
          <a:bodyPr wrap="square">
            <a:spAutoFit/>
          </a:bodyPr>
          <a:lstStyle/>
          <a:p>
            <a:r>
              <a:rPr lang="en-GB" sz="3200" dirty="0">
                <a:latin typeface="Calibri" panose="020F0502020204030204" pitchFamily="34" charset="0"/>
                <a:ea typeface="Calibri" panose="020F0502020204030204" pitchFamily="34" charset="0"/>
                <a:cs typeface="Times New Roman" panose="02020603050405020304" pitchFamily="18" charset="0"/>
              </a:rPr>
              <a:t>We measured the response pattern generated by each stimulated point by contrasting each stimulation condition against baseline.</a:t>
            </a:r>
            <a:endParaRPr lang="en-GB" sz="3200" dirty="0"/>
          </a:p>
        </p:txBody>
      </p:sp>
      <p:sp>
        <p:nvSpPr>
          <p:cNvPr id="207" name="Rectangle 206"/>
          <p:cNvSpPr/>
          <p:nvPr/>
        </p:nvSpPr>
        <p:spPr>
          <a:xfrm>
            <a:off x="23696051" y="19746589"/>
            <a:ext cx="4092412" cy="1200329"/>
          </a:xfrm>
          <a:prstGeom prst="rect">
            <a:avLst/>
          </a:prstGeom>
        </p:spPr>
        <p:txBody>
          <a:bodyPr wrap="square">
            <a:spAutoFit/>
          </a:bodyPr>
          <a:lstStyle/>
          <a:p>
            <a:pPr algn="ctr"/>
            <a:r>
              <a:rPr lang="en-US" sz="3600" dirty="0"/>
              <a:t>Multidimensional scaling (MDS)</a:t>
            </a:r>
            <a:endParaRPr lang="en-GB" sz="3600" dirty="0"/>
          </a:p>
        </p:txBody>
      </p:sp>
      <p:sp>
        <p:nvSpPr>
          <p:cNvPr id="92" name="Rectangle 91"/>
          <p:cNvSpPr/>
          <p:nvPr/>
        </p:nvSpPr>
        <p:spPr>
          <a:xfrm>
            <a:off x="33946238" y="13948027"/>
            <a:ext cx="14727482" cy="1569660"/>
          </a:xfrm>
          <a:prstGeom prst="rect">
            <a:avLst/>
          </a:prstGeom>
        </p:spPr>
        <p:txBody>
          <a:bodyPr wrap="square">
            <a:spAutoFit/>
          </a:bodyPr>
          <a:lstStyle/>
          <a:p>
            <a:pPr algn="just"/>
            <a:r>
              <a:rPr lang="en-GB" sz="3200" b="1" dirty="0">
                <a:latin typeface="Calibri" panose="020F0502020204030204" pitchFamily="34" charset="0"/>
                <a:ea typeface="Calibri" panose="020F0502020204030204" pitchFamily="34" charset="0"/>
                <a:cs typeface="Times New Roman" panose="02020603050405020304" pitchFamily="18" charset="0"/>
              </a:rPr>
              <a:t>Generalised Procrustes alignment</a:t>
            </a:r>
            <a:r>
              <a:rPr lang="en-GB" sz="3200" dirty="0">
                <a:latin typeface="Calibri" panose="020F0502020204030204" pitchFamily="34" charset="0"/>
                <a:ea typeface="Calibri" panose="020F0502020204030204" pitchFamily="34" charset="0"/>
                <a:cs typeface="Times New Roman" panose="02020603050405020304" pitchFamily="18" charset="0"/>
              </a:rPr>
              <a:t> of the actual configuration of points on the hand (black dots and lines) and perceptual maps (red dots and lines). The light crosses are data from individual participants, while the dark dots represent the average shape. </a:t>
            </a:r>
            <a:endParaRPr lang="en-GB" sz="3200" dirty="0"/>
          </a:p>
        </p:txBody>
      </p:sp>
      <p:sp>
        <p:nvSpPr>
          <p:cNvPr id="10" name="Rectangle 9"/>
          <p:cNvSpPr/>
          <p:nvPr/>
        </p:nvSpPr>
        <p:spPr>
          <a:xfrm>
            <a:off x="34022438" y="7067293"/>
            <a:ext cx="13941077" cy="1569660"/>
          </a:xfrm>
          <a:prstGeom prst="rect">
            <a:avLst/>
          </a:prstGeom>
        </p:spPr>
        <p:txBody>
          <a:bodyPr wrap="square">
            <a:spAutoFit/>
          </a:bodyPr>
          <a:lstStyle/>
          <a:p>
            <a:pPr algn="just"/>
            <a:r>
              <a:rPr lang="en-US" sz="3200" b="1" dirty="0">
                <a:ea typeface="MS Mincho" panose="02020609040205080304" pitchFamily="49" charset="-128"/>
                <a:cs typeface="Times New Roman" panose="02020603050405020304" pitchFamily="18" charset="0"/>
              </a:rPr>
              <a:t>Procrustes alignment</a:t>
            </a:r>
            <a:r>
              <a:rPr lang="en-US" sz="3200" dirty="0">
                <a:ea typeface="MS Mincho" panose="02020609040205080304" pitchFamily="49" charset="-128"/>
                <a:cs typeface="Times New Roman" panose="02020603050405020304" pitchFamily="18" charset="0"/>
              </a:rPr>
              <a:t> superimposes configurations of homologous landmarks by translating, scaling, and rotating them so as to minimize the distance between pairs of landmarks (</a:t>
            </a:r>
            <a:r>
              <a:rPr lang="en-GB" sz="3200" dirty="0" err="1"/>
              <a:t>Rholf</a:t>
            </a:r>
            <a:r>
              <a:rPr lang="en-GB" sz="3200" dirty="0"/>
              <a:t> &amp; Slice, 1990; </a:t>
            </a:r>
            <a:r>
              <a:rPr lang="en-GB" sz="3200" dirty="0" err="1"/>
              <a:t>Bookstein</a:t>
            </a:r>
            <a:r>
              <a:rPr lang="en-GB" sz="3200" dirty="0"/>
              <a:t>, 1991)</a:t>
            </a:r>
            <a:r>
              <a:rPr lang="en-US" sz="3200" dirty="0">
                <a:ea typeface="MS Mincho" panose="02020609040205080304" pitchFamily="49" charset="-128"/>
                <a:cs typeface="Times New Roman" panose="02020603050405020304" pitchFamily="18" charset="0"/>
              </a:rPr>
              <a:t>.</a:t>
            </a:r>
            <a:endParaRPr lang="en-GB" sz="3200" dirty="0"/>
          </a:p>
        </p:txBody>
      </p:sp>
      <p:sp>
        <p:nvSpPr>
          <p:cNvPr id="96" name="Rectangle 95"/>
          <p:cNvSpPr/>
          <p:nvPr/>
        </p:nvSpPr>
        <p:spPr>
          <a:xfrm>
            <a:off x="11510225" y="30986957"/>
            <a:ext cx="557765" cy="523220"/>
          </a:xfrm>
          <a:prstGeom prst="rect">
            <a:avLst/>
          </a:prstGeom>
        </p:spPr>
        <p:txBody>
          <a:bodyPr wrap="none">
            <a:spAutoFit/>
          </a:bodyPr>
          <a:lstStyle/>
          <a:p>
            <a:r>
              <a:rPr lang="en-US" sz="2800" b="1" dirty="0" err="1"/>
              <a:t>Px</a:t>
            </a:r>
            <a:endParaRPr lang="en-GB" sz="2800" b="1" dirty="0"/>
          </a:p>
        </p:txBody>
      </p:sp>
      <p:pic>
        <p:nvPicPr>
          <p:cNvPr id="18" name="Picture 1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4336785" y="17761089"/>
            <a:ext cx="3839523" cy="4022965"/>
          </a:xfrm>
          <a:prstGeom prst="rect">
            <a:avLst/>
          </a:prstGeom>
        </p:spPr>
      </p:pic>
      <p:pic>
        <p:nvPicPr>
          <p:cNvPr id="29" name="Picture 2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8975479" y="17894016"/>
            <a:ext cx="4642645" cy="4091489"/>
          </a:xfrm>
          <a:prstGeom prst="rect">
            <a:avLst/>
          </a:prstGeom>
        </p:spPr>
      </p:pic>
      <p:pic>
        <p:nvPicPr>
          <p:cNvPr id="33" name="Picture 32"/>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9127463" y="23342862"/>
            <a:ext cx="4365032" cy="3610764"/>
          </a:xfrm>
          <a:prstGeom prst="rect">
            <a:avLst/>
          </a:prstGeom>
        </p:spPr>
      </p:pic>
      <p:pic>
        <p:nvPicPr>
          <p:cNvPr id="36" name="Picture 3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1978890" y="9757337"/>
            <a:ext cx="5020450" cy="3956283"/>
          </a:xfrm>
          <a:prstGeom prst="rect">
            <a:avLst/>
          </a:prstGeom>
        </p:spPr>
      </p:pic>
      <p:pic>
        <p:nvPicPr>
          <p:cNvPr id="37" name="Picture 36"/>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7401672" y="19100401"/>
            <a:ext cx="6425634" cy="5133191"/>
          </a:xfrm>
          <a:prstGeom prst="rect">
            <a:avLst/>
          </a:prstGeom>
        </p:spPr>
      </p:pic>
      <p:pic>
        <p:nvPicPr>
          <p:cNvPr id="39" name="Picture 38"/>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4060893" y="17774515"/>
            <a:ext cx="4669520" cy="4043981"/>
          </a:xfrm>
          <a:prstGeom prst="rect">
            <a:avLst/>
          </a:prstGeom>
        </p:spPr>
      </p:pic>
      <p:grpSp>
        <p:nvGrpSpPr>
          <p:cNvPr id="97" name="Group 96"/>
          <p:cNvGrpSpPr/>
          <p:nvPr/>
        </p:nvGrpSpPr>
        <p:grpSpPr>
          <a:xfrm>
            <a:off x="1404454" y="27865033"/>
            <a:ext cx="7705440" cy="3763115"/>
            <a:chOff x="1019799" y="738759"/>
            <a:chExt cx="5449242" cy="2661253"/>
          </a:xfrm>
        </p:grpSpPr>
        <p:cxnSp>
          <p:nvCxnSpPr>
            <p:cNvPr id="98" name="Straight Connector 97"/>
            <p:cNvCxnSpPr/>
            <p:nvPr/>
          </p:nvCxnSpPr>
          <p:spPr>
            <a:xfrm flipV="1">
              <a:off x="1023471" y="1561353"/>
              <a:ext cx="0" cy="859117"/>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1023471" y="1561353"/>
              <a:ext cx="141941"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1165412" y="1561353"/>
              <a:ext cx="0" cy="859117"/>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1165412" y="2420470"/>
              <a:ext cx="156883"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V="1">
              <a:off x="1325283" y="1561353"/>
              <a:ext cx="0" cy="859117"/>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1325283" y="1561353"/>
              <a:ext cx="141941"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1467224" y="1561353"/>
              <a:ext cx="0" cy="859117"/>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467224" y="2420470"/>
              <a:ext cx="156883"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flipV="1">
              <a:off x="1627095" y="1561353"/>
              <a:ext cx="0" cy="859117"/>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1627095" y="1561353"/>
              <a:ext cx="141941"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769036" y="1561353"/>
              <a:ext cx="0" cy="859117"/>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1780989" y="2420470"/>
              <a:ext cx="156883"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V="1">
              <a:off x="1940860" y="1561353"/>
              <a:ext cx="0" cy="859117"/>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940860" y="1561353"/>
              <a:ext cx="141941"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2082801" y="1561353"/>
              <a:ext cx="0" cy="859117"/>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2094753" y="2420470"/>
              <a:ext cx="156883"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2254624" y="1561353"/>
              <a:ext cx="0" cy="859117"/>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2254624" y="1561353"/>
              <a:ext cx="141941"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396565" y="1561353"/>
              <a:ext cx="0" cy="859117"/>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2393577" y="2420470"/>
              <a:ext cx="156883"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1" name="Right Brace 140"/>
            <p:cNvSpPr/>
            <p:nvPr/>
          </p:nvSpPr>
          <p:spPr>
            <a:xfrm rot="16200000">
              <a:off x="1830605" y="350737"/>
              <a:ext cx="221878" cy="1836145"/>
            </a:xfrm>
            <a:prstGeom prst="rightBrace">
              <a:avLst>
                <a:gd name="adj1" fmla="val 99519"/>
                <a:gd name="adj2" fmla="val 51897"/>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42" name="Rectangle 141"/>
            <p:cNvSpPr/>
            <p:nvPr/>
          </p:nvSpPr>
          <p:spPr>
            <a:xfrm>
              <a:off x="1780989" y="738760"/>
              <a:ext cx="691215" cy="523220"/>
            </a:xfrm>
            <a:prstGeom prst="rect">
              <a:avLst/>
            </a:prstGeom>
          </p:spPr>
          <p:txBody>
            <a:bodyPr wrap="none">
              <a:spAutoFit/>
            </a:bodyPr>
            <a:lstStyle/>
            <a:p>
              <a:r>
                <a:rPr lang="en-US" sz="2800" dirty="0"/>
                <a:t>12s</a:t>
              </a:r>
            </a:p>
          </p:txBody>
        </p:sp>
        <p:grpSp>
          <p:nvGrpSpPr>
            <p:cNvPr id="143" name="Group 142"/>
            <p:cNvGrpSpPr/>
            <p:nvPr/>
          </p:nvGrpSpPr>
          <p:grpSpPr>
            <a:xfrm>
              <a:off x="2862848" y="738759"/>
              <a:ext cx="1836145" cy="1681710"/>
              <a:chOff x="3281864" y="1456065"/>
              <a:chExt cx="1836145" cy="1681710"/>
            </a:xfrm>
          </p:grpSpPr>
          <p:cxnSp>
            <p:nvCxnSpPr>
              <p:cNvPr id="157" name="Straight Connector 156"/>
              <p:cNvCxnSpPr/>
              <p:nvPr/>
            </p:nvCxnSpPr>
            <p:spPr>
              <a:xfrm flipV="1">
                <a:off x="3281864" y="2278658"/>
                <a:ext cx="0" cy="859117"/>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a:off x="3281864" y="2278658"/>
                <a:ext cx="141941"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a:off x="3423805" y="2278658"/>
                <a:ext cx="0" cy="859117"/>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a:off x="3423805" y="3137775"/>
                <a:ext cx="156883"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flipV="1">
                <a:off x="3583676" y="2278658"/>
                <a:ext cx="0" cy="859117"/>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a:off x="3583676" y="2278658"/>
                <a:ext cx="141941"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a:off x="3725617" y="2278658"/>
                <a:ext cx="0" cy="859117"/>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a:off x="3725617" y="3137775"/>
                <a:ext cx="156883"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flipV="1">
                <a:off x="3885488" y="2278658"/>
                <a:ext cx="0" cy="859117"/>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3885488" y="2278658"/>
                <a:ext cx="141941"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a:off x="4027429" y="2278658"/>
                <a:ext cx="0" cy="859117"/>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a:off x="4039382" y="3137775"/>
                <a:ext cx="156883"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flipV="1">
                <a:off x="4199253" y="2278658"/>
                <a:ext cx="0" cy="859117"/>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a:off x="4199253" y="2278658"/>
                <a:ext cx="141941"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a:off x="4341194" y="2278658"/>
                <a:ext cx="0" cy="859117"/>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p:nvCxnSpPr>
            <p:spPr>
              <a:xfrm>
                <a:off x="4353146" y="3137775"/>
                <a:ext cx="156883"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flipV="1">
                <a:off x="4513017" y="2278658"/>
                <a:ext cx="0" cy="859117"/>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a:off x="4513017" y="2278658"/>
                <a:ext cx="141941"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a:off x="4654958" y="2278658"/>
                <a:ext cx="0" cy="859117"/>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a:off x="4651970" y="3137775"/>
                <a:ext cx="156883"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7" name="Right Brace 176"/>
              <p:cNvSpPr/>
              <p:nvPr/>
            </p:nvSpPr>
            <p:spPr>
              <a:xfrm rot="16200000">
                <a:off x="4088998" y="1068042"/>
                <a:ext cx="221878" cy="1836145"/>
              </a:xfrm>
              <a:prstGeom prst="rightBrace">
                <a:avLst>
                  <a:gd name="adj1" fmla="val 99519"/>
                  <a:gd name="adj2" fmla="val 51897"/>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78" name="Rectangle 177"/>
              <p:cNvSpPr/>
              <p:nvPr/>
            </p:nvSpPr>
            <p:spPr>
              <a:xfrm>
                <a:off x="4039382" y="1456065"/>
                <a:ext cx="691215" cy="523220"/>
              </a:xfrm>
              <a:prstGeom prst="rect">
                <a:avLst/>
              </a:prstGeom>
            </p:spPr>
            <p:txBody>
              <a:bodyPr wrap="none">
                <a:spAutoFit/>
              </a:bodyPr>
              <a:lstStyle/>
              <a:p>
                <a:r>
                  <a:rPr lang="en-US" sz="2800" dirty="0"/>
                  <a:t>12s</a:t>
                </a:r>
              </a:p>
            </p:txBody>
          </p:sp>
        </p:grpSp>
        <p:sp>
          <p:nvSpPr>
            <p:cNvPr id="144" name="Right Brace 143"/>
            <p:cNvSpPr/>
            <p:nvPr/>
          </p:nvSpPr>
          <p:spPr>
            <a:xfrm rot="5400000" flipV="1">
              <a:off x="1826933" y="1779548"/>
              <a:ext cx="221878" cy="1836145"/>
            </a:xfrm>
            <a:prstGeom prst="rightBrace">
              <a:avLst>
                <a:gd name="adj1" fmla="val 99519"/>
                <a:gd name="adj2" fmla="val 51897"/>
              </a:avLst>
            </a:prstGeom>
            <a:ln w="28575">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45" name="Rectangle 144"/>
            <p:cNvSpPr/>
            <p:nvPr/>
          </p:nvSpPr>
          <p:spPr>
            <a:xfrm>
              <a:off x="1545665" y="2870280"/>
              <a:ext cx="1204882" cy="523220"/>
            </a:xfrm>
            <a:prstGeom prst="rect">
              <a:avLst/>
            </a:prstGeom>
          </p:spPr>
          <p:txBody>
            <a:bodyPr wrap="none">
              <a:spAutoFit/>
            </a:bodyPr>
            <a:lstStyle/>
            <a:p>
              <a:r>
                <a:rPr lang="en-US" sz="2800" dirty="0">
                  <a:solidFill>
                    <a:srgbClr val="FF0000"/>
                  </a:solidFill>
                </a:rPr>
                <a:t>Point 1</a:t>
              </a:r>
            </a:p>
          </p:txBody>
        </p:sp>
        <p:sp>
          <p:nvSpPr>
            <p:cNvPr id="146" name="Right Brace 145"/>
            <p:cNvSpPr/>
            <p:nvPr/>
          </p:nvSpPr>
          <p:spPr>
            <a:xfrm rot="5400000" flipV="1">
              <a:off x="3677236" y="1786060"/>
              <a:ext cx="221878" cy="1836145"/>
            </a:xfrm>
            <a:prstGeom prst="rightBrace">
              <a:avLst>
                <a:gd name="adj1" fmla="val 99519"/>
                <a:gd name="adj2" fmla="val 51897"/>
              </a:avLst>
            </a:prstGeom>
            <a:ln w="28575">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47" name="Rectangle 146"/>
            <p:cNvSpPr/>
            <p:nvPr/>
          </p:nvSpPr>
          <p:spPr>
            <a:xfrm>
              <a:off x="3395968" y="2876792"/>
              <a:ext cx="1204882" cy="523220"/>
            </a:xfrm>
            <a:prstGeom prst="rect">
              <a:avLst/>
            </a:prstGeom>
          </p:spPr>
          <p:txBody>
            <a:bodyPr wrap="none">
              <a:spAutoFit/>
            </a:bodyPr>
            <a:lstStyle/>
            <a:p>
              <a:r>
                <a:rPr lang="en-US" sz="2800" dirty="0">
                  <a:solidFill>
                    <a:srgbClr val="FF0000"/>
                  </a:solidFill>
                </a:rPr>
                <a:t>Point 3</a:t>
              </a:r>
            </a:p>
          </p:txBody>
        </p:sp>
        <p:sp>
          <p:nvSpPr>
            <p:cNvPr id="148" name="Rectangle 147"/>
            <p:cNvSpPr/>
            <p:nvPr/>
          </p:nvSpPr>
          <p:spPr>
            <a:xfrm>
              <a:off x="4788147" y="1153594"/>
              <a:ext cx="433132" cy="523220"/>
            </a:xfrm>
            <a:prstGeom prst="rect">
              <a:avLst/>
            </a:prstGeom>
          </p:spPr>
          <p:txBody>
            <a:bodyPr wrap="none">
              <a:spAutoFit/>
            </a:bodyPr>
            <a:lstStyle/>
            <a:p>
              <a:r>
                <a:rPr lang="en-US" sz="2800" dirty="0"/>
                <a:t>…</a:t>
              </a:r>
            </a:p>
          </p:txBody>
        </p:sp>
        <p:sp>
          <p:nvSpPr>
            <p:cNvPr id="149" name="Rectangle 148"/>
            <p:cNvSpPr/>
            <p:nvPr/>
          </p:nvSpPr>
          <p:spPr>
            <a:xfrm>
              <a:off x="4787973" y="2164045"/>
              <a:ext cx="433132" cy="523220"/>
            </a:xfrm>
            <a:prstGeom prst="rect">
              <a:avLst/>
            </a:prstGeom>
          </p:spPr>
          <p:txBody>
            <a:bodyPr wrap="none">
              <a:spAutoFit/>
            </a:bodyPr>
            <a:lstStyle/>
            <a:p>
              <a:r>
                <a:rPr lang="en-US" sz="2800" dirty="0">
                  <a:solidFill>
                    <a:srgbClr val="FF0000"/>
                  </a:solidFill>
                </a:rPr>
                <a:t>…</a:t>
              </a:r>
            </a:p>
          </p:txBody>
        </p:sp>
        <p:sp>
          <p:nvSpPr>
            <p:cNvPr id="150" name="Rectangle 149"/>
            <p:cNvSpPr/>
            <p:nvPr/>
          </p:nvSpPr>
          <p:spPr>
            <a:xfrm>
              <a:off x="1193987" y="1284354"/>
              <a:ext cx="453681" cy="239423"/>
            </a:xfrm>
            <a:prstGeom prst="rect">
              <a:avLst/>
            </a:prstGeom>
          </p:spPr>
          <p:txBody>
            <a:bodyPr wrap="none">
              <a:spAutoFit/>
            </a:bodyPr>
            <a:lstStyle/>
            <a:p>
              <a:r>
                <a:rPr lang="en-US" sz="1600" b="1" dirty="0">
                  <a:solidFill>
                    <a:srgbClr val="FF0000"/>
                  </a:solidFill>
                </a:rPr>
                <a:t>50ms</a:t>
              </a:r>
            </a:p>
          </p:txBody>
        </p:sp>
        <p:sp>
          <p:nvSpPr>
            <p:cNvPr id="151" name="Rectangle 150"/>
            <p:cNvSpPr/>
            <p:nvPr/>
          </p:nvSpPr>
          <p:spPr>
            <a:xfrm>
              <a:off x="1309786" y="2385740"/>
              <a:ext cx="450280" cy="239423"/>
            </a:xfrm>
            <a:prstGeom prst="rect">
              <a:avLst/>
            </a:prstGeom>
          </p:spPr>
          <p:txBody>
            <a:bodyPr wrap="none">
              <a:spAutoFit/>
            </a:bodyPr>
            <a:lstStyle/>
            <a:p>
              <a:r>
                <a:rPr lang="en-US" sz="1600" b="1" dirty="0">
                  <a:solidFill>
                    <a:srgbClr val="00B050"/>
                  </a:solidFill>
                </a:rPr>
                <a:t>50ms</a:t>
              </a:r>
            </a:p>
          </p:txBody>
        </p:sp>
        <p:sp>
          <p:nvSpPr>
            <p:cNvPr id="152" name="Rectangle 151"/>
            <p:cNvSpPr/>
            <p:nvPr/>
          </p:nvSpPr>
          <p:spPr>
            <a:xfrm>
              <a:off x="1320178" y="1575642"/>
              <a:ext cx="141941" cy="833987"/>
            </a:xfrm>
            <a:prstGeom prst="rect">
              <a:avLst/>
            </a:prstGeom>
            <a:solidFill>
              <a:srgbClr val="FF0000">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3" name="Rectangle 152"/>
            <p:cNvSpPr/>
            <p:nvPr/>
          </p:nvSpPr>
          <p:spPr>
            <a:xfrm>
              <a:off x="1477683" y="1576215"/>
              <a:ext cx="141941" cy="833987"/>
            </a:xfrm>
            <a:prstGeom prst="rect">
              <a:avLst/>
            </a:prstGeom>
            <a:solidFill>
              <a:srgbClr val="00B050">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4" name="Rectangle 153"/>
            <p:cNvSpPr/>
            <p:nvPr/>
          </p:nvSpPr>
          <p:spPr>
            <a:xfrm>
              <a:off x="2486122" y="2176034"/>
              <a:ext cx="433132" cy="523220"/>
            </a:xfrm>
            <a:prstGeom prst="rect">
              <a:avLst/>
            </a:prstGeom>
          </p:spPr>
          <p:txBody>
            <a:bodyPr wrap="none">
              <a:spAutoFit/>
            </a:bodyPr>
            <a:lstStyle/>
            <a:p>
              <a:r>
                <a:rPr lang="en-US" sz="2800" dirty="0"/>
                <a:t>…</a:t>
              </a:r>
            </a:p>
          </p:txBody>
        </p:sp>
        <p:sp>
          <p:nvSpPr>
            <p:cNvPr id="155" name="Rectangle 154"/>
            <p:cNvSpPr/>
            <p:nvPr/>
          </p:nvSpPr>
          <p:spPr>
            <a:xfrm>
              <a:off x="4340276" y="2174690"/>
              <a:ext cx="433132" cy="523220"/>
            </a:xfrm>
            <a:prstGeom prst="rect">
              <a:avLst/>
            </a:prstGeom>
          </p:spPr>
          <p:txBody>
            <a:bodyPr wrap="none">
              <a:spAutoFit/>
            </a:bodyPr>
            <a:lstStyle/>
            <a:p>
              <a:r>
                <a:rPr lang="en-US" sz="2800" dirty="0"/>
                <a:t>…</a:t>
              </a:r>
            </a:p>
          </p:txBody>
        </p:sp>
        <p:sp>
          <p:nvSpPr>
            <p:cNvPr id="156" name="Rectangle 155"/>
            <p:cNvSpPr/>
            <p:nvPr/>
          </p:nvSpPr>
          <p:spPr>
            <a:xfrm>
              <a:off x="5198437" y="2864078"/>
              <a:ext cx="1270604" cy="523220"/>
            </a:xfrm>
            <a:prstGeom prst="rect">
              <a:avLst/>
            </a:prstGeom>
          </p:spPr>
          <p:txBody>
            <a:bodyPr wrap="none">
              <a:spAutoFit/>
            </a:bodyPr>
            <a:lstStyle/>
            <a:p>
              <a:r>
                <a:rPr lang="en-US" sz="2800" dirty="0">
                  <a:solidFill>
                    <a:srgbClr val="FF0000"/>
                  </a:solidFill>
                </a:rPr>
                <a:t>Point …</a:t>
              </a:r>
            </a:p>
          </p:txBody>
        </p:sp>
      </p:grpSp>
      <p:pic>
        <p:nvPicPr>
          <p:cNvPr id="1026" name="Picture 2" descr="Risultati immagini per birkbeck logo"/>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909523" y="2201746"/>
            <a:ext cx="4245461" cy="13423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sultati immagini per UCL logo"/>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44990558" y="2245625"/>
            <a:ext cx="4322363" cy="126631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7244564" y="20214689"/>
            <a:ext cx="4378228" cy="2998583"/>
          </a:xfrm>
          <a:prstGeom prst="rect">
            <a:avLst/>
          </a:prstGeom>
        </p:spPr>
      </p:pic>
    </p:spTree>
    <p:extLst>
      <p:ext uri="{BB962C8B-B14F-4D97-AF65-F5344CB8AC3E}">
        <p14:creationId xmlns:p14="http://schemas.microsoft.com/office/powerpoint/2010/main" val="119227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3683</TotalTime>
  <Words>713</Words>
  <Application>Microsoft Macintosh PowerPoint</Application>
  <PresentationFormat>Custom</PresentationFormat>
  <Paragraphs>68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MS Mincho</vt:lpstr>
      <vt:lpstr>Arial</vt:lpstr>
      <vt:lpstr>Bookman Old Style</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Luigi Tame</cp:lastModifiedBy>
  <cp:revision>190</cp:revision>
  <cp:lastPrinted>2016-11-09T14:32:59Z</cp:lastPrinted>
  <dcterms:created xsi:type="dcterms:W3CDTF">2016-11-01T16:25:33Z</dcterms:created>
  <dcterms:modified xsi:type="dcterms:W3CDTF">2022-12-07T06:06:19Z</dcterms:modified>
</cp:coreProperties>
</file>