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60" r:id="rId3"/>
    <p:sldId id="258" r:id="rId4"/>
    <p:sldId id="262" r:id="rId5"/>
    <p:sldId id="264" r:id="rId6"/>
    <p:sldId id="265" r:id="rId7"/>
    <p:sldId id="282" r:id="rId8"/>
    <p:sldId id="267" r:id="rId9"/>
    <p:sldId id="269" r:id="rId10"/>
    <p:sldId id="270" r:id="rId11"/>
    <p:sldId id="271" r:id="rId12"/>
    <p:sldId id="272" r:id="rId13"/>
    <p:sldId id="278" r:id="rId14"/>
    <p:sldId id="280" r:id="rId15"/>
    <p:sldId id="279" r:id="rId16"/>
    <p:sldId id="277" r:id="rId17"/>
    <p:sldId id="273" r:id="rId18"/>
    <p:sldId id="281" r:id="rId19"/>
    <p:sldId id="26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81860" autoAdjust="0"/>
  </p:normalViewPr>
  <p:slideViewPr>
    <p:cSldViewPr snapToGrid="0">
      <p:cViewPr varScale="1">
        <p:scale>
          <a:sx n="94" d="100"/>
          <a:sy n="94" d="100"/>
        </p:scale>
        <p:origin x="1230" y="9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'ASCOT Carer'!$C$3</c:f>
              <c:strCache>
                <c:ptCount val="1"/>
                <c:pt idx="0">
                  <c:v>Ideal state</c:v>
                </c:pt>
              </c:strCache>
            </c:strRef>
          </c:tx>
          <c:spPr>
            <a:solidFill>
              <a:schemeClr val="tx1"/>
            </a:solidFill>
            <a:ln>
              <a:noFill/>
            </a:ln>
            <a:effectLst/>
          </c:spPr>
          <c:invertIfNegative val="0"/>
          <c:cat>
            <c:strRef>
              <c:f>'ASCOT Carer'!$B$4:$B$10</c:f>
              <c:strCache>
                <c:ptCount val="7"/>
                <c:pt idx="0">
                  <c:v>Feeling supporting</c:v>
                </c:pt>
                <c:pt idx="1">
                  <c:v>Time and space</c:v>
                </c:pt>
                <c:pt idx="2">
                  <c:v>Self-care</c:v>
                </c:pt>
                <c:pt idx="3">
                  <c:v>Personal safety</c:v>
                </c:pt>
                <c:pt idx="4">
                  <c:v>Social participation</c:v>
                </c:pt>
                <c:pt idx="5">
                  <c:v>Occupation</c:v>
                </c:pt>
                <c:pt idx="6">
                  <c:v>Control over daily life</c:v>
                </c:pt>
              </c:strCache>
            </c:strRef>
          </c:cat>
          <c:val>
            <c:numRef>
              <c:f>'ASCOT Carer'!$C$4:$C$10</c:f>
              <c:numCache>
                <c:formatCode>General</c:formatCode>
                <c:ptCount val="7"/>
                <c:pt idx="0">
                  <c:v>5</c:v>
                </c:pt>
                <c:pt idx="2">
                  <c:v>6</c:v>
                </c:pt>
                <c:pt idx="3">
                  <c:v>14</c:v>
                </c:pt>
                <c:pt idx="4">
                  <c:v>5</c:v>
                </c:pt>
                <c:pt idx="5">
                  <c:v>1</c:v>
                </c:pt>
                <c:pt idx="6">
                  <c:v>6</c:v>
                </c:pt>
              </c:numCache>
            </c:numRef>
          </c:val>
          <c:extLst>
            <c:ext xmlns:c16="http://schemas.microsoft.com/office/drawing/2014/chart" uri="{C3380CC4-5D6E-409C-BE32-E72D297353CC}">
              <c16:uniqueId val="{00000000-B1F7-4EA8-AD90-899E3FBCACB4}"/>
            </c:ext>
          </c:extLst>
        </c:ser>
        <c:ser>
          <c:idx val="1"/>
          <c:order val="1"/>
          <c:tx>
            <c:strRef>
              <c:f>'ASCOT Carer'!$D$3</c:f>
              <c:strCache>
                <c:ptCount val="1"/>
                <c:pt idx="0">
                  <c:v>No needs</c:v>
                </c:pt>
              </c:strCache>
            </c:strRef>
          </c:tx>
          <c:spPr>
            <a:solidFill>
              <a:schemeClr val="bg2"/>
            </a:solidFill>
            <a:ln>
              <a:noFill/>
            </a:ln>
            <a:effectLst/>
          </c:spPr>
          <c:invertIfNegative val="0"/>
          <c:cat>
            <c:strRef>
              <c:f>'ASCOT Carer'!$B$4:$B$10</c:f>
              <c:strCache>
                <c:ptCount val="7"/>
                <c:pt idx="0">
                  <c:v>Feeling supporting</c:v>
                </c:pt>
                <c:pt idx="1">
                  <c:v>Time and space</c:v>
                </c:pt>
                <c:pt idx="2">
                  <c:v>Self-care</c:v>
                </c:pt>
                <c:pt idx="3">
                  <c:v>Personal safety</c:v>
                </c:pt>
                <c:pt idx="4">
                  <c:v>Social participation</c:v>
                </c:pt>
                <c:pt idx="5">
                  <c:v>Occupation</c:v>
                </c:pt>
                <c:pt idx="6">
                  <c:v>Control over daily life</c:v>
                </c:pt>
              </c:strCache>
            </c:strRef>
          </c:cat>
          <c:val>
            <c:numRef>
              <c:f>'ASCOT Carer'!$D$4:$D$10</c:f>
              <c:numCache>
                <c:formatCode>General</c:formatCode>
                <c:ptCount val="7"/>
                <c:pt idx="0">
                  <c:v>4</c:v>
                </c:pt>
                <c:pt idx="1">
                  <c:v>8</c:v>
                </c:pt>
                <c:pt idx="2">
                  <c:v>9</c:v>
                </c:pt>
                <c:pt idx="3">
                  <c:v>10</c:v>
                </c:pt>
                <c:pt idx="4">
                  <c:v>5</c:v>
                </c:pt>
                <c:pt idx="5">
                  <c:v>5</c:v>
                </c:pt>
                <c:pt idx="6">
                  <c:v>5</c:v>
                </c:pt>
              </c:numCache>
            </c:numRef>
          </c:val>
          <c:extLst>
            <c:ext xmlns:c16="http://schemas.microsoft.com/office/drawing/2014/chart" uri="{C3380CC4-5D6E-409C-BE32-E72D297353CC}">
              <c16:uniqueId val="{00000001-B1F7-4EA8-AD90-899E3FBCACB4}"/>
            </c:ext>
          </c:extLst>
        </c:ser>
        <c:ser>
          <c:idx val="2"/>
          <c:order val="2"/>
          <c:tx>
            <c:strRef>
              <c:f>'ASCOT Carer'!$E$3</c:f>
              <c:strCache>
                <c:ptCount val="1"/>
                <c:pt idx="0">
                  <c:v>Some needs</c:v>
                </c:pt>
              </c:strCache>
            </c:strRef>
          </c:tx>
          <c:spPr>
            <a:solidFill>
              <a:schemeClr val="accent1"/>
            </a:solidFill>
            <a:ln>
              <a:noFill/>
            </a:ln>
            <a:effectLst/>
          </c:spPr>
          <c:invertIfNegative val="0"/>
          <c:cat>
            <c:strRef>
              <c:f>'ASCOT Carer'!$B$4:$B$10</c:f>
              <c:strCache>
                <c:ptCount val="7"/>
                <c:pt idx="0">
                  <c:v>Feeling supporting</c:v>
                </c:pt>
                <c:pt idx="1">
                  <c:v>Time and space</c:v>
                </c:pt>
                <c:pt idx="2">
                  <c:v>Self-care</c:v>
                </c:pt>
                <c:pt idx="3">
                  <c:v>Personal safety</c:v>
                </c:pt>
                <c:pt idx="4">
                  <c:v>Social participation</c:v>
                </c:pt>
                <c:pt idx="5">
                  <c:v>Occupation</c:v>
                </c:pt>
                <c:pt idx="6">
                  <c:v>Control over daily life</c:v>
                </c:pt>
              </c:strCache>
            </c:strRef>
          </c:cat>
          <c:val>
            <c:numRef>
              <c:f>'ASCOT Carer'!$E$4:$E$10</c:f>
              <c:numCache>
                <c:formatCode>General</c:formatCode>
                <c:ptCount val="7"/>
                <c:pt idx="0">
                  <c:v>13</c:v>
                </c:pt>
                <c:pt idx="1">
                  <c:v>17</c:v>
                </c:pt>
                <c:pt idx="2">
                  <c:v>7</c:v>
                </c:pt>
                <c:pt idx="3">
                  <c:v>2</c:v>
                </c:pt>
                <c:pt idx="4">
                  <c:v>11</c:v>
                </c:pt>
                <c:pt idx="5">
                  <c:v>18</c:v>
                </c:pt>
                <c:pt idx="6">
                  <c:v>14</c:v>
                </c:pt>
              </c:numCache>
            </c:numRef>
          </c:val>
          <c:extLst>
            <c:ext xmlns:c16="http://schemas.microsoft.com/office/drawing/2014/chart" uri="{C3380CC4-5D6E-409C-BE32-E72D297353CC}">
              <c16:uniqueId val="{00000002-B1F7-4EA8-AD90-899E3FBCACB4}"/>
            </c:ext>
          </c:extLst>
        </c:ser>
        <c:ser>
          <c:idx val="3"/>
          <c:order val="3"/>
          <c:tx>
            <c:strRef>
              <c:f>'ASCOT Carer'!$F$3</c:f>
              <c:strCache>
                <c:ptCount val="1"/>
                <c:pt idx="0">
                  <c:v>High-level needs</c:v>
                </c:pt>
              </c:strCache>
            </c:strRef>
          </c:tx>
          <c:spPr>
            <a:solidFill>
              <a:schemeClr val="accent2"/>
            </a:solidFill>
            <a:ln>
              <a:noFill/>
            </a:ln>
            <a:effectLst/>
          </c:spPr>
          <c:invertIfNegative val="0"/>
          <c:cat>
            <c:strRef>
              <c:f>'ASCOT Carer'!$B$4:$B$10</c:f>
              <c:strCache>
                <c:ptCount val="7"/>
                <c:pt idx="0">
                  <c:v>Feeling supporting</c:v>
                </c:pt>
                <c:pt idx="1">
                  <c:v>Time and space</c:v>
                </c:pt>
                <c:pt idx="2">
                  <c:v>Self-care</c:v>
                </c:pt>
                <c:pt idx="3">
                  <c:v>Personal safety</c:v>
                </c:pt>
                <c:pt idx="4">
                  <c:v>Social participation</c:v>
                </c:pt>
                <c:pt idx="5">
                  <c:v>Occupation</c:v>
                </c:pt>
                <c:pt idx="6">
                  <c:v>Control over daily life</c:v>
                </c:pt>
              </c:strCache>
            </c:strRef>
          </c:cat>
          <c:val>
            <c:numRef>
              <c:f>'ASCOT Carer'!$F$4:$F$10</c:f>
              <c:numCache>
                <c:formatCode>General</c:formatCode>
                <c:ptCount val="7"/>
                <c:pt idx="0">
                  <c:v>3</c:v>
                </c:pt>
                <c:pt idx="1">
                  <c:v>1</c:v>
                </c:pt>
                <c:pt idx="2">
                  <c:v>4</c:v>
                </c:pt>
                <c:pt idx="3">
                  <c:v>0</c:v>
                </c:pt>
                <c:pt idx="4">
                  <c:v>5</c:v>
                </c:pt>
                <c:pt idx="5">
                  <c:v>2</c:v>
                </c:pt>
                <c:pt idx="6">
                  <c:v>1</c:v>
                </c:pt>
              </c:numCache>
            </c:numRef>
          </c:val>
          <c:extLst>
            <c:ext xmlns:c16="http://schemas.microsoft.com/office/drawing/2014/chart" uri="{C3380CC4-5D6E-409C-BE32-E72D297353CC}">
              <c16:uniqueId val="{00000003-B1F7-4EA8-AD90-899E3FBCACB4}"/>
            </c:ext>
          </c:extLst>
        </c:ser>
        <c:ser>
          <c:idx val="4"/>
          <c:order val="4"/>
          <c:tx>
            <c:strRef>
              <c:f>'ASCOT Carer'!$G$3</c:f>
              <c:strCache>
                <c:ptCount val="1"/>
                <c:pt idx="0">
                  <c:v>Missing</c:v>
                </c:pt>
              </c:strCache>
            </c:strRef>
          </c:tx>
          <c:spPr>
            <a:solidFill>
              <a:schemeClr val="accent4"/>
            </a:solidFill>
            <a:ln>
              <a:noFill/>
            </a:ln>
            <a:effectLst/>
          </c:spPr>
          <c:invertIfNegative val="0"/>
          <c:cat>
            <c:strRef>
              <c:f>'ASCOT Carer'!$B$4:$B$10</c:f>
              <c:strCache>
                <c:ptCount val="7"/>
                <c:pt idx="0">
                  <c:v>Feeling supporting</c:v>
                </c:pt>
                <c:pt idx="1">
                  <c:v>Time and space</c:v>
                </c:pt>
                <c:pt idx="2">
                  <c:v>Self-care</c:v>
                </c:pt>
                <c:pt idx="3">
                  <c:v>Personal safety</c:v>
                </c:pt>
                <c:pt idx="4">
                  <c:v>Social participation</c:v>
                </c:pt>
                <c:pt idx="5">
                  <c:v>Occupation</c:v>
                </c:pt>
                <c:pt idx="6">
                  <c:v>Control over daily life</c:v>
                </c:pt>
              </c:strCache>
            </c:strRef>
          </c:cat>
          <c:val>
            <c:numRef>
              <c:f>'ASCOT Carer'!$G$4:$G$10</c:f>
              <c:numCache>
                <c:formatCode>General</c:formatCode>
                <c:ptCount val="7"/>
                <c:pt idx="0">
                  <c:v>2</c:v>
                </c:pt>
                <c:pt idx="1">
                  <c:v>1</c:v>
                </c:pt>
                <c:pt idx="2">
                  <c:v>1</c:v>
                </c:pt>
                <c:pt idx="3">
                  <c:v>1</c:v>
                </c:pt>
                <c:pt idx="4">
                  <c:v>1</c:v>
                </c:pt>
                <c:pt idx="5">
                  <c:v>1</c:v>
                </c:pt>
                <c:pt idx="6">
                  <c:v>1</c:v>
                </c:pt>
              </c:numCache>
            </c:numRef>
          </c:val>
          <c:extLst>
            <c:ext xmlns:c16="http://schemas.microsoft.com/office/drawing/2014/chart" uri="{C3380CC4-5D6E-409C-BE32-E72D297353CC}">
              <c16:uniqueId val="{00000004-B1F7-4EA8-AD90-899E3FBCACB4}"/>
            </c:ext>
          </c:extLst>
        </c:ser>
        <c:dLbls>
          <c:showLegendKey val="0"/>
          <c:showVal val="0"/>
          <c:showCatName val="0"/>
          <c:showSerName val="0"/>
          <c:showPercent val="0"/>
          <c:showBubbleSize val="0"/>
        </c:dLbls>
        <c:gapWidth val="150"/>
        <c:overlap val="100"/>
        <c:axId val="415482312"/>
        <c:axId val="415482640"/>
      </c:barChart>
      <c:catAx>
        <c:axId val="415482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15482640"/>
        <c:crosses val="autoZero"/>
        <c:auto val="1"/>
        <c:lblAlgn val="ctr"/>
        <c:lblOffset val="100"/>
        <c:noMultiLvlLbl val="0"/>
      </c:catAx>
      <c:valAx>
        <c:axId val="415482640"/>
        <c:scaling>
          <c:orientation val="minMax"/>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54823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2F48A2-6834-4869-94B0-AADC6BB4E685}" type="doc">
      <dgm:prSet loTypeId="urn:microsoft.com/office/officeart/2005/8/layout/chart3" loCatId="cycle" qsTypeId="urn:microsoft.com/office/officeart/2005/8/quickstyle/simple1" qsCatId="simple" csTypeId="urn:microsoft.com/office/officeart/2005/8/colors/colorful3" csCatId="colorful" phldr="1"/>
      <dgm:spPr/>
    </dgm:pt>
    <dgm:pt modelId="{676C5C9E-F498-4D6B-9C26-D4C76A653DC2}">
      <dgm:prSet phldrT="[Text]" custT="1"/>
      <dgm:spPr/>
      <dgm:t>
        <a:bodyPr/>
        <a:lstStyle/>
        <a:p>
          <a:r>
            <a:rPr lang="en-US" sz="2000" b="1" dirty="0">
              <a:latin typeface="Garamond" panose="02020404030301010803" pitchFamily="18" charset="0"/>
            </a:rPr>
            <a:t>Experience of health care and adult social care services</a:t>
          </a:r>
        </a:p>
      </dgm:t>
    </dgm:pt>
    <dgm:pt modelId="{F65F9CCE-6C3C-44D0-A736-B9EA87F61D66}" type="parTrans" cxnId="{EAA4EEAF-943D-4EBD-9E41-92C197CAE7A7}">
      <dgm:prSet/>
      <dgm:spPr/>
      <dgm:t>
        <a:bodyPr/>
        <a:lstStyle/>
        <a:p>
          <a:endParaRPr lang="en-US"/>
        </a:p>
      </dgm:t>
    </dgm:pt>
    <dgm:pt modelId="{8D2093ED-103B-48BB-8006-C750162D6A58}" type="sibTrans" cxnId="{EAA4EEAF-943D-4EBD-9E41-92C197CAE7A7}">
      <dgm:prSet/>
      <dgm:spPr/>
      <dgm:t>
        <a:bodyPr/>
        <a:lstStyle/>
        <a:p>
          <a:endParaRPr lang="en-US"/>
        </a:p>
      </dgm:t>
    </dgm:pt>
    <dgm:pt modelId="{E32A0ECB-2C99-412A-B73F-AE2FB28758D4}">
      <dgm:prSet phldrT="[Text]" custT="1"/>
      <dgm:spPr/>
      <dgm:t>
        <a:bodyPr/>
        <a:lstStyle/>
        <a:p>
          <a:r>
            <a:rPr lang="en-US" sz="2000" b="1" dirty="0">
              <a:latin typeface="Garamond" panose="02020404030301010803" pitchFamily="18" charset="0"/>
            </a:rPr>
            <a:t>Help from family, friends etc. </a:t>
          </a:r>
        </a:p>
      </dgm:t>
    </dgm:pt>
    <dgm:pt modelId="{D96477A5-BC3D-47A0-A6F9-17D543C6B112}" type="parTrans" cxnId="{64F62951-ECBA-48F5-AD87-4E5F91A8ED7F}">
      <dgm:prSet/>
      <dgm:spPr/>
      <dgm:t>
        <a:bodyPr/>
        <a:lstStyle/>
        <a:p>
          <a:endParaRPr lang="en-US"/>
        </a:p>
      </dgm:t>
    </dgm:pt>
    <dgm:pt modelId="{BCFE57D4-BAE1-486B-B08A-1B8DE17C8476}" type="sibTrans" cxnId="{64F62951-ECBA-48F5-AD87-4E5F91A8ED7F}">
      <dgm:prSet/>
      <dgm:spPr/>
      <dgm:t>
        <a:bodyPr/>
        <a:lstStyle/>
        <a:p>
          <a:endParaRPr lang="en-US"/>
        </a:p>
      </dgm:t>
    </dgm:pt>
    <dgm:pt modelId="{043CC1C1-527A-40D9-9E23-826518641AC9}">
      <dgm:prSet phldrT="[Text]" custT="1"/>
      <dgm:spPr/>
      <dgm:t>
        <a:bodyPr/>
        <a:lstStyle/>
        <a:p>
          <a:r>
            <a:rPr lang="en-US" sz="2000" b="1" dirty="0">
              <a:latin typeface="Garamond" panose="02020404030301010803" pitchFamily="18" charset="0"/>
            </a:rPr>
            <a:t>Routine</a:t>
          </a:r>
        </a:p>
      </dgm:t>
    </dgm:pt>
    <dgm:pt modelId="{368A346D-695A-477E-86F3-DEAA0FCF4F23}" type="parTrans" cxnId="{BA87F714-1017-43E1-81CA-6B4D432B7416}">
      <dgm:prSet/>
      <dgm:spPr/>
      <dgm:t>
        <a:bodyPr/>
        <a:lstStyle/>
        <a:p>
          <a:endParaRPr lang="en-US"/>
        </a:p>
      </dgm:t>
    </dgm:pt>
    <dgm:pt modelId="{35926D0F-8239-4781-82E5-567E2672CD3C}" type="sibTrans" cxnId="{BA87F714-1017-43E1-81CA-6B4D432B7416}">
      <dgm:prSet/>
      <dgm:spPr/>
      <dgm:t>
        <a:bodyPr/>
        <a:lstStyle/>
        <a:p>
          <a:endParaRPr lang="en-US"/>
        </a:p>
      </dgm:t>
    </dgm:pt>
    <dgm:pt modelId="{75ADD030-CF98-4089-B190-C35999CF0820}">
      <dgm:prSet custT="1"/>
      <dgm:spPr/>
      <dgm:t>
        <a:bodyPr/>
        <a:lstStyle/>
        <a:p>
          <a:r>
            <a:rPr lang="en-US" sz="2000" b="1" dirty="0">
              <a:latin typeface="Garamond" panose="02020404030301010803" pitchFamily="18" charset="0"/>
            </a:rPr>
            <a:t>Relationship</a:t>
          </a:r>
        </a:p>
      </dgm:t>
    </dgm:pt>
    <dgm:pt modelId="{9ABB6D5D-45A8-4FA7-942B-E5BEC98DBD3D}" type="parTrans" cxnId="{2FBD3F46-59D6-471E-97D6-A64F0337D760}">
      <dgm:prSet/>
      <dgm:spPr/>
      <dgm:t>
        <a:bodyPr/>
        <a:lstStyle/>
        <a:p>
          <a:endParaRPr lang="en-US"/>
        </a:p>
      </dgm:t>
    </dgm:pt>
    <dgm:pt modelId="{FC684695-E10B-4273-9BEC-FAE1CE32D82A}" type="sibTrans" cxnId="{2FBD3F46-59D6-471E-97D6-A64F0337D760}">
      <dgm:prSet/>
      <dgm:spPr/>
      <dgm:t>
        <a:bodyPr/>
        <a:lstStyle/>
        <a:p>
          <a:endParaRPr lang="en-US"/>
        </a:p>
      </dgm:t>
    </dgm:pt>
    <dgm:pt modelId="{3903B2B5-CB69-4857-8C3B-C6B8FC7DDE32}">
      <dgm:prSet custT="1"/>
      <dgm:spPr/>
      <dgm:t>
        <a:bodyPr/>
        <a:lstStyle/>
        <a:p>
          <a:r>
            <a:rPr lang="en-US" sz="2000" b="1" dirty="0">
              <a:latin typeface="Garamond" panose="02020404030301010803" pitchFamily="18" charset="0"/>
            </a:rPr>
            <a:t>Dilemmas related to receiving </a:t>
          </a:r>
          <a:r>
            <a:rPr lang="en-US" sz="2000" b="1" dirty="0" smtClean="0">
              <a:latin typeface="Garamond" panose="02020404030301010803" pitchFamily="18" charset="0"/>
            </a:rPr>
            <a:t>social care services</a:t>
          </a:r>
          <a:endParaRPr lang="en-US" sz="2000" b="1" dirty="0">
            <a:latin typeface="Garamond" panose="02020404030301010803" pitchFamily="18" charset="0"/>
          </a:endParaRPr>
        </a:p>
      </dgm:t>
    </dgm:pt>
    <dgm:pt modelId="{19096F69-358C-49FF-9CE9-E21E6CF901F3}" type="parTrans" cxnId="{45E77C55-6E21-48A3-ABE6-9ED459E22820}">
      <dgm:prSet/>
      <dgm:spPr/>
      <dgm:t>
        <a:bodyPr/>
        <a:lstStyle/>
        <a:p>
          <a:endParaRPr lang="en-US"/>
        </a:p>
      </dgm:t>
    </dgm:pt>
    <dgm:pt modelId="{C5A62D87-BC55-4231-882B-AB4F4E06AE5A}" type="sibTrans" cxnId="{45E77C55-6E21-48A3-ABE6-9ED459E22820}">
      <dgm:prSet/>
      <dgm:spPr/>
      <dgm:t>
        <a:bodyPr/>
        <a:lstStyle/>
        <a:p>
          <a:endParaRPr lang="en-US"/>
        </a:p>
      </dgm:t>
    </dgm:pt>
    <dgm:pt modelId="{488F192D-5B31-4311-BB0F-69A34AC55E87}">
      <dgm:prSet custT="1"/>
      <dgm:spPr/>
      <dgm:t>
        <a:bodyPr/>
        <a:lstStyle/>
        <a:p>
          <a:r>
            <a:rPr lang="en-US" sz="2000" b="1" dirty="0">
              <a:latin typeface="Garamond" panose="02020404030301010803" pitchFamily="18" charset="0"/>
            </a:rPr>
            <a:t>Impact of COVID</a:t>
          </a:r>
        </a:p>
      </dgm:t>
    </dgm:pt>
    <dgm:pt modelId="{9BED057F-F633-44A5-8BFA-49988370D620}" type="parTrans" cxnId="{F815BF99-C6CE-4607-95A6-E5F1C0064786}">
      <dgm:prSet/>
      <dgm:spPr/>
      <dgm:t>
        <a:bodyPr/>
        <a:lstStyle/>
        <a:p>
          <a:endParaRPr lang="en-US"/>
        </a:p>
      </dgm:t>
    </dgm:pt>
    <dgm:pt modelId="{235AA69E-D225-4B19-85E0-610693EC11FE}" type="sibTrans" cxnId="{F815BF99-C6CE-4607-95A6-E5F1C0064786}">
      <dgm:prSet/>
      <dgm:spPr/>
      <dgm:t>
        <a:bodyPr/>
        <a:lstStyle/>
        <a:p>
          <a:endParaRPr lang="en-US"/>
        </a:p>
      </dgm:t>
    </dgm:pt>
    <dgm:pt modelId="{A9D3CB14-413A-447F-A42F-44CBBC46447B}" type="pres">
      <dgm:prSet presAssocID="{742F48A2-6834-4869-94B0-AADC6BB4E685}" presName="compositeShape" presStyleCnt="0">
        <dgm:presLayoutVars>
          <dgm:chMax val="7"/>
          <dgm:dir/>
          <dgm:resizeHandles val="exact"/>
        </dgm:presLayoutVars>
      </dgm:prSet>
      <dgm:spPr/>
    </dgm:pt>
    <dgm:pt modelId="{E529F660-4155-49EA-B8BF-2E25AC907C51}" type="pres">
      <dgm:prSet presAssocID="{742F48A2-6834-4869-94B0-AADC6BB4E685}" presName="wedge1" presStyleLbl="node1" presStyleIdx="0" presStyleCnt="6" custScaleX="114911" custScaleY="106225"/>
      <dgm:spPr/>
      <dgm:t>
        <a:bodyPr/>
        <a:lstStyle/>
        <a:p>
          <a:endParaRPr lang="en-US"/>
        </a:p>
      </dgm:t>
    </dgm:pt>
    <dgm:pt modelId="{227CA5B8-451C-4854-B000-1233A6E17674}" type="pres">
      <dgm:prSet presAssocID="{742F48A2-6834-4869-94B0-AADC6BB4E685}" presName="wedge1Tx" presStyleLbl="node1" presStyleIdx="0" presStyleCnt="6">
        <dgm:presLayoutVars>
          <dgm:chMax val="0"/>
          <dgm:chPref val="0"/>
          <dgm:bulletEnabled val="1"/>
        </dgm:presLayoutVars>
      </dgm:prSet>
      <dgm:spPr/>
      <dgm:t>
        <a:bodyPr/>
        <a:lstStyle/>
        <a:p>
          <a:endParaRPr lang="en-US"/>
        </a:p>
      </dgm:t>
    </dgm:pt>
    <dgm:pt modelId="{E0EFF32E-AEC3-4D2C-BE30-6F70405030FA}" type="pres">
      <dgm:prSet presAssocID="{742F48A2-6834-4869-94B0-AADC6BB4E685}" presName="wedge2" presStyleLbl="node1" presStyleIdx="1" presStyleCnt="6" custScaleX="115214"/>
      <dgm:spPr/>
      <dgm:t>
        <a:bodyPr/>
        <a:lstStyle/>
        <a:p>
          <a:endParaRPr lang="en-US"/>
        </a:p>
      </dgm:t>
    </dgm:pt>
    <dgm:pt modelId="{F1271372-5D07-432A-920D-21C9F8295AC9}" type="pres">
      <dgm:prSet presAssocID="{742F48A2-6834-4869-94B0-AADC6BB4E685}" presName="wedge2Tx" presStyleLbl="node1" presStyleIdx="1" presStyleCnt="6">
        <dgm:presLayoutVars>
          <dgm:chMax val="0"/>
          <dgm:chPref val="0"/>
          <dgm:bulletEnabled val="1"/>
        </dgm:presLayoutVars>
      </dgm:prSet>
      <dgm:spPr/>
      <dgm:t>
        <a:bodyPr/>
        <a:lstStyle/>
        <a:p>
          <a:endParaRPr lang="en-US"/>
        </a:p>
      </dgm:t>
    </dgm:pt>
    <dgm:pt modelId="{22A30A4E-019A-42D6-8736-00B042E88101}" type="pres">
      <dgm:prSet presAssocID="{742F48A2-6834-4869-94B0-AADC6BB4E685}" presName="wedge3" presStyleLbl="node1" presStyleIdx="2" presStyleCnt="6" custScaleX="105529" custScaleY="108763"/>
      <dgm:spPr/>
      <dgm:t>
        <a:bodyPr/>
        <a:lstStyle/>
        <a:p>
          <a:endParaRPr lang="en-US"/>
        </a:p>
      </dgm:t>
    </dgm:pt>
    <dgm:pt modelId="{FC73E966-C3F0-4F26-A00C-84275B1C082B}" type="pres">
      <dgm:prSet presAssocID="{742F48A2-6834-4869-94B0-AADC6BB4E685}" presName="wedge3Tx" presStyleLbl="node1" presStyleIdx="2" presStyleCnt="6">
        <dgm:presLayoutVars>
          <dgm:chMax val="0"/>
          <dgm:chPref val="0"/>
          <dgm:bulletEnabled val="1"/>
        </dgm:presLayoutVars>
      </dgm:prSet>
      <dgm:spPr/>
      <dgm:t>
        <a:bodyPr/>
        <a:lstStyle/>
        <a:p>
          <a:endParaRPr lang="en-US"/>
        </a:p>
      </dgm:t>
    </dgm:pt>
    <dgm:pt modelId="{36AB48B2-0DF7-47DA-868D-12913291375A}" type="pres">
      <dgm:prSet presAssocID="{742F48A2-6834-4869-94B0-AADC6BB4E685}" presName="wedge4" presStyleLbl="node1" presStyleIdx="3" presStyleCnt="6"/>
      <dgm:spPr/>
      <dgm:t>
        <a:bodyPr/>
        <a:lstStyle/>
        <a:p>
          <a:endParaRPr lang="en-US"/>
        </a:p>
      </dgm:t>
    </dgm:pt>
    <dgm:pt modelId="{0A37DB8A-C9E9-4A17-9049-DCEB02EC1E23}" type="pres">
      <dgm:prSet presAssocID="{742F48A2-6834-4869-94B0-AADC6BB4E685}" presName="wedge4Tx" presStyleLbl="node1" presStyleIdx="3" presStyleCnt="6">
        <dgm:presLayoutVars>
          <dgm:chMax val="0"/>
          <dgm:chPref val="0"/>
          <dgm:bulletEnabled val="1"/>
        </dgm:presLayoutVars>
      </dgm:prSet>
      <dgm:spPr/>
      <dgm:t>
        <a:bodyPr/>
        <a:lstStyle/>
        <a:p>
          <a:endParaRPr lang="en-US"/>
        </a:p>
      </dgm:t>
    </dgm:pt>
    <dgm:pt modelId="{9DEB003D-A967-4750-88F8-94E84347E85F}" type="pres">
      <dgm:prSet presAssocID="{742F48A2-6834-4869-94B0-AADC6BB4E685}" presName="wedge5" presStyleLbl="node1" presStyleIdx="4" presStyleCnt="6" custScaleX="131068"/>
      <dgm:spPr/>
      <dgm:t>
        <a:bodyPr/>
        <a:lstStyle/>
        <a:p>
          <a:endParaRPr lang="en-US"/>
        </a:p>
      </dgm:t>
    </dgm:pt>
    <dgm:pt modelId="{F7D5586B-4508-468A-B6FF-D579A53F6B61}" type="pres">
      <dgm:prSet presAssocID="{742F48A2-6834-4869-94B0-AADC6BB4E685}" presName="wedge5Tx" presStyleLbl="node1" presStyleIdx="4" presStyleCnt="6">
        <dgm:presLayoutVars>
          <dgm:chMax val="0"/>
          <dgm:chPref val="0"/>
          <dgm:bulletEnabled val="1"/>
        </dgm:presLayoutVars>
      </dgm:prSet>
      <dgm:spPr/>
      <dgm:t>
        <a:bodyPr/>
        <a:lstStyle/>
        <a:p>
          <a:endParaRPr lang="en-US"/>
        </a:p>
      </dgm:t>
    </dgm:pt>
    <dgm:pt modelId="{013EC597-59F2-4D18-A5D9-664128C5430F}" type="pres">
      <dgm:prSet presAssocID="{742F48A2-6834-4869-94B0-AADC6BB4E685}" presName="wedge6" presStyleLbl="node1" presStyleIdx="5" presStyleCnt="6"/>
      <dgm:spPr/>
      <dgm:t>
        <a:bodyPr/>
        <a:lstStyle/>
        <a:p>
          <a:endParaRPr lang="en-US"/>
        </a:p>
      </dgm:t>
    </dgm:pt>
    <dgm:pt modelId="{FA4D5D11-894B-4A78-98D9-4D906DD1AAAA}" type="pres">
      <dgm:prSet presAssocID="{742F48A2-6834-4869-94B0-AADC6BB4E685}" presName="wedge6Tx" presStyleLbl="node1" presStyleIdx="5" presStyleCnt="6">
        <dgm:presLayoutVars>
          <dgm:chMax val="0"/>
          <dgm:chPref val="0"/>
          <dgm:bulletEnabled val="1"/>
        </dgm:presLayoutVars>
      </dgm:prSet>
      <dgm:spPr/>
      <dgm:t>
        <a:bodyPr/>
        <a:lstStyle/>
        <a:p>
          <a:endParaRPr lang="en-US"/>
        </a:p>
      </dgm:t>
    </dgm:pt>
  </dgm:ptLst>
  <dgm:cxnLst>
    <dgm:cxn modelId="{2FBD3F46-59D6-471E-97D6-A64F0337D760}" srcId="{742F48A2-6834-4869-94B0-AADC6BB4E685}" destId="{75ADD030-CF98-4089-B190-C35999CF0820}" srcOrd="3" destOrd="0" parTransId="{9ABB6D5D-45A8-4FA7-942B-E5BEC98DBD3D}" sibTransId="{FC684695-E10B-4273-9BEC-FAE1CE32D82A}"/>
    <dgm:cxn modelId="{64F62951-ECBA-48F5-AD87-4E5F91A8ED7F}" srcId="{742F48A2-6834-4869-94B0-AADC6BB4E685}" destId="{E32A0ECB-2C99-412A-B73F-AE2FB28758D4}" srcOrd="1" destOrd="0" parTransId="{D96477A5-BC3D-47A0-A6F9-17D543C6B112}" sibTransId="{BCFE57D4-BAE1-486B-B08A-1B8DE17C8476}"/>
    <dgm:cxn modelId="{0339FC39-CAF6-44FF-8846-CE56CA68C148}" type="presOf" srcId="{676C5C9E-F498-4D6B-9C26-D4C76A653DC2}" destId="{E529F660-4155-49EA-B8BF-2E25AC907C51}" srcOrd="0" destOrd="0" presId="urn:microsoft.com/office/officeart/2005/8/layout/chart3"/>
    <dgm:cxn modelId="{DBC6CD28-120A-4049-B55E-CCC5F2C28E42}" type="presOf" srcId="{75ADD030-CF98-4089-B190-C35999CF0820}" destId="{0A37DB8A-C9E9-4A17-9049-DCEB02EC1E23}" srcOrd="1" destOrd="0" presId="urn:microsoft.com/office/officeart/2005/8/layout/chart3"/>
    <dgm:cxn modelId="{414A1D0B-32AB-4776-8EEA-EA4D1D812EA3}" type="presOf" srcId="{488F192D-5B31-4311-BB0F-69A34AC55E87}" destId="{FA4D5D11-894B-4A78-98D9-4D906DD1AAAA}" srcOrd="1" destOrd="0" presId="urn:microsoft.com/office/officeart/2005/8/layout/chart3"/>
    <dgm:cxn modelId="{88E65CA4-7EF7-48F6-A7F8-B63ADF4A96E7}" type="presOf" srcId="{488F192D-5B31-4311-BB0F-69A34AC55E87}" destId="{013EC597-59F2-4D18-A5D9-664128C5430F}" srcOrd="0" destOrd="0" presId="urn:microsoft.com/office/officeart/2005/8/layout/chart3"/>
    <dgm:cxn modelId="{F815BF99-C6CE-4607-95A6-E5F1C0064786}" srcId="{742F48A2-6834-4869-94B0-AADC6BB4E685}" destId="{488F192D-5B31-4311-BB0F-69A34AC55E87}" srcOrd="5" destOrd="0" parTransId="{9BED057F-F633-44A5-8BFA-49988370D620}" sibTransId="{235AA69E-D225-4B19-85E0-610693EC11FE}"/>
    <dgm:cxn modelId="{BA87F714-1017-43E1-81CA-6B4D432B7416}" srcId="{742F48A2-6834-4869-94B0-AADC6BB4E685}" destId="{043CC1C1-527A-40D9-9E23-826518641AC9}" srcOrd="2" destOrd="0" parTransId="{368A346D-695A-477E-86F3-DEAA0FCF4F23}" sibTransId="{35926D0F-8239-4781-82E5-567E2672CD3C}"/>
    <dgm:cxn modelId="{05BED744-0C05-46B8-8164-FEB0D1A517A0}" type="presOf" srcId="{676C5C9E-F498-4D6B-9C26-D4C76A653DC2}" destId="{227CA5B8-451C-4854-B000-1233A6E17674}" srcOrd="1" destOrd="0" presId="urn:microsoft.com/office/officeart/2005/8/layout/chart3"/>
    <dgm:cxn modelId="{D258043F-4F76-4F1E-9E78-919B02D5E9FD}" type="presOf" srcId="{E32A0ECB-2C99-412A-B73F-AE2FB28758D4}" destId="{F1271372-5D07-432A-920D-21C9F8295AC9}" srcOrd="1" destOrd="0" presId="urn:microsoft.com/office/officeart/2005/8/layout/chart3"/>
    <dgm:cxn modelId="{45E77C55-6E21-48A3-ABE6-9ED459E22820}" srcId="{742F48A2-6834-4869-94B0-AADC6BB4E685}" destId="{3903B2B5-CB69-4857-8C3B-C6B8FC7DDE32}" srcOrd="4" destOrd="0" parTransId="{19096F69-358C-49FF-9CE9-E21E6CF901F3}" sibTransId="{C5A62D87-BC55-4231-882B-AB4F4E06AE5A}"/>
    <dgm:cxn modelId="{152AB8B6-14D5-4DC4-8641-2766888071FE}" type="presOf" srcId="{043CC1C1-527A-40D9-9E23-826518641AC9}" destId="{22A30A4E-019A-42D6-8736-00B042E88101}" srcOrd="0" destOrd="0" presId="urn:microsoft.com/office/officeart/2005/8/layout/chart3"/>
    <dgm:cxn modelId="{BAFB0F30-D603-48EE-ACB9-02EE97E9EDF1}" type="presOf" srcId="{742F48A2-6834-4869-94B0-AADC6BB4E685}" destId="{A9D3CB14-413A-447F-A42F-44CBBC46447B}" srcOrd="0" destOrd="0" presId="urn:microsoft.com/office/officeart/2005/8/layout/chart3"/>
    <dgm:cxn modelId="{3781C7CB-40B9-4304-902C-695860E67596}" type="presOf" srcId="{043CC1C1-527A-40D9-9E23-826518641AC9}" destId="{FC73E966-C3F0-4F26-A00C-84275B1C082B}" srcOrd="1" destOrd="0" presId="urn:microsoft.com/office/officeart/2005/8/layout/chart3"/>
    <dgm:cxn modelId="{32F97106-181E-4313-80C7-C4617EEC4E2C}" type="presOf" srcId="{3903B2B5-CB69-4857-8C3B-C6B8FC7DDE32}" destId="{F7D5586B-4508-468A-B6FF-D579A53F6B61}" srcOrd="1" destOrd="0" presId="urn:microsoft.com/office/officeart/2005/8/layout/chart3"/>
    <dgm:cxn modelId="{4AF8A41C-1DDC-4F18-9B1B-AAFA4BEA8A6F}" type="presOf" srcId="{3903B2B5-CB69-4857-8C3B-C6B8FC7DDE32}" destId="{9DEB003D-A967-4750-88F8-94E84347E85F}" srcOrd="0" destOrd="0" presId="urn:microsoft.com/office/officeart/2005/8/layout/chart3"/>
    <dgm:cxn modelId="{826C2F31-566F-4C0A-B986-64315C743EEA}" type="presOf" srcId="{E32A0ECB-2C99-412A-B73F-AE2FB28758D4}" destId="{E0EFF32E-AEC3-4D2C-BE30-6F70405030FA}" srcOrd="0" destOrd="0" presId="urn:microsoft.com/office/officeart/2005/8/layout/chart3"/>
    <dgm:cxn modelId="{EAA4EEAF-943D-4EBD-9E41-92C197CAE7A7}" srcId="{742F48A2-6834-4869-94B0-AADC6BB4E685}" destId="{676C5C9E-F498-4D6B-9C26-D4C76A653DC2}" srcOrd="0" destOrd="0" parTransId="{F65F9CCE-6C3C-44D0-A736-B9EA87F61D66}" sibTransId="{8D2093ED-103B-48BB-8006-C750162D6A58}"/>
    <dgm:cxn modelId="{982649D3-1ED9-47D6-AB60-00BA629A14EF}" type="presOf" srcId="{75ADD030-CF98-4089-B190-C35999CF0820}" destId="{36AB48B2-0DF7-47DA-868D-12913291375A}" srcOrd="0" destOrd="0" presId="urn:microsoft.com/office/officeart/2005/8/layout/chart3"/>
    <dgm:cxn modelId="{A2635E78-A789-4B36-BE9B-FC2A48E13782}" type="presParOf" srcId="{A9D3CB14-413A-447F-A42F-44CBBC46447B}" destId="{E529F660-4155-49EA-B8BF-2E25AC907C51}" srcOrd="0" destOrd="0" presId="urn:microsoft.com/office/officeart/2005/8/layout/chart3"/>
    <dgm:cxn modelId="{C403483E-9A39-4FB9-877A-DB60D4F42009}" type="presParOf" srcId="{A9D3CB14-413A-447F-A42F-44CBBC46447B}" destId="{227CA5B8-451C-4854-B000-1233A6E17674}" srcOrd="1" destOrd="0" presId="urn:microsoft.com/office/officeart/2005/8/layout/chart3"/>
    <dgm:cxn modelId="{FE9E8348-01A1-4D2D-9AC3-13B9024358C4}" type="presParOf" srcId="{A9D3CB14-413A-447F-A42F-44CBBC46447B}" destId="{E0EFF32E-AEC3-4D2C-BE30-6F70405030FA}" srcOrd="2" destOrd="0" presId="urn:microsoft.com/office/officeart/2005/8/layout/chart3"/>
    <dgm:cxn modelId="{3E86D281-AE05-4F87-A387-01EC937E51BD}" type="presParOf" srcId="{A9D3CB14-413A-447F-A42F-44CBBC46447B}" destId="{F1271372-5D07-432A-920D-21C9F8295AC9}" srcOrd="3" destOrd="0" presId="urn:microsoft.com/office/officeart/2005/8/layout/chart3"/>
    <dgm:cxn modelId="{867CCB28-4E46-477D-A6B9-83BFF333A0F0}" type="presParOf" srcId="{A9D3CB14-413A-447F-A42F-44CBBC46447B}" destId="{22A30A4E-019A-42D6-8736-00B042E88101}" srcOrd="4" destOrd="0" presId="urn:microsoft.com/office/officeart/2005/8/layout/chart3"/>
    <dgm:cxn modelId="{88973702-AE1C-471E-9B3E-FA2C891FFFF7}" type="presParOf" srcId="{A9D3CB14-413A-447F-A42F-44CBBC46447B}" destId="{FC73E966-C3F0-4F26-A00C-84275B1C082B}" srcOrd="5" destOrd="0" presId="urn:microsoft.com/office/officeart/2005/8/layout/chart3"/>
    <dgm:cxn modelId="{B218DCF2-67E6-44C1-99A5-F7D19BC799DA}" type="presParOf" srcId="{A9D3CB14-413A-447F-A42F-44CBBC46447B}" destId="{36AB48B2-0DF7-47DA-868D-12913291375A}" srcOrd="6" destOrd="0" presId="urn:microsoft.com/office/officeart/2005/8/layout/chart3"/>
    <dgm:cxn modelId="{E473F575-8D2E-4492-B05D-D8CD1CC95BF1}" type="presParOf" srcId="{A9D3CB14-413A-447F-A42F-44CBBC46447B}" destId="{0A37DB8A-C9E9-4A17-9049-DCEB02EC1E23}" srcOrd="7" destOrd="0" presId="urn:microsoft.com/office/officeart/2005/8/layout/chart3"/>
    <dgm:cxn modelId="{D3BEBDAC-9004-43E7-BDE3-128B3230657A}" type="presParOf" srcId="{A9D3CB14-413A-447F-A42F-44CBBC46447B}" destId="{9DEB003D-A967-4750-88F8-94E84347E85F}" srcOrd="8" destOrd="0" presId="urn:microsoft.com/office/officeart/2005/8/layout/chart3"/>
    <dgm:cxn modelId="{17FEC92A-DA87-4762-A2F5-25EBCF7A04E2}" type="presParOf" srcId="{A9D3CB14-413A-447F-A42F-44CBBC46447B}" destId="{F7D5586B-4508-468A-B6FF-D579A53F6B61}" srcOrd="9" destOrd="0" presId="urn:microsoft.com/office/officeart/2005/8/layout/chart3"/>
    <dgm:cxn modelId="{8029225F-DAB8-45F2-989A-36A9C91857BA}" type="presParOf" srcId="{A9D3CB14-413A-447F-A42F-44CBBC46447B}" destId="{013EC597-59F2-4D18-A5D9-664128C5430F}" srcOrd="10" destOrd="0" presId="urn:microsoft.com/office/officeart/2005/8/layout/chart3"/>
    <dgm:cxn modelId="{2283BD4C-032C-4A3D-8562-EFFC56997981}" type="presParOf" srcId="{A9D3CB14-413A-447F-A42F-44CBBC46447B}" destId="{FA4D5D11-894B-4A78-98D9-4D906DD1AAAA}" srcOrd="11"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29F660-4155-49EA-B8BF-2E25AC907C51}">
      <dsp:nvSpPr>
        <dsp:cNvPr id="0" name=""/>
        <dsp:cNvSpPr/>
      </dsp:nvSpPr>
      <dsp:spPr>
        <a:xfrm>
          <a:off x="2971805" y="161100"/>
          <a:ext cx="5786108" cy="5348743"/>
        </a:xfrm>
        <a:prstGeom prst="pie">
          <a:avLst>
            <a:gd name="adj1" fmla="val 16200000"/>
            <a:gd name="adj2" fmla="val 198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a:latin typeface="Garamond" panose="02020404030301010803" pitchFamily="18" charset="0"/>
            </a:rPr>
            <a:t>Experience of health care and adult social care services</a:t>
          </a:r>
        </a:p>
      </dsp:txBody>
      <dsp:txXfrm>
        <a:off x="5926854" y="734180"/>
        <a:ext cx="1687615" cy="1146159"/>
      </dsp:txXfrm>
    </dsp:sp>
    <dsp:sp modelId="{E0EFF32E-AEC3-4D2C-BE30-6F70405030FA}">
      <dsp:nvSpPr>
        <dsp:cNvPr id="0" name=""/>
        <dsp:cNvSpPr/>
      </dsp:nvSpPr>
      <dsp:spPr>
        <a:xfrm>
          <a:off x="2814317" y="577381"/>
          <a:ext cx="5801365" cy="5035296"/>
        </a:xfrm>
        <a:prstGeom prst="pie">
          <a:avLst>
            <a:gd name="adj1" fmla="val 19800000"/>
            <a:gd name="adj2" fmla="val 1800000"/>
          </a:avLst>
        </a:prstGeom>
        <a:solidFill>
          <a:schemeClr val="accent3">
            <a:hueOff val="542120"/>
            <a:satOff val="2000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a:latin typeface="Garamond" panose="02020404030301010803" pitchFamily="18" charset="0"/>
            </a:rPr>
            <a:t>Help from family, friends etc. </a:t>
          </a:r>
        </a:p>
      </dsp:txBody>
      <dsp:txXfrm>
        <a:off x="6785490" y="2585505"/>
        <a:ext cx="1754222" cy="1019048"/>
      </dsp:txXfrm>
    </dsp:sp>
    <dsp:sp modelId="{22A30A4E-019A-42D6-8736-00B042E88101}">
      <dsp:nvSpPr>
        <dsp:cNvPr id="0" name=""/>
        <dsp:cNvSpPr/>
      </dsp:nvSpPr>
      <dsp:spPr>
        <a:xfrm>
          <a:off x="3058151" y="356760"/>
          <a:ext cx="5313697" cy="5476538"/>
        </a:xfrm>
        <a:prstGeom prst="pie">
          <a:avLst>
            <a:gd name="adj1" fmla="val 1800000"/>
            <a:gd name="adj2" fmla="val 5400000"/>
          </a:avLst>
        </a:prstGeom>
        <a:solidFill>
          <a:schemeClr val="accent3">
            <a:hueOff val="1084240"/>
            <a:satOff val="40000"/>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a:latin typeface="Garamond" panose="02020404030301010803" pitchFamily="18" charset="0"/>
            </a:rPr>
            <a:t>Routine</a:t>
          </a:r>
        </a:p>
      </dsp:txBody>
      <dsp:txXfrm>
        <a:off x="5771932" y="4072983"/>
        <a:ext cx="1549828" cy="1173544"/>
      </dsp:txXfrm>
    </dsp:sp>
    <dsp:sp modelId="{36AB48B2-0DF7-47DA-868D-12913291375A}">
      <dsp:nvSpPr>
        <dsp:cNvPr id="0" name=""/>
        <dsp:cNvSpPr/>
      </dsp:nvSpPr>
      <dsp:spPr>
        <a:xfrm>
          <a:off x="3197351" y="577381"/>
          <a:ext cx="5035296" cy="5035296"/>
        </a:xfrm>
        <a:prstGeom prst="pie">
          <a:avLst>
            <a:gd name="adj1" fmla="val 5400000"/>
            <a:gd name="adj2" fmla="val 9000000"/>
          </a:avLst>
        </a:prstGeom>
        <a:solidFill>
          <a:schemeClr val="accent3">
            <a:hueOff val="1626359"/>
            <a:satOff val="60000"/>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a:latin typeface="Garamond" panose="02020404030301010803" pitchFamily="18" charset="0"/>
            </a:rPr>
            <a:t>Relationship</a:t>
          </a:r>
        </a:p>
      </dsp:txBody>
      <dsp:txXfrm>
        <a:off x="4192422" y="3994189"/>
        <a:ext cx="1468628" cy="1078992"/>
      </dsp:txXfrm>
    </dsp:sp>
    <dsp:sp modelId="{9DEB003D-A967-4750-88F8-94E84347E85F}">
      <dsp:nvSpPr>
        <dsp:cNvPr id="0" name=""/>
        <dsp:cNvSpPr/>
      </dsp:nvSpPr>
      <dsp:spPr>
        <a:xfrm>
          <a:off x="2415169" y="577381"/>
          <a:ext cx="6599661" cy="5035296"/>
        </a:xfrm>
        <a:prstGeom prst="pie">
          <a:avLst>
            <a:gd name="adj1" fmla="val 9000000"/>
            <a:gd name="adj2" fmla="val 12600000"/>
          </a:avLst>
        </a:prstGeom>
        <a:solidFill>
          <a:schemeClr val="accent3">
            <a:hueOff val="2168479"/>
            <a:satOff val="80000"/>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a:latin typeface="Garamond" panose="02020404030301010803" pitchFamily="18" charset="0"/>
            </a:rPr>
            <a:t>Dilemmas related to receiving </a:t>
          </a:r>
          <a:r>
            <a:rPr lang="en-US" sz="2000" b="1" kern="1200" dirty="0" smtClean="0">
              <a:latin typeface="Garamond" panose="02020404030301010803" pitchFamily="18" charset="0"/>
            </a:rPr>
            <a:t>social care services</a:t>
          </a:r>
          <a:endParaRPr lang="en-US" sz="2000" b="1" kern="1200" dirty="0">
            <a:latin typeface="Garamond" panose="02020404030301010803" pitchFamily="18" charset="0"/>
          </a:endParaRPr>
        </a:p>
      </dsp:txBody>
      <dsp:txXfrm>
        <a:off x="2517306" y="2585505"/>
        <a:ext cx="1995612" cy="1019048"/>
      </dsp:txXfrm>
    </dsp:sp>
    <dsp:sp modelId="{013EC597-59F2-4D18-A5D9-664128C5430F}">
      <dsp:nvSpPr>
        <dsp:cNvPr id="0" name=""/>
        <dsp:cNvSpPr/>
      </dsp:nvSpPr>
      <dsp:spPr>
        <a:xfrm>
          <a:off x="3197351" y="577381"/>
          <a:ext cx="5035296" cy="5035296"/>
        </a:xfrm>
        <a:prstGeom prst="pie">
          <a:avLst>
            <a:gd name="adj1" fmla="val 12600000"/>
            <a:gd name="adj2" fmla="val 16200000"/>
          </a:avLst>
        </a:prstGeom>
        <a:solidFill>
          <a:schemeClr val="accent3">
            <a:hueOff val="2710599"/>
            <a:satOff val="100000"/>
            <a:lumOff val="-1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a:latin typeface="Garamond" panose="02020404030301010803" pitchFamily="18" charset="0"/>
            </a:rPr>
            <a:t>Impact of COVID</a:t>
          </a:r>
        </a:p>
      </dsp:txBody>
      <dsp:txXfrm>
        <a:off x="4192422" y="1116877"/>
        <a:ext cx="1468628" cy="1078992"/>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B04A42-3D30-4352-B519-EC2C56E449CB}" type="datetimeFigureOut">
              <a:rPr lang="en-GB" smtClean="0"/>
              <a:t>15/07/2022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0F411B-9BEB-45D0-B698-C2D6A1EDDD85}" type="slidenum">
              <a:rPr lang="en-GB" smtClean="0"/>
              <a:t>‹#›</a:t>
            </a:fld>
            <a:endParaRPr lang="en-GB"/>
          </a:p>
        </p:txBody>
      </p:sp>
    </p:spTree>
    <p:extLst>
      <p:ext uri="{BB962C8B-B14F-4D97-AF65-F5344CB8AC3E}">
        <p14:creationId xmlns:p14="http://schemas.microsoft.com/office/powerpoint/2010/main" val="539723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team</a:t>
            </a:r>
            <a:r>
              <a:rPr lang="en-GB" baseline="0" dirty="0"/>
              <a:t> includes seven members. And you met today Grace, Helen (Christina).  The team is lead by Dr Stacey Rand. Other members include Professor Alisoun Milne and Dr Wenjing Zhang. As you heard from Christina we have also two research advisors X who is here today and Y who will join the meeting tomorrow. </a:t>
            </a:r>
            <a:endParaRPr lang="en-GB" dirty="0"/>
          </a:p>
        </p:txBody>
      </p:sp>
      <p:sp>
        <p:nvSpPr>
          <p:cNvPr id="4" name="Slide Number Placeholder 3"/>
          <p:cNvSpPr>
            <a:spLocks noGrp="1"/>
          </p:cNvSpPr>
          <p:nvPr>
            <p:ph type="sldNum" sz="quarter" idx="10"/>
          </p:nvPr>
        </p:nvSpPr>
        <p:spPr/>
        <p:txBody>
          <a:bodyPr/>
          <a:lstStyle/>
          <a:p>
            <a:fld id="{EC65DD28-0577-4C92-B0A2-BB0CD7C3871C}" type="slidenum">
              <a:rPr lang="en-GB" smtClean="0"/>
              <a:t>2</a:t>
            </a:fld>
            <a:endParaRPr lang="en-GB"/>
          </a:p>
        </p:txBody>
      </p:sp>
    </p:spTree>
    <p:extLst>
      <p:ext uri="{BB962C8B-B14F-4D97-AF65-F5344CB8AC3E}">
        <p14:creationId xmlns:p14="http://schemas.microsoft.com/office/powerpoint/2010/main" val="1284039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Support provided by family/friend carers is a vital part of care for people with dependency needs. Most carers are of</a:t>
            </a:r>
          </a:p>
          <a:p>
            <a:r>
              <a:rPr lang="en-GB" dirty="0"/>
              <a:t>working age, however, carers aged 65 years and older are the fastest growing group. These older carers make up at</a:t>
            </a:r>
          </a:p>
          <a:p>
            <a:r>
              <a:rPr lang="en-GB" dirty="0"/>
              <a:t>least 20% of the seven million carers in the UK.</a:t>
            </a:r>
          </a:p>
          <a:p>
            <a:endParaRPr lang="en-GB" dirty="0"/>
          </a:p>
        </p:txBody>
      </p:sp>
      <p:sp>
        <p:nvSpPr>
          <p:cNvPr id="4" name="Slide Number Placeholder 3"/>
          <p:cNvSpPr>
            <a:spLocks noGrp="1"/>
          </p:cNvSpPr>
          <p:nvPr>
            <p:ph type="sldNum" sz="quarter" idx="10"/>
          </p:nvPr>
        </p:nvSpPr>
        <p:spPr/>
        <p:txBody>
          <a:bodyPr/>
          <a:lstStyle/>
          <a:p>
            <a:fld id="{A60F411B-9BEB-45D0-B698-C2D6A1EDDD85}" type="slidenum">
              <a:rPr lang="en-GB" smtClean="0"/>
              <a:t>4</a:t>
            </a:fld>
            <a:endParaRPr lang="en-GB"/>
          </a:p>
        </p:txBody>
      </p:sp>
    </p:spTree>
    <p:extLst>
      <p:ext uri="{BB962C8B-B14F-4D97-AF65-F5344CB8AC3E}">
        <p14:creationId xmlns:p14="http://schemas.microsoft.com/office/powerpoint/2010/main" val="1744418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 often understood as the impact on the person with support needs, not the carer or ’dyad’ (carer and the person they support together)</a:t>
            </a:r>
          </a:p>
          <a:p>
            <a:endParaRPr lang="en-GB" dirty="0"/>
          </a:p>
          <a:p>
            <a:endParaRPr lang="en-GB" dirty="0"/>
          </a:p>
        </p:txBody>
      </p:sp>
      <p:sp>
        <p:nvSpPr>
          <p:cNvPr id="4" name="Slide Number Placeholder 3"/>
          <p:cNvSpPr>
            <a:spLocks noGrp="1"/>
          </p:cNvSpPr>
          <p:nvPr>
            <p:ph type="sldNum" sz="quarter" idx="10"/>
          </p:nvPr>
        </p:nvSpPr>
        <p:spPr/>
        <p:txBody>
          <a:bodyPr/>
          <a:lstStyle/>
          <a:p>
            <a:fld id="{A60F411B-9BEB-45D0-B698-C2D6A1EDDD85}" type="slidenum">
              <a:rPr lang="en-GB" smtClean="0"/>
              <a:t>5</a:t>
            </a:fld>
            <a:endParaRPr lang="en-GB"/>
          </a:p>
        </p:txBody>
      </p:sp>
    </p:spTree>
    <p:extLst>
      <p:ext uri="{BB962C8B-B14F-4D97-AF65-F5344CB8AC3E}">
        <p14:creationId xmlns:p14="http://schemas.microsoft.com/office/powerpoint/2010/main" val="1983392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0F411B-9BEB-45D0-B698-C2D6A1EDDD85}" type="slidenum">
              <a:rPr lang="en-GB" smtClean="0"/>
              <a:t>6</a:t>
            </a:fld>
            <a:endParaRPr lang="en-GB"/>
          </a:p>
        </p:txBody>
      </p:sp>
    </p:spTree>
    <p:extLst>
      <p:ext uri="{BB962C8B-B14F-4D97-AF65-F5344CB8AC3E}">
        <p14:creationId xmlns:p14="http://schemas.microsoft.com/office/powerpoint/2010/main" val="1012626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0F411B-9BEB-45D0-B698-C2D6A1EDDD85}" type="slidenum">
              <a:rPr lang="en-GB" smtClean="0"/>
              <a:t>8</a:t>
            </a:fld>
            <a:endParaRPr lang="en-GB"/>
          </a:p>
        </p:txBody>
      </p:sp>
    </p:spTree>
    <p:extLst>
      <p:ext uri="{BB962C8B-B14F-4D97-AF65-F5344CB8AC3E}">
        <p14:creationId xmlns:p14="http://schemas.microsoft.com/office/powerpoint/2010/main" val="4899559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0F411B-9BEB-45D0-B698-C2D6A1EDDD85}" type="slidenum">
              <a:rPr lang="en-GB" smtClean="0"/>
              <a:t>11</a:t>
            </a:fld>
            <a:endParaRPr lang="en-GB"/>
          </a:p>
        </p:txBody>
      </p:sp>
    </p:spTree>
    <p:extLst>
      <p:ext uri="{BB962C8B-B14F-4D97-AF65-F5344CB8AC3E}">
        <p14:creationId xmlns:p14="http://schemas.microsoft.com/office/powerpoint/2010/main" val="3728638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0F411B-9BEB-45D0-B698-C2D6A1EDDD85}" type="slidenum">
              <a:rPr lang="en-GB" smtClean="0"/>
              <a:t>13</a:t>
            </a:fld>
            <a:endParaRPr lang="en-GB"/>
          </a:p>
        </p:txBody>
      </p:sp>
    </p:spTree>
    <p:extLst>
      <p:ext uri="{BB962C8B-B14F-4D97-AF65-F5344CB8AC3E}">
        <p14:creationId xmlns:p14="http://schemas.microsoft.com/office/powerpoint/2010/main" val="4210028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0F411B-9BEB-45D0-B698-C2D6A1EDDD85}" type="slidenum">
              <a:rPr lang="en-GB" smtClean="0"/>
              <a:t>16</a:t>
            </a:fld>
            <a:endParaRPr lang="en-GB"/>
          </a:p>
        </p:txBody>
      </p:sp>
    </p:spTree>
    <p:extLst>
      <p:ext uri="{BB962C8B-B14F-4D97-AF65-F5344CB8AC3E}">
        <p14:creationId xmlns:p14="http://schemas.microsoft.com/office/powerpoint/2010/main" val="629976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59F1780-B938-4302-924D-839F27E748B5}" type="datetimeFigureOut">
              <a:rPr lang="en-GB" smtClean="0"/>
              <a:t>15/07/2022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21F57F-8BCC-46C4-9FC0-21A533D173F9}" type="slidenum">
              <a:rPr lang="en-GB" smtClean="0"/>
              <a:t>‹#›</a:t>
            </a:fld>
            <a:endParaRPr lang="en-GB"/>
          </a:p>
        </p:txBody>
      </p:sp>
    </p:spTree>
    <p:extLst>
      <p:ext uri="{BB962C8B-B14F-4D97-AF65-F5344CB8AC3E}">
        <p14:creationId xmlns:p14="http://schemas.microsoft.com/office/powerpoint/2010/main" val="3268305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59F1780-B938-4302-924D-839F27E748B5}" type="datetimeFigureOut">
              <a:rPr lang="en-GB" smtClean="0"/>
              <a:t>15/07/2022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21F57F-8BCC-46C4-9FC0-21A533D173F9}" type="slidenum">
              <a:rPr lang="en-GB" smtClean="0"/>
              <a:t>‹#›</a:t>
            </a:fld>
            <a:endParaRPr lang="en-GB"/>
          </a:p>
        </p:txBody>
      </p:sp>
    </p:spTree>
    <p:extLst>
      <p:ext uri="{BB962C8B-B14F-4D97-AF65-F5344CB8AC3E}">
        <p14:creationId xmlns:p14="http://schemas.microsoft.com/office/powerpoint/2010/main" val="3133047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59F1780-B938-4302-924D-839F27E748B5}" type="datetimeFigureOut">
              <a:rPr lang="en-GB" smtClean="0"/>
              <a:t>15/07/2022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21F57F-8BCC-46C4-9FC0-21A533D173F9}" type="slidenum">
              <a:rPr lang="en-GB" smtClean="0"/>
              <a:t>‹#›</a:t>
            </a:fld>
            <a:endParaRPr lang="en-GB"/>
          </a:p>
        </p:txBody>
      </p:sp>
    </p:spTree>
    <p:extLst>
      <p:ext uri="{BB962C8B-B14F-4D97-AF65-F5344CB8AC3E}">
        <p14:creationId xmlns:p14="http://schemas.microsoft.com/office/powerpoint/2010/main" val="531702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59F1780-B938-4302-924D-839F27E748B5}" type="datetimeFigureOut">
              <a:rPr lang="en-GB" smtClean="0"/>
              <a:t>15/07/2022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21F57F-8BCC-46C4-9FC0-21A533D173F9}" type="slidenum">
              <a:rPr lang="en-GB" smtClean="0"/>
              <a:t>‹#›</a:t>
            </a:fld>
            <a:endParaRPr lang="en-GB"/>
          </a:p>
        </p:txBody>
      </p:sp>
    </p:spTree>
    <p:extLst>
      <p:ext uri="{BB962C8B-B14F-4D97-AF65-F5344CB8AC3E}">
        <p14:creationId xmlns:p14="http://schemas.microsoft.com/office/powerpoint/2010/main" val="2386493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59F1780-B938-4302-924D-839F27E748B5}" type="datetimeFigureOut">
              <a:rPr lang="en-GB" smtClean="0"/>
              <a:t>15/07/2022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821F57F-8BCC-46C4-9FC0-21A533D173F9}" type="slidenum">
              <a:rPr lang="en-GB" smtClean="0"/>
              <a:t>‹#›</a:t>
            </a:fld>
            <a:endParaRPr lang="en-GB"/>
          </a:p>
        </p:txBody>
      </p:sp>
    </p:spTree>
    <p:extLst>
      <p:ext uri="{BB962C8B-B14F-4D97-AF65-F5344CB8AC3E}">
        <p14:creationId xmlns:p14="http://schemas.microsoft.com/office/powerpoint/2010/main" val="434255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59F1780-B938-4302-924D-839F27E748B5}" type="datetimeFigureOut">
              <a:rPr lang="en-GB" smtClean="0"/>
              <a:t>15/07/2022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821F57F-8BCC-46C4-9FC0-21A533D173F9}" type="slidenum">
              <a:rPr lang="en-GB" smtClean="0"/>
              <a:t>‹#›</a:t>
            </a:fld>
            <a:endParaRPr lang="en-GB"/>
          </a:p>
        </p:txBody>
      </p:sp>
    </p:spTree>
    <p:extLst>
      <p:ext uri="{BB962C8B-B14F-4D97-AF65-F5344CB8AC3E}">
        <p14:creationId xmlns:p14="http://schemas.microsoft.com/office/powerpoint/2010/main" val="2300872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9F1780-B938-4302-924D-839F27E748B5}" type="datetimeFigureOut">
              <a:rPr lang="en-GB" smtClean="0"/>
              <a:t>15/07/2022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821F57F-8BCC-46C4-9FC0-21A533D173F9}" type="slidenum">
              <a:rPr lang="en-GB" smtClean="0"/>
              <a:t>‹#›</a:t>
            </a:fld>
            <a:endParaRPr lang="en-GB"/>
          </a:p>
        </p:txBody>
      </p:sp>
    </p:spTree>
    <p:extLst>
      <p:ext uri="{BB962C8B-B14F-4D97-AF65-F5344CB8AC3E}">
        <p14:creationId xmlns:p14="http://schemas.microsoft.com/office/powerpoint/2010/main" val="574169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59F1780-B938-4302-924D-839F27E748B5}" type="datetimeFigureOut">
              <a:rPr lang="en-GB" smtClean="0"/>
              <a:t>15/07/2022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21F57F-8BCC-46C4-9FC0-21A533D173F9}" type="slidenum">
              <a:rPr lang="en-GB" smtClean="0"/>
              <a:t>‹#›</a:t>
            </a:fld>
            <a:endParaRPr lang="en-GB"/>
          </a:p>
        </p:txBody>
      </p:sp>
    </p:spTree>
    <p:extLst>
      <p:ext uri="{BB962C8B-B14F-4D97-AF65-F5344CB8AC3E}">
        <p14:creationId xmlns:p14="http://schemas.microsoft.com/office/powerpoint/2010/main" val="353924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59F1780-B938-4302-924D-839F27E748B5}" type="datetimeFigureOut">
              <a:rPr lang="en-GB" smtClean="0"/>
              <a:t>15/07/2022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21F57F-8BCC-46C4-9FC0-21A533D173F9}" type="slidenum">
              <a:rPr lang="en-GB" smtClean="0"/>
              <a:t>‹#›</a:t>
            </a:fld>
            <a:endParaRPr lang="en-GB"/>
          </a:p>
        </p:txBody>
      </p:sp>
    </p:spTree>
    <p:extLst>
      <p:ext uri="{BB962C8B-B14F-4D97-AF65-F5344CB8AC3E}">
        <p14:creationId xmlns:p14="http://schemas.microsoft.com/office/powerpoint/2010/main" val="128977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59F1780-B938-4302-924D-839F27E748B5}" type="datetimeFigureOut">
              <a:rPr lang="en-GB" smtClean="0"/>
              <a:t>15/07/2022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21F57F-8BCC-46C4-9FC0-21A533D173F9}" type="slidenum">
              <a:rPr lang="en-GB" smtClean="0"/>
              <a:t>‹#›</a:t>
            </a:fld>
            <a:endParaRPr lang="en-GB"/>
          </a:p>
        </p:txBody>
      </p:sp>
    </p:spTree>
    <p:extLst>
      <p:ext uri="{BB962C8B-B14F-4D97-AF65-F5344CB8AC3E}">
        <p14:creationId xmlns:p14="http://schemas.microsoft.com/office/powerpoint/2010/main" val="428592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59F1780-B938-4302-924D-839F27E748B5}" type="datetimeFigureOut">
              <a:rPr lang="en-GB" smtClean="0"/>
              <a:t>15/07/2022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21F57F-8BCC-46C4-9FC0-21A533D173F9}" type="slidenum">
              <a:rPr lang="en-GB" smtClean="0"/>
              <a:t>‹#›</a:t>
            </a:fld>
            <a:endParaRPr lang="en-GB"/>
          </a:p>
        </p:txBody>
      </p:sp>
    </p:spTree>
    <p:extLst>
      <p:ext uri="{BB962C8B-B14F-4D97-AF65-F5344CB8AC3E}">
        <p14:creationId xmlns:p14="http://schemas.microsoft.com/office/powerpoint/2010/main" val="3709405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9F1780-B938-4302-924D-839F27E748B5}" type="datetimeFigureOut">
              <a:rPr lang="en-GB" smtClean="0"/>
              <a:t>15/07/2022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21F57F-8BCC-46C4-9FC0-21A533D173F9}" type="slidenum">
              <a:rPr lang="en-GB" smtClean="0"/>
              <a:t>‹#›</a:t>
            </a:fld>
            <a:endParaRPr lang="en-GB"/>
          </a:p>
        </p:txBody>
      </p:sp>
    </p:spTree>
    <p:extLst>
      <p:ext uri="{BB962C8B-B14F-4D97-AF65-F5344CB8AC3E}">
        <p14:creationId xmlns:p14="http://schemas.microsoft.com/office/powerpoint/2010/main" val="39443142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9.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ageingbetter.resourcespace.com/pages/home.ph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eventbrite.co.uk/e/the-dyadic-impact-of-social-care-for-older-carers-dyads-tickets-309567824697?utm-campaign=social&amp;utm-content=attendeeshare&amp;utm-medium=discovery&amp;utm-term=listing&amp;utm-source=cp&amp;aff=escb" TargetMode="External"/><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hyperlink" Target="https://www.pssru.ac.uk/dyadproject/homepage/"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9495" y="1180407"/>
            <a:ext cx="7013359" cy="3107508"/>
          </a:xfrm>
        </p:spPr>
        <p:txBody>
          <a:bodyPr>
            <a:noAutofit/>
          </a:bodyPr>
          <a:lstStyle/>
          <a:p>
            <a:pPr algn="l"/>
            <a:r>
              <a:rPr lang="en-GB" sz="3600" b="1">
                <a:latin typeface="Garamond" panose="02020404030301010803" pitchFamily="18" charset="0"/>
              </a:rPr>
              <a:t/>
            </a:r>
            <a:br>
              <a:rPr lang="en-GB" sz="3600" b="1">
                <a:latin typeface="Garamond" panose="02020404030301010803" pitchFamily="18" charset="0"/>
              </a:rPr>
            </a:br>
            <a:r>
              <a:rPr lang="en-GB" sz="3600" b="1">
                <a:latin typeface="Garamond" panose="02020404030301010803" pitchFamily="18" charset="0"/>
              </a:rPr>
              <a:t/>
            </a:r>
            <a:br>
              <a:rPr lang="en-GB" sz="3600" b="1">
                <a:latin typeface="Garamond" panose="02020404030301010803" pitchFamily="18" charset="0"/>
              </a:rPr>
            </a:br>
            <a:r>
              <a:rPr lang="en-GB" sz="3600" b="1">
                <a:latin typeface="Garamond" panose="02020404030301010803" pitchFamily="18" charset="0"/>
              </a:rPr>
              <a:t/>
            </a:r>
            <a:br>
              <a:rPr lang="en-GB" sz="3600" b="1">
                <a:latin typeface="Garamond" panose="02020404030301010803" pitchFamily="18" charset="0"/>
              </a:rPr>
            </a:br>
            <a:r>
              <a:rPr lang="en-GB" sz="3600" b="1">
                <a:latin typeface="Garamond" panose="02020404030301010803" pitchFamily="18" charset="0"/>
              </a:rPr>
              <a:t/>
            </a:r>
            <a:br>
              <a:rPr lang="en-GB" sz="3600" b="1">
                <a:latin typeface="Garamond" panose="02020404030301010803" pitchFamily="18" charset="0"/>
              </a:rPr>
            </a:br>
            <a:r>
              <a:rPr lang="en-GB" sz="3600" b="1">
                <a:latin typeface="Garamond" panose="02020404030301010803" pitchFamily="18" charset="0"/>
              </a:rPr>
              <a:t/>
            </a:r>
            <a:br>
              <a:rPr lang="en-GB" sz="3600" b="1">
                <a:latin typeface="Garamond" panose="02020404030301010803" pitchFamily="18" charset="0"/>
              </a:rPr>
            </a:br>
            <a:r>
              <a:rPr lang="en-GB" sz="3600" b="1">
                <a:latin typeface="Garamond" panose="02020404030301010803" pitchFamily="18" charset="0"/>
              </a:rPr>
              <a:t/>
            </a:r>
            <a:br>
              <a:rPr lang="en-GB" sz="3600" b="1">
                <a:latin typeface="Garamond" panose="02020404030301010803" pitchFamily="18" charset="0"/>
              </a:rPr>
            </a:br>
            <a:r>
              <a:rPr lang="en-GB" sz="3600" b="1">
                <a:latin typeface="Garamond" panose="02020404030301010803" pitchFamily="18" charset="0"/>
              </a:rPr>
              <a:t/>
            </a:r>
            <a:br>
              <a:rPr lang="en-GB" sz="3600" b="1">
                <a:latin typeface="Garamond" panose="02020404030301010803" pitchFamily="18" charset="0"/>
              </a:rPr>
            </a:br>
            <a:r>
              <a:rPr lang="en-GB" sz="3600" b="1">
                <a:latin typeface="Garamond" panose="02020404030301010803" pitchFamily="18" charset="0"/>
              </a:rPr>
              <a:t/>
            </a:r>
            <a:br>
              <a:rPr lang="en-GB" sz="3600" b="1">
                <a:latin typeface="Garamond" panose="02020404030301010803" pitchFamily="18" charset="0"/>
              </a:rPr>
            </a:br>
            <a:r>
              <a:rPr lang="en-GB" sz="3600" b="1">
                <a:latin typeface="Garamond" panose="02020404030301010803" pitchFamily="18" charset="0"/>
              </a:rPr>
              <a:t/>
            </a:r>
            <a:br>
              <a:rPr lang="en-GB" sz="3600" b="1">
                <a:latin typeface="Garamond" panose="02020404030301010803" pitchFamily="18" charset="0"/>
              </a:rPr>
            </a:br>
            <a:r>
              <a:rPr lang="en-GB" sz="3600" b="1">
                <a:latin typeface="Garamond" panose="02020404030301010803" pitchFamily="18" charset="0"/>
              </a:rPr>
              <a:t/>
            </a:r>
            <a:br>
              <a:rPr lang="en-GB" sz="3600" b="1">
                <a:latin typeface="Garamond" panose="02020404030301010803" pitchFamily="18" charset="0"/>
              </a:rPr>
            </a:br>
            <a:r>
              <a:rPr lang="en-GB" sz="3600" b="1">
                <a:latin typeface="Garamond" panose="02020404030301010803" pitchFamily="18" charset="0"/>
              </a:rPr>
              <a:t/>
            </a:r>
            <a:br>
              <a:rPr lang="en-GB" sz="3600" b="1">
                <a:latin typeface="Garamond" panose="02020404030301010803" pitchFamily="18" charset="0"/>
              </a:rPr>
            </a:br>
            <a:r>
              <a:rPr lang="en-GB" sz="3600" b="1">
                <a:latin typeface="Garamond" panose="02020404030301010803" pitchFamily="18" charset="0"/>
              </a:rPr>
              <a:t/>
            </a:r>
            <a:br>
              <a:rPr lang="en-GB" sz="3600" b="1">
                <a:latin typeface="Garamond" panose="02020404030301010803" pitchFamily="18" charset="0"/>
              </a:rPr>
            </a:br>
            <a:endParaRPr lang="en-GB" sz="3600" b="1" dirty="0">
              <a:latin typeface="Garamond" panose="02020404030301010803" pitchFamily="18" charset="0"/>
            </a:endParaRPr>
          </a:p>
        </p:txBody>
      </p:sp>
      <p:sp>
        <p:nvSpPr>
          <p:cNvPr id="3" name="Subtitle 2"/>
          <p:cNvSpPr>
            <a:spLocks noGrp="1"/>
          </p:cNvSpPr>
          <p:nvPr>
            <p:ph type="subTitle" idx="1"/>
          </p:nvPr>
        </p:nvSpPr>
        <p:spPr>
          <a:xfrm>
            <a:off x="332509" y="4123113"/>
            <a:ext cx="10751127" cy="2195268"/>
          </a:xfrm>
        </p:spPr>
        <p:txBody>
          <a:bodyPr>
            <a:normAutofit fontScale="40000" lnSpcReduction="20000"/>
          </a:bodyPr>
          <a:lstStyle/>
          <a:p>
            <a:pPr algn="l"/>
            <a:r>
              <a:rPr lang="en-GB" sz="5800" b="1" dirty="0">
                <a:latin typeface="Garamond" panose="02020404030301010803" pitchFamily="18" charset="0"/>
              </a:rPr>
              <a:t>Dr </a:t>
            </a:r>
            <a:r>
              <a:rPr lang="en-GB" sz="5800" b="1" dirty="0" err="1">
                <a:latin typeface="Garamond" panose="02020404030301010803" pitchFamily="18" charset="0"/>
              </a:rPr>
              <a:t>Barbora</a:t>
            </a:r>
            <a:r>
              <a:rPr lang="en-GB" sz="5800" b="1" dirty="0">
                <a:latin typeface="Garamond" panose="02020404030301010803" pitchFamily="18" charset="0"/>
              </a:rPr>
              <a:t> </a:t>
            </a:r>
            <a:r>
              <a:rPr lang="en-GB" sz="5800" b="1" dirty="0" err="1">
                <a:latin typeface="Garamond" panose="02020404030301010803" pitchFamily="18" charset="0"/>
              </a:rPr>
              <a:t>Šilarová</a:t>
            </a:r>
            <a:r>
              <a:rPr lang="en-GB" sz="5800" b="1" dirty="0">
                <a:latin typeface="Garamond" panose="02020404030301010803" pitchFamily="18" charset="0"/>
              </a:rPr>
              <a:t> (she/her)</a:t>
            </a:r>
          </a:p>
          <a:p>
            <a:pPr algn="l"/>
            <a:endParaRPr lang="en-GB" sz="4000" b="1" dirty="0">
              <a:latin typeface="Garamond" panose="02020404030301010803" pitchFamily="18" charset="0"/>
            </a:endParaRPr>
          </a:p>
          <a:p>
            <a:pPr algn="l"/>
            <a:r>
              <a:rPr lang="en-GB" sz="4000" b="1" dirty="0">
                <a:latin typeface="Garamond" panose="02020404030301010803" pitchFamily="18" charset="0"/>
              </a:rPr>
              <a:t>Grace Collins MSc</a:t>
            </a:r>
            <a:r>
              <a:rPr lang="en-GB" sz="4000" b="1" baseline="30000" dirty="0">
                <a:latin typeface="Garamond" panose="02020404030301010803" pitchFamily="18" charset="0"/>
              </a:rPr>
              <a:t>1</a:t>
            </a:r>
            <a:r>
              <a:rPr lang="en-GB" sz="4000" b="1" dirty="0">
                <a:latin typeface="Garamond" panose="02020404030301010803" pitchFamily="18" charset="0"/>
              </a:rPr>
              <a:t>, Dr Stacey Rand</a:t>
            </a:r>
            <a:r>
              <a:rPr lang="en-GB" sz="4000" b="1" baseline="30000" dirty="0">
                <a:latin typeface="Garamond" panose="02020404030301010803" pitchFamily="18" charset="0"/>
              </a:rPr>
              <a:t>1</a:t>
            </a:r>
            <a:r>
              <a:rPr lang="en-GB" sz="4000" b="1" dirty="0">
                <a:latin typeface="Garamond" panose="02020404030301010803" pitchFamily="18" charset="0"/>
              </a:rPr>
              <a:t>, Dr Wenjing Zhang</a:t>
            </a:r>
            <a:r>
              <a:rPr lang="en-GB" sz="4000" b="1" baseline="30000" dirty="0">
                <a:latin typeface="Garamond" panose="02020404030301010803" pitchFamily="18" charset="0"/>
              </a:rPr>
              <a:t>2</a:t>
            </a:r>
            <a:r>
              <a:rPr lang="en-GB" sz="4000" b="1" dirty="0">
                <a:latin typeface="Garamond" panose="02020404030301010803" pitchFamily="18" charset="0"/>
              </a:rPr>
              <a:t> &amp; Professor Alisoun Milne</a:t>
            </a:r>
            <a:r>
              <a:rPr lang="en-GB" sz="4000" b="1" baseline="30000" dirty="0">
                <a:latin typeface="Garamond" panose="02020404030301010803" pitchFamily="18" charset="0"/>
              </a:rPr>
              <a:t>3</a:t>
            </a:r>
          </a:p>
          <a:p>
            <a:pPr algn="l"/>
            <a:r>
              <a:rPr lang="en-GB" sz="4000" baseline="30000" dirty="0">
                <a:latin typeface="Garamond" panose="02020404030301010803" pitchFamily="18" charset="0"/>
              </a:rPr>
              <a:t>1</a:t>
            </a:r>
            <a:r>
              <a:rPr lang="en-GB" sz="4000" dirty="0">
                <a:latin typeface="Garamond" panose="02020404030301010803" pitchFamily="18" charset="0"/>
              </a:rPr>
              <a:t>Personal Social Services Research Unit</a:t>
            </a:r>
          </a:p>
          <a:p>
            <a:pPr algn="l"/>
            <a:r>
              <a:rPr lang="en-GB" sz="4000" baseline="30000" dirty="0">
                <a:effectLst/>
                <a:latin typeface="Garamond" panose="02020404030301010803" pitchFamily="18" charset="0"/>
                <a:ea typeface="Calibri" panose="020F0502020204030204" pitchFamily="34" charset="0"/>
              </a:rPr>
              <a:t>2</a:t>
            </a:r>
            <a:r>
              <a:rPr lang="en-GB" sz="4000" dirty="0">
                <a:effectLst/>
                <a:latin typeface="Garamond" panose="02020404030301010803" pitchFamily="18" charset="0"/>
                <a:ea typeface="Calibri" panose="020F0502020204030204" pitchFamily="34" charset="0"/>
              </a:rPr>
              <a:t>Centre For Health Services Studies</a:t>
            </a:r>
          </a:p>
          <a:p>
            <a:pPr algn="l"/>
            <a:r>
              <a:rPr lang="en-GB" sz="4000" baseline="30000" dirty="0">
                <a:latin typeface="Garamond" panose="02020404030301010803" pitchFamily="18" charset="0"/>
              </a:rPr>
              <a:t>3</a:t>
            </a:r>
            <a:r>
              <a:rPr lang="en-GB" sz="4000" dirty="0">
                <a:latin typeface="Garamond" panose="02020404030301010803" pitchFamily="18" charset="0"/>
              </a:rPr>
              <a:t>School of Social Policy, Sociology and Social Research</a:t>
            </a:r>
          </a:p>
          <a:p>
            <a:pPr algn="l"/>
            <a:r>
              <a:rPr lang="en-GB" sz="4000" dirty="0">
                <a:latin typeface="Garamond" panose="02020404030301010803" pitchFamily="18" charset="0"/>
              </a:rPr>
              <a:t>University of Kent</a:t>
            </a:r>
          </a:p>
          <a:p>
            <a:pPr algn="l"/>
            <a:endParaRPr lang="en-GB" sz="7200" dirty="0">
              <a:latin typeface="Garamond" panose="02020404030301010803" pitchFamily="18" charset="0"/>
            </a:endParaRPr>
          </a:p>
          <a:p>
            <a:endParaRPr lang="en-GB" dirty="0"/>
          </a:p>
          <a:p>
            <a:endParaRPr lang="en-GB" dirty="0"/>
          </a:p>
        </p:txBody>
      </p:sp>
      <p:pic>
        <p:nvPicPr>
          <p:cNvPr id="7" name="Picture 6"/>
          <p:cNvPicPr>
            <a:picLocks noChangeAspect="1"/>
          </p:cNvPicPr>
          <p:nvPr/>
        </p:nvPicPr>
        <p:blipFill>
          <a:blip r:embed="rId2"/>
          <a:stretch>
            <a:fillRect/>
          </a:stretch>
        </p:blipFill>
        <p:spPr>
          <a:xfrm>
            <a:off x="332509" y="105713"/>
            <a:ext cx="1538524" cy="917197"/>
          </a:xfrm>
          <a:prstGeom prst="rect">
            <a:avLst/>
          </a:prstGeom>
        </p:spPr>
      </p:pic>
      <p:pic>
        <p:nvPicPr>
          <p:cNvPr id="8" name="Picture 7"/>
          <p:cNvPicPr>
            <a:picLocks noChangeAspect="1"/>
          </p:cNvPicPr>
          <p:nvPr/>
        </p:nvPicPr>
        <p:blipFill>
          <a:blip r:embed="rId3"/>
          <a:stretch>
            <a:fillRect/>
          </a:stretch>
        </p:blipFill>
        <p:spPr>
          <a:xfrm>
            <a:off x="2073449" y="357808"/>
            <a:ext cx="1423733" cy="665102"/>
          </a:xfrm>
          <a:prstGeom prst="rect">
            <a:avLst/>
          </a:prstGeom>
        </p:spPr>
      </p:pic>
      <p:pic>
        <p:nvPicPr>
          <p:cNvPr id="9" name="Picture 8"/>
          <p:cNvPicPr>
            <a:picLocks noChangeAspect="1"/>
          </p:cNvPicPr>
          <p:nvPr/>
        </p:nvPicPr>
        <p:blipFill>
          <a:blip r:embed="rId4"/>
          <a:stretch>
            <a:fillRect/>
          </a:stretch>
        </p:blipFill>
        <p:spPr>
          <a:xfrm>
            <a:off x="9144000" y="357808"/>
            <a:ext cx="2764743" cy="587780"/>
          </a:xfrm>
          <a:prstGeom prst="rect">
            <a:avLst/>
          </a:prstGeom>
        </p:spPr>
      </p:pic>
      <p:pic>
        <p:nvPicPr>
          <p:cNvPr id="11" name="Picture 10" descr="SuperCarers - Care Guidance from the Expert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48274" y="3200400"/>
            <a:ext cx="4305670" cy="3515557"/>
          </a:xfrm>
          <a:prstGeom prst="rect">
            <a:avLst/>
          </a:prstGeom>
          <a:noFill/>
          <a:ln>
            <a:noFill/>
          </a:ln>
        </p:spPr>
      </p:pic>
      <p:sp>
        <p:nvSpPr>
          <p:cNvPr id="4" name="Rectangle 3"/>
          <p:cNvSpPr/>
          <p:nvPr/>
        </p:nvSpPr>
        <p:spPr>
          <a:xfrm>
            <a:off x="449181" y="1204503"/>
            <a:ext cx="7905109" cy="2308324"/>
          </a:xfrm>
          <a:prstGeom prst="rect">
            <a:avLst/>
          </a:prstGeom>
        </p:spPr>
        <p:txBody>
          <a:bodyPr wrap="square">
            <a:spAutoFit/>
          </a:bodyPr>
          <a:lstStyle/>
          <a:p>
            <a:r>
              <a:rPr lang="en-GB" sz="3600" b="1">
                <a:solidFill>
                  <a:prstClr val="black"/>
                </a:solidFill>
                <a:latin typeface="Garamond" panose="02020404030301010803" pitchFamily="18" charset="0"/>
                <a:ea typeface="+mj-ea"/>
                <a:cs typeface="+mj-cs"/>
              </a:rPr>
              <a:t>The role of adult social care services in individual and dyadic quality of life: perspectives from older carers and individuals they support</a:t>
            </a:r>
            <a:endParaRPr lang="en-GB" dirty="0"/>
          </a:p>
        </p:txBody>
      </p:sp>
    </p:spTree>
    <p:extLst>
      <p:ext uri="{BB962C8B-B14F-4D97-AF65-F5344CB8AC3E}">
        <p14:creationId xmlns:p14="http://schemas.microsoft.com/office/powerpoint/2010/main" val="16912788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135" y="365126"/>
            <a:ext cx="11106665" cy="899428"/>
          </a:xfrm>
        </p:spPr>
        <p:txBody>
          <a:bodyPr/>
          <a:lstStyle/>
          <a:p>
            <a:r>
              <a:rPr lang="en-GB" b="1" dirty="0">
                <a:latin typeface="Garamond" panose="02020404030301010803" pitchFamily="18" charset="0"/>
              </a:rPr>
              <a:t>Our Team</a:t>
            </a:r>
          </a:p>
        </p:txBody>
      </p:sp>
      <p:sp>
        <p:nvSpPr>
          <p:cNvPr id="3" name="Content Placeholder 2"/>
          <p:cNvSpPr>
            <a:spLocks noGrp="1"/>
          </p:cNvSpPr>
          <p:nvPr>
            <p:ph idx="1"/>
          </p:nvPr>
        </p:nvSpPr>
        <p:spPr>
          <a:xfrm>
            <a:off x="838200" y="1334530"/>
            <a:ext cx="6191865" cy="4842433"/>
          </a:xfrm>
        </p:spPr>
        <p:txBody>
          <a:bodyPr>
            <a:normAutofit/>
          </a:bodyPr>
          <a:lstStyle/>
          <a:p>
            <a:endParaRPr lang="en-GB" dirty="0">
              <a:latin typeface="Garamond" panose="02020404030301010803" pitchFamily="18" charset="0"/>
            </a:endParaRPr>
          </a:p>
          <a:p>
            <a:endParaRPr lang="en-GB" dirty="0">
              <a:latin typeface="Garamond" panose="02020404030301010803" pitchFamily="18" charset="0"/>
            </a:endParaRPr>
          </a:p>
          <a:p>
            <a:pPr marL="0" indent="0">
              <a:buNone/>
            </a:pPr>
            <a:endParaRPr lang="en-GB" dirty="0">
              <a:latin typeface="Garamond" panose="02020404030301010803" pitchFamily="18" charset="0"/>
            </a:endParaRPr>
          </a:p>
        </p:txBody>
      </p:sp>
      <p:pic>
        <p:nvPicPr>
          <p:cNvPr id="6" name="Picture 5"/>
          <p:cNvPicPr>
            <a:picLocks noChangeAspect="1"/>
          </p:cNvPicPr>
          <p:nvPr/>
        </p:nvPicPr>
        <p:blipFill>
          <a:blip r:embed="rId3"/>
          <a:stretch>
            <a:fillRect/>
          </a:stretch>
        </p:blipFill>
        <p:spPr>
          <a:xfrm>
            <a:off x="530140" y="1736560"/>
            <a:ext cx="1667014" cy="250891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p:cNvSpPr txBox="1"/>
          <p:nvPr/>
        </p:nvSpPr>
        <p:spPr>
          <a:xfrm>
            <a:off x="433404" y="4416676"/>
            <a:ext cx="1889437" cy="461665"/>
          </a:xfrm>
          <a:prstGeom prst="rect">
            <a:avLst/>
          </a:prstGeom>
          <a:noFill/>
        </p:spPr>
        <p:txBody>
          <a:bodyPr wrap="square" rtlCol="0">
            <a:spAutoFit/>
          </a:bodyPr>
          <a:lstStyle/>
          <a:p>
            <a:r>
              <a:rPr lang="en-GB" sz="2400" dirty="0">
                <a:latin typeface="Garamond" panose="02020404030301010803" pitchFamily="18" charset="0"/>
              </a:rPr>
              <a:t>Grace Collins</a:t>
            </a:r>
          </a:p>
        </p:txBody>
      </p:sp>
      <p:pic>
        <p:nvPicPr>
          <p:cNvPr id="9" name="Picture 8"/>
          <p:cNvPicPr>
            <a:picLocks noChangeAspect="1"/>
          </p:cNvPicPr>
          <p:nvPr/>
        </p:nvPicPr>
        <p:blipFill>
          <a:blip r:embed="rId4"/>
          <a:stretch>
            <a:fillRect/>
          </a:stretch>
        </p:blipFill>
        <p:spPr>
          <a:xfrm>
            <a:off x="2601950" y="1736559"/>
            <a:ext cx="1798487" cy="250891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TextBox 9"/>
          <p:cNvSpPr txBox="1"/>
          <p:nvPr/>
        </p:nvSpPr>
        <p:spPr>
          <a:xfrm>
            <a:off x="2508871" y="4393257"/>
            <a:ext cx="1889437" cy="461665"/>
          </a:xfrm>
          <a:prstGeom prst="rect">
            <a:avLst/>
          </a:prstGeom>
          <a:noFill/>
        </p:spPr>
        <p:txBody>
          <a:bodyPr wrap="square" rtlCol="0">
            <a:spAutoFit/>
          </a:bodyPr>
          <a:lstStyle/>
          <a:p>
            <a:r>
              <a:rPr lang="en-GB" sz="2400" dirty="0">
                <a:latin typeface="Garamond" panose="02020404030301010803" pitchFamily="18" charset="0"/>
              </a:rPr>
              <a:t>Alisoun Milne</a:t>
            </a:r>
          </a:p>
        </p:txBody>
      </p:sp>
      <p:pic>
        <p:nvPicPr>
          <p:cNvPr id="11" name="Picture 10"/>
          <p:cNvPicPr>
            <a:picLocks noChangeAspect="1"/>
          </p:cNvPicPr>
          <p:nvPr/>
        </p:nvPicPr>
        <p:blipFill>
          <a:blip r:embed="rId5"/>
          <a:stretch>
            <a:fillRect/>
          </a:stretch>
        </p:blipFill>
        <p:spPr>
          <a:xfrm>
            <a:off x="4871250" y="1730809"/>
            <a:ext cx="1673582" cy="251466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2" name="TextBox 11"/>
          <p:cNvSpPr txBox="1"/>
          <p:nvPr/>
        </p:nvSpPr>
        <p:spPr>
          <a:xfrm>
            <a:off x="4769468" y="4393256"/>
            <a:ext cx="1889437" cy="461665"/>
          </a:xfrm>
          <a:prstGeom prst="rect">
            <a:avLst/>
          </a:prstGeom>
          <a:noFill/>
        </p:spPr>
        <p:txBody>
          <a:bodyPr wrap="square" rtlCol="0">
            <a:spAutoFit/>
          </a:bodyPr>
          <a:lstStyle/>
          <a:p>
            <a:r>
              <a:rPr lang="en-GB" sz="2400" dirty="0">
                <a:latin typeface="Garamond" panose="02020404030301010803" pitchFamily="18" charset="0"/>
              </a:rPr>
              <a:t>Stacey Rand</a:t>
            </a:r>
          </a:p>
        </p:txBody>
      </p:sp>
      <p:pic>
        <p:nvPicPr>
          <p:cNvPr id="13" name="Picture 12"/>
          <p:cNvPicPr>
            <a:picLocks noChangeAspect="1"/>
          </p:cNvPicPr>
          <p:nvPr/>
        </p:nvPicPr>
        <p:blipFill>
          <a:blip r:embed="rId6"/>
          <a:stretch>
            <a:fillRect/>
          </a:stretch>
        </p:blipFill>
        <p:spPr>
          <a:xfrm>
            <a:off x="6910325" y="1730809"/>
            <a:ext cx="2308603" cy="251466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5" name="Picture 14"/>
          <p:cNvPicPr>
            <a:picLocks noChangeAspect="1"/>
          </p:cNvPicPr>
          <p:nvPr/>
        </p:nvPicPr>
        <p:blipFill>
          <a:blip r:embed="rId7"/>
          <a:stretch>
            <a:fillRect/>
          </a:stretch>
        </p:blipFill>
        <p:spPr>
          <a:xfrm>
            <a:off x="9704161" y="1730809"/>
            <a:ext cx="2217770" cy="251466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6" name="TextBox 15"/>
          <p:cNvSpPr txBox="1"/>
          <p:nvPr/>
        </p:nvSpPr>
        <p:spPr>
          <a:xfrm>
            <a:off x="7030065" y="4397816"/>
            <a:ext cx="2345369" cy="461665"/>
          </a:xfrm>
          <a:prstGeom prst="rect">
            <a:avLst/>
          </a:prstGeom>
          <a:noFill/>
        </p:spPr>
        <p:txBody>
          <a:bodyPr wrap="square" rtlCol="0">
            <a:spAutoFit/>
          </a:bodyPr>
          <a:lstStyle/>
          <a:p>
            <a:r>
              <a:rPr lang="en-GB" sz="2400" dirty="0">
                <a:latin typeface="Garamond" panose="02020404030301010803" pitchFamily="18" charset="0"/>
              </a:rPr>
              <a:t>Barbora Silarova</a:t>
            </a:r>
          </a:p>
        </p:txBody>
      </p:sp>
      <p:sp>
        <p:nvSpPr>
          <p:cNvPr id="17" name="TextBox 16"/>
          <p:cNvSpPr txBox="1"/>
          <p:nvPr/>
        </p:nvSpPr>
        <p:spPr>
          <a:xfrm>
            <a:off x="9759997" y="4416675"/>
            <a:ext cx="2276471" cy="461665"/>
          </a:xfrm>
          <a:prstGeom prst="rect">
            <a:avLst/>
          </a:prstGeom>
          <a:noFill/>
        </p:spPr>
        <p:txBody>
          <a:bodyPr wrap="square" rtlCol="0">
            <a:spAutoFit/>
          </a:bodyPr>
          <a:lstStyle/>
          <a:p>
            <a:r>
              <a:rPr lang="en-GB" sz="2400" dirty="0">
                <a:latin typeface="Garamond" panose="02020404030301010803" pitchFamily="18" charset="0"/>
              </a:rPr>
              <a:t>Wenjing Zhang</a:t>
            </a:r>
          </a:p>
        </p:txBody>
      </p:sp>
      <p:sp>
        <p:nvSpPr>
          <p:cNvPr id="18" name="TextBox 17"/>
          <p:cNvSpPr txBox="1"/>
          <p:nvPr/>
        </p:nvSpPr>
        <p:spPr>
          <a:xfrm>
            <a:off x="433404" y="5123656"/>
            <a:ext cx="11603064" cy="1200329"/>
          </a:xfrm>
          <a:prstGeom prst="rect">
            <a:avLst/>
          </a:prstGeom>
          <a:noFill/>
          <a:ln w="57150">
            <a:solidFill>
              <a:schemeClr val="tx2"/>
            </a:solidFill>
          </a:ln>
        </p:spPr>
        <p:txBody>
          <a:bodyPr wrap="square" rtlCol="0">
            <a:spAutoFit/>
          </a:bodyPr>
          <a:lstStyle/>
          <a:p>
            <a:endParaRPr lang="en-GB" sz="2400" dirty="0">
              <a:latin typeface="Garamond" panose="02020404030301010803" pitchFamily="18" charset="0"/>
            </a:endParaRPr>
          </a:p>
          <a:p>
            <a:r>
              <a:rPr lang="en-GB" sz="2400" b="1" dirty="0">
                <a:latin typeface="Garamond" panose="02020404030301010803" pitchFamily="18" charset="0"/>
              </a:rPr>
              <a:t>Research Advisors</a:t>
            </a:r>
            <a:r>
              <a:rPr lang="en-GB" sz="2400" dirty="0">
                <a:latin typeface="Garamond" panose="02020404030301010803" pitchFamily="18" charset="0"/>
              </a:rPr>
              <a:t>: Christina Reading, Helen Ramsbottom &amp; Della Ogunleye</a:t>
            </a:r>
          </a:p>
          <a:p>
            <a:endParaRPr lang="en-GB" sz="2400" dirty="0">
              <a:latin typeface="Garamond" panose="02020404030301010803" pitchFamily="18" charset="0"/>
            </a:endParaRPr>
          </a:p>
        </p:txBody>
      </p:sp>
    </p:spTree>
    <p:extLst>
      <p:ext uri="{BB962C8B-B14F-4D97-AF65-F5344CB8AC3E}">
        <p14:creationId xmlns:p14="http://schemas.microsoft.com/office/powerpoint/2010/main" val="32684236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a:latin typeface="Garamond" panose="02020404030301010803" pitchFamily="18" charset="0"/>
              </a:rPr>
              <a:t>Disclaimer</a:t>
            </a:r>
            <a:endParaRPr lang="en-GB" dirty="0"/>
          </a:p>
        </p:txBody>
      </p:sp>
      <p:sp>
        <p:nvSpPr>
          <p:cNvPr id="3" name="Content Placeholder 2"/>
          <p:cNvSpPr>
            <a:spLocks noGrp="1"/>
          </p:cNvSpPr>
          <p:nvPr>
            <p:ph idx="1"/>
          </p:nvPr>
        </p:nvSpPr>
        <p:spPr>
          <a:xfrm>
            <a:off x="655320" y="1825625"/>
            <a:ext cx="10309167" cy="3793779"/>
          </a:xfrm>
        </p:spPr>
        <p:txBody>
          <a:bodyPr>
            <a:normAutofit fontScale="77500" lnSpcReduction="20000"/>
          </a:bodyPr>
          <a:lstStyle/>
          <a:p>
            <a:pPr marL="457189" lvl="1" indent="0">
              <a:buNone/>
            </a:pPr>
            <a:endParaRPr lang="en-GB" sz="2800"/>
          </a:p>
          <a:p>
            <a:pPr marL="800089" lvl="1" indent="-342900" algn="just"/>
            <a:r>
              <a:rPr lang="en-GB" sz="3200">
                <a:latin typeface="Garamond" panose="02020404030301010803" pitchFamily="18" charset="0"/>
                <a:cs typeface="Arial" panose="020B0604020202020204" pitchFamily="34" charset="0"/>
              </a:rPr>
              <a:t>This presentation reports independent research funded by the National Institute for Health and Care Research School for Social Care Research (NIHR SSCR). </a:t>
            </a:r>
          </a:p>
          <a:p>
            <a:pPr marL="800089" lvl="1" indent="-342900" algn="just"/>
            <a:endParaRPr lang="en-GB" sz="3200">
              <a:latin typeface="Garamond" panose="02020404030301010803" pitchFamily="18" charset="0"/>
              <a:cs typeface="Arial" panose="020B0604020202020204" pitchFamily="34" charset="0"/>
            </a:endParaRPr>
          </a:p>
          <a:p>
            <a:pPr marL="800089" lvl="1" indent="-342900" algn="just"/>
            <a:r>
              <a:rPr lang="en-GB" sz="3200">
                <a:latin typeface="Garamond" panose="02020404030301010803" pitchFamily="18" charset="0"/>
                <a:cs typeface="Arial" panose="020B0604020202020204" pitchFamily="34" charset="0"/>
              </a:rPr>
              <a:t>The views expressed in this presentation are those of the authors and not necessarily those of the National Institute for Health and Care Research or the Department of Health and Social Care.</a:t>
            </a:r>
          </a:p>
          <a:p>
            <a:pPr marL="457189" lvl="1" indent="0" algn="just">
              <a:buNone/>
            </a:pPr>
            <a:endParaRPr lang="en-GB" sz="3200">
              <a:latin typeface="Garamond" panose="02020404030301010803" pitchFamily="18" charset="0"/>
              <a:cs typeface="Arial" panose="020B0604020202020204" pitchFamily="34" charset="0"/>
            </a:endParaRPr>
          </a:p>
          <a:p>
            <a:pPr marL="800089" lvl="1" indent="-342900" algn="just"/>
            <a:r>
              <a:rPr lang="en-GB" sz="3200">
                <a:latin typeface="Garamond" panose="02020404030301010803" pitchFamily="18" charset="0"/>
                <a:cs typeface="Arial" panose="020B0604020202020204" pitchFamily="34" charset="0"/>
              </a:rPr>
              <a:t>Images used from: </a:t>
            </a:r>
            <a:r>
              <a:rPr lang="en-GB" sz="3200">
                <a:latin typeface="Garamond" panose="02020404030301010803" pitchFamily="18" charset="0"/>
                <a:hlinkClick r:id="rId2"/>
              </a:rPr>
              <a:t>free library</a:t>
            </a:r>
            <a:r>
              <a:rPr lang="en-GB" sz="3200">
                <a:latin typeface="Garamond" panose="02020404030301010803" pitchFamily="18" charset="0"/>
              </a:rPr>
              <a:t> showing ‘positive and realistic’ images of older people in a bid to challenge negative and stereotypical views of later life.</a:t>
            </a:r>
            <a:endParaRPr lang="en-GB" sz="3200">
              <a:latin typeface="Garamond" panose="02020404030301010803" pitchFamily="18" charset="0"/>
              <a:cs typeface="Arial" panose="020B0604020202020204" pitchFamily="34" charset="0"/>
            </a:endParaRPr>
          </a:p>
          <a:p>
            <a:endParaRPr lang="en-GB" dirty="0"/>
          </a:p>
        </p:txBody>
      </p:sp>
      <p:pic>
        <p:nvPicPr>
          <p:cNvPr id="4" name="Picture 3"/>
          <p:cNvPicPr>
            <a:picLocks noChangeAspect="1"/>
          </p:cNvPicPr>
          <p:nvPr/>
        </p:nvPicPr>
        <p:blipFill>
          <a:blip r:embed="rId3"/>
          <a:stretch>
            <a:fillRect/>
          </a:stretch>
        </p:blipFill>
        <p:spPr>
          <a:xfrm>
            <a:off x="8585976" y="230188"/>
            <a:ext cx="2767824" cy="585267"/>
          </a:xfrm>
          <a:prstGeom prst="rect">
            <a:avLst/>
          </a:prstGeom>
        </p:spPr>
      </p:pic>
    </p:spTree>
    <p:extLst>
      <p:ext uri="{BB962C8B-B14F-4D97-AF65-F5344CB8AC3E}">
        <p14:creationId xmlns:p14="http://schemas.microsoft.com/office/powerpoint/2010/main" val="9166509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3">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10"/>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5884" r="-1" b="-1"/>
          <a:stretch/>
        </p:blipFill>
        <p:spPr>
          <a:xfrm>
            <a:off x="1" y="10"/>
            <a:ext cx="9669642" cy="6857990"/>
          </a:xfrm>
          <a:prstGeom prst="rect">
            <a:avLst/>
          </a:prstGeom>
        </p:spPr>
      </p:pic>
      <p:sp>
        <p:nvSpPr>
          <p:cNvPr id="26" name="Rectangle 25">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766560" y="365125"/>
            <a:ext cx="4587239" cy="912690"/>
          </a:xfrm>
        </p:spPr>
        <p:txBody>
          <a:bodyPr vert="horz" lIns="91440" tIns="45720" rIns="91440" bIns="45720" rtlCol="0" anchor="ctr">
            <a:normAutofit/>
          </a:bodyPr>
          <a:lstStyle/>
          <a:p>
            <a:r>
              <a:rPr lang="en-US" sz="4000" b="1" dirty="0">
                <a:latin typeface="Garamond" panose="02020404030301010803" pitchFamily="18" charset="0"/>
              </a:rPr>
              <a:t>Background</a:t>
            </a:r>
            <a:endParaRPr lang="en-US" sz="4000" dirty="0">
              <a:latin typeface="Garamond" panose="02020404030301010803" pitchFamily="18" charset="0"/>
            </a:endParaRPr>
          </a:p>
        </p:txBody>
      </p:sp>
      <p:sp>
        <p:nvSpPr>
          <p:cNvPr id="7" name="TextBox 6"/>
          <p:cNvSpPr txBox="1"/>
          <p:nvPr/>
        </p:nvSpPr>
        <p:spPr>
          <a:xfrm>
            <a:off x="6766560" y="1642930"/>
            <a:ext cx="5161280" cy="4981390"/>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2800" b="1" dirty="0">
                <a:latin typeface="Garamond" panose="02020404030301010803" pitchFamily="18" charset="0"/>
              </a:rPr>
              <a:t>Seven million </a:t>
            </a:r>
            <a:r>
              <a:rPr lang="en-US" sz="2800" dirty="0">
                <a:latin typeface="Garamond" panose="02020404030301010803" pitchFamily="18" charset="0"/>
              </a:rPr>
              <a:t>of family members/friends in the UK supports someone with their day-to-day activities.</a:t>
            </a:r>
          </a:p>
          <a:p>
            <a:pPr>
              <a:lnSpc>
                <a:spcPct val="90000"/>
              </a:lnSpc>
              <a:spcAft>
                <a:spcPts val="600"/>
              </a:spcAft>
            </a:pPr>
            <a:endParaRPr lang="en-US" sz="2800" b="1" dirty="0">
              <a:latin typeface="Garamond" panose="02020404030301010803" pitchFamily="18" charset="0"/>
            </a:endParaRPr>
          </a:p>
          <a:p>
            <a:pPr indent="-228600">
              <a:lnSpc>
                <a:spcPct val="90000"/>
              </a:lnSpc>
              <a:spcAft>
                <a:spcPts val="600"/>
              </a:spcAft>
              <a:buFont typeface="Arial" panose="020B0604020202020204" pitchFamily="34" charset="0"/>
              <a:buChar char="•"/>
            </a:pPr>
            <a:r>
              <a:rPr lang="en-US" sz="2800" b="1" dirty="0">
                <a:latin typeface="Garamond" panose="02020404030301010803" pitchFamily="18" charset="0"/>
              </a:rPr>
              <a:t>At least 20% </a:t>
            </a:r>
            <a:r>
              <a:rPr lang="en-US" sz="2800" dirty="0">
                <a:latin typeface="Garamond" panose="02020404030301010803" pitchFamily="18" charset="0"/>
              </a:rPr>
              <a:t>of the seven million unpaid </a:t>
            </a:r>
            <a:r>
              <a:rPr lang="en-US" sz="2800" dirty="0" err="1">
                <a:latin typeface="Garamond" panose="02020404030301010803" pitchFamily="18" charset="0"/>
              </a:rPr>
              <a:t>carers</a:t>
            </a:r>
            <a:r>
              <a:rPr lang="en-US" sz="2800" dirty="0">
                <a:latin typeface="Garamond" panose="02020404030301010803" pitchFamily="18" charset="0"/>
              </a:rPr>
              <a:t> are </a:t>
            </a:r>
            <a:r>
              <a:rPr lang="en-US" sz="2800" b="1" dirty="0">
                <a:latin typeface="Garamond" panose="02020404030301010803" pitchFamily="18" charset="0"/>
              </a:rPr>
              <a:t>aged over 65 years.</a:t>
            </a:r>
          </a:p>
          <a:p>
            <a:pPr indent="-228600">
              <a:lnSpc>
                <a:spcPct val="90000"/>
              </a:lnSpc>
              <a:spcAft>
                <a:spcPts val="600"/>
              </a:spcAft>
              <a:buFont typeface="Arial" panose="020B0604020202020204" pitchFamily="34" charset="0"/>
              <a:buChar char="•"/>
            </a:pPr>
            <a:endParaRPr lang="en-US" sz="2800" b="1" dirty="0">
              <a:latin typeface="Garamond" panose="02020404030301010803" pitchFamily="18" charset="0"/>
            </a:endParaRPr>
          </a:p>
          <a:p>
            <a:pPr indent="-228600">
              <a:lnSpc>
                <a:spcPct val="90000"/>
              </a:lnSpc>
              <a:spcAft>
                <a:spcPts val="600"/>
              </a:spcAft>
              <a:buFont typeface="Arial" panose="020B0604020202020204" pitchFamily="34" charset="0"/>
              <a:buChar char="•"/>
            </a:pPr>
            <a:r>
              <a:rPr lang="en-US" sz="2800" dirty="0" smtClean="0">
                <a:latin typeface="Garamond" panose="02020404030301010803" pitchFamily="18" charset="0"/>
              </a:rPr>
              <a:t>Older </a:t>
            </a:r>
            <a:r>
              <a:rPr lang="en-US" sz="2800" dirty="0">
                <a:latin typeface="Garamond" panose="02020404030301010803" pitchFamily="18" charset="0"/>
              </a:rPr>
              <a:t>unpaid </a:t>
            </a:r>
            <a:r>
              <a:rPr lang="en-US" sz="2800" dirty="0" err="1" smtClean="0">
                <a:latin typeface="Garamond" panose="02020404030301010803" pitchFamily="18" charset="0"/>
              </a:rPr>
              <a:t>carers</a:t>
            </a:r>
            <a:r>
              <a:rPr lang="en-US" sz="2800" dirty="0" smtClean="0">
                <a:latin typeface="Garamond" panose="02020404030301010803" pitchFamily="18" charset="0"/>
              </a:rPr>
              <a:t> have their own </a:t>
            </a:r>
            <a:r>
              <a:rPr lang="en-US" sz="2800" b="1" dirty="0" smtClean="0">
                <a:latin typeface="Garamond" panose="02020404030301010803" pitchFamily="18" charset="0"/>
              </a:rPr>
              <a:t>specific needs. </a:t>
            </a:r>
            <a:endParaRPr lang="en-US" sz="2800" b="1" dirty="0">
              <a:latin typeface="Garamond" panose="02020404030301010803" pitchFamily="18" charset="0"/>
            </a:endParaRPr>
          </a:p>
          <a:p>
            <a:pPr indent="-228600">
              <a:lnSpc>
                <a:spcPct val="90000"/>
              </a:lnSpc>
              <a:spcAft>
                <a:spcPts val="600"/>
              </a:spcAft>
              <a:buFont typeface="Arial" panose="020B0604020202020204" pitchFamily="34" charset="0"/>
              <a:buChar char="•"/>
            </a:pPr>
            <a:endParaRPr lang="en-US" sz="2800" dirty="0">
              <a:latin typeface="Garamond" panose="02020404030301010803" pitchFamily="18" charset="0"/>
            </a:endParaRPr>
          </a:p>
        </p:txBody>
      </p:sp>
    </p:spTree>
    <p:extLst>
      <p:ext uri="{BB962C8B-B14F-4D97-AF65-F5344CB8AC3E}">
        <p14:creationId xmlns:p14="http://schemas.microsoft.com/office/powerpoint/2010/main" val="31654594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5884" r="-1" b="-1"/>
          <a:stretch/>
        </p:blipFill>
        <p:spPr>
          <a:xfrm>
            <a:off x="2522356"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92369" y="365125"/>
            <a:ext cx="5240215" cy="1170598"/>
          </a:xfrm>
        </p:spPr>
        <p:txBody>
          <a:bodyPr>
            <a:normAutofit fontScale="90000"/>
          </a:bodyPr>
          <a:lstStyle/>
          <a:p>
            <a:r>
              <a:rPr lang="en-GB" sz="4000" b="1" dirty="0">
                <a:latin typeface="Garamond" panose="02020404030301010803" pitchFamily="18" charset="0"/>
              </a:rPr>
              <a:t>Community based social care and support</a:t>
            </a:r>
          </a:p>
        </p:txBody>
      </p:sp>
      <p:sp>
        <p:nvSpPr>
          <p:cNvPr id="3" name="Content Placeholder 2"/>
          <p:cNvSpPr>
            <a:spLocks noGrp="1"/>
          </p:cNvSpPr>
          <p:nvPr>
            <p:ph idx="1"/>
          </p:nvPr>
        </p:nvSpPr>
        <p:spPr>
          <a:xfrm>
            <a:off x="492369" y="1805354"/>
            <a:ext cx="5240215" cy="4371609"/>
          </a:xfrm>
        </p:spPr>
        <p:txBody>
          <a:bodyPr>
            <a:noAutofit/>
          </a:bodyPr>
          <a:lstStyle/>
          <a:p>
            <a:pPr marL="0" indent="0">
              <a:buNone/>
            </a:pPr>
            <a:r>
              <a:rPr lang="en-GB" sz="2400" b="1" dirty="0">
                <a:latin typeface="Garamond" panose="02020404030301010803" pitchFamily="18" charset="0"/>
              </a:rPr>
              <a:t>Aims to </a:t>
            </a:r>
            <a:r>
              <a:rPr lang="en-GB" sz="2400" dirty="0">
                <a:latin typeface="Garamond" panose="02020404030301010803" pitchFamily="18" charset="0"/>
              </a:rPr>
              <a:t>support a person to stay at home and maintain their independence, links with local community, and wellbeing. </a:t>
            </a:r>
          </a:p>
          <a:p>
            <a:pPr marL="0" indent="0">
              <a:buNone/>
            </a:pPr>
            <a:endParaRPr lang="en-GB" sz="2400" dirty="0">
              <a:latin typeface="Garamond" panose="02020404030301010803" pitchFamily="18" charset="0"/>
            </a:endParaRPr>
          </a:p>
          <a:p>
            <a:pPr marL="0" indent="0">
              <a:buNone/>
            </a:pPr>
            <a:r>
              <a:rPr lang="en-GB" sz="2400" b="1" dirty="0">
                <a:latin typeface="Garamond" panose="02020404030301010803" pitchFamily="18" charset="0"/>
              </a:rPr>
              <a:t>Paid for </a:t>
            </a:r>
            <a:r>
              <a:rPr lang="en-GB" sz="2400" dirty="0">
                <a:latin typeface="Garamond" panose="02020404030301010803" pitchFamily="18" charset="0"/>
              </a:rPr>
              <a:t>by people who need services and their families and/or by the local council's social services department.</a:t>
            </a:r>
          </a:p>
          <a:p>
            <a:pPr marL="0" indent="0">
              <a:buNone/>
            </a:pPr>
            <a:endParaRPr lang="en-GB" sz="2400" dirty="0">
              <a:latin typeface="Garamond" panose="02020404030301010803" pitchFamily="18" charset="0"/>
            </a:endParaRPr>
          </a:p>
          <a:p>
            <a:pPr marL="0" indent="0">
              <a:buNone/>
            </a:pPr>
            <a:r>
              <a:rPr lang="en-GB" sz="2400" b="1" dirty="0">
                <a:latin typeface="Garamond" panose="02020404030301010803" pitchFamily="18" charset="0"/>
              </a:rPr>
              <a:t>Examples: </a:t>
            </a:r>
            <a:r>
              <a:rPr lang="en-GB" sz="2400" dirty="0">
                <a:latin typeface="Garamond" panose="02020404030301010803" pitchFamily="18" charset="0"/>
              </a:rPr>
              <a:t>help at home from a paid carer; meals on wheels; having home adaptations; day centre; lunch clubs; </a:t>
            </a:r>
            <a:r>
              <a:rPr lang="en-GB" sz="2400" dirty="0" smtClean="0">
                <a:latin typeface="Garamond" panose="02020404030301010803" pitchFamily="18" charset="0"/>
              </a:rPr>
              <a:t>carers’ </a:t>
            </a:r>
            <a:r>
              <a:rPr lang="en-GB" sz="2400" dirty="0">
                <a:latin typeface="Garamond" panose="02020404030301010803" pitchFamily="18" charset="0"/>
              </a:rPr>
              <a:t>groups etc. </a:t>
            </a:r>
          </a:p>
          <a:p>
            <a:pPr marL="0" indent="0">
              <a:buNone/>
            </a:pPr>
            <a:endParaRPr lang="en-GB" sz="2400" dirty="0">
              <a:latin typeface="Garamond" panose="02020404030301010803" pitchFamily="18" charset="0"/>
            </a:endParaRPr>
          </a:p>
          <a:p>
            <a:pPr marL="0" indent="0">
              <a:buNone/>
            </a:pPr>
            <a:endParaRPr lang="en-GB" sz="2400" dirty="0">
              <a:latin typeface="Garamond" panose="02020404030301010803" pitchFamily="18" charset="0"/>
            </a:endParaRPr>
          </a:p>
        </p:txBody>
      </p:sp>
    </p:spTree>
    <p:extLst>
      <p:ext uri="{BB962C8B-B14F-4D97-AF65-F5344CB8AC3E}">
        <p14:creationId xmlns:p14="http://schemas.microsoft.com/office/powerpoint/2010/main" val="39784910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003" r="4879" b="-1"/>
          <a:stretch/>
        </p:blipFill>
        <p:spPr>
          <a:xfrm>
            <a:off x="1" y="10"/>
            <a:ext cx="9669642" cy="6857990"/>
          </a:xfrm>
          <a:prstGeom prst="rect">
            <a:avLst/>
          </a:prstGeom>
        </p:spPr>
      </p:pic>
      <p:sp>
        <p:nvSpPr>
          <p:cNvPr id="22" name="Rectangle 21">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31610" y="365125"/>
            <a:ext cx="3822189" cy="1388039"/>
          </a:xfrm>
        </p:spPr>
        <p:txBody>
          <a:bodyPr vert="horz" lIns="91440" tIns="45720" rIns="91440" bIns="45720" rtlCol="0" anchor="ctr">
            <a:normAutofit/>
          </a:bodyPr>
          <a:lstStyle/>
          <a:p>
            <a:r>
              <a:rPr lang="en-US" sz="4000" b="1">
                <a:latin typeface="Garamond" panose="02020404030301010803" pitchFamily="18" charset="0"/>
              </a:rPr>
              <a:t>Aims</a:t>
            </a:r>
          </a:p>
        </p:txBody>
      </p:sp>
      <p:sp>
        <p:nvSpPr>
          <p:cNvPr id="5" name="TextBox 4"/>
          <p:cNvSpPr txBox="1"/>
          <p:nvPr/>
        </p:nvSpPr>
        <p:spPr>
          <a:xfrm>
            <a:off x="7531610" y="1753164"/>
            <a:ext cx="3822189" cy="4423799"/>
          </a:xfrm>
          <a:prstGeom prst="rect">
            <a:avLst/>
          </a:prstGeom>
        </p:spPr>
        <p:txBody>
          <a:bodyPr vert="horz" lIns="91440" tIns="45720" rIns="91440" bIns="45720" rtlCol="0">
            <a:normAutofit/>
          </a:bodyPr>
          <a:lstStyle/>
          <a:p>
            <a:pPr marL="457200" indent="-228600">
              <a:lnSpc>
                <a:spcPct val="90000"/>
              </a:lnSpc>
              <a:spcAft>
                <a:spcPts val="600"/>
              </a:spcAft>
              <a:buFont typeface="Arial" panose="020B0604020202020204" pitchFamily="34" charset="0"/>
              <a:buChar char="•"/>
            </a:pPr>
            <a:r>
              <a:rPr lang="en-US" sz="2400" dirty="0">
                <a:latin typeface="Garamond" panose="02020404030301010803" pitchFamily="18" charset="0"/>
              </a:rPr>
              <a:t>to understand the quality of life of older </a:t>
            </a:r>
            <a:r>
              <a:rPr lang="en-US" sz="2400" dirty="0" err="1">
                <a:latin typeface="Garamond" panose="02020404030301010803" pitchFamily="18" charset="0"/>
              </a:rPr>
              <a:t>carers</a:t>
            </a:r>
            <a:r>
              <a:rPr lang="en-US" sz="2400" dirty="0">
                <a:latin typeface="Garamond" panose="02020404030301010803" pitchFamily="18" charset="0"/>
              </a:rPr>
              <a:t> and the people they support – on an individual and dyadic level; </a:t>
            </a:r>
          </a:p>
          <a:p>
            <a:pPr marL="457200" indent="-228600">
              <a:lnSpc>
                <a:spcPct val="90000"/>
              </a:lnSpc>
              <a:spcAft>
                <a:spcPts val="600"/>
              </a:spcAft>
              <a:buFont typeface="Arial" panose="020B0604020202020204" pitchFamily="34" charset="0"/>
              <a:buChar char="•"/>
            </a:pPr>
            <a:endParaRPr lang="en-US" sz="2400" dirty="0">
              <a:latin typeface="Garamond" panose="02020404030301010803" pitchFamily="18" charset="0"/>
            </a:endParaRPr>
          </a:p>
          <a:p>
            <a:pPr marL="457200" indent="-228600">
              <a:lnSpc>
                <a:spcPct val="90000"/>
              </a:lnSpc>
              <a:spcAft>
                <a:spcPts val="600"/>
              </a:spcAft>
              <a:buFont typeface="Arial" panose="020B0604020202020204" pitchFamily="34" charset="0"/>
              <a:buChar char="•"/>
            </a:pPr>
            <a:r>
              <a:rPr lang="en-US" sz="2400" dirty="0">
                <a:latin typeface="Garamond" panose="02020404030301010803" pitchFamily="18" charset="0"/>
              </a:rPr>
              <a:t> to understand the role of services in quality of life of older </a:t>
            </a:r>
            <a:r>
              <a:rPr lang="en-US" sz="2400" dirty="0" err="1">
                <a:latin typeface="Garamond" panose="02020404030301010803" pitchFamily="18" charset="0"/>
              </a:rPr>
              <a:t>carers</a:t>
            </a:r>
            <a:r>
              <a:rPr lang="en-US" sz="2400" dirty="0">
                <a:latin typeface="Garamond" panose="02020404030301010803" pitchFamily="18" charset="0"/>
              </a:rPr>
              <a:t> and</a:t>
            </a:r>
            <a:r>
              <a:rPr lang="en-US" sz="2400" i="1" dirty="0">
                <a:latin typeface="Garamond" panose="02020404030301010803" pitchFamily="18" charset="0"/>
              </a:rPr>
              <a:t> </a:t>
            </a:r>
            <a:r>
              <a:rPr lang="en-US" sz="2400" dirty="0">
                <a:latin typeface="Garamond" panose="02020404030301010803" pitchFamily="18" charset="0"/>
              </a:rPr>
              <a:t>the people they support – on an individual and dyadic level. </a:t>
            </a:r>
          </a:p>
        </p:txBody>
      </p:sp>
    </p:spTree>
    <p:extLst>
      <p:ext uri="{BB962C8B-B14F-4D97-AF65-F5344CB8AC3E}">
        <p14:creationId xmlns:p14="http://schemas.microsoft.com/office/powerpoint/2010/main" val="16764886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115000"/>
              </a:lnSpc>
              <a:spcAft>
                <a:spcPts val="800"/>
              </a:spcAft>
            </a:pPr>
            <a:r>
              <a:rPr lang="en-GB" sz="4900" b="1" dirty="0">
                <a:latin typeface="Garamond" panose="02020404030301010803" pitchFamily="18" charset="0"/>
                <a:ea typeface="Times New Roman" panose="02020603050405020304" pitchFamily="18" charset="0"/>
                <a:cs typeface="Times New Roman" panose="02020603050405020304" pitchFamily="18" charset="0"/>
              </a:rPr>
              <a:t>Methods – Semi-structured interviews</a:t>
            </a:r>
            <a:r>
              <a:rPr lang="en-GB" sz="3200" dirty="0">
                <a:effectLst/>
                <a:latin typeface="Verdana" panose="020B0604030504040204" pitchFamily="34" charset="0"/>
                <a:ea typeface="Times New Roman" panose="02020603050405020304" pitchFamily="18" charset="0"/>
                <a:cs typeface="Times New Roman" panose="02020603050405020304" pitchFamily="18" charset="0"/>
              </a:rPr>
              <a:t/>
            </a:r>
            <a:br>
              <a:rPr lang="en-GB" sz="3200" dirty="0">
                <a:effectLst/>
                <a:latin typeface="Verdana" panose="020B0604030504040204" pitchFamily="34" charset="0"/>
                <a:ea typeface="Times New Roman" panose="02020603050405020304" pitchFamily="18" charset="0"/>
                <a:cs typeface="Times New Roman" panose="02020603050405020304" pitchFamily="18" charset="0"/>
              </a:rPr>
            </a:br>
            <a:endParaRPr lang="en-GB" dirty="0"/>
          </a:p>
        </p:txBody>
      </p:sp>
      <p:sp>
        <p:nvSpPr>
          <p:cNvPr id="3" name="Content Placeholder 2"/>
          <p:cNvSpPr>
            <a:spLocks noGrp="1"/>
          </p:cNvSpPr>
          <p:nvPr>
            <p:ph idx="1"/>
          </p:nvPr>
        </p:nvSpPr>
        <p:spPr>
          <a:xfrm>
            <a:off x="838200" y="1825625"/>
            <a:ext cx="5278120" cy="4351338"/>
          </a:xfrm>
        </p:spPr>
        <p:txBody>
          <a:bodyPr/>
          <a:lstStyle/>
          <a:p>
            <a:r>
              <a:rPr lang="en-GB" dirty="0">
                <a:latin typeface="Garamond" panose="02020404030301010803" pitchFamily="18" charset="0"/>
              </a:rPr>
              <a:t>In the interview, we asked the carer and the person they </a:t>
            </a:r>
            <a:r>
              <a:rPr lang="en-GB" dirty="0" smtClean="0">
                <a:latin typeface="Garamond" panose="02020404030301010803" pitchFamily="18" charset="0"/>
              </a:rPr>
              <a:t>supported </a:t>
            </a:r>
            <a:r>
              <a:rPr lang="en-GB" dirty="0">
                <a:latin typeface="Garamond" panose="02020404030301010803" pitchFamily="18" charset="0"/>
              </a:rPr>
              <a:t>about their everyday experiences. </a:t>
            </a:r>
          </a:p>
          <a:p>
            <a:endParaRPr lang="en-GB" dirty="0">
              <a:latin typeface="Garamond" panose="02020404030301010803" pitchFamily="18" charset="0"/>
            </a:endParaRPr>
          </a:p>
          <a:p>
            <a:r>
              <a:rPr lang="en-GB" dirty="0">
                <a:latin typeface="Garamond" panose="02020404030301010803" pitchFamily="18" charset="0"/>
              </a:rPr>
              <a:t>For each of these, we also talked about whether and how community-based support </a:t>
            </a:r>
            <a:r>
              <a:rPr lang="en-GB" dirty="0" smtClean="0">
                <a:latin typeface="Garamond" panose="02020404030301010803" pitchFamily="18" charset="0"/>
              </a:rPr>
              <a:t>made </a:t>
            </a:r>
            <a:r>
              <a:rPr lang="en-GB" dirty="0">
                <a:latin typeface="Garamond" panose="02020404030301010803" pitchFamily="18" charset="0"/>
              </a:rPr>
              <a:t>a </a:t>
            </a:r>
            <a:r>
              <a:rPr lang="en-GB" dirty="0" smtClean="0">
                <a:latin typeface="Garamond" panose="02020404030301010803" pitchFamily="18" charset="0"/>
              </a:rPr>
              <a:t>difference in their lives. </a:t>
            </a:r>
            <a:endParaRPr lang="en-GB" dirty="0">
              <a:latin typeface="Garamond" panose="02020404030301010803" pitchFamily="18" charset="0"/>
            </a:endParaRPr>
          </a:p>
          <a:p>
            <a:endParaRPr lang="en-GB" dirty="0"/>
          </a:p>
        </p:txBody>
      </p:sp>
      <p:pic>
        <p:nvPicPr>
          <p:cNvPr id="4" name="Picture 3"/>
          <p:cNvPicPr>
            <a:picLocks noChangeAspect="1"/>
          </p:cNvPicPr>
          <p:nvPr/>
        </p:nvPicPr>
        <p:blipFill>
          <a:blip r:embed="rId2"/>
          <a:stretch>
            <a:fillRect/>
          </a:stretch>
        </p:blipFill>
        <p:spPr>
          <a:xfrm>
            <a:off x="7026766" y="1482107"/>
            <a:ext cx="1471663" cy="1360827"/>
          </a:xfrm>
          <a:prstGeom prst="rect">
            <a:avLst/>
          </a:prstGeom>
        </p:spPr>
      </p:pic>
      <p:sp>
        <p:nvSpPr>
          <p:cNvPr id="5" name="Rectangle 4"/>
          <p:cNvSpPr/>
          <p:nvPr/>
        </p:nvSpPr>
        <p:spPr>
          <a:xfrm>
            <a:off x="7337640" y="2807670"/>
            <a:ext cx="849913" cy="400110"/>
          </a:xfrm>
          <a:prstGeom prst="rect">
            <a:avLst/>
          </a:prstGeom>
        </p:spPr>
        <p:txBody>
          <a:bodyPr wrap="none">
            <a:spAutoFit/>
          </a:bodyPr>
          <a:lstStyle/>
          <a:p>
            <a:r>
              <a:rPr lang="en-GB" sz="2000" dirty="0">
                <a:latin typeface="Garamond" panose="02020404030301010803" pitchFamily="18" charset="0"/>
              </a:rPr>
              <a:t>Safety </a:t>
            </a:r>
          </a:p>
        </p:txBody>
      </p:sp>
      <p:pic>
        <p:nvPicPr>
          <p:cNvPr id="6" name="Picture 5"/>
          <p:cNvPicPr>
            <a:picLocks noChangeAspect="1"/>
          </p:cNvPicPr>
          <p:nvPr/>
        </p:nvPicPr>
        <p:blipFill>
          <a:blip r:embed="rId3"/>
          <a:stretch>
            <a:fillRect/>
          </a:stretch>
        </p:blipFill>
        <p:spPr>
          <a:xfrm>
            <a:off x="9797241" y="1482107"/>
            <a:ext cx="1267200" cy="1152000"/>
          </a:xfrm>
          <a:prstGeom prst="rect">
            <a:avLst/>
          </a:prstGeom>
        </p:spPr>
      </p:pic>
      <p:sp>
        <p:nvSpPr>
          <p:cNvPr id="7" name="Rectangle 6"/>
          <p:cNvSpPr/>
          <p:nvPr/>
        </p:nvSpPr>
        <p:spPr>
          <a:xfrm>
            <a:off x="9719749" y="2807670"/>
            <a:ext cx="1422184" cy="400110"/>
          </a:xfrm>
          <a:prstGeom prst="rect">
            <a:avLst/>
          </a:prstGeom>
        </p:spPr>
        <p:txBody>
          <a:bodyPr wrap="none">
            <a:spAutoFit/>
          </a:bodyPr>
          <a:lstStyle/>
          <a:p>
            <a:r>
              <a:rPr lang="en-GB" sz="2000" dirty="0">
                <a:latin typeface="Garamond" panose="02020404030301010803" pitchFamily="18" charset="0"/>
              </a:rPr>
              <a:t>Occupation </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86596" y="3748762"/>
            <a:ext cx="1152000" cy="1152000"/>
          </a:xfrm>
          <a:prstGeom prst="rect">
            <a:avLst/>
          </a:prstGeom>
        </p:spPr>
      </p:pic>
      <p:sp>
        <p:nvSpPr>
          <p:cNvPr id="9" name="Rectangle 8"/>
          <p:cNvSpPr/>
          <p:nvPr/>
        </p:nvSpPr>
        <p:spPr>
          <a:xfrm>
            <a:off x="6806561" y="4949301"/>
            <a:ext cx="2111187" cy="984885"/>
          </a:xfrm>
          <a:prstGeom prst="rect">
            <a:avLst/>
          </a:prstGeom>
        </p:spPr>
        <p:txBody>
          <a:bodyPr wrap="square">
            <a:spAutoFit/>
          </a:bodyPr>
          <a:lstStyle/>
          <a:p>
            <a:endParaRPr lang="en-GB" dirty="0">
              <a:latin typeface="Garamond" panose="02020404030301010803" pitchFamily="18" charset="0"/>
            </a:endParaRPr>
          </a:p>
          <a:p>
            <a:pPr algn="ctr"/>
            <a:r>
              <a:rPr lang="en-GB" sz="2000" dirty="0">
                <a:latin typeface="Garamond" panose="02020404030301010803" pitchFamily="18" charset="0"/>
              </a:rPr>
              <a:t>Social participation </a:t>
            </a:r>
          </a:p>
          <a:p>
            <a:pPr algn="ctr"/>
            <a:r>
              <a:rPr lang="en-GB" sz="2000" dirty="0">
                <a:latin typeface="Garamond" panose="02020404030301010803" pitchFamily="18" charset="0"/>
              </a:rPr>
              <a:t>and involvement</a:t>
            </a:r>
          </a:p>
        </p:txBody>
      </p:sp>
      <p:pic>
        <p:nvPicPr>
          <p:cNvPr id="10" name="Picture 9"/>
          <p:cNvPicPr>
            <a:picLocks noChangeAspect="1"/>
          </p:cNvPicPr>
          <p:nvPr/>
        </p:nvPicPr>
        <p:blipFill>
          <a:blip r:embed="rId5"/>
          <a:stretch>
            <a:fillRect/>
          </a:stretch>
        </p:blipFill>
        <p:spPr>
          <a:xfrm>
            <a:off x="9989933" y="3748762"/>
            <a:ext cx="1152000" cy="1152000"/>
          </a:xfrm>
          <a:prstGeom prst="rect">
            <a:avLst/>
          </a:prstGeom>
        </p:spPr>
      </p:pic>
      <p:sp>
        <p:nvSpPr>
          <p:cNvPr id="11" name="Rectangle 10"/>
          <p:cNvSpPr/>
          <p:nvPr/>
        </p:nvSpPr>
        <p:spPr>
          <a:xfrm>
            <a:off x="9344856" y="5241688"/>
            <a:ext cx="2590324" cy="400110"/>
          </a:xfrm>
          <a:prstGeom prst="rect">
            <a:avLst/>
          </a:prstGeom>
        </p:spPr>
        <p:txBody>
          <a:bodyPr wrap="none">
            <a:spAutoFit/>
          </a:bodyPr>
          <a:lstStyle/>
          <a:p>
            <a:r>
              <a:rPr lang="en-GB" sz="2000" dirty="0">
                <a:latin typeface="Garamond" panose="02020404030301010803" pitchFamily="18" charset="0"/>
              </a:rPr>
              <a:t>Control over daily living</a:t>
            </a:r>
          </a:p>
        </p:txBody>
      </p:sp>
    </p:spTree>
    <p:extLst>
      <p:ext uri="{BB962C8B-B14F-4D97-AF65-F5344CB8AC3E}">
        <p14:creationId xmlns:p14="http://schemas.microsoft.com/office/powerpoint/2010/main" val="36994224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Content Placeholder 3"/>
          <p:cNvSpPr txBox="1">
            <a:spLocks noGrp="1"/>
          </p:cNvSpPr>
          <p:nvPr>
            <p:ph idx="1"/>
          </p:nvPr>
        </p:nvSpPr>
        <p:spPr>
          <a:xfrm>
            <a:off x="484214" y="691662"/>
            <a:ext cx="3848009" cy="5532157"/>
          </a:xfrm>
          <a:prstGeom prst="rect">
            <a:avLst/>
          </a:prstGeom>
        </p:spPr>
        <p:txBody>
          <a:bodyPr rtlCol="0">
            <a:normAutofit/>
          </a:bodyPr>
          <a:lstStyle/>
          <a:p>
            <a:pPr marL="0" indent="0">
              <a:buNone/>
            </a:pPr>
            <a:r>
              <a:rPr lang="en-GB" sz="2000" b="1" dirty="0">
                <a:latin typeface="Garamond" panose="02020404030301010803" pitchFamily="18" charset="0"/>
              </a:rPr>
              <a:t>Inclusion criteria:</a:t>
            </a:r>
          </a:p>
          <a:p>
            <a:pPr marL="285750" indent="-285750">
              <a:buFont typeface="Wingdings" panose="05000000000000000000" pitchFamily="2" charset="2"/>
              <a:buChar char="Ø"/>
            </a:pPr>
            <a:r>
              <a:rPr lang="en-GB" sz="2000" dirty="0">
                <a:latin typeface="Garamond" panose="02020404030301010803" pitchFamily="18" charset="0"/>
              </a:rPr>
              <a:t>Carers and the person they supported (pair)* could take part if they lived together and the carer was aged 65 years or over </a:t>
            </a:r>
          </a:p>
          <a:p>
            <a:pPr marL="285750" indent="-285750">
              <a:buFont typeface="Wingdings" panose="05000000000000000000" pitchFamily="2" charset="2"/>
              <a:buChar char="Ø"/>
            </a:pPr>
            <a:r>
              <a:rPr lang="en-GB" sz="2000" dirty="0">
                <a:latin typeface="Garamond" panose="02020404030301010803" pitchFamily="18" charset="0"/>
              </a:rPr>
              <a:t>Used at least one type of social care community based service</a:t>
            </a:r>
          </a:p>
          <a:p>
            <a:pPr marL="285750" indent="-285750">
              <a:buFont typeface="Wingdings" panose="05000000000000000000" pitchFamily="2" charset="2"/>
              <a:buChar char="Ø"/>
            </a:pPr>
            <a:r>
              <a:rPr lang="en-GB" sz="2000" dirty="0">
                <a:latin typeface="Garamond" panose="02020404030301010803" pitchFamily="18" charset="0"/>
              </a:rPr>
              <a:t>Able to consent and able to engage in interviews </a:t>
            </a:r>
            <a:r>
              <a:rPr lang="en-GB" sz="2000" dirty="0" smtClean="0">
                <a:latin typeface="Garamond" panose="02020404030301010803" pitchFamily="18" charset="0"/>
              </a:rPr>
              <a:t>in </a:t>
            </a:r>
            <a:r>
              <a:rPr lang="en-GB" sz="2000" dirty="0">
                <a:latin typeface="Garamond" panose="02020404030301010803" pitchFamily="18" charset="0"/>
              </a:rPr>
              <a:t>English</a:t>
            </a:r>
          </a:p>
          <a:p>
            <a:pPr marL="285750" indent="-285750">
              <a:buFont typeface="Wingdings" panose="05000000000000000000" pitchFamily="2" charset="2"/>
              <a:buChar char="Ø"/>
            </a:pPr>
            <a:r>
              <a:rPr lang="en-GB" sz="2000" dirty="0">
                <a:latin typeface="Garamond" panose="02020404030301010803" pitchFamily="18" charset="0"/>
              </a:rPr>
              <a:t>Have to live in England</a:t>
            </a:r>
          </a:p>
          <a:p>
            <a:pPr marL="285750" indent="-285750">
              <a:buFont typeface="Wingdings" panose="05000000000000000000" pitchFamily="2" charset="2"/>
              <a:buChar char="Ø"/>
            </a:pPr>
            <a:r>
              <a:rPr lang="en-GB" sz="2000" dirty="0">
                <a:latin typeface="Garamond" panose="02020404030301010803" pitchFamily="18" charset="0"/>
              </a:rPr>
              <a:t>*Carers could take part on their own</a:t>
            </a:r>
          </a:p>
          <a:p>
            <a:pPr marL="285750" indent="-285750">
              <a:buFont typeface="Wingdings" panose="05000000000000000000" pitchFamily="2" charset="2"/>
              <a:buChar char="Ø"/>
            </a:pPr>
            <a:endParaRPr lang="en-GB" sz="2000" dirty="0">
              <a:latin typeface="Garamond" panose="02020404030301010803" pitchFamily="18" charset="0"/>
            </a:endParaRPr>
          </a:p>
          <a:p>
            <a:pPr marL="0" indent="0">
              <a:buNone/>
            </a:pPr>
            <a:r>
              <a:rPr lang="en-GB" sz="2000" b="1" dirty="0">
                <a:latin typeface="Garamond" panose="02020404030301010803" pitchFamily="18" charset="0"/>
              </a:rPr>
              <a:t>Recruitment period:</a:t>
            </a:r>
          </a:p>
          <a:p>
            <a:pPr marL="0" indent="0">
              <a:buNone/>
            </a:pPr>
            <a:r>
              <a:rPr lang="en-GB" sz="2000" dirty="0">
                <a:latin typeface="Garamond" panose="02020404030301010803" pitchFamily="18" charset="0"/>
              </a:rPr>
              <a:t>19th April until 31st December 2021 </a:t>
            </a:r>
          </a:p>
        </p:txBody>
      </p:sp>
      <p:sp>
        <p:nvSpPr>
          <p:cNvPr id="89" name="Rectangle 88">
            <a:extLst>
              <a:ext uri="{FF2B5EF4-FFF2-40B4-BE49-F238E27FC236}">
                <a16:creationId xmlns:a16="http://schemas.microsoft.com/office/drawing/2014/main" id="{5E39A796-BE83-48B1-B33F-35C4A32AAB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a:stretch>
            <a:fillRect/>
          </a:stretch>
        </p:blipFill>
        <p:spPr>
          <a:xfrm>
            <a:off x="5759196" y="582167"/>
            <a:ext cx="5823204" cy="6116273"/>
          </a:xfrm>
          <a:prstGeom prst="rect">
            <a:avLst/>
          </a:prstGeom>
        </p:spPr>
      </p:pic>
    </p:spTree>
    <p:extLst>
      <p:ext uri="{BB962C8B-B14F-4D97-AF65-F5344CB8AC3E}">
        <p14:creationId xmlns:p14="http://schemas.microsoft.com/office/powerpoint/2010/main" val="22814814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0CCF94-9536-4A63-8FF2-E37827C927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C970655A-F4C2-4D7E-BAB6-D3BFC5CAE14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918174"/>
            <a:ext cx="12192000" cy="4939827"/>
          </a:xfrm>
          <a:custGeom>
            <a:avLst/>
            <a:gdLst>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435843 w 12192000"/>
              <a:gd name="connsiteY143" fmla="*/ 234325 h 4939827"/>
              <a:gd name="connsiteX144" fmla="*/ 4499101 w 12192000"/>
              <a:gd name="connsiteY144" fmla="*/ 232983 h 4939827"/>
              <a:gd name="connsiteX145" fmla="*/ 4558432 w 12192000"/>
              <a:gd name="connsiteY145" fmla="*/ 269194 h 4939827"/>
              <a:gd name="connsiteX146" fmla="*/ 4635061 w 12192000"/>
              <a:gd name="connsiteY146" fmla="*/ 280682 h 4939827"/>
              <a:gd name="connsiteX147" fmla="*/ 4680829 w 12192000"/>
              <a:gd name="connsiteY147" fmla="*/ 287953 h 4939827"/>
              <a:gd name="connsiteX148" fmla="*/ 4807427 w 12192000"/>
              <a:gd name="connsiteY148" fmla="*/ 276835 h 4939827"/>
              <a:gd name="connsiteX149" fmla="*/ 5028933 w 12192000"/>
              <a:gd name="connsiteY149" fmla="*/ 183887 h 4939827"/>
              <a:gd name="connsiteX150" fmla="*/ 5093642 w 12192000"/>
              <a:gd name="connsiteY150" fmla="*/ 177214 h 4939827"/>
              <a:gd name="connsiteX151" fmla="*/ 5102642 w 12192000"/>
              <a:gd name="connsiteY151" fmla="*/ 186816 h 4939827"/>
              <a:gd name="connsiteX152" fmla="*/ 5193590 w 12192000"/>
              <a:gd name="connsiteY152" fmla="*/ 136361 h 4939827"/>
              <a:gd name="connsiteX153" fmla="*/ 5323922 w 12192000"/>
              <a:gd name="connsiteY153" fmla="*/ 146332 h 4939827"/>
              <a:gd name="connsiteX154" fmla="*/ 5421860 w 12192000"/>
              <a:gd name="connsiteY154" fmla="*/ 167298 h 4939827"/>
              <a:gd name="connsiteX155" fmla="*/ 5476948 w 12192000"/>
              <a:gd name="connsiteY155" fmla="*/ 173249 h 4939827"/>
              <a:gd name="connsiteX156" fmla="*/ 5516842 w 12192000"/>
              <a:gd name="connsiteY156" fmla="*/ 184018 h 4939827"/>
              <a:gd name="connsiteX157" fmla="*/ 5619415 w 12192000"/>
              <a:gd name="connsiteY157" fmla="*/ 176781 h 4939827"/>
              <a:gd name="connsiteX158" fmla="*/ 5789867 w 12192000"/>
              <a:gd name="connsiteY158" fmla="*/ 150304 h 4939827"/>
              <a:gd name="connsiteX159" fmla="*/ 5825953 w 12192000"/>
              <a:gd name="connsiteY159" fmla="*/ 147907 h 4939827"/>
              <a:gd name="connsiteX160" fmla="*/ 5856168 w 12192000"/>
              <a:gd name="connsiteY160" fmla="*/ 158719 h 4939827"/>
              <a:gd name="connsiteX161" fmla="*/ 5862476 w 12192000"/>
              <a:gd name="connsiteY161" fmla="*/ 172447 h 4939827"/>
              <a:gd name="connsiteX162" fmla="*/ 5882195 w 12192000"/>
              <a:gd name="connsiteY162" fmla="*/ 173195 h 4939827"/>
              <a:gd name="connsiteX163" fmla="*/ 5887271 w 12192000"/>
              <a:gd name="connsiteY163" fmla="*/ 176084 h 4939827"/>
              <a:gd name="connsiteX164" fmla="*/ 5916552 w 12192000"/>
              <a:gd name="connsiteY164" fmla="*/ 189955 h 4939827"/>
              <a:gd name="connsiteX165" fmla="*/ 5983240 w 12192000"/>
              <a:gd name="connsiteY165" fmla="*/ 152755 h 4939827"/>
              <a:gd name="connsiteX166" fmla="*/ 6061852 w 12192000"/>
              <a:gd name="connsiteY166" fmla="*/ 161953 h 4939827"/>
              <a:gd name="connsiteX167" fmla="*/ 6408386 w 12192000"/>
              <a:gd name="connsiteY167" fmla="*/ 157590 h 4939827"/>
              <a:gd name="connsiteX168" fmla="*/ 6531386 w 12192000"/>
              <a:gd name="connsiteY168" fmla="*/ 156103 h 4939827"/>
              <a:gd name="connsiteX169" fmla="*/ 6721509 w 12192000"/>
              <a:gd name="connsiteY169" fmla="*/ 54829 h 4939827"/>
              <a:gd name="connsiteX170" fmla="*/ 6947884 w 12192000"/>
              <a:gd name="connsiteY170" fmla="*/ 47587 h 4939827"/>
              <a:gd name="connsiteX171" fmla="*/ 6965101 w 12192000"/>
              <a:gd name="connsiteY171" fmla="*/ 25718 h 4939827"/>
              <a:gd name="connsiteX172" fmla="*/ 6986370 w 12192000"/>
              <a:gd name="connsiteY172" fmla="*/ 12659 h 4939827"/>
              <a:gd name="connsiteX173" fmla="*/ 6989536 w 12192000"/>
              <a:gd name="connsiteY173" fmla="*/ 14528 h 4939827"/>
              <a:gd name="connsiteX174" fmla="*/ 7015933 w 12192000"/>
              <a:gd name="connsiteY174" fmla="*/ 9653 h 4939827"/>
              <a:gd name="connsiteX175" fmla="*/ 7020592 w 12192000"/>
              <a:gd name="connsiteY175" fmla="*/ 1651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435843 w 12192000"/>
              <a:gd name="connsiteY143" fmla="*/ 234325 h 4939827"/>
              <a:gd name="connsiteX144" fmla="*/ 4558432 w 12192000"/>
              <a:gd name="connsiteY144" fmla="*/ 269194 h 4939827"/>
              <a:gd name="connsiteX145" fmla="*/ 4635061 w 12192000"/>
              <a:gd name="connsiteY145" fmla="*/ 280682 h 4939827"/>
              <a:gd name="connsiteX146" fmla="*/ 4680829 w 12192000"/>
              <a:gd name="connsiteY146" fmla="*/ 287953 h 4939827"/>
              <a:gd name="connsiteX147" fmla="*/ 4807427 w 12192000"/>
              <a:gd name="connsiteY147" fmla="*/ 276835 h 4939827"/>
              <a:gd name="connsiteX148" fmla="*/ 5028933 w 12192000"/>
              <a:gd name="connsiteY148" fmla="*/ 183887 h 4939827"/>
              <a:gd name="connsiteX149" fmla="*/ 5093642 w 12192000"/>
              <a:gd name="connsiteY149" fmla="*/ 177214 h 4939827"/>
              <a:gd name="connsiteX150" fmla="*/ 5102642 w 12192000"/>
              <a:gd name="connsiteY150" fmla="*/ 186816 h 4939827"/>
              <a:gd name="connsiteX151" fmla="*/ 5193590 w 12192000"/>
              <a:gd name="connsiteY151" fmla="*/ 136361 h 4939827"/>
              <a:gd name="connsiteX152" fmla="*/ 5323922 w 12192000"/>
              <a:gd name="connsiteY152" fmla="*/ 146332 h 4939827"/>
              <a:gd name="connsiteX153" fmla="*/ 5421860 w 12192000"/>
              <a:gd name="connsiteY153" fmla="*/ 167298 h 4939827"/>
              <a:gd name="connsiteX154" fmla="*/ 5476948 w 12192000"/>
              <a:gd name="connsiteY154" fmla="*/ 173249 h 4939827"/>
              <a:gd name="connsiteX155" fmla="*/ 5516842 w 12192000"/>
              <a:gd name="connsiteY155" fmla="*/ 184018 h 4939827"/>
              <a:gd name="connsiteX156" fmla="*/ 5619415 w 12192000"/>
              <a:gd name="connsiteY156" fmla="*/ 176781 h 4939827"/>
              <a:gd name="connsiteX157" fmla="*/ 5789867 w 12192000"/>
              <a:gd name="connsiteY157" fmla="*/ 150304 h 4939827"/>
              <a:gd name="connsiteX158" fmla="*/ 5825953 w 12192000"/>
              <a:gd name="connsiteY158" fmla="*/ 147907 h 4939827"/>
              <a:gd name="connsiteX159" fmla="*/ 5856168 w 12192000"/>
              <a:gd name="connsiteY159" fmla="*/ 158719 h 4939827"/>
              <a:gd name="connsiteX160" fmla="*/ 5862476 w 12192000"/>
              <a:gd name="connsiteY160" fmla="*/ 172447 h 4939827"/>
              <a:gd name="connsiteX161" fmla="*/ 5882195 w 12192000"/>
              <a:gd name="connsiteY161" fmla="*/ 173195 h 4939827"/>
              <a:gd name="connsiteX162" fmla="*/ 5887271 w 12192000"/>
              <a:gd name="connsiteY162" fmla="*/ 176084 h 4939827"/>
              <a:gd name="connsiteX163" fmla="*/ 5916552 w 12192000"/>
              <a:gd name="connsiteY163" fmla="*/ 189955 h 4939827"/>
              <a:gd name="connsiteX164" fmla="*/ 5983240 w 12192000"/>
              <a:gd name="connsiteY164" fmla="*/ 152755 h 4939827"/>
              <a:gd name="connsiteX165" fmla="*/ 6061852 w 12192000"/>
              <a:gd name="connsiteY165" fmla="*/ 161953 h 4939827"/>
              <a:gd name="connsiteX166" fmla="*/ 6408386 w 12192000"/>
              <a:gd name="connsiteY166" fmla="*/ 157590 h 4939827"/>
              <a:gd name="connsiteX167" fmla="*/ 6531386 w 12192000"/>
              <a:gd name="connsiteY167" fmla="*/ 156103 h 4939827"/>
              <a:gd name="connsiteX168" fmla="*/ 6721509 w 12192000"/>
              <a:gd name="connsiteY168" fmla="*/ 54829 h 4939827"/>
              <a:gd name="connsiteX169" fmla="*/ 6947884 w 12192000"/>
              <a:gd name="connsiteY169" fmla="*/ 47587 h 4939827"/>
              <a:gd name="connsiteX170" fmla="*/ 6965101 w 12192000"/>
              <a:gd name="connsiteY170" fmla="*/ 25718 h 4939827"/>
              <a:gd name="connsiteX171" fmla="*/ 6986370 w 12192000"/>
              <a:gd name="connsiteY171" fmla="*/ 12659 h 4939827"/>
              <a:gd name="connsiteX172" fmla="*/ 6989536 w 12192000"/>
              <a:gd name="connsiteY172" fmla="*/ 14528 h 4939827"/>
              <a:gd name="connsiteX173" fmla="*/ 7015933 w 12192000"/>
              <a:gd name="connsiteY173" fmla="*/ 9653 h 4939827"/>
              <a:gd name="connsiteX174" fmla="*/ 7020592 w 12192000"/>
              <a:gd name="connsiteY174" fmla="*/ 1651 h 4939827"/>
              <a:gd name="connsiteX175" fmla="*/ 7025905 w 12192000"/>
              <a:gd name="connsiteY175"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680829 w 12192000"/>
              <a:gd name="connsiteY145" fmla="*/ 287953 h 4939827"/>
              <a:gd name="connsiteX146" fmla="*/ 4807427 w 12192000"/>
              <a:gd name="connsiteY146" fmla="*/ 276835 h 4939827"/>
              <a:gd name="connsiteX147" fmla="*/ 5028933 w 12192000"/>
              <a:gd name="connsiteY147" fmla="*/ 183887 h 4939827"/>
              <a:gd name="connsiteX148" fmla="*/ 5093642 w 12192000"/>
              <a:gd name="connsiteY148" fmla="*/ 177214 h 4939827"/>
              <a:gd name="connsiteX149" fmla="*/ 5102642 w 12192000"/>
              <a:gd name="connsiteY149" fmla="*/ 186816 h 4939827"/>
              <a:gd name="connsiteX150" fmla="*/ 5193590 w 12192000"/>
              <a:gd name="connsiteY150" fmla="*/ 136361 h 4939827"/>
              <a:gd name="connsiteX151" fmla="*/ 5323922 w 12192000"/>
              <a:gd name="connsiteY151" fmla="*/ 146332 h 4939827"/>
              <a:gd name="connsiteX152" fmla="*/ 5421860 w 12192000"/>
              <a:gd name="connsiteY152" fmla="*/ 167298 h 4939827"/>
              <a:gd name="connsiteX153" fmla="*/ 5476948 w 12192000"/>
              <a:gd name="connsiteY153" fmla="*/ 173249 h 4939827"/>
              <a:gd name="connsiteX154" fmla="*/ 5516842 w 12192000"/>
              <a:gd name="connsiteY154" fmla="*/ 184018 h 4939827"/>
              <a:gd name="connsiteX155" fmla="*/ 5619415 w 12192000"/>
              <a:gd name="connsiteY155" fmla="*/ 176781 h 4939827"/>
              <a:gd name="connsiteX156" fmla="*/ 5789867 w 12192000"/>
              <a:gd name="connsiteY156" fmla="*/ 150304 h 4939827"/>
              <a:gd name="connsiteX157" fmla="*/ 5825953 w 12192000"/>
              <a:gd name="connsiteY157" fmla="*/ 147907 h 4939827"/>
              <a:gd name="connsiteX158" fmla="*/ 5856168 w 12192000"/>
              <a:gd name="connsiteY158" fmla="*/ 158719 h 4939827"/>
              <a:gd name="connsiteX159" fmla="*/ 5862476 w 12192000"/>
              <a:gd name="connsiteY159" fmla="*/ 172447 h 4939827"/>
              <a:gd name="connsiteX160" fmla="*/ 5882195 w 12192000"/>
              <a:gd name="connsiteY160" fmla="*/ 173195 h 4939827"/>
              <a:gd name="connsiteX161" fmla="*/ 5887271 w 12192000"/>
              <a:gd name="connsiteY161" fmla="*/ 176084 h 4939827"/>
              <a:gd name="connsiteX162" fmla="*/ 5916552 w 12192000"/>
              <a:gd name="connsiteY162" fmla="*/ 189955 h 4939827"/>
              <a:gd name="connsiteX163" fmla="*/ 5983240 w 12192000"/>
              <a:gd name="connsiteY163" fmla="*/ 152755 h 4939827"/>
              <a:gd name="connsiteX164" fmla="*/ 6061852 w 12192000"/>
              <a:gd name="connsiteY164" fmla="*/ 161953 h 4939827"/>
              <a:gd name="connsiteX165" fmla="*/ 6408386 w 12192000"/>
              <a:gd name="connsiteY165" fmla="*/ 157590 h 4939827"/>
              <a:gd name="connsiteX166" fmla="*/ 6531386 w 12192000"/>
              <a:gd name="connsiteY166" fmla="*/ 156103 h 4939827"/>
              <a:gd name="connsiteX167" fmla="*/ 6721509 w 12192000"/>
              <a:gd name="connsiteY167" fmla="*/ 54829 h 4939827"/>
              <a:gd name="connsiteX168" fmla="*/ 6947884 w 12192000"/>
              <a:gd name="connsiteY168" fmla="*/ 47587 h 4939827"/>
              <a:gd name="connsiteX169" fmla="*/ 6965101 w 12192000"/>
              <a:gd name="connsiteY169" fmla="*/ 25718 h 4939827"/>
              <a:gd name="connsiteX170" fmla="*/ 6986370 w 12192000"/>
              <a:gd name="connsiteY170" fmla="*/ 12659 h 4939827"/>
              <a:gd name="connsiteX171" fmla="*/ 6989536 w 12192000"/>
              <a:gd name="connsiteY171" fmla="*/ 14528 h 4939827"/>
              <a:gd name="connsiteX172" fmla="*/ 7015933 w 12192000"/>
              <a:gd name="connsiteY172" fmla="*/ 9653 h 4939827"/>
              <a:gd name="connsiteX173" fmla="*/ 7020592 w 12192000"/>
              <a:gd name="connsiteY173" fmla="*/ 1651 h 4939827"/>
              <a:gd name="connsiteX174" fmla="*/ 7025905 w 12192000"/>
              <a:gd name="connsiteY174"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807427 w 12192000"/>
              <a:gd name="connsiteY145" fmla="*/ 276835 h 4939827"/>
              <a:gd name="connsiteX146" fmla="*/ 5028933 w 12192000"/>
              <a:gd name="connsiteY146" fmla="*/ 183887 h 4939827"/>
              <a:gd name="connsiteX147" fmla="*/ 5093642 w 12192000"/>
              <a:gd name="connsiteY147" fmla="*/ 177214 h 4939827"/>
              <a:gd name="connsiteX148" fmla="*/ 5102642 w 12192000"/>
              <a:gd name="connsiteY148" fmla="*/ 186816 h 4939827"/>
              <a:gd name="connsiteX149" fmla="*/ 5193590 w 12192000"/>
              <a:gd name="connsiteY149" fmla="*/ 136361 h 4939827"/>
              <a:gd name="connsiteX150" fmla="*/ 5323922 w 12192000"/>
              <a:gd name="connsiteY150" fmla="*/ 146332 h 4939827"/>
              <a:gd name="connsiteX151" fmla="*/ 5421860 w 12192000"/>
              <a:gd name="connsiteY151" fmla="*/ 167298 h 4939827"/>
              <a:gd name="connsiteX152" fmla="*/ 5476948 w 12192000"/>
              <a:gd name="connsiteY152" fmla="*/ 173249 h 4939827"/>
              <a:gd name="connsiteX153" fmla="*/ 5516842 w 12192000"/>
              <a:gd name="connsiteY153" fmla="*/ 184018 h 4939827"/>
              <a:gd name="connsiteX154" fmla="*/ 5619415 w 12192000"/>
              <a:gd name="connsiteY154" fmla="*/ 176781 h 4939827"/>
              <a:gd name="connsiteX155" fmla="*/ 5789867 w 12192000"/>
              <a:gd name="connsiteY155" fmla="*/ 150304 h 4939827"/>
              <a:gd name="connsiteX156" fmla="*/ 5825953 w 12192000"/>
              <a:gd name="connsiteY156" fmla="*/ 147907 h 4939827"/>
              <a:gd name="connsiteX157" fmla="*/ 5856168 w 12192000"/>
              <a:gd name="connsiteY157" fmla="*/ 158719 h 4939827"/>
              <a:gd name="connsiteX158" fmla="*/ 5862476 w 12192000"/>
              <a:gd name="connsiteY158" fmla="*/ 172447 h 4939827"/>
              <a:gd name="connsiteX159" fmla="*/ 5882195 w 12192000"/>
              <a:gd name="connsiteY159" fmla="*/ 173195 h 4939827"/>
              <a:gd name="connsiteX160" fmla="*/ 5887271 w 12192000"/>
              <a:gd name="connsiteY160" fmla="*/ 176084 h 4939827"/>
              <a:gd name="connsiteX161" fmla="*/ 5916552 w 12192000"/>
              <a:gd name="connsiteY161" fmla="*/ 189955 h 4939827"/>
              <a:gd name="connsiteX162" fmla="*/ 5983240 w 12192000"/>
              <a:gd name="connsiteY162" fmla="*/ 152755 h 4939827"/>
              <a:gd name="connsiteX163" fmla="*/ 6061852 w 12192000"/>
              <a:gd name="connsiteY163" fmla="*/ 161953 h 4939827"/>
              <a:gd name="connsiteX164" fmla="*/ 6408386 w 12192000"/>
              <a:gd name="connsiteY164" fmla="*/ 157590 h 4939827"/>
              <a:gd name="connsiteX165" fmla="*/ 6531386 w 12192000"/>
              <a:gd name="connsiteY165" fmla="*/ 156103 h 4939827"/>
              <a:gd name="connsiteX166" fmla="*/ 6721509 w 12192000"/>
              <a:gd name="connsiteY166" fmla="*/ 54829 h 4939827"/>
              <a:gd name="connsiteX167" fmla="*/ 6947884 w 12192000"/>
              <a:gd name="connsiteY167" fmla="*/ 47587 h 4939827"/>
              <a:gd name="connsiteX168" fmla="*/ 6965101 w 12192000"/>
              <a:gd name="connsiteY168" fmla="*/ 25718 h 4939827"/>
              <a:gd name="connsiteX169" fmla="*/ 6986370 w 12192000"/>
              <a:gd name="connsiteY169" fmla="*/ 12659 h 4939827"/>
              <a:gd name="connsiteX170" fmla="*/ 6989536 w 12192000"/>
              <a:gd name="connsiteY170" fmla="*/ 14528 h 4939827"/>
              <a:gd name="connsiteX171" fmla="*/ 7015933 w 12192000"/>
              <a:gd name="connsiteY171" fmla="*/ 9653 h 4939827"/>
              <a:gd name="connsiteX172" fmla="*/ 7020592 w 12192000"/>
              <a:gd name="connsiteY172" fmla="*/ 1651 h 4939827"/>
              <a:gd name="connsiteX173" fmla="*/ 7025905 w 12192000"/>
              <a:gd name="connsiteY173"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807427 w 12192000"/>
              <a:gd name="connsiteY145" fmla="*/ 276835 h 4939827"/>
              <a:gd name="connsiteX146" fmla="*/ 5028933 w 12192000"/>
              <a:gd name="connsiteY146" fmla="*/ 183887 h 4939827"/>
              <a:gd name="connsiteX147" fmla="*/ 5093642 w 12192000"/>
              <a:gd name="connsiteY147" fmla="*/ 177214 h 4939827"/>
              <a:gd name="connsiteX148" fmla="*/ 5102642 w 12192000"/>
              <a:gd name="connsiteY148" fmla="*/ 186816 h 4939827"/>
              <a:gd name="connsiteX149" fmla="*/ 5193590 w 12192000"/>
              <a:gd name="connsiteY149" fmla="*/ 136361 h 4939827"/>
              <a:gd name="connsiteX150" fmla="*/ 5323922 w 12192000"/>
              <a:gd name="connsiteY150" fmla="*/ 146332 h 4939827"/>
              <a:gd name="connsiteX151" fmla="*/ 5421860 w 12192000"/>
              <a:gd name="connsiteY151" fmla="*/ 167298 h 4939827"/>
              <a:gd name="connsiteX152" fmla="*/ 5476948 w 12192000"/>
              <a:gd name="connsiteY152" fmla="*/ 173249 h 4939827"/>
              <a:gd name="connsiteX153" fmla="*/ 5516842 w 12192000"/>
              <a:gd name="connsiteY153" fmla="*/ 184018 h 4939827"/>
              <a:gd name="connsiteX154" fmla="*/ 5619415 w 12192000"/>
              <a:gd name="connsiteY154" fmla="*/ 176781 h 4939827"/>
              <a:gd name="connsiteX155" fmla="*/ 5789867 w 12192000"/>
              <a:gd name="connsiteY155" fmla="*/ 150304 h 4939827"/>
              <a:gd name="connsiteX156" fmla="*/ 5825953 w 12192000"/>
              <a:gd name="connsiteY156" fmla="*/ 147907 h 4939827"/>
              <a:gd name="connsiteX157" fmla="*/ 5856168 w 12192000"/>
              <a:gd name="connsiteY157" fmla="*/ 158719 h 4939827"/>
              <a:gd name="connsiteX158" fmla="*/ 5862476 w 12192000"/>
              <a:gd name="connsiteY158" fmla="*/ 172447 h 4939827"/>
              <a:gd name="connsiteX159" fmla="*/ 5882195 w 12192000"/>
              <a:gd name="connsiteY159" fmla="*/ 173195 h 4939827"/>
              <a:gd name="connsiteX160" fmla="*/ 5887271 w 12192000"/>
              <a:gd name="connsiteY160" fmla="*/ 176084 h 4939827"/>
              <a:gd name="connsiteX161" fmla="*/ 5916552 w 12192000"/>
              <a:gd name="connsiteY161" fmla="*/ 189955 h 4939827"/>
              <a:gd name="connsiteX162" fmla="*/ 5983240 w 12192000"/>
              <a:gd name="connsiteY162" fmla="*/ 152755 h 4939827"/>
              <a:gd name="connsiteX163" fmla="*/ 6061852 w 12192000"/>
              <a:gd name="connsiteY163" fmla="*/ 161953 h 4939827"/>
              <a:gd name="connsiteX164" fmla="*/ 6531386 w 12192000"/>
              <a:gd name="connsiteY164" fmla="*/ 156103 h 4939827"/>
              <a:gd name="connsiteX165" fmla="*/ 6721509 w 12192000"/>
              <a:gd name="connsiteY165" fmla="*/ 54829 h 4939827"/>
              <a:gd name="connsiteX166" fmla="*/ 6947884 w 12192000"/>
              <a:gd name="connsiteY166" fmla="*/ 47587 h 4939827"/>
              <a:gd name="connsiteX167" fmla="*/ 6965101 w 12192000"/>
              <a:gd name="connsiteY167" fmla="*/ 25718 h 4939827"/>
              <a:gd name="connsiteX168" fmla="*/ 6986370 w 12192000"/>
              <a:gd name="connsiteY168" fmla="*/ 12659 h 4939827"/>
              <a:gd name="connsiteX169" fmla="*/ 6989536 w 12192000"/>
              <a:gd name="connsiteY169" fmla="*/ 14528 h 4939827"/>
              <a:gd name="connsiteX170" fmla="*/ 7015933 w 12192000"/>
              <a:gd name="connsiteY170" fmla="*/ 9653 h 4939827"/>
              <a:gd name="connsiteX171" fmla="*/ 7020592 w 12192000"/>
              <a:gd name="connsiteY171" fmla="*/ 1651 h 4939827"/>
              <a:gd name="connsiteX172" fmla="*/ 7025905 w 12192000"/>
              <a:gd name="connsiteY172"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807427 w 12192000"/>
              <a:gd name="connsiteY145" fmla="*/ 276835 h 4939827"/>
              <a:gd name="connsiteX146" fmla="*/ 5028933 w 12192000"/>
              <a:gd name="connsiteY146" fmla="*/ 183887 h 4939827"/>
              <a:gd name="connsiteX147" fmla="*/ 5093642 w 12192000"/>
              <a:gd name="connsiteY147" fmla="*/ 177214 h 4939827"/>
              <a:gd name="connsiteX148" fmla="*/ 5102642 w 12192000"/>
              <a:gd name="connsiteY148" fmla="*/ 186816 h 4939827"/>
              <a:gd name="connsiteX149" fmla="*/ 5193590 w 12192000"/>
              <a:gd name="connsiteY149" fmla="*/ 136361 h 4939827"/>
              <a:gd name="connsiteX150" fmla="*/ 5323922 w 12192000"/>
              <a:gd name="connsiteY150" fmla="*/ 146332 h 4939827"/>
              <a:gd name="connsiteX151" fmla="*/ 5421860 w 12192000"/>
              <a:gd name="connsiteY151" fmla="*/ 167298 h 4939827"/>
              <a:gd name="connsiteX152" fmla="*/ 5476948 w 12192000"/>
              <a:gd name="connsiteY152" fmla="*/ 173249 h 4939827"/>
              <a:gd name="connsiteX153" fmla="*/ 5516842 w 12192000"/>
              <a:gd name="connsiteY153" fmla="*/ 184018 h 4939827"/>
              <a:gd name="connsiteX154" fmla="*/ 5619415 w 12192000"/>
              <a:gd name="connsiteY154" fmla="*/ 176781 h 4939827"/>
              <a:gd name="connsiteX155" fmla="*/ 5789867 w 12192000"/>
              <a:gd name="connsiteY155" fmla="*/ 150304 h 4939827"/>
              <a:gd name="connsiteX156" fmla="*/ 5825953 w 12192000"/>
              <a:gd name="connsiteY156" fmla="*/ 147907 h 4939827"/>
              <a:gd name="connsiteX157" fmla="*/ 5856168 w 12192000"/>
              <a:gd name="connsiteY157" fmla="*/ 158719 h 4939827"/>
              <a:gd name="connsiteX158" fmla="*/ 5862476 w 12192000"/>
              <a:gd name="connsiteY158" fmla="*/ 172447 h 4939827"/>
              <a:gd name="connsiteX159" fmla="*/ 5882195 w 12192000"/>
              <a:gd name="connsiteY159" fmla="*/ 173195 h 4939827"/>
              <a:gd name="connsiteX160" fmla="*/ 5887271 w 12192000"/>
              <a:gd name="connsiteY160" fmla="*/ 176084 h 4939827"/>
              <a:gd name="connsiteX161" fmla="*/ 5916552 w 12192000"/>
              <a:gd name="connsiteY161" fmla="*/ 189955 h 4939827"/>
              <a:gd name="connsiteX162" fmla="*/ 5983240 w 12192000"/>
              <a:gd name="connsiteY162" fmla="*/ 152755 h 4939827"/>
              <a:gd name="connsiteX163" fmla="*/ 6061852 w 12192000"/>
              <a:gd name="connsiteY163" fmla="*/ 161953 h 4939827"/>
              <a:gd name="connsiteX164" fmla="*/ 6531386 w 12192000"/>
              <a:gd name="connsiteY164" fmla="*/ 156103 h 4939827"/>
              <a:gd name="connsiteX165" fmla="*/ 6947884 w 12192000"/>
              <a:gd name="connsiteY165" fmla="*/ 47587 h 4939827"/>
              <a:gd name="connsiteX166" fmla="*/ 6965101 w 12192000"/>
              <a:gd name="connsiteY166" fmla="*/ 25718 h 4939827"/>
              <a:gd name="connsiteX167" fmla="*/ 6986370 w 12192000"/>
              <a:gd name="connsiteY167" fmla="*/ 12659 h 4939827"/>
              <a:gd name="connsiteX168" fmla="*/ 6989536 w 12192000"/>
              <a:gd name="connsiteY168" fmla="*/ 14528 h 4939827"/>
              <a:gd name="connsiteX169" fmla="*/ 7015933 w 12192000"/>
              <a:gd name="connsiteY169" fmla="*/ 9653 h 4939827"/>
              <a:gd name="connsiteX170" fmla="*/ 7020592 w 12192000"/>
              <a:gd name="connsiteY170" fmla="*/ 1651 h 4939827"/>
              <a:gd name="connsiteX171" fmla="*/ 7025905 w 12192000"/>
              <a:gd name="connsiteY17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807427 w 12192000"/>
              <a:gd name="connsiteY145" fmla="*/ 276835 h 4939827"/>
              <a:gd name="connsiteX146" fmla="*/ 5028933 w 12192000"/>
              <a:gd name="connsiteY146" fmla="*/ 183887 h 4939827"/>
              <a:gd name="connsiteX147" fmla="*/ 5093642 w 12192000"/>
              <a:gd name="connsiteY147" fmla="*/ 177214 h 4939827"/>
              <a:gd name="connsiteX148" fmla="*/ 5102642 w 12192000"/>
              <a:gd name="connsiteY148" fmla="*/ 186816 h 4939827"/>
              <a:gd name="connsiteX149" fmla="*/ 5193590 w 12192000"/>
              <a:gd name="connsiteY149" fmla="*/ 136361 h 4939827"/>
              <a:gd name="connsiteX150" fmla="*/ 5323922 w 12192000"/>
              <a:gd name="connsiteY150" fmla="*/ 146332 h 4939827"/>
              <a:gd name="connsiteX151" fmla="*/ 5421860 w 12192000"/>
              <a:gd name="connsiteY151" fmla="*/ 167298 h 4939827"/>
              <a:gd name="connsiteX152" fmla="*/ 5476948 w 12192000"/>
              <a:gd name="connsiteY152" fmla="*/ 173249 h 4939827"/>
              <a:gd name="connsiteX153" fmla="*/ 5516842 w 12192000"/>
              <a:gd name="connsiteY153" fmla="*/ 184018 h 4939827"/>
              <a:gd name="connsiteX154" fmla="*/ 5619415 w 12192000"/>
              <a:gd name="connsiteY154" fmla="*/ 176781 h 4939827"/>
              <a:gd name="connsiteX155" fmla="*/ 5789867 w 12192000"/>
              <a:gd name="connsiteY155" fmla="*/ 150304 h 4939827"/>
              <a:gd name="connsiteX156" fmla="*/ 5825953 w 12192000"/>
              <a:gd name="connsiteY156" fmla="*/ 147907 h 4939827"/>
              <a:gd name="connsiteX157" fmla="*/ 5856168 w 12192000"/>
              <a:gd name="connsiteY157" fmla="*/ 158719 h 4939827"/>
              <a:gd name="connsiteX158" fmla="*/ 5862476 w 12192000"/>
              <a:gd name="connsiteY158" fmla="*/ 172447 h 4939827"/>
              <a:gd name="connsiteX159" fmla="*/ 5882195 w 12192000"/>
              <a:gd name="connsiteY159" fmla="*/ 173195 h 4939827"/>
              <a:gd name="connsiteX160" fmla="*/ 5887271 w 12192000"/>
              <a:gd name="connsiteY160" fmla="*/ 176084 h 4939827"/>
              <a:gd name="connsiteX161" fmla="*/ 5916552 w 12192000"/>
              <a:gd name="connsiteY161" fmla="*/ 189955 h 4939827"/>
              <a:gd name="connsiteX162" fmla="*/ 5983240 w 12192000"/>
              <a:gd name="connsiteY162" fmla="*/ 152755 h 4939827"/>
              <a:gd name="connsiteX163" fmla="*/ 6061852 w 12192000"/>
              <a:gd name="connsiteY163" fmla="*/ 161953 h 4939827"/>
              <a:gd name="connsiteX164" fmla="*/ 6531386 w 12192000"/>
              <a:gd name="connsiteY164" fmla="*/ 156103 h 4939827"/>
              <a:gd name="connsiteX165" fmla="*/ 6756965 w 12192000"/>
              <a:gd name="connsiteY165" fmla="*/ 57636 h 4939827"/>
              <a:gd name="connsiteX166" fmla="*/ 6965101 w 12192000"/>
              <a:gd name="connsiteY166" fmla="*/ 25718 h 4939827"/>
              <a:gd name="connsiteX167" fmla="*/ 6986370 w 12192000"/>
              <a:gd name="connsiteY167" fmla="*/ 12659 h 4939827"/>
              <a:gd name="connsiteX168" fmla="*/ 6989536 w 12192000"/>
              <a:gd name="connsiteY168" fmla="*/ 14528 h 4939827"/>
              <a:gd name="connsiteX169" fmla="*/ 7015933 w 12192000"/>
              <a:gd name="connsiteY169" fmla="*/ 9653 h 4939827"/>
              <a:gd name="connsiteX170" fmla="*/ 7020592 w 12192000"/>
              <a:gd name="connsiteY170" fmla="*/ 1651 h 4939827"/>
              <a:gd name="connsiteX171" fmla="*/ 7025905 w 12192000"/>
              <a:gd name="connsiteY17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807427 w 12192000"/>
              <a:gd name="connsiteY145" fmla="*/ 276835 h 4939827"/>
              <a:gd name="connsiteX146" fmla="*/ 5028933 w 12192000"/>
              <a:gd name="connsiteY146" fmla="*/ 183887 h 4939827"/>
              <a:gd name="connsiteX147" fmla="*/ 5093642 w 12192000"/>
              <a:gd name="connsiteY147" fmla="*/ 177214 h 4939827"/>
              <a:gd name="connsiteX148" fmla="*/ 5102642 w 12192000"/>
              <a:gd name="connsiteY148" fmla="*/ 186816 h 4939827"/>
              <a:gd name="connsiteX149" fmla="*/ 5193590 w 12192000"/>
              <a:gd name="connsiteY149" fmla="*/ 136361 h 4939827"/>
              <a:gd name="connsiteX150" fmla="*/ 5323922 w 12192000"/>
              <a:gd name="connsiteY150" fmla="*/ 146332 h 4939827"/>
              <a:gd name="connsiteX151" fmla="*/ 5421860 w 12192000"/>
              <a:gd name="connsiteY151" fmla="*/ 167298 h 4939827"/>
              <a:gd name="connsiteX152" fmla="*/ 5476948 w 12192000"/>
              <a:gd name="connsiteY152" fmla="*/ 173249 h 4939827"/>
              <a:gd name="connsiteX153" fmla="*/ 5516842 w 12192000"/>
              <a:gd name="connsiteY153" fmla="*/ 184018 h 4939827"/>
              <a:gd name="connsiteX154" fmla="*/ 5619415 w 12192000"/>
              <a:gd name="connsiteY154" fmla="*/ 176781 h 4939827"/>
              <a:gd name="connsiteX155" fmla="*/ 5789867 w 12192000"/>
              <a:gd name="connsiteY155" fmla="*/ 150304 h 4939827"/>
              <a:gd name="connsiteX156" fmla="*/ 5825953 w 12192000"/>
              <a:gd name="connsiteY156" fmla="*/ 147907 h 4939827"/>
              <a:gd name="connsiteX157" fmla="*/ 5856168 w 12192000"/>
              <a:gd name="connsiteY157" fmla="*/ 158719 h 4939827"/>
              <a:gd name="connsiteX158" fmla="*/ 5862476 w 12192000"/>
              <a:gd name="connsiteY158" fmla="*/ 172447 h 4939827"/>
              <a:gd name="connsiteX159" fmla="*/ 5882195 w 12192000"/>
              <a:gd name="connsiteY159" fmla="*/ 173195 h 4939827"/>
              <a:gd name="connsiteX160" fmla="*/ 5887271 w 12192000"/>
              <a:gd name="connsiteY160" fmla="*/ 176084 h 4939827"/>
              <a:gd name="connsiteX161" fmla="*/ 5916552 w 12192000"/>
              <a:gd name="connsiteY161" fmla="*/ 189955 h 4939827"/>
              <a:gd name="connsiteX162" fmla="*/ 5983240 w 12192000"/>
              <a:gd name="connsiteY162" fmla="*/ 152755 h 4939827"/>
              <a:gd name="connsiteX163" fmla="*/ 6061852 w 12192000"/>
              <a:gd name="connsiteY163" fmla="*/ 161953 h 4939827"/>
              <a:gd name="connsiteX164" fmla="*/ 6415830 w 12192000"/>
              <a:gd name="connsiteY164" fmla="*/ 136006 h 4939827"/>
              <a:gd name="connsiteX165" fmla="*/ 6756965 w 12192000"/>
              <a:gd name="connsiteY165" fmla="*/ 57636 h 4939827"/>
              <a:gd name="connsiteX166" fmla="*/ 6965101 w 12192000"/>
              <a:gd name="connsiteY166" fmla="*/ 25718 h 4939827"/>
              <a:gd name="connsiteX167" fmla="*/ 6986370 w 12192000"/>
              <a:gd name="connsiteY167" fmla="*/ 12659 h 4939827"/>
              <a:gd name="connsiteX168" fmla="*/ 6989536 w 12192000"/>
              <a:gd name="connsiteY168" fmla="*/ 14528 h 4939827"/>
              <a:gd name="connsiteX169" fmla="*/ 7015933 w 12192000"/>
              <a:gd name="connsiteY169" fmla="*/ 9653 h 4939827"/>
              <a:gd name="connsiteX170" fmla="*/ 7020592 w 12192000"/>
              <a:gd name="connsiteY170" fmla="*/ 1651 h 4939827"/>
              <a:gd name="connsiteX171" fmla="*/ 7025905 w 12192000"/>
              <a:gd name="connsiteY17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37675 w 12192000"/>
              <a:gd name="connsiteY17" fmla="*/ 204438 h 4939827"/>
              <a:gd name="connsiteX18" fmla="*/ 7952584 w 12192000"/>
              <a:gd name="connsiteY18" fmla="*/ 170181 h 4939827"/>
              <a:gd name="connsiteX19" fmla="*/ 8009534 w 12192000"/>
              <a:gd name="connsiteY19" fmla="*/ 176441 h 4939827"/>
              <a:gd name="connsiteX20" fmla="*/ 8058681 w 12192000"/>
              <a:gd name="connsiteY20" fmla="*/ 219431 h 4939827"/>
              <a:gd name="connsiteX21" fmla="*/ 8126175 w 12192000"/>
              <a:gd name="connsiteY21" fmla="*/ 240005 h 4939827"/>
              <a:gd name="connsiteX22" fmla="*/ 8166439 w 12192000"/>
              <a:gd name="connsiteY22" fmla="*/ 252699 h 4939827"/>
              <a:gd name="connsiteX23" fmla="*/ 8281371 w 12192000"/>
              <a:gd name="connsiteY23" fmla="*/ 256875 h 4939827"/>
              <a:gd name="connsiteX24" fmla="*/ 8381609 w 12192000"/>
              <a:gd name="connsiteY24" fmla="*/ 240618 h 4939827"/>
              <a:gd name="connsiteX25" fmla="*/ 8406759 w 12192000"/>
              <a:gd name="connsiteY25" fmla="*/ 232517 h 4939827"/>
              <a:gd name="connsiteX26" fmla="*/ 8426506 w 12192000"/>
              <a:gd name="connsiteY26" fmla="*/ 241842 h 4939827"/>
              <a:gd name="connsiteX27" fmla="*/ 8427949 w 12192000"/>
              <a:gd name="connsiteY27" fmla="*/ 240981 h 4939827"/>
              <a:gd name="connsiteX28" fmla="*/ 8441468 w 12192000"/>
              <a:gd name="connsiteY28" fmla="*/ 241157 h 4939827"/>
              <a:gd name="connsiteX29" fmla="*/ 8565757 w 12192000"/>
              <a:gd name="connsiteY29" fmla="*/ 255317 h 4939827"/>
              <a:gd name="connsiteX30" fmla="*/ 8573171 w 12192000"/>
              <a:gd name="connsiteY30" fmla="*/ 258426 h 4939827"/>
              <a:gd name="connsiteX31" fmla="*/ 8573548 w 12192000"/>
              <a:gd name="connsiteY31" fmla="*/ 258241 h 4939827"/>
              <a:gd name="connsiteX32" fmla="*/ 8581827 w 12192000"/>
              <a:gd name="connsiteY32" fmla="*/ 261028 h 4939827"/>
              <a:gd name="connsiteX33" fmla="*/ 8586687 w 12192000"/>
              <a:gd name="connsiteY33" fmla="*/ 264089 h 4939827"/>
              <a:gd name="connsiteX34" fmla="*/ 8601067 w 12192000"/>
              <a:gd name="connsiteY34" fmla="*/ 270114 h 4939827"/>
              <a:gd name="connsiteX35" fmla="*/ 8672650 w 12192000"/>
              <a:gd name="connsiteY35" fmla="*/ 254821 h 4939827"/>
              <a:gd name="connsiteX36" fmla="*/ 8785543 w 12192000"/>
              <a:gd name="connsiteY36" fmla="*/ 263406 h 4939827"/>
              <a:gd name="connsiteX37" fmla="*/ 8830588 w 12192000"/>
              <a:gd name="connsiteY37" fmla="*/ 265483 h 4939827"/>
              <a:gd name="connsiteX38" fmla="*/ 8905142 w 12192000"/>
              <a:gd name="connsiteY38" fmla="*/ 264958 h 4939827"/>
              <a:gd name="connsiteX39" fmla="*/ 8968582 w 12192000"/>
              <a:gd name="connsiteY39" fmla="*/ 262728 h 4939827"/>
              <a:gd name="connsiteX40" fmla="*/ 8972994 w 12192000"/>
              <a:gd name="connsiteY40" fmla="*/ 263284 h 4939827"/>
              <a:gd name="connsiteX41" fmla="*/ 9004605 w 12192000"/>
              <a:gd name="connsiteY41" fmla="*/ 258041 h 4939827"/>
              <a:gd name="connsiteX42" fmla="*/ 9016165 w 12192000"/>
              <a:gd name="connsiteY42" fmla="*/ 261258 h 4939827"/>
              <a:gd name="connsiteX43" fmla="*/ 9043297 w 12192000"/>
              <a:gd name="connsiteY43" fmla="*/ 281547 h 4939827"/>
              <a:gd name="connsiteX44" fmla="*/ 9048315 w 12192000"/>
              <a:gd name="connsiteY44" fmla="*/ 279264 h 4939827"/>
              <a:gd name="connsiteX45" fmla="*/ 9054706 w 12192000"/>
              <a:gd name="connsiteY45" fmla="*/ 278538 h 4939827"/>
              <a:gd name="connsiteX46" fmla="*/ 9070919 w 12192000"/>
              <a:gd name="connsiteY46" fmla="*/ 281810 h 4939827"/>
              <a:gd name="connsiteX47" fmla="*/ 9076813 w 12192000"/>
              <a:gd name="connsiteY47" fmla="*/ 283909 h 4939827"/>
              <a:gd name="connsiteX48" fmla="*/ 9085871 w 12192000"/>
              <a:gd name="connsiteY48" fmla="*/ 285133 h 4939827"/>
              <a:gd name="connsiteX49" fmla="*/ 9086159 w 12192000"/>
              <a:gd name="connsiteY49" fmla="*/ 284887 h 4939827"/>
              <a:gd name="connsiteX50" fmla="*/ 9134606 w 12192000"/>
              <a:gd name="connsiteY50" fmla="*/ 288168 h 4939827"/>
              <a:gd name="connsiteX51" fmla="*/ 9195590 w 12192000"/>
              <a:gd name="connsiteY51" fmla="*/ 279568 h 4939827"/>
              <a:gd name="connsiteX52" fmla="*/ 9219336 w 12192000"/>
              <a:gd name="connsiteY52" fmla="*/ 278133 h 4939827"/>
              <a:gd name="connsiteX53" fmla="*/ 9232362 w 12192000"/>
              <a:gd name="connsiteY53" fmla="*/ 275894 h 4939827"/>
              <a:gd name="connsiteX54" fmla="*/ 9233396 w 12192000"/>
              <a:gd name="connsiteY54" fmla="*/ 274803 h 4939827"/>
              <a:gd name="connsiteX55" fmla="*/ 9256213 w 12192000"/>
              <a:gd name="connsiteY55" fmla="*/ 281576 h 4939827"/>
              <a:gd name="connsiteX56" fmla="*/ 9262377 w 12192000"/>
              <a:gd name="connsiteY56" fmla="*/ 286635 h 4939827"/>
              <a:gd name="connsiteX57" fmla="*/ 9287089 w 12192000"/>
              <a:gd name="connsiteY57" fmla="*/ 303891 h 4939827"/>
              <a:gd name="connsiteX58" fmla="*/ 9371484 w 12192000"/>
              <a:gd name="connsiteY58" fmla="*/ 329634 h 4939827"/>
              <a:gd name="connsiteX59" fmla="*/ 9404829 w 12192000"/>
              <a:gd name="connsiteY59" fmla="*/ 339038 h 4939827"/>
              <a:gd name="connsiteX60" fmla="*/ 9427021 w 12192000"/>
              <a:gd name="connsiteY60" fmla="*/ 358784 h 4939827"/>
              <a:gd name="connsiteX61" fmla="*/ 9670844 w 12192000"/>
              <a:gd name="connsiteY61" fmla="*/ 405128 h 4939827"/>
              <a:gd name="connsiteX62" fmla="*/ 9816083 w 12192000"/>
              <a:gd name="connsiteY62" fmla="*/ 416573 h 4939827"/>
              <a:gd name="connsiteX63" fmla="*/ 9936741 w 12192000"/>
              <a:gd name="connsiteY63" fmla="*/ 437044 h 4939827"/>
              <a:gd name="connsiteX64" fmla="*/ 10050093 w 12192000"/>
              <a:gd name="connsiteY64" fmla="*/ 443783 h 4939827"/>
              <a:gd name="connsiteX65" fmla="*/ 10130090 w 12192000"/>
              <a:gd name="connsiteY65" fmla="*/ 459520 h 4939827"/>
              <a:gd name="connsiteX66" fmla="*/ 10173456 w 12192000"/>
              <a:gd name="connsiteY66" fmla="*/ 457749 h 4939827"/>
              <a:gd name="connsiteX67" fmla="*/ 10218232 w 12192000"/>
              <a:gd name="connsiteY67" fmla="*/ 459820 h 4939827"/>
              <a:gd name="connsiteX68" fmla="*/ 10354176 w 12192000"/>
              <a:gd name="connsiteY68" fmla="*/ 471377 h 4939827"/>
              <a:gd name="connsiteX69" fmla="*/ 10430681 w 12192000"/>
              <a:gd name="connsiteY69" fmla="*/ 481226 h 4939827"/>
              <a:gd name="connsiteX70" fmla="*/ 10478169 w 12192000"/>
              <a:gd name="connsiteY70" fmla="*/ 481774 h 4939827"/>
              <a:gd name="connsiteX71" fmla="*/ 10540907 w 12192000"/>
              <a:gd name="connsiteY71" fmla="*/ 485607 h 4939827"/>
              <a:gd name="connsiteX72" fmla="*/ 10614941 w 12192000"/>
              <a:gd name="connsiteY72" fmla="*/ 487592 h 4939827"/>
              <a:gd name="connsiteX73" fmla="*/ 10674098 w 12192000"/>
              <a:gd name="connsiteY73" fmla="*/ 521656 h 4939827"/>
              <a:gd name="connsiteX74" fmla="*/ 10874834 w 12192000"/>
              <a:gd name="connsiteY74" fmla="*/ 574867 h 4939827"/>
              <a:gd name="connsiteX75" fmla="*/ 10944981 w 12192000"/>
              <a:gd name="connsiteY75" fmla="*/ 615042 h 4939827"/>
              <a:gd name="connsiteX76" fmla="*/ 11006376 w 12192000"/>
              <a:gd name="connsiteY76" fmla="*/ 645957 h 4939827"/>
              <a:gd name="connsiteX77" fmla="*/ 11076308 w 12192000"/>
              <a:gd name="connsiteY77" fmla="*/ 675698 h 4939827"/>
              <a:gd name="connsiteX78" fmla="*/ 11148789 w 12192000"/>
              <a:gd name="connsiteY78" fmla="*/ 685041 h 4939827"/>
              <a:gd name="connsiteX79" fmla="*/ 11249129 w 12192000"/>
              <a:gd name="connsiteY79" fmla="*/ 684218 h 4939827"/>
              <a:gd name="connsiteX80" fmla="*/ 11299915 w 12192000"/>
              <a:gd name="connsiteY80" fmla="*/ 692177 h 4939827"/>
              <a:gd name="connsiteX81" fmla="*/ 11386973 w 12192000"/>
              <a:gd name="connsiteY81" fmla="*/ 708209 h 4939827"/>
              <a:gd name="connsiteX82" fmla="*/ 11500105 w 12192000"/>
              <a:gd name="connsiteY82" fmla="*/ 735014 h 4939827"/>
              <a:gd name="connsiteX83" fmla="*/ 11621735 w 12192000"/>
              <a:gd name="connsiteY83" fmla="*/ 789584 h 4939827"/>
              <a:gd name="connsiteX84" fmla="*/ 11691200 w 12192000"/>
              <a:gd name="connsiteY84" fmla="*/ 867902 h 4939827"/>
              <a:gd name="connsiteX85" fmla="*/ 11819427 w 12192000"/>
              <a:gd name="connsiteY85" fmla="*/ 911634 h 4939827"/>
              <a:gd name="connsiteX86" fmla="*/ 11969720 w 12192000"/>
              <a:gd name="connsiteY86" fmla="*/ 964737 h 4939827"/>
              <a:gd name="connsiteX87" fmla="*/ 12055766 w 12192000"/>
              <a:gd name="connsiteY87" fmla="*/ 991268 h 4939827"/>
              <a:gd name="connsiteX88" fmla="*/ 12171539 w 12192000"/>
              <a:gd name="connsiteY88" fmla="*/ 995427 h 4939827"/>
              <a:gd name="connsiteX89" fmla="*/ 12187831 w 12192000"/>
              <a:gd name="connsiteY89" fmla="*/ 996580 h 4939827"/>
              <a:gd name="connsiteX90" fmla="*/ 12192000 w 12192000"/>
              <a:gd name="connsiteY90" fmla="*/ 996726 h 4939827"/>
              <a:gd name="connsiteX91" fmla="*/ 12192000 w 12192000"/>
              <a:gd name="connsiteY91" fmla="*/ 4939827 h 4939827"/>
              <a:gd name="connsiteX92" fmla="*/ 0 w 12192000"/>
              <a:gd name="connsiteY92" fmla="*/ 4939827 h 4939827"/>
              <a:gd name="connsiteX93" fmla="*/ 0 w 12192000"/>
              <a:gd name="connsiteY93" fmla="*/ 512043 h 4939827"/>
              <a:gd name="connsiteX94" fmla="*/ 7381 w 12192000"/>
              <a:gd name="connsiteY94" fmla="*/ 512580 h 4939827"/>
              <a:gd name="connsiteX95" fmla="*/ 100029 w 12192000"/>
              <a:gd name="connsiteY95" fmla="*/ 504758 h 4939827"/>
              <a:gd name="connsiteX96" fmla="*/ 155244 w 12192000"/>
              <a:gd name="connsiteY96" fmla="*/ 525130 h 4939827"/>
              <a:gd name="connsiteX97" fmla="*/ 254366 w 12192000"/>
              <a:gd name="connsiteY97" fmla="*/ 534449 h 4939827"/>
              <a:gd name="connsiteX98" fmla="*/ 447292 w 12192000"/>
              <a:gd name="connsiteY98" fmla="*/ 542725 h 4939827"/>
              <a:gd name="connsiteX99" fmla="*/ 628105 w 12192000"/>
              <a:gd name="connsiteY99" fmla="*/ 547853 h 4939827"/>
              <a:gd name="connsiteX100" fmla="*/ 783146 w 12192000"/>
              <a:gd name="connsiteY100" fmla="*/ 591799 h 4939827"/>
              <a:gd name="connsiteX101" fmla="*/ 1043676 w 12192000"/>
              <a:gd name="connsiteY101" fmla="*/ 591887 h 4939827"/>
              <a:gd name="connsiteX102" fmla="*/ 1281816 w 12192000"/>
              <a:gd name="connsiteY102" fmla="*/ 520946 h 4939827"/>
              <a:gd name="connsiteX103" fmla="*/ 1486347 w 12192000"/>
              <a:gd name="connsiteY103" fmla="*/ 487310 h 4939827"/>
              <a:gd name="connsiteX104" fmla="*/ 1568079 w 12192000"/>
              <a:gd name="connsiteY104" fmla="*/ 462531 h 4939827"/>
              <a:gd name="connsiteX105" fmla="*/ 1622516 w 12192000"/>
              <a:gd name="connsiteY105" fmla="*/ 466058 h 4939827"/>
              <a:gd name="connsiteX106" fmla="*/ 1655457 w 12192000"/>
              <a:gd name="connsiteY106" fmla="*/ 465359 h 4939827"/>
              <a:gd name="connsiteX107" fmla="*/ 1717454 w 12192000"/>
              <a:gd name="connsiteY107" fmla="*/ 417203 h 4939827"/>
              <a:gd name="connsiteX108" fmla="*/ 1913794 w 12192000"/>
              <a:gd name="connsiteY108" fmla="*/ 365255 h 4939827"/>
              <a:gd name="connsiteX109" fmla="*/ 2129762 w 12192000"/>
              <a:gd name="connsiteY109" fmla="*/ 367832 h 4939827"/>
              <a:gd name="connsiteX110" fmla="*/ 2376970 w 12192000"/>
              <a:gd name="connsiteY110" fmla="*/ 350129 h 4939827"/>
              <a:gd name="connsiteX111" fmla="*/ 2480155 w 12192000"/>
              <a:gd name="connsiteY111" fmla="*/ 359227 h 4939827"/>
              <a:gd name="connsiteX112" fmla="*/ 2586782 w 12192000"/>
              <a:gd name="connsiteY112" fmla="*/ 339352 h 4939827"/>
              <a:gd name="connsiteX113" fmla="*/ 2654496 w 12192000"/>
              <a:gd name="connsiteY113" fmla="*/ 315431 h 4939827"/>
              <a:gd name="connsiteX114" fmla="*/ 2788947 w 12192000"/>
              <a:gd name="connsiteY114" fmla="*/ 250375 h 4939827"/>
              <a:gd name="connsiteX115" fmla="*/ 2885389 w 12192000"/>
              <a:gd name="connsiteY115" fmla="*/ 255259 h 4939827"/>
              <a:gd name="connsiteX116" fmla="*/ 3045916 w 12192000"/>
              <a:gd name="connsiteY116" fmla="*/ 261030 h 4939827"/>
              <a:gd name="connsiteX117" fmla="*/ 3074187 w 12192000"/>
              <a:gd name="connsiteY117" fmla="*/ 243226 h 4939827"/>
              <a:gd name="connsiteX118" fmla="*/ 3103677 w 12192000"/>
              <a:gd name="connsiteY118" fmla="*/ 209527 h 4939827"/>
              <a:gd name="connsiteX119" fmla="*/ 3126759 w 12192000"/>
              <a:gd name="connsiteY119" fmla="*/ 211226 h 4939827"/>
              <a:gd name="connsiteX120" fmla="*/ 3164020 w 12192000"/>
              <a:gd name="connsiteY120" fmla="*/ 212779 h 4939827"/>
              <a:gd name="connsiteX121" fmla="*/ 3285019 w 12192000"/>
              <a:gd name="connsiteY121" fmla="*/ 220535 h 4939827"/>
              <a:gd name="connsiteX122" fmla="*/ 3365154 w 12192000"/>
              <a:gd name="connsiteY122" fmla="*/ 226416 h 4939827"/>
              <a:gd name="connsiteX123" fmla="*/ 3367507 w 12192000"/>
              <a:gd name="connsiteY123" fmla="*/ 225416 h 4939827"/>
              <a:gd name="connsiteX124" fmla="*/ 3387567 w 12192000"/>
              <a:gd name="connsiteY124" fmla="*/ 227103 h 4939827"/>
              <a:gd name="connsiteX125" fmla="*/ 3424753 w 12192000"/>
              <a:gd name="connsiteY125" fmla="*/ 244380 h 4939827"/>
              <a:gd name="connsiteX126" fmla="*/ 3498001 w 12192000"/>
              <a:gd name="connsiteY126" fmla="*/ 231941 h 4939827"/>
              <a:gd name="connsiteX127" fmla="*/ 3561557 w 12192000"/>
              <a:gd name="connsiteY127" fmla="*/ 228095 h 4939827"/>
              <a:gd name="connsiteX128" fmla="*/ 3611920 w 12192000"/>
              <a:gd name="connsiteY128" fmla="*/ 218094 h 4939827"/>
              <a:gd name="connsiteX129" fmla="*/ 3620528 w 12192000"/>
              <a:gd name="connsiteY129" fmla="*/ 218788 h 4939827"/>
              <a:gd name="connsiteX130" fmla="*/ 3620766 w 12192000"/>
              <a:gd name="connsiteY130" fmla="*/ 218511 h 4939827"/>
              <a:gd name="connsiteX131" fmla="*/ 3629977 w 12192000"/>
              <a:gd name="connsiteY131" fmla="*/ 218664 h 4939827"/>
              <a:gd name="connsiteX132" fmla="*/ 3636217 w 12192000"/>
              <a:gd name="connsiteY132" fmla="*/ 220048 h 4939827"/>
              <a:gd name="connsiteX133" fmla="*/ 3709484 w 12192000"/>
              <a:gd name="connsiteY133" fmla="*/ 186927 h 4939827"/>
              <a:gd name="connsiteX134" fmla="*/ 3761342 w 12192000"/>
              <a:gd name="connsiteY134" fmla="*/ 177474 h 4939827"/>
              <a:gd name="connsiteX135" fmla="*/ 3799748 w 12192000"/>
              <a:gd name="connsiteY135" fmla="*/ 167154 h 4939827"/>
              <a:gd name="connsiteX136" fmla="*/ 3812225 w 12192000"/>
              <a:gd name="connsiteY136" fmla="*/ 189020 h 4939827"/>
              <a:gd name="connsiteX137" fmla="*/ 3864537 w 12192000"/>
              <a:gd name="connsiteY137" fmla="*/ 200742 h 4939827"/>
              <a:gd name="connsiteX138" fmla="*/ 4028476 w 12192000"/>
              <a:gd name="connsiteY138" fmla="*/ 223679 h 4939827"/>
              <a:gd name="connsiteX139" fmla="*/ 4191582 w 12192000"/>
              <a:gd name="connsiteY139" fmla="*/ 238952 h 4939827"/>
              <a:gd name="connsiteX140" fmla="*/ 4251024 w 12192000"/>
              <a:gd name="connsiteY140" fmla="*/ 240874 h 4939827"/>
              <a:gd name="connsiteX141" fmla="*/ 4355275 w 12192000"/>
              <a:gd name="connsiteY141" fmla="*/ 260205 h 4939827"/>
              <a:gd name="connsiteX142" fmla="*/ 4423807 w 12192000"/>
              <a:gd name="connsiteY142" fmla="*/ 270366 h 4939827"/>
              <a:gd name="connsiteX143" fmla="*/ 4558432 w 12192000"/>
              <a:gd name="connsiteY143" fmla="*/ 269194 h 4939827"/>
              <a:gd name="connsiteX144" fmla="*/ 4635061 w 12192000"/>
              <a:gd name="connsiteY144" fmla="*/ 280682 h 4939827"/>
              <a:gd name="connsiteX145" fmla="*/ 4807427 w 12192000"/>
              <a:gd name="connsiteY145" fmla="*/ 276835 h 4939827"/>
              <a:gd name="connsiteX146" fmla="*/ 5028933 w 12192000"/>
              <a:gd name="connsiteY146" fmla="*/ 183887 h 4939827"/>
              <a:gd name="connsiteX147" fmla="*/ 5093642 w 12192000"/>
              <a:gd name="connsiteY147" fmla="*/ 177214 h 4939827"/>
              <a:gd name="connsiteX148" fmla="*/ 5102642 w 12192000"/>
              <a:gd name="connsiteY148" fmla="*/ 186816 h 4939827"/>
              <a:gd name="connsiteX149" fmla="*/ 5193590 w 12192000"/>
              <a:gd name="connsiteY149" fmla="*/ 136361 h 4939827"/>
              <a:gd name="connsiteX150" fmla="*/ 5323922 w 12192000"/>
              <a:gd name="connsiteY150" fmla="*/ 146332 h 4939827"/>
              <a:gd name="connsiteX151" fmla="*/ 5421860 w 12192000"/>
              <a:gd name="connsiteY151" fmla="*/ 167298 h 4939827"/>
              <a:gd name="connsiteX152" fmla="*/ 5476948 w 12192000"/>
              <a:gd name="connsiteY152" fmla="*/ 173249 h 4939827"/>
              <a:gd name="connsiteX153" fmla="*/ 5516842 w 12192000"/>
              <a:gd name="connsiteY153" fmla="*/ 184018 h 4939827"/>
              <a:gd name="connsiteX154" fmla="*/ 5619415 w 12192000"/>
              <a:gd name="connsiteY154" fmla="*/ 176781 h 4939827"/>
              <a:gd name="connsiteX155" fmla="*/ 5789867 w 12192000"/>
              <a:gd name="connsiteY155" fmla="*/ 150304 h 4939827"/>
              <a:gd name="connsiteX156" fmla="*/ 5825953 w 12192000"/>
              <a:gd name="connsiteY156" fmla="*/ 147907 h 4939827"/>
              <a:gd name="connsiteX157" fmla="*/ 5856168 w 12192000"/>
              <a:gd name="connsiteY157" fmla="*/ 158719 h 4939827"/>
              <a:gd name="connsiteX158" fmla="*/ 5862476 w 12192000"/>
              <a:gd name="connsiteY158" fmla="*/ 172447 h 4939827"/>
              <a:gd name="connsiteX159" fmla="*/ 5882195 w 12192000"/>
              <a:gd name="connsiteY159" fmla="*/ 173195 h 4939827"/>
              <a:gd name="connsiteX160" fmla="*/ 5887271 w 12192000"/>
              <a:gd name="connsiteY160" fmla="*/ 176084 h 4939827"/>
              <a:gd name="connsiteX161" fmla="*/ 5916552 w 12192000"/>
              <a:gd name="connsiteY161" fmla="*/ 189955 h 4939827"/>
              <a:gd name="connsiteX162" fmla="*/ 5983240 w 12192000"/>
              <a:gd name="connsiteY162" fmla="*/ 152755 h 4939827"/>
              <a:gd name="connsiteX163" fmla="*/ 6152287 w 12192000"/>
              <a:gd name="connsiteY163" fmla="*/ 116736 h 4939827"/>
              <a:gd name="connsiteX164" fmla="*/ 6415830 w 12192000"/>
              <a:gd name="connsiteY164" fmla="*/ 136006 h 4939827"/>
              <a:gd name="connsiteX165" fmla="*/ 6756965 w 12192000"/>
              <a:gd name="connsiteY165" fmla="*/ 57636 h 4939827"/>
              <a:gd name="connsiteX166" fmla="*/ 6965101 w 12192000"/>
              <a:gd name="connsiteY166" fmla="*/ 25718 h 4939827"/>
              <a:gd name="connsiteX167" fmla="*/ 6986370 w 12192000"/>
              <a:gd name="connsiteY167" fmla="*/ 12659 h 4939827"/>
              <a:gd name="connsiteX168" fmla="*/ 6989536 w 12192000"/>
              <a:gd name="connsiteY168" fmla="*/ 14528 h 4939827"/>
              <a:gd name="connsiteX169" fmla="*/ 7015933 w 12192000"/>
              <a:gd name="connsiteY169" fmla="*/ 9653 h 4939827"/>
              <a:gd name="connsiteX170" fmla="*/ 7020592 w 12192000"/>
              <a:gd name="connsiteY170" fmla="*/ 1651 h 4939827"/>
              <a:gd name="connsiteX171" fmla="*/ 7025905 w 12192000"/>
              <a:gd name="connsiteY17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43464 w 12192000"/>
              <a:gd name="connsiteY12" fmla="*/ 68367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812225 w 12192000"/>
              <a:gd name="connsiteY135" fmla="*/ 189020 h 4939827"/>
              <a:gd name="connsiteX136" fmla="*/ 3864537 w 12192000"/>
              <a:gd name="connsiteY136" fmla="*/ 200742 h 4939827"/>
              <a:gd name="connsiteX137" fmla="*/ 4028476 w 12192000"/>
              <a:gd name="connsiteY137" fmla="*/ 223679 h 4939827"/>
              <a:gd name="connsiteX138" fmla="*/ 4191582 w 12192000"/>
              <a:gd name="connsiteY138" fmla="*/ 238952 h 4939827"/>
              <a:gd name="connsiteX139" fmla="*/ 4251024 w 12192000"/>
              <a:gd name="connsiteY139" fmla="*/ 240874 h 4939827"/>
              <a:gd name="connsiteX140" fmla="*/ 4355275 w 12192000"/>
              <a:gd name="connsiteY140" fmla="*/ 260205 h 4939827"/>
              <a:gd name="connsiteX141" fmla="*/ 4423807 w 12192000"/>
              <a:gd name="connsiteY141" fmla="*/ 270366 h 4939827"/>
              <a:gd name="connsiteX142" fmla="*/ 4558432 w 12192000"/>
              <a:gd name="connsiteY142" fmla="*/ 269194 h 4939827"/>
              <a:gd name="connsiteX143" fmla="*/ 4635061 w 12192000"/>
              <a:gd name="connsiteY143" fmla="*/ 280682 h 4939827"/>
              <a:gd name="connsiteX144" fmla="*/ 4807427 w 12192000"/>
              <a:gd name="connsiteY144" fmla="*/ 276835 h 4939827"/>
              <a:gd name="connsiteX145" fmla="*/ 5028933 w 12192000"/>
              <a:gd name="connsiteY145" fmla="*/ 183887 h 4939827"/>
              <a:gd name="connsiteX146" fmla="*/ 5093642 w 12192000"/>
              <a:gd name="connsiteY146" fmla="*/ 177214 h 4939827"/>
              <a:gd name="connsiteX147" fmla="*/ 5102642 w 12192000"/>
              <a:gd name="connsiteY147" fmla="*/ 186816 h 4939827"/>
              <a:gd name="connsiteX148" fmla="*/ 5193590 w 12192000"/>
              <a:gd name="connsiteY148" fmla="*/ 136361 h 4939827"/>
              <a:gd name="connsiteX149" fmla="*/ 5323922 w 12192000"/>
              <a:gd name="connsiteY149" fmla="*/ 146332 h 4939827"/>
              <a:gd name="connsiteX150" fmla="*/ 5421860 w 12192000"/>
              <a:gd name="connsiteY150" fmla="*/ 167298 h 4939827"/>
              <a:gd name="connsiteX151" fmla="*/ 5476948 w 12192000"/>
              <a:gd name="connsiteY151" fmla="*/ 173249 h 4939827"/>
              <a:gd name="connsiteX152" fmla="*/ 5516842 w 12192000"/>
              <a:gd name="connsiteY152" fmla="*/ 184018 h 4939827"/>
              <a:gd name="connsiteX153" fmla="*/ 5619415 w 12192000"/>
              <a:gd name="connsiteY153" fmla="*/ 176781 h 4939827"/>
              <a:gd name="connsiteX154" fmla="*/ 5789867 w 12192000"/>
              <a:gd name="connsiteY154" fmla="*/ 150304 h 4939827"/>
              <a:gd name="connsiteX155" fmla="*/ 5825953 w 12192000"/>
              <a:gd name="connsiteY155" fmla="*/ 147907 h 4939827"/>
              <a:gd name="connsiteX156" fmla="*/ 5856168 w 12192000"/>
              <a:gd name="connsiteY156" fmla="*/ 158719 h 4939827"/>
              <a:gd name="connsiteX157" fmla="*/ 5862476 w 12192000"/>
              <a:gd name="connsiteY157" fmla="*/ 172447 h 4939827"/>
              <a:gd name="connsiteX158" fmla="*/ 5882195 w 12192000"/>
              <a:gd name="connsiteY158" fmla="*/ 173195 h 4939827"/>
              <a:gd name="connsiteX159" fmla="*/ 5887271 w 12192000"/>
              <a:gd name="connsiteY159" fmla="*/ 176084 h 4939827"/>
              <a:gd name="connsiteX160" fmla="*/ 5916552 w 12192000"/>
              <a:gd name="connsiteY160" fmla="*/ 189955 h 4939827"/>
              <a:gd name="connsiteX161" fmla="*/ 5983240 w 12192000"/>
              <a:gd name="connsiteY161" fmla="*/ 152755 h 4939827"/>
              <a:gd name="connsiteX162" fmla="*/ 6152287 w 12192000"/>
              <a:gd name="connsiteY162" fmla="*/ 116736 h 4939827"/>
              <a:gd name="connsiteX163" fmla="*/ 6415830 w 12192000"/>
              <a:gd name="connsiteY163" fmla="*/ 136006 h 4939827"/>
              <a:gd name="connsiteX164" fmla="*/ 6756965 w 12192000"/>
              <a:gd name="connsiteY164" fmla="*/ 57636 h 4939827"/>
              <a:gd name="connsiteX165" fmla="*/ 6965101 w 12192000"/>
              <a:gd name="connsiteY165" fmla="*/ 25718 h 4939827"/>
              <a:gd name="connsiteX166" fmla="*/ 6986370 w 12192000"/>
              <a:gd name="connsiteY166" fmla="*/ 12659 h 4939827"/>
              <a:gd name="connsiteX167" fmla="*/ 6989536 w 12192000"/>
              <a:gd name="connsiteY167" fmla="*/ 14528 h 4939827"/>
              <a:gd name="connsiteX168" fmla="*/ 7015933 w 12192000"/>
              <a:gd name="connsiteY168" fmla="*/ 9653 h 4939827"/>
              <a:gd name="connsiteX169" fmla="*/ 7020592 w 12192000"/>
              <a:gd name="connsiteY169" fmla="*/ 1651 h 4939827"/>
              <a:gd name="connsiteX170" fmla="*/ 7025905 w 12192000"/>
              <a:gd name="connsiteY170"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812225 w 12192000"/>
              <a:gd name="connsiteY135" fmla="*/ 189020 h 4939827"/>
              <a:gd name="connsiteX136" fmla="*/ 3864537 w 12192000"/>
              <a:gd name="connsiteY136" fmla="*/ 200742 h 4939827"/>
              <a:gd name="connsiteX137" fmla="*/ 4028476 w 12192000"/>
              <a:gd name="connsiteY137" fmla="*/ 223679 h 4939827"/>
              <a:gd name="connsiteX138" fmla="*/ 4191582 w 12192000"/>
              <a:gd name="connsiteY138" fmla="*/ 238952 h 4939827"/>
              <a:gd name="connsiteX139" fmla="*/ 4251024 w 12192000"/>
              <a:gd name="connsiteY139" fmla="*/ 240874 h 4939827"/>
              <a:gd name="connsiteX140" fmla="*/ 4355275 w 12192000"/>
              <a:gd name="connsiteY140" fmla="*/ 260205 h 4939827"/>
              <a:gd name="connsiteX141" fmla="*/ 4423807 w 12192000"/>
              <a:gd name="connsiteY141" fmla="*/ 270366 h 4939827"/>
              <a:gd name="connsiteX142" fmla="*/ 4558432 w 12192000"/>
              <a:gd name="connsiteY142" fmla="*/ 269194 h 4939827"/>
              <a:gd name="connsiteX143" fmla="*/ 4635061 w 12192000"/>
              <a:gd name="connsiteY143" fmla="*/ 280682 h 4939827"/>
              <a:gd name="connsiteX144" fmla="*/ 4807427 w 12192000"/>
              <a:gd name="connsiteY144" fmla="*/ 276835 h 4939827"/>
              <a:gd name="connsiteX145" fmla="*/ 5028933 w 12192000"/>
              <a:gd name="connsiteY145" fmla="*/ 183887 h 4939827"/>
              <a:gd name="connsiteX146" fmla="*/ 5093642 w 12192000"/>
              <a:gd name="connsiteY146" fmla="*/ 177214 h 4939827"/>
              <a:gd name="connsiteX147" fmla="*/ 5102642 w 12192000"/>
              <a:gd name="connsiteY147" fmla="*/ 186816 h 4939827"/>
              <a:gd name="connsiteX148" fmla="*/ 5193590 w 12192000"/>
              <a:gd name="connsiteY148" fmla="*/ 136361 h 4939827"/>
              <a:gd name="connsiteX149" fmla="*/ 5323922 w 12192000"/>
              <a:gd name="connsiteY149" fmla="*/ 146332 h 4939827"/>
              <a:gd name="connsiteX150" fmla="*/ 5421860 w 12192000"/>
              <a:gd name="connsiteY150" fmla="*/ 167298 h 4939827"/>
              <a:gd name="connsiteX151" fmla="*/ 5476948 w 12192000"/>
              <a:gd name="connsiteY151" fmla="*/ 173249 h 4939827"/>
              <a:gd name="connsiteX152" fmla="*/ 5516842 w 12192000"/>
              <a:gd name="connsiteY152" fmla="*/ 184018 h 4939827"/>
              <a:gd name="connsiteX153" fmla="*/ 5619415 w 12192000"/>
              <a:gd name="connsiteY153" fmla="*/ 176781 h 4939827"/>
              <a:gd name="connsiteX154" fmla="*/ 5789867 w 12192000"/>
              <a:gd name="connsiteY154" fmla="*/ 150304 h 4939827"/>
              <a:gd name="connsiteX155" fmla="*/ 5825953 w 12192000"/>
              <a:gd name="connsiteY155" fmla="*/ 147907 h 4939827"/>
              <a:gd name="connsiteX156" fmla="*/ 5856168 w 12192000"/>
              <a:gd name="connsiteY156" fmla="*/ 158719 h 4939827"/>
              <a:gd name="connsiteX157" fmla="*/ 5862476 w 12192000"/>
              <a:gd name="connsiteY157" fmla="*/ 172447 h 4939827"/>
              <a:gd name="connsiteX158" fmla="*/ 5882195 w 12192000"/>
              <a:gd name="connsiteY158" fmla="*/ 173195 h 4939827"/>
              <a:gd name="connsiteX159" fmla="*/ 5887271 w 12192000"/>
              <a:gd name="connsiteY159" fmla="*/ 176084 h 4939827"/>
              <a:gd name="connsiteX160" fmla="*/ 5916552 w 12192000"/>
              <a:gd name="connsiteY160" fmla="*/ 189955 h 4939827"/>
              <a:gd name="connsiteX161" fmla="*/ 5983240 w 12192000"/>
              <a:gd name="connsiteY161" fmla="*/ 152755 h 4939827"/>
              <a:gd name="connsiteX162" fmla="*/ 6152287 w 12192000"/>
              <a:gd name="connsiteY162" fmla="*/ 116736 h 4939827"/>
              <a:gd name="connsiteX163" fmla="*/ 6415830 w 12192000"/>
              <a:gd name="connsiteY163" fmla="*/ 136006 h 4939827"/>
              <a:gd name="connsiteX164" fmla="*/ 6756965 w 12192000"/>
              <a:gd name="connsiteY164" fmla="*/ 57636 h 4939827"/>
              <a:gd name="connsiteX165" fmla="*/ 6965101 w 12192000"/>
              <a:gd name="connsiteY165" fmla="*/ 25718 h 4939827"/>
              <a:gd name="connsiteX166" fmla="*/ 6986370 w 12192000"/>
              <a:gd name="connsiteY166" fmla="*/ 12659 h 4939827"/>
              <a:gd name="connsiteX167" fmla="*/ 6989536 w 12192000"/>
              <a:gd name="connsiteY167" fmla="*/ 14528 h 4939827"/>
              <a:gd name="connsiteX168" fmla="*/ 7015933 w 12192000"/>
              <a:gd name="connsiteY168" fmla="*/ 9653 h 4939827"/>
              <a:gd name="connsiteX169" fmla="*/ 7020592 w 12192000"/>
              <a:gd name="connsiteY169" fmla="*/ 1651 h 4939827"/>
              <a:gd name="connsiteX170" fmla="*/ 7025905 w 12192000"/>
              <a:gd name="connsiteY170"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812225 w 12192000"/>
              <a:gd name="connsiteY135" fmla="*/ 189020 h 4939827"/>
              <a:gd name="connsiteX136" fmla="*/ 3864537 w 12192000"/>
              <a:gd name="connsiteY136" fmla="*/ 200742 h 4939827"/>
              <a:gd name="connsiteX137" fmla="*/ 4028476 w 12192000"/>
              <a:gd name="connsiteY137" fmla="*/ 223679 h 4939827"/>
              <a:gd name="connsiteX138" fmla="*/ 4191582 w 12192000"/>
              <a:gd name="connsiteY138" fmla="*/ 238952 h 4939827"/>
              <a:gd name="connsiteX139" fmla="*/ 4251024 w 12192000"/>
              <a:gd name="connsiteY139" fmla="*/ 240874 h 4939827"/>
              <a:gd name="connsiteX140" fmla="*/ 4355275 w 12192000"/>
              <a:gd name="connsiteY140" fmla="*/ 260205 h 4939827"/>
              <a:gd name="connsiteX141" fmla="*/ 4423807 w 12192000"/>
              <a:gd name="connsiteY141" fmla="*/ 270366 h 4939827"/>
              <a:gd name="connsiteX142" fmla="*/ 4558432 w 12192000"/>
              <a:gd name="connsiteY142" fmla="*/ 269194 h 4939827"/>
              <a:gd name="connsiteX143" fmla="*/ 4635061 w 12192000"/>
              <a:gd name="connsiteY143" fmla="*/ 280682 h 4939827"/>
              <a:gd name="connsiteX144" fmla="*/ 4807427 w 12192000"/>
              <a:gd name="connsiteY144" fmla="*/ 276835 h 4939827"/>
              <a:gd name="connsiteX145" fmla="*/ 5028933 w 12192000"/>
              <a:gd name="connsiteY145" fmla="*/ 183887 h 4939827"/>
              <a:gd name="connsiteX146" fmla="*/ 5093642 w 12192000"/>
              <a:gd name="connsiteY146" fmla="*/ 177214 h 4939827"/>
              <a:gd name="connsiteX147" fmla="*/ 5102642 w 12192000"/>
              <a:gd name="connsiteY147" fmla="*/ 186816 h 4939827"/>
              <a:gd name="connsiteX148" fmla="*/ 5193590 w 12192000"/>
              <a:gd name="connsiteY148" fmla="*/ 136361 h 4939827"/>
              <a:gd name="connsiteX149" fmla="*/ 5323922 w 12192000"/>
              <a:gd name="connsiteY149" fmla="*/ 146332 h 4939827"/>
              <a:gd name="connsiteX150" fmla="*/ 5421860 w 12192000"/>
              <a:gd name="connsiteY150" fmla="*/ 167298 h 4939827"/>
              <a:gd name="connsiteX151" fmla="*/ 5476948 w 12192000"/>
              <a:gd name="connsiteY151" fmla="*/ 173249 h 4939827"/>
              <a:gd name="connsiteX152" fmla="*/ 5516842 w 12192000"/>
              <a:gd name="connsiteY152" fmla="*/ 184018 h 4939827"/>
              <a:gd name="connsiteX153" fmla="*/ 5619415 w 12192000"/>
              <a:gd name="connsiteY153" fmla="*/ 176781 h 4939827"/>
              <a:gd name="connsiteX154" fmla="*/ 5789867 w 12192000"/>
              <a:gd name="connsiteY154" fmla="*/ 150304 h 4939827"/>
              <a:gd name="connsiteX155" fmla="*/ 5825953 w 12192000"/>
              <a:gd name="connsiteY155" fmla="*/ 147907 h 4939827"/>
              <a:gd name="connsiteX156" fmla="*/ 5856168 w 12192000"/>
              <a:gd name="connsiteY156" fmla="*/ 158719 h 4939827"/>
              <a:gd name="connsiteX157" fmla="*/ 5862476 w 12192000"/>
              <a:gd name="connsiteY157" fmla="*/ 172447 h 4939827"/>
              <a:gd name="connsiteX158" fmla="*/ 5882195 w 12192000"/>
              <a:gd name="connsiteY158" fmla="*/ 173195 h 4939827"/>
              <a:gd name="connsiteX159" fmla="*/ 5887271 w 12192000"/>
              <a:gd name="connsiteY159" fmla="*/ 176084 h 4939827"/>
              <a:gd name="connsiteX160" fmla="*/ 5916552 w 12192000"/>
              <a:gd name="connsiteY160" fmla="*/ 189955 h 4939827"/>
              <a:gd name="connsiteX161" fmla="*/ 5983240 w 12192000"/>
              <a:gd name="connsiteY161" fmla="*/ 152755 h 4939827"/>
              <a:gd name="connsiteX162" fmla="*/ 6152287 w 12192000"/>
              <a:gd name="connsiteY162" fmla="*/ 116736 h 4939827"/>
              <a:gd name="connsiteX163" fmla="*/ 6415830 w 12192000"/>
              <a:gd name="connsiteY163" fmla="*/ 136006 h 4939827"/>
              <a:gd name="connsiteX164" fmla="*/ 6756965 w 12192000"/>
              <a:gd name="connsiteY164" fmla="*/ 57636 h 4939827"/>
              <a:gd name="connsiteX165" fmla="*/ 6819400 w 12192000"/>
              <a:gd name="connsiteY165" fmla="*/ 30742 h 4939827"/>
              <a:gd name="connsiteX166" fmla="*/ 6986370 w 12192000"/>
              <a:gd name="connsiteY166" fmla="*/ 12659 h 4939827"/>
              <a:gd name="connsiteX167" fmla="*/ 6989536 w 12192000"/>
              <a:gd name="connsiteY167" fmla="*/ 14528 h 4939827"/>
              <a:gd name="connsiteX168" fmla="*/ 7015933 w 12192000"/>
              <a:gd name="connsiteY168" fmla="*/ 9653 h 4939827"/>
              <a:gd name="connsiteX169" fmla="*/ 7020592 w 12192000"/>
              <a:gd name="connsiteY169" fmla="*/ 1651 h 4939827"/>
              <a:gd name="connsiteX170" fmla="*/ 7025905 w 12192000"/>
              <a:gd name="connsiteY170"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812225 w 12192000"/>
              <a:gd name="connsiteY135" fmla="*/ 189020 h 4939827"/>
              <a:gd name="connsiteX136" fmla="*/ 3864537 w 12192000"/>
              <a:gd name="connsiteY136" fmla="*/ 200742 h 4939827"/>
              <a:gd name="connsiteX137" fmla="*/ 4028476 w 12192000"/>
              <a:gd name="connsiteY137" fmla="*/ 223679 h 4939827"/>
              <a:gd name="connsiteX138" fmla="*/ 4191582 w 12192000"/>
              <a:gd name="connsiteY138" fmla="*/ 238952 h 4939827"/>
              <a:gd name="connsiteX139" fmla="*/ 4251024 w 12192000"/>
              <a:gd name="connsiteY139" fmla="*/ 240874 h 4939827"/>
              <a:gd name="connsiteX140" fmla="*/ 4355275 w 12192000"/>
              <a:gd name="connsiteY140" fmla="*/ 260205 h 4939827"/>
              <a:gd name="connsiteX141" fmla="*/ 4423807 w 12192000"/>
              <a:gd name="connsiteY141" fmla="*/ 270366 h 4939827"/>
              <a:gd name="connsiteX142" fmla="*/ 4558432 w 12192000"/>
              <a:gd name="connsiteY142" fmla="*/ 269194 h 4939827"/>
              <a:gd name="connsiteX143" fmla="*/ 4635061 w 12192000"/>
              <a:gd name="connsiteY143" fmla="*/ 280682 h 4939827"/>
              <a:gd name="connsiteX144" fmla="*/ 4807427 w 12192000"/>
              <a:gd name="connsiteY144" fmla="*/ 276835 h 4939827"/>
              <a:gd name="connsiteX145" fmla="*/ 5028933 w 12192000"/>
              <a:gd name="connsiteY145" fmla="*/ 183887 h 4939827"/>
              <a:gd name="connsiteX146" fmla="*/ 5093642 w 12192000"/>
              <a:gd name="connsiteY146" fmla="*/ 177214 h 4939827"/>
              <a:gd name="connsiteX147" fmla="*/ 5102642 w 12192000"/>
              <a:gd name="connsiteY147" fmla="*/ 186816 h 4939827"/>
              <a:gd name="connsiteX148" fmla="*/ 5193590 w 12192000"/>
              <a:gd name="connsiteY148" fmla="*/ 136361 h 4939827"/>
              <a:gd name="connsiteX149" fmla="*/ 5323922 w 12192000"/>
              <a:gd name="connsiteY149" fmla="*/ 146332 h 4939827"/>
              <a:gd name="connsiteX150" fmla="*/ 5421860 w 12192000"/>
              <a:gd name="connsiteY150" fmla="*/ 167298 h 4939827"/>
              <a:gd name="connsiteX151" fmla="*/ 5476948 w 12192000"/>
              <a:gd name="connsiteY151" fmla="*/ 173249 h 4939827"/>
              <a:gd name="connsiteX152" fmla="*/ 5516842 w 12192000"/>
              <a:gd name="connsiteY152" fmla="*/ 184018 h 4939827"/>
              <a:gd name="connsiteX153" fmla="*/ 5619415 w 12192000"/>
              <a:gd name="connsiteY153" fmla="*/ 176781 h 4939827"/>
              <a:gd name="connsiteX154" fmla="*/ 5789867 w 12192000"/>
              <a:gd name="connsiteY154" fmla="*/ 150304 h 4939827"/>
              <a:gd name="connsiteX155" fmla="*/ 5825953 w 12192000"/>
              <a:gd name="connsiteY155" fmla="*/ 147907 h 4939827"/>
              <a:gd name="connsiteX156" fmla="*/ 5856168 w 12192000"/>
              <a:gd name="connsiteY156" fmla="*/ 158719 h 4939827"/>
              <a:gd name="connsiteX157" fmla="*/ 5862476 w 12192000"/>
              <a:gd name="connsiteY157" fmla="*/ 172447 h 4939827"/>
              <a:gd name="connsiteX158" fmla="*/ 5882195 w 12192000"/>
              <a:gd name="connsiteY158" fmla="*/ 173195 h 4939827"/>
              <a:gd name="connsiteX159" fmla="*/ 5887271 w 12192000"/>
              <a:gd name="connsiteY159" fmla="*/ 176084 h 4939827"/>
              <a:gd name="connsiteX160" fmla="*/ 5921577 w 12192000"/>
              <a:gd name="connsiteY160" fmla="*/ 169858 h 4939827"/>
              <a:gd name="connsiteX161" fmla="*/ 5983240 w 12192000"/>
              <a:gd name="connsiteY161" fmla="*/ 152755 h 4939827"/>
              <a:gd name="connsiteX162" fmla="*/ 6152287 w 12192000"/>
              <a:gd name="connsiteY162" fmla="*/ 116736 h 4939827"/>
              <a:gd name="connsiteX163" fmla="*/ 6415830 w 12192000"/>
              <a:gd name="connsiteY163" fmla="*/ 136006 h 4939827"/>
              <a:gd name="connsiteX164" fmla="*/ 6756965 w 12192000"/>
              <a:gd name="connsiteY164" fmla="*/ 57636 h 4939827"/>
              <a:gd name="connsiteX165" fmla="*/ 6819400 w 12192000"/>
              <a:gd name="connsiteY165" fmla="*/ 30742 h 4939827"/>
              <a:gd name="connsiteX166" fmla="*/ 6986370 w 12192000"/>
              <a:gd name="connsiteY166" fmla="*/ 12659 h 4939827"/>
              <a:gd name="connsiteX167" fmla="*/ 6989536 w 12192000"/>
              <a:gd name="connsiteY167" fmla="*/ 14528 h 4939827"/>
              <a:gd name="connsiteX168" fmla="*/ 7015933 w 12192000"/>
              <a:gd name="connsiteY168" fmla="*/ 9653 h 4939827"/>
              <a:gd name="connsiteX169" fmla="*/ 7020592 w 12192000"/>
              <a:gd name="connsiteY169" fmla="*/ 1651 h 4939827"/>
              <a:gd name="connsiteX170" fmla="*/ 7025905 w 12192000"/>
              <a:gd name="connsiteY170"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812225 w 12192000"/>
              <a:gd name="connsiteY135" fmla="*/ 189020 h 4939827"/>
              <a:gd name="connsiteX136" fmla="*/ 3864537 w 12192000"/>
              <a:gd name="connsiteY136" fmla="*/ 200742 h 4939827"/>
              <a:gd name="connsiteX137" fmla="*/ 4028476 w 12192000"/>
              <a:gd name="connsiteY137" fmla="*/ 223679 h 4939827"/>
              <a:gd name="connsiteX138" fmla="*/ 4191582 w 12192000"/>
              <a:gd name="connsiteY138" fmla="*/ 238952 h 4939827"/>
              <a:gd name="connsiteX139" fmla="*/ 4251024 w 12192000"/>
              <a:gd name="connsiteY139" fmla="*/ 240874 h 4939827"/>
              <a:gd name="connsiteX140" fmla="*/ 4355275 w 12192000"/>
              <a:gd name="connsiteY140" fmla="*/ 260205 h 4939827"/>
              <a:gd name="connsiteX141" fmla="*/ 4423807 w 12192000"/>
              <a:gd name="connsiteY141" fmla="*/ 270366 h 4939827"/>
              <a:gd name="connsiteX142" fmla="*/ 4558432 w 12192000"/>
              <a:gd name="connsiteY142" fmla="*/ 269194 h 4939827"/>
              <a:gd name="connsiteX143" fmla="*/ 4635061 w 12192000"/>
              <a:gd name="connsiteY143" fmla="*/ 280682 h 4939827"/>
              <a:gd name="connsiteX144" fmla="*/ 4807427 w 12192000"/>
              <a:gd name="connsiteY144" fmla="*/ 276835 h 4939827"/>
              <a:gd name="connsiteX145" fmla="*/ 5028933 w 12192000"/>
              <a:gd name="connsiteY145" fmla="*/ 183887 h 4939827"/>
              <a:gd name="connsiteX146" fmla="*/ 5093642 w 12192000"/>
              <a:gd name="connsiteY146" fmla="*/ 177214 h 4939827"/>
              <a:gd name="connsiteX147" fmla="*/ 5102642 w 12192000"/>
              <a:gd name="connsiteY147" fmla="*/ 186816 h 4939827"/>
              <a:gd name="connsiteX148" fmla="*/ 5193590 w 12192000"/>
              <a:gd name="connsiteY148" fmla="*/ 156458 h 4939827"/>
              <a:gd name="connsiteX149" fmla="*/ 5323922 w 12192000"/>
              <a:gd name="connsiteY149" fmla="*/ 146332 h 4939827"/>
              <a:gd name="connsiteX150" fmla="*/ 5421860 w 12192000"/>
              <a:gd name="connsiteY150" fmla="*/ 167298 h 4939827"/>
              <a:gd name="connsiteX151" fmla="*/ 5476948 w 12192000"/>
              <a:gd name="connsiteY151" fmla="*/ 173249 h 4939827"/>
              <a:gd name="connsiteX152" fmla="*/ 5516842 w 12192000"/>
              <a:gd name="connsiteY152" fmla="*/ 184018 h 4939827"/>
              <a:gd name="connsiteX153" fmla="*/ 5619415 w 12192000"/>
              <a:gd name="connsiteY153" fmla="*/ 176781 h 4939827"/>
              <a:gd name="connsiteX154" fmla="*/ 5789867 w 12192000"/>
              <a:gd name="connsiteY154" fmla="*/ 150304 h 4939827"/>
              <a:gd name="connsiteX155" fmla="*/ 5825953 w 12192000"/>
              <a:gd name="connsiteY155" fmla="*/ 147907 h 4939827"/>
              <a:gd name="connsiteX156" fmla="*/ 5856168 w 12192000"/>
              <a:gd name="connsiteY156" fmla="*/ 158719 h 4939827"/>
              <a:gd name="connsiteX157" fmla="*/ 5862476 w 12192000"/>
              <a:gd name="connsiteY157" fmla="*/ 172447 h 4939827"/>
              <a:gd name="connsiteX158" fmla="*/ 5882195 w 12192000"/>
              <a:gd name="connsiteY158" fmla="*/ 173195 h 4939827"/>
              <a:gd name="connsiteX159" fmla="*/ 5887271 w 12192000"/>
              <a:gd name="connsiteY159" fmla="*/ 176084 h 4939827"/>
              <a:gd name="connsiteX160" fmla="*/ 5921577 w 12192000"/>
              <a:gd name="connsiteY160" fmla="*/ 169858 h 4939827"/>
              <a:gd name="connsiteX161" fmla="*/ 5983240 w 12192000"/>
              <a:gd name="connsiteY161" fmla="*/ 152755 h 4939827"/>
              <a:gd name="connsiteX162" fmla="*/ 6152287 w 12192000"/>
              <a:gd name="connsiteY162" fmla="*/ 116736 h 4939827"/>
              <a:gd name="connsiteX163" fmla="*/ 6415830 w 12192000"/>
              <a:gd name="connsiteY163" fmla="*/ 136006 h 4939827"/>
              <a:gd name="connsiteX164" fmla="*/ 6756965 w 12192000"/>
              <a:gd name="connsiteY164" fmla="*/ 57636 h 4939827"/>
              <a:gd name="connsiteX165" fmla="*/ 6819400 w 12192000"/>
              <a:gd name="connsiteY165" fmla="*/ 30742 h 4939827"/>
              <a:gd name="connsiteX166" fmla="*/ 6986370 w 12192000"/>
              <a:gd name="connsiteY166" fmla="*/ 12659 h 4939827"/>
              <a:gd name="connsiteX167" fmla="*/ 6989536 w 12192000"/>
              <a:gd name="connsiteY167" fmla="*/ 14528 h 4939827"/>
              <a:gd name="connsiteX168" fmla="*/ 7015933 w 12192000"/>
              <a:gd name="connsiteY168" fmla="*/ 9653 h 4939827"/>
              <a:gd name="connsiteX169" fmla="*/ 7020592 w 12192000"/>
              <a:gd name="connsiteY169" fmla="*/ 1651 h 4939827"/>
              <a:gd name="connsiteX170" fmla="*/ 7025905 w 12192000"/>
              <a:gd name="connsiteY170"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812225 w 12192000"/>
              <a:gd name="connsiteY135" fmla="*/ 189020 h 4939827"/>
              <a:gd name="connsiteX136" fmla="*/ 4028476 w 12192000"/>
              <a:gd name="connsiteY136" fmla="*/ 223679 h 4939827"/>
              <a:gd name="connsiteX137" fmla="*/ 4191582 w 12192000"/>
              <a:gd name="connsiteY137" fmla="*/ 238952 h 4939827"/>
              <a:gd name="connsiteX138" fmla="*/ 4251024 w 12192000"/>
              <a:gd name="connsiteY138" fmla="*/ 240874 h 4939827"/>
              <a:gd name="connsiteX139" fmla="*/ 4355275 w 12192000"/>
              <a:gd name="connsiteY139" fmla="*/ 260205 h 4939827"/>
              <a:gd name="connsiteX140" fmla="*/ 4423807 w 12192000"/>
              <a:gd name="connsiteY140" fmla="*/ 270366 h 4939827"/>
              <a:gd name="connsiteX141" fmla="*/ 4558432 w 12192000"/>
              <a:gd name="connsiteY141" fmla="*/ 269194 h 4939827"/>
              <a:gd name="connsiteX142" fmla="*/ 4635061 w 12192000"/>
              <a:gd name="connsiteY142" fmla="*/ 280682 h 4939827"/>
              <a:gd name="connsiteX143" fmla="*/ 4807427 w 12192000"/>
              <a:gd name="connsiteY143" fmla="*/ 276835 h 4939827"/>
              <a:gd name="connsiteX144" fmla="*/ 5028933 w 12192000"/>
              <a:gd name="connsiteY144" fmla="*/ 183887 h 4939827"/>
              <a:gd name="connsiteX145" fmla="*/ 5093642 w 12192000"/>
              <a:gd name="connsiteY145" fmla="*/ 177214 h 4939827"/>
              <a:gd name="connsiteX146" fmla="*/ 5102642 w 12192000"/>
              <a:gd name="connsiteY146" fmla="*/ 186816 h 4939827"/>
              <a:gd name="connsiteX147" fmla="*/ 5193590 w 12192000"/>
              <a:gd name="connsiteY147" fmla="*/ 156458 h 4939827"/>
              <a:gd name="connsiteX148" fmla="*/ 5323922 w 12192000"/>
              <a:gd name="connsiteY148" fmla="*/ 146332 h 4939827"/>
              <a:gd name="connsiteX149" fmla="*/ 5421860 w 12192000"/>
              <a:gd name="connsiteY149" fmla="*/ 167298 h 4939827"/>
              <a:gd name="connsiteX150" fmla="*/ 5476948 w 12192000"/>
              <a:gd name="connsiteY150" fmla="*/ 173249 h 4939827"/>
              <a:gd name="connsiteX151" fmla="*/ 5516842 w 12192000"/>
              <a:gd name="connsiteY151" fmla="*/ 184018 h 4939827"/>
              <a:gd name="connsiteX152" fmla="*/ 5619415 w 12192000"/>
              <a:gd name="connsiteY152" fmla="*/ 176781 h 4939827"/>
              <a:gd name="connsiteX153" fmla="*/ 5789867 w 12192000"/>
              <a:gd name="connsiteY153" fmla="*/ 150304 h 4939827"/>
              <a:gd name="connsiteX154" fmla="*/ 5825953 w 12192000"/>
              <a:gd name="connsiteY154" fmla="*/ 147907 h 4939827"/>
              <a:gd name="connsiteX155" fmla="*/ 5856168 w 12192000"/>
              <a:gd name="connsiteY155" fmla="*/ 158719 h 4939827"/>
              <a:gd name="connsiteX156" fmla="*/ 5862476 w 12192000"/>
              <a:gd name="connsiteY156" fmla="*/ 172447 h 4939827"/>
              <a:gd name="connsiteX157" fmla="*/ 5882195 w 12192000"/>
              <a:gd name="connsiteY157" fmla="*/ 173195 h 4939827"/>
              <a:gd name="connsiteX158" fmla="*/ 5887271 w 12192000"/>
              <a:gd name="connsiteY158" fmla="*/ 176084 h 4939827"/>
              <a:gd name="connsiteX159" fmla="*/ 5921577 w 12192000"/>
              <a:gd name="connsiteY159" fmla="*/ 169858 h 4939827"/>
              <a:gd name="connsiteX160" fmla="*/ 5983240 w 12192000"/>
              <a:gd name="connsiteY160" fmla="*/ 152755 h 4939827"/>
              <a:gd name="connsiteX161" fmla="*/ 6152287 w 12192000"/>
              <a:gd name="connsiteY161" fmla="*/ 116736 h 4939827"/>
              <a:gd name="connsiteX162" fmla="*/ 6415830 w 12192000"/>
              <a:gd name="connsiteY162" fmla="*/ 136006 h 4939827"/>
              <a:gd name="connsiteX163" fmla="*/ 6756965 w 12192000"/>
              <a:gd name="connsiteY163" fmla="*/ 57636 h 4939827"/>
              <a:gd name="connsiteX164" fmla="*/ 6819400 w 12192000"/>
              <a:gd name="connsiteY164" fmla="*/ 30742 h 4939827"/>
              <a:gd name="connsiteX165" fmla="*/ 6986370 w 12192000"/>
              <a:gd name="connsiteY165" fmla="*/ 12659 h 4939827"/>
              <a:gd name="connsiteX166" fmla="*/ 6989536 w 12192000"/>
              <a:gd name="connsiteY166" fmla="*/ 14528 h 4939827"/>
              <a:gd name="connsiteX167" fmla="*/ 7015933 w 12192000"/>
              <a:gd name="connsiteY167" fmla="*/ 9653 h 4939827"/>
              <a:gd name="connsiteX168" fmla="*/ 7020592 w 12192000"/>
              <a:gd name="connsiteY168" fmla="*/ 1651 h 4939827"/>
              <a:gd name="connsiteX169" fmla="*/ 7025905 w 12192000"/>
              <a:gd name="connsiteY169"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24753 w 12192000"/>
              <a:gd name="connsiteY124" fmla="*/ 244380 h 4939827"/>
              <a:gd name="connsiteX125" fmla="*/ 3498001 w 12192000"/>
              <a:gd name="connsiteY125" fmla="*/ 231941 h 4939827"/>
              <a:gd name="connsiteX126" fmla="*/ 3561557 w 12192000"/>
              <a:gd name="connsiteY126" fmla="*/ 228095 h 4939827"/>
              <a:gd name="connsiteX127" fmla="*/ 3611920 w 12192000"/>
              <a:gd name="connsiteY127" fmla="*/ 218094 h 4939827"/>
              <a:gd name="connsiteX128" fmla="*/ 3620528 w 12192000"/>
              <a:gd name="connsiteY128" fmla="*/ 218788 h 4939827"/>
              <a:gd name="connsiteX129" fmla="*/ 3620766 w 12192000"/>
              <a:gd name="connsiteY129" fmla="*/ 218511 h 4939827"/>
              <a:gd name="connsiteX130" fmla="*/ 3629977 w 12192000"/>
              <a:gd name="connsiteY130" fmla="*/ 218664 h 4939827"/>
              <a:gd name="connsiteX131" fmla="*/ 3636217 w 12192000"/>
              <a:gd name="connsiteY131" fmla="*/ 220048 h 4939827"/>
              <a:gd name="connsiteX132" fmla="*/ 3709484 w 12192000"/>
              <a:gd name="connsiteY132" fmla="*/ 186927 h 4939827"/>
              <a:gd name="connsiteX133" fmla="*/ 3761342 w 12192000"/>
              <a:gd name="connsiteY133" fmla="*/ 177474 h 4939827"/>
              <a:gd name="connsiteX134" fmla="*/ 3799748 w 12192000"/>
              <a:gd name="connsiteY134" fmla="*/ 167154 h 4939827"/>
              <a:gd name="connsiteX135" fmla="*/ 3922756 w 12192000"/>
              <a:gd name="connsiteY135" fmla="*/ 194044 h 4939827"/>
              <a:gd name="connsiteX136" fmla="*/ 4028476 w 12192000"/>
              <a:gd name="connsiteY136" fmla="*/ 223679 h 4939827"/>
              <a:gd name="connsiteX137" fmla="*/ 4191582 w 12192000"/>
              <a:gd name="connsiteY137" fmla="*/ 238952 h 4939827"/>
              <a:gd name="connsiteX138" fmla="*/ 4251024 w 12192000"/>
              <a:gd name="connsiteY138" fmla="*/ 240874 h 4939827"/>
              <a:gd name="connsiteX139" fmla="*/ 4355275 w 12192000"/>
              <a:gd name="connsiteY139" fmla="*/ 260205 h 4939827"/>
              <a:gd name="connsiteX140" fmla="*/ 4423807 w 12192000"/>
              <a:gd name="connsiteY140" fmla="*/ 270366 h 4939827"/>
              <a:gd name="connsiteX141" fmla="*/ 4558432 w 12192000"/>
              <a:gd name="connsiteY141" fmla="*/ 269194 h 4939827"/>
              <a:gd name="connsiteX142" fmla="*/ 4635061 w 12192000"/>
              <a:gd name="connsiteY142" fmla="*/ 280682 h 4939827"/>
              <a:gd name="connsiteX143" fmla="*/ 4807427 w 12192000"/>
              <a:gd name="connsiteY143" fmla="*/ 276835 h 4939827"/>
              <a:gd name="connsiteX144" fmla="*/ 5028933 w 12192000"/>
              <a:gd name="connsiteY144" fmla="*/ 183887 h 4939827"/>
              <a:gd name="connsiteX145" fmla="*/ 5093642 w 12192000"/>
              <a:gd name="connsiteY145" fmla="*/ 177214 h 4939827"/>
              <a:gd name="connsiteX146" fmla="*/ 5102642 w 12192000"/>
              <a:gd name="connsiteY146" fmla="*/ 186816 h 4939827"/>
              <a:gd name="connsiteX147" fmla="*/ 5193590 w 12192000"/>
              <a:gd name="connsiteY147" fmla="*/ 156458 h 4939827"/>
              <a:gd name="connsiteX148" fmla="*/ 5323922 w 12192000"/>
              <a:gd name="connsiteY148" fmla="*/ 146332 h 4939827"/>
              <a:gd name="connsiteX149" fmla="*/ 5421860 w 12192000"/>
              <a:gd name="connsiteY149" fmla="*/ 167298 h 4939827"/>
              <a:gd name="connsiteX150" fmla="*/ 5476948 w 12192000"/>
              <a:gd name="connsiteY150" fmla="*/ 173249 h 4939827"/>
              <a:gd name="connsiteX151" fmla="*/ 5516842 w 12192000"/>
              <a:gd name="connsiteY151" fmla="*/ 184018 h 4939827"/>
              <a:gd name="connsiteX152" fmla="*/ 5619415 w 12192000"/>
              <a:gd name="connsiteY152" fmla="*/ 176781 h 4939827"/>
              <a:gd name="connsiteX153" fmla="*/ 5789867 w 12192000"/>
              <a:gd name="connsiteY153" fmla="*/ 150304 h 4939827"/>
              <a:gd name="connsiteX154" fmla="*/ 5825953 w 12192000"/>
              <a:gd name="connsiteY154" fmla="*/ 147907 h 4939827"/>
              <a:gd name="connsiteX155" fmla="*/ 5856168 w 12192000"/>
              <a:gd name="connsiteY155" fmla="*/ 158719 h 4939827"/>
              <a:gd name="connsiteX156" fmla="*/ 5862476 w 12192000"/>
              <a:gd name="connsiteY156" fmla="*/ 172447 h 4939827"/>
              <a:gd name="connsiteX157" fmla="*/ 5882195 w 12192000"/>
              <a:gd name="connsiteY157" fmla="*/ 173195 h 4939827"/>
              <a:gd name="connsiteX158" fmla="*/ 5887271 w 12192000"/>
              <a:gd name="connsiteY158" fmla="*/ 176084 h 4939827"/>
              <a:gd name="connsiteX159" fmla="*/ 5921577 w 12192000"/>
              <a:gd name="connsiteY159" fmla="*/ 169858 h 4939827"/>
              <a:gd name="connsiteX160" fmla="*/ 5983240 w 12192000"/>
              <a:gd name="connsiteY160" fmla="*/ 152755 h 4939827"/>
              <a:gd name="connsiteX161" fmla="*/ 6152287 w 12192000"/>
              <a:gd name="connsiteY161" fmla="*/ 116736 h 4939827"/>
              <a:gd name="connsiteX162" fmla="*/ 6415830 w 12192000"/>
              <a:gd name="connsiteY162" fmla="*/ 136006 h 4939827"/>
              <a:gd name="connsiteX163" fmla="*/ 6756965 w 12192000"/>
              <a:gd name="connsiteY163" fmla="*/ 57636 h 4939827"/>
              <a:gd name="connsiteX164" fmla="*/ 6819400 w 12192000"/>
              <a:gd name="connsiteY164" fmla="*/ 30742 h 4939827"/>
              <a:gd name="connsiteX165" fmla="*/ 6986370 w 12192000"/>
              <a:gd name="connsiteY165" fmla="*/ 12659 h 4939827"/>
              <a:gd name="connsiteX166" fmla="*/ 6989536 w 12192000"/>
              <a:gd name="connsiteY166" fmla="*/ 14528 h 4939827"/>
              <a:gd name="connsiteX167" fmla="*/ 7015933 w 12192000"/>
              <a:gd name="connsiteY167" fmla="*/ 9653 h 4939827"/>
              <a:gd name="connsiteX168" fmla="*/ 7020592 w 12192000"/>
              <a:gd name="connsiteY168" fmla="*/ 1651 h 4939827"/>
              <a:gd name="connsiteX169" fmla="*/ 7025905 w 12192000"/>
              <a:gd name="connsiteY169"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074187 w 12192000"/>
              <a:gd name="connsiteY116" fmla="*/ 243226 h 4939827"/>
              <a:gd name="connsiteX117" fmla="*/ 3103677 w 12192000"/>
              <a:gd name="connsiteY117" fmla="*/ 209527 h 4939827"/>
              <a:gd name="connsiteX118" fmla="*/ 3126759 w 12192000"/>
              <a:gd name="connsiteY118" fmla="*/ 211226 h 4939827"/>
              <a:gd name="connsiteX119" fmla="*/ 3164020 w 12192000"/>
              <a:gd name="connsiteY119" fmla="*/ 212779 h 4939827"/>
              <a:gd name="connsiteX120" fmla="*/ 3285019 w 12192000"/>
              <a:gd name="connsiteY120" fmla="*/ 220535 h 4939827"/>
              <a:gd name="connsiteX121" fmla="*/ 3365154 w 12192000"/>
              <a:gd name="connsiteY121" fmla="*/ 226416 h 4939827"/>
              <a:gd name="connsiteX122" fmla="*/ 3367507 w 12192000"/>
              <a:gd name="connsiteY122" fmla="*/ 225416 h 4939827"/>
              <a:gd name="connsiteX123" fmla="*/ 3387567 w 12192000"/>
              <a:gd name="connsiteY123" fmla="*/ 227103 h 4939827"/>
              <a:gd name="connsiteX124" fmla="*/ 3498001 w 12192000"/>
              <a:gd name="connsiteY124" fmla="*/ 231941 h 4939827"/>
              <a:gd name="connsiteX125" fmla="*/ 3561557 w 12192000"/>
              <a:gd name="connsiteY125" fmla="*/ 228095 h 4939827"/>
              <a:gd name="connsiteX126" fmla="*/ 3611920 w 12192000"/>
              <a:gd name="connsiteY126" fmla="*/ 218094 h 4939827"/>
              <a:gd name="connsiteX127" fmla="*/ 3620528 w 12192000"/>
              <a:gd name="connsiteY127" fmla="*/ 218788 h 4939827"/>
              <a:gd name="connsiteX128" fmla="*/ 3620766 w 12192000"/>
              <a:gd name="connsiteY128" fmla="*/ 218511 h 4939827"/>
              <a:gd name="connsiteX129" fmla="*/ 3629977 w 12192000"/>
              <a:gd name="connsiteY129" fmla="*/ 218664 h 4939827"/>
              <a:gd name="connsiteX130" fmla="*/ 3636217 w 12192000"/>
              <a:gd name="connsiteY130" fmla="*/ 220048 h 4939827"/>
              <a:gd name="connsiteX131" fmla="*/ 3709484 w 12192000"/>
              <a:gd name="connsiteY131" fmla="*/ 186927 h 4939827"/>
              <a:gd name="connsiteX132" fmla="*/ 3761342 w 12192000"/>
              <a:gd name="connsiteY132" fmla="*/ 177474 h 4939827"/>
              <a:gd name="connsiteX133" fmla="*/ 3799748 w 12192000"/>
              <a:gd name="connsiteY133" fmla="*/ 167154 h 4939827"/>
              <a:gd name="connsiteX134" fmla="*/ 3922756 w 12192000"/>
              <a:gd name="connsiteY134" fmla="*/ 194044 h 4939827"/>
              <a:gd name="connsiteX135" fmla="*/ 4028476 w 12192000"/>
              <a:gd name="connsiteY135" fmla="*/ 223679 h 4939827"/>
              <a:gd name="connsiteX136" fmla="*/ 4191582 w 12192000"/>
              <a:gd name="connsiteY136" fmla="*/ 238952 h 4939827"/>
              <a:gd name="connsiteX137" fmla="*/ 4251024 w 12192000"/>
              <a:gd name="connsiteY137" fmla="*/ 240874 h 4939827"/>
              <a:gd name="connsiteX138" fmla="*/ 4355275 w 12192000"/>
              <a:gd name="connsiteY138" fmla="*/ 260205 h 4939827"/>
              <a:gd name="connsiteX139" fmla="*/ 4423807 w 12192000"/>
              <a:gd name="connsiteY139" fmla="*/ 270366 h 4939827"/>
              <a:gd name="connsiteX140" fmla="*/ 4558432 w 12192000"/>
              <a:gd name="connsiteY140" fmla="*/ 269194 h 4939827"/>
              <a:gd name="connsiteX141" fmla="*/ 4635061 w 12192000"/>
              <a:gd name="connsiteY141" fmla="*/ 280682 h 4939827"/>
              <a:gd name="connsiteX142" fmla="*/ 4807427 w 12192000"/>
              <a:gd name="connsiteY142" fmla="*/ 276835 h 4939827"/>
              <a:gd name="connsiteX143" fmla="*/ 5028933 w 12192000"/>
              <a:gd name="connsiteY143" fmla="*/ 183887 h 4939827"/>
              <a:gd name="connsiteX144" fmla="*/ 5093642 w 12192000"/>
              <a:gd name="connsiteY144" fmla="*/ 177214 h 4939827"/>
              <a:gd name="connsiteX145" fmla="*/ 5102642 w 12192000"/>
              <a:gd name="connsiteY145" fmla="*/ 186816 h 4939827"/>
              <a:gd name="connsiteX146" fmla="*/ 5193590 w 12192000"/>
              <a:gd name="connsiteY146" fmla="*/ 156458 h 4939827"/>
              <a:gd name="connsiteX147" fmla="*/ 5323922 w 12192000"/>
              <a:gd name="connsiteY147" fmla="*/ 146332 h 4939827"/>
              <a:gd name="connsiteX148" fmla="*/ 5421860 w 12192000"/>
              <a:gd name="connsiteY148" fmla="*/ 167298 h 4939827"/>
              <a:gd name="connsiteX149" fmla="*/ 5476948 w 12192000"/>
              <a:gd name="connsiteY149" fmla="*/ 173249 h 4939827"/>
              <a:gd name="connsiteX150" fmla="*/ 5516842 w 12192000"/>
              <a:gd name="connsiteY150" fmla="*/ 184018 h 4939827"/>
              <a:gd name="connsiteX151" fmla="*/ 5619415 w 12192000"/>
              <a:gd name="connsiteY151" fmla="*/ 176781 h 4939827"/>
              <a:gd name="connsiteX152" fmla="*/ 5789867 w 12192000"/>
              <a:gd name="connsiteY152" fmla="*/ 150304 h 4939827"/>
              <a:gd name="connsiteX153" fmla="*/ 5825953 w 12192000"/>
              <a:gd name="connsiteY153" fmla="*/ 147907 h 4939827"/>
              <a:gd name="connsiteX154" fmla="*/ 5856168 w 12192000"/>
              <a:gd name="connsiteY154" fmla="*/ 158719 h 4939827"/>
              <a:gd name="connsiteX155" fmla="*/ 5862476 w 12192000"/>
              <a:gd name="connsiteY155" fmla="*/ 172447 h 4939827"/>
              <a:gd name="connsiteX156" fmla="*/ 5882195 w 12192000"/>
              <a:gd name="connsiteY156" fmla="*/ 173195 h 4939827"/>
              <a:gd name="connsiteX157" fmla="*/ 5887271 w 12192000"/>
              <a:gd name="connsiteY157" fmla="*/ 176084 h 4939827"/>
              <a:gd name="connsiteX158" fmla="*/ 5921577 w 12192000"/>
              <a:gd name="connsiteY158" fmla="*/ 169858 h 4939827"/>
              <a:gd name="connsiteX159" fmla="*/ 5983240 w 12192000"/>
              <a:gd name="connsiteY159" fmla="*/ 152755 h 4939827"/>
              <a:gd name="connsiteX160" fmla="*/ 6152287 w 12192000"/>
              <a:gd name="connsiteY160" fmla="*/ 116736 h 4939827"/>
              <a:gd name="connsiteX161" fmla="*/ 6415830 w 12192000"/>
              <a:gd name="connsiteY161" fmla="*/ 136006 h 4939827"/>
              <a:gd name="connsiteX162" fmla="*/ 6756965 w 12192000"/>
              <a:gd name="connsiteY162" fmla="*/ 57636 h 4939827"/>
              <a:gd name="connsiteX163" fmla="*/ 6819400 w 12192000"/>
              <a:gd name="connsiteY163" fmla="*/ 30742 h 4939827"/>
              <a:gd name="connsiteX164" fmla="*/ 6986370 w 12192000"/>
              <a:gd name="connsiteY164" fmla="*/ 12659 h 4939827"/>
              <a:gd name="connsiteX165" fmla="*/ 6989536 w 12192000"/>
              <a:gd name="connsiteY165" fmla="*/ 14528 h 4939827"/>
              <a:gd name="connsiteX166" fmla="*/ 7015933 w 12192000"/>
              <a:gd name="connsiteY166" fmla="*/ 9653 h 4939827"/>
              <a:gd name="connsiteX167" fmla="*/ 7020592 w 12192000"/>
              <a:gd name="connsiteY167" fmla="*/ 1651 h 4939827"/>
              <a:gd name="connsiteX168" fmla="*/ 7025905 w 12192000"/>
              <a:gd name="connsiteY168"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45916 w 12192000"/>
              <a:gd name="connsiteY115" fmla="*/ 261030 h 4939827"/>
              <a:gd name="connsiteX116" fmla="*/ 3103677 w 12192000"/>
              <a:gd name="connsiteY116" fmla="*/ 209527 h 4939827"/>
              <a:gd name="connsiteX117" fmla="*/ 3126759 w 12192000"/>
              <a:gd name="connsiteY117" fmla="*/ 211226 h 4939827"/>
              <a:gd name="connsiteX118" fmla="*/ 3164020 w 12192000"/>
              <a:gd name="connsiteY118" fmla="*/ 212779 h 4939827"/>
              <a:gd name="connsiteX119" fmla="*/ 3285019 w 12192000"/>
              <a:gd name="connsiteY119" fmla="*/ 220535 h 4939827"/>
              <a:gd name="connsiteX120" fmla="*/ 3365154 w 12192000"/>
              <a:gd name="connsiteY120" fmla="*/ 226416 h 4939827"/>
              <a:gd name="connsiteX121" fmla="*/ 3367507 w 12192000"/>
              <a:gd name="connsiteY121" fmla="*/ 225416 h 4939827"/>
              <a:gd name="connsiteX122" fmla="*/ 3387567 w 12192000"/>
              <a:gd name="connsiteY122" fmla="*/ 227103 h 4939827"/>
              <a:gd name="connsiteX123" fmla="*/ 3498001 w 12192000"/>
              <a:gd name="connsiteY123" fmla="*/ 231941 h 4939827"/>
              <a:gd name="connsiteX124" fmla="*/ 3561557 w 12192000"/>
              <a:gd name="connsiteY124" fmla="*/ 228095 h 4939827"/>
              <a:gd name="connsiteX125" fmla="*/ 3611920 w 12192000"/>
              <a:gd name="connsiteY125" fmla="*/ 218094 h 4939827"/>
              <a:gd name="connsiteX126" fmla="*/ 3620528 w 12192000"/>
              <a:gd name="connsiteY126" fmla="*/ 218788 h 4939827"/>
              <a:gd name="connsiteX127" fmla="*/ 3620766 w 12192000"/>
              <a:gd name="connsiteY127" fmla="*/ 218511 h 4939827"/>
              <a:gd name="connsiteX128" fmla="*/ 3629977 w 12192000"/>
              <a:gd name="connsiteY128" fmla="*/ 218664 h 4939827"/>
              <a:gd name="connsiteX129" fmla="*/ 3636217 w 12192000"/>
              <a:gd name="connsiteY129" fmla="*/ 220048 h 4939827"/>
              <a:gd name="connsiteX130" fmla="*/ 3709484 w 12192000"/>
              <a:gd name="connsiteY130" fmla="*/ 186927 h 4939827"/>
              <a:gd name="connsiteX131" fmla="*/ 3761342 w 12192000"/>
              <a:gd name="connsiteY131" fmla="*/ 177474 h 4939827"/>
              <a:gd name="connsiteX132" fmla="*/ 3799748 w 12192000"/>
              <a:gd name="connsiteY132" fmla="*/ 167154 h 4939827"/>
              <a:gd name="connsiteX133" fmla="*/ 3922756 w 12192000"/>
              <a:gd name="connsiteY133" fmla="*/ 194044 h 4939827"/>
              <a:gd name="connsiteX134" fmla="*/ 4028476 w 12192000"/>
              <a:gd name="connsiteY134" fmla="*/ 223679 h 4939827"/>
              <a:gd name="connsiteX135" fmla="*/ 4191582 w 12192000"/>
              <a:gd name="connsiteY135" fmla="*/ 238952 h 4939827"/>
              <a:gd name="connsiteX136" fmla="*/ 4251024 w 12192000"/>
              <a:gd name="connsiteY136" fmla="*/ 240874 h 4939827"/>
              <a:gd name="connsiteX137" fmla="*/ 4355275 w 12192000"/>
              <a:gd name="connsiteY137" fmla="*/ 260205 h 4939827"/>
              <a:gd name="connsiteX138" fmla="*/ 4423807 w 12192000"/>
              <a:gd name="connsiteY138" fmla="*/ 270366 h 4939827"/>
              <a:gd name="connsiteX139" fmla="*/ 4558432 w 12192000"/>
              <a:gd name="connsiteY139" fmla="*/ 269194 h 4939827"/>
              <a:gd name="connsiteX140" fmla="*/ 4635061 w 12192000"/>
              <a:gd name="connsiteY140" fmla="*/ 280682 h 4939827"/>
              <a:gd name="connsiteX141" fmla="*/ 4807427 w 12192000"/>
              <a:gd name="connsiteY141" fmla="*/ 276835 h 4939827"/>
              <a:gd name="connsiteX142" fmla="*/ 5028933 w 12192000"/>
              <a:gd name="connsiteY142" fmla="*/ 183887 h 4939827"/>
              <a:gd name="connsiteX143" fmla="*/ 5093642 w 12192000"/>
              <a:gd name="connsiteY143" fmla="*/ 177214 h 4939827"/>
              <a:gd name="connsiteX144" fmla="*/ 5102642 w 12192000"/>
              <a:gd name="connsiteY144" fmla="*/ 186816 h 4939827"/>
              <a:gd name="connsiteX145" fmla="*/ 5193590 w 12192000"/>
              <a:gd name="connsiteY145" fmla="*/ 156458 h 4939827"/>
              <a:gd name="connsiteX146" fmla="*/ 5323922 w 12192000"/>
              <a:gd name="connsiteY146" fmla="*/ 146332 h 4939827"/>
              <a:gd name="connsiteX147" fmla="*/ 5421860 w 12192000"/>
              <a:gd name="connsiteY147" fmla="*/ 167298 h 4939827"/>
              <a:gd name="connsiteX148" fmla="*/ 5476948 w 12192000"/>
              <a:gd name="connsiteY148" fmla="*/ 173249 h 4939827"/>
              <a:gd name="connsiteX149" fmla="*/ 5516842 w 12192000"/>
              <a:gd name="connsiteY149" fmla="*/ 184018 h 4939827"/>
              <a:gd name="connsiteX150" fmla="*/ 5619415 w 12192000"/>
              <a:gd name="connsiteY150" fmla="*/ 176781 h 4939827"/>
              <a:gd name="connsiteX151" fmla="*/ 5789867 w 12192000"/>
              <a:gd name="connsiteY151" fmla="*/ 150304 h 4939827"/>
              <a:gd name="connsiteX152" fmla="*/ 5825953 w 12192000"/>
              <a:gd name="connsiteY152" fmla="*/ 147907 h 4939827"/>
              <a:gd name="connsiteX153" fmla="*/ 5856168 w 12192000"/>
              <a:gd name="connsiteY153" fmla="*/ 158719 h 4939827"/>
              <a:gd name="connsiteX154" fmla="*/ 5862476 w 12192000"/>
              <a:gd name="connsiteY154" fmla="*/ 172447 h 4939827"/>
              <a:gd name="connsiteX155" fmla="*/ 5882195 w 12192000"/>
              <a:gd name="connsiteY155" fmla="*/ 173195 h 4939827"/>
              <a:gd name="connsiteX156" fmla="*/ 5887271 w 12192000"/>
              <a:gd name="connsiteY156" fmla="*/ 176084 h 4939827"/>
              <a:gd name="connsiteX157" fmla="*/ 5921577 w 12192000"/>
              <a:gd name="connsiteY157" fmla="*/ 169858 h 4939827"/>
              <a:gd name="connsiteX158" fmla="*/ 5983240 w 12192000"/>
              <a:gd name="connsiteY158" fmla="*/ 152755 h 4939827"/>
              <a:gd name="connsiteX159" fmla="*/ 6152287 w 12192000"/>
              <a:gd name="connsiteY159" fmla="*/ 116736 h 4939827"/>
              <a:gd name="connsiteX160" fmla="*/ 6415830 w 12192000"/>
              <a:gd name="connsiteY160" fmla="*/ 136006 h 4939827"/>
              <a:gd name="connsiteX161" fmla="*/ 6756965 w 12192000"/>
              <a:gd name="connsiteY161" fmla="*/ 57636 h 4939827"/>
              <a:gd name="connsiteX162" fmla="*/ 6819400 w 12192000"/>
              <a:gd name="connsiteY162" fmla="*/ 30742 h 4939827"/>
              <a:gd name="connsiteX163" fmla="*/ 6986370 w 12192000"/>
              <a:gd name="connsiteY163" fmla="*/ 12659 h 4939827"/>
              <a:gd name="connsiteX164" fmla="*/ 6989536 w 12192000"/>
              <a:gd name="connsiteY164" fmla="*/ 14528 h 4939827"/>
              <a:gd name="connsiteX165" fmla="*/ 7015933 w 12192000"/>
              <a:gd name="connsiteY165" fmla="*/ 9653 h 4939827"/>
              <a:gd name="connsiteX166" fmla="*/ 7020592 w 12192000"/>
              <a:gd name="connsiteY166" fmla="*/ 1651 h 4939827"/>
              <a:gd name="connsiteX167" fmla="*/ 7025905 w 12192000"/>
              <a:gd name="connsiteY167"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885389 w 12192000"/>
              <a:gd name="connsiteY114" fmla="*/ 255259 h 4939827"/>
              <a:gd name="connsiteX115" fmla="*/ 3030844 w 12192000"/>
              <a:gd name="connsiteY115" fmla="*/ 225861 h 4939827"/>
              <a:gd name="connsiteX116" fmla="*/ 3103677 w 12192000"/>
              <a:gd name="connsiteY116" fmla="*/ 209527 h 4939827"/>
              <a:gd name="connsiteX117" fmla="*/ 3126759 w 12192000"/>
              <a:gd name="connsiteY117" fmla="*/ 211226 h 4939827"/>
              <a:gd name="connsiteX118" fmla="*/ 3164020 w 12192000"/>
              <a:gd name="connsiteY118" fmla="*/ 212779 h 4939827"/>
              <a:gd name="connsiteX119" fmla="*/ 3285019 w 12192000"/>
              <a:gd name="connsiteY119" fmla="*/ 220535 h 4939827"/>
              <a:gd name="connsiteX120" fmla="*/ 3365154 w 12192000"/>
              <a:gd name="connsiteY120" fmla="*/ 226416 h 4939827"/>
              <a:gd name="connsiteX121" fmla="*/ 3367507 w 12192000"/>
              <a:gd name="connsiteY121" fmla="*/ 225416 h 4939827"/>
              <a:gd name="connsiteX122" fmla="*/ 3387567 w 12192000"/>
              <a:gd name="connsiteY122" fmla="*/ 227103 h 4939827"/>
              <a:gd name="connsiteX123" fmla="*/ 3498001 w 12192000"/>
              <a:gd name="connsiteY123" fmla="*/ 231941 h 4939827"/>
              <a:gd name="connsiteX124" fmla="*/ 3561557 w 12192000"/>
              <a:gd name="connsiteY124" fmla="*/ 228095 h 4939827"/>
              <a:gd name="connsiteX125" fmla="*/ 3611920 w 12192000"/>
              <a:gd name="connsiteY125" fmla="*/ 218094 h 4939827"/>
              <a:gd name="connsiteX126" fmla="*/ 3620528 w 12192000"/>
              <a:gd name="connsiteY126" fmla="*/ 218788 h 4939827"/>
              <a:gd name="connsiteX127" fmla="*/ 3620766 w 12192000"/>
              <a:gd name="connsiteY127" fmla="*/ 218511 h 4939827"/>
              <a:gd name="connsiteX128" fmla="*/ 3629977 w 12192000"/>
              <a:gd name="connsiteY128" fmla="*/ 218664 h 4939827"/>
              <a:gd name="connsiteX129" fmla="*/ 3636217 w 12192000"/>
              <a:gd name="connsiteY129" fmla="*/ 220048 h 4939827"/>
              <a:gd name="connsiteX130" fmla="*/ 3709484 w 12192000"/>
              <a:gd name="connsiteY130" fmla="*/ 186927 h 4939827"/>
              <a:gd name="connsiteX131" fmla="*/ 3761342 w 12192000"/>
              <a:gd name="connsiteY131" fmla="*/ 177474 h 4939827"/>
              <a:gd name="connsiteX132" fmla="*/ 3799748 w 12192000"/>
              <a:gd name="connsiteY132" fmla="*/ 167154 h 4939827"/>
              <a:gd name="connsiteX133" fmla="*/ 3922756 w 12192000"/>
              <a:gd name="connsiteY133" fmla="*/ 194044 h 4939827"/>
              <a:gd name="connsiteX134" fmla="*/ 4028476 w 12192000"/>
              <a:gd name="connsiteY134" fmla="*/ 223679 h 4939827"/>
              <a:gd name="connsiteX135" fmla="*/ 4191582 w 12192000"/>
              <a:gd name="connsiteY135" fmla="*/ 238952 h 4939827"/>
              <a:gd name="connsiteX136" fmla="*/ 4251024 w 12192000"/>
              <a:gd name="connsiteY136" fmla="*/ 240874 h 4939827"/>
              <a:gd name="connsiteX137" fmla="*/ 4355275 w 12192000"/>
              <a:gd name="connsiteY137" fmla="*/ 260205 h 4939827"/>
              <a:gd name="connsiteX138" fmla="*/ 4423807 w 12192000"/>
              <a:gd name="connsiteY138" fmla="*/ 270366 h 4939827"/>
              <a:gd name="connsiteX139" fmla="*/ 4558432 w 12192000"/>
              <a:gd name="connsiteY139" fmla="*/ 269194 h 4939827"/>
              <a:gd name="connsiteX140" fmla="*/ 4635061 w 12192000"/>
              <a:gd name="connsiteY140" fmla="*/ 280682 h 4939827"/>
              <a:gd name="connsiteX141" fmla="*/ 4807427 w 12192000"/>
              <a:gd name="connsiteY141" fmla="*/ 276835 h 4939827"/>
              <a:gd name="connsiteX142" fmla="*/ 5028933 w 12192000"/>
              <a:gd name="connsiteY142" fmla="*/ 183887 h 4939827"/>
              <a:gd name="connsiteX143" fmla="*/ 5093642 w 12192000"/>
              <a:gd name="connsiteY143" fmla="*/ 177214 h 4939827"/>
              <a:gd name="connsiteX144" fmla="*/ 5102642 w 12192000"/>
              <a:gd name="connsiteY144" fmla="*/ 186816 h 4939827"/>
              <a:gd name="connsiteX145" fmla="*/ 5193590 w 12192000"/>
              <a:gd name="connsiteY145" fmla="*/ 156458 h 4939827"/>
              <a:gd name="connsiteX146" fmla="*/ 5323922 w 12192000"/>
              <a:gd name="connsiteY146" fmla="*/ 146332 h 4939827"/>
              <a:gd name="connsiteX147" fmla="*/ 5421860 w 12192000"/>
              <a:gd name="connsiteY147" fmla="*/ 167298 h 4939827"/>
              <a:gd name="connsiteX148" fmla="*/ 5476948 w 12192000"/>
              <a:gd name="connsiteY148" fmla="*/ 173249 h 4939827"/>
              <a:gd name="connsiteX149" fmla="*/ 5516842 w 12192000"/>
              <a:gd name="connsiteY149" fmla="*/ 184018 h 4939827"/>
              <a:gd name="connsiteX150" fmla="*/ 5619415 w 12192000"/>
              <a:gd name="connsiteY150" fmla="*/ 176781 h 4939827"/>
              <a:gd name="connsiteX151" fmla="*/ 5789867 w 12192000"/>
              <a:gd name="connsiteY151" fmla="*/ 150304 h 4939827"/>
              <a:gd name="connsiteX152" fmla="*/ 5825953 w 12192000"/>
              <a:gd name="connsiteY152" fmla="*/ 147907 h 4939827"/>
              <a:gd name="connsiteX153" fmla="*/ 5856168 w 12192000"/>
              <a:gd name="connsiteY153" fmla="*/ 158719 h 4939827"/>
              <a:gd name="connsiteX154" fmla="*/ 5862476 w 12192000"/>
              <a:gd name="connsiteY154" fmla="*/ 172447 h 4939827"/>
              <a:gd name="connsiteX155" fmla="*/ 5882195 w 12192000"/>
              <a:gd name="connsiteY155" fmla="*/ 173195 h 4939827"/>
              <a:gd name="connsiteX156" fmla="*/ 5887271 w 12192000"/>
              <a:gd name="connsiteY156" fmla="*/ 176084 h 4939827"/>
              <a:gd name="connsiteX157" fmla="*/ 5921577 w 12192000"/>
              <a:gd name="connsiteY157" fmla="*/ 169858 h 4939827"/>
              <a:gd name="connsiteX158" fmla="*/ 5983240 w 12192000"/>
              <a:gd name="connsiteY158" fmla="*/ 152755 h 4939827"/>
              <a:gd name="connsiteX159" fmla="*/ 6152287 w 12192000"/>
              <a:gd name="connsiteY159" fmla="*/ 116736 h 4939827"/>
              <a:gd name="connsiteX160" fmla="*/ 6415830 w 12192000"/>
              <a:gd name="connsiteY160" fmla="*/ 136006 h 4939827"/>
              <a:gd name="connsiteX161" fmla="*/ 6756965 w 12192000"/>
              <a:gd name="connsiteY161" fmla="*/ 57636 h 4939827"/>
              <a:gd name="connsiteX162" fmla="*/ 6819400 w 12192000"/>
              <a:gd name="connsiteY162" fmla="*/ 30742 h 4939827"/>
              <a:gd name="connsiteX163" fmla="*/ 6986370 w 12192000"/>
              <a:gd name="connsiteY163" fmla="*/ 12659 h 4939827"/>
              <a:gd name="connsiteX164" fmla="*/ 6989536 w 12192000"/>
              <a:gd name="connsiteY164" fmla="*/ 14528 h 4939827"/>
              <a:gd name="connsiteX165" fmla="*/ 7015933 w 12192000"/>
              <a:gd name="connsiteY165" fmla="*/ 9653 h 4939827"/>
              <a:gd name="connsiteX166" fmla="*/ 7020592 w 12192000"/>
              <a:gd name="connsiteY166" fmla="*/ 1651 h 4939827"/>
              <a:gd name="connsiteX167" fmla="*/ 7025905 w 12192000"/>
              <a:gd name="connsiteY167"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3030844 w 12192000"/>
              <a:gd name="connsiteY114" fmla="*/ 225861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965530 w 12192000"/>
              <a:gd name="connsiteY114" fmla="*/ 245958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54496 w 12192000"/>
              <a:gd name="connsiteY112" fmla="*/ 315431 h 4939827"/>
              <a:gd name="connsiteX113" fmla="*/ 2788947 w 12192000"/>
              <a:gd name="connsiteY113" fmla="*/ 250375 h 4939827"/>
              <a:gd name="connsiteX114" fmla="*/ 2965530 w 12192000"/>
              <a:gd name="connsiteY114" fmla="*/ 245958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79617 w 12192000"/>
              <a:gd name="connsiteY112" fmla="*/ 305383 h 4939827"/>
              <a:gd name="connsiteX113" fmla="*/ 2788947 w 12192000"/>
              <a:gd name="connsiteY113" fmla="*/ 250375 h 4939827"/>
              <a:gd name="connsiteX114" fmla="*/ 2965530 w 12192000"/>
              <a:gd name="connsiteY114" fmla="*/ 245958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79617 w 12192000"/>
              <a:gd name="connsiteY112" fmla="*/ 305383 h 4939827"/>
              <a:gd name="connsiteX113" fmla="*/ 2788947 w 12192000"/>
              <a:gd name="connsiteY113" fmla="*/ 250375 h 4939827"/>
              <a:gd name="connsiteX114" fmla="*/ 2965530 w 12192000"/>
              <a:gd name="connsiteY114" fmla="*/ 245958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79617 w 12192000"/>
              <a:gd name="connsiteY112" fmla="*/ 305383 h 4939827"/>
              <a:gd name="connsiteX113" fmla="*/ 2788947 w 12192000"/>
              <a:gd name="connsiteY113" fmla="*/ 250375 h 4939827"/>
              <a:gd name="connsiteX114" fmla="*/ 2965530 w 12192000"/>
              <a:gd name="connsiteY114" fmla="*/ 245958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62377 w 12192000"/>
              <a:gd name="connsiteY55" fmla="*/ 286635 h 4939827"/>
              <a:gd name="connsiteX56" fmla="*/ 9287089 w 12192000"/>
              <a:gd name="connsiteY56" fmla="*/ 303891 h 4939827"/>
              <a:gd name="connsiteX57" fmla="*/ 9371484 w 12192000"/>
              <a:gd name="connsiteY57" fmla="*/ 329634 h 4939827"/>
              <a:gd name="connsiteX58" fmla="*/ 9404829 w 12192000"/>
              <a:gd name="connsiteY58" fmla="*/ 339038 h 4939827"/>
              <a:gd name="connsiteX59" fmla="*/ 9427021 w 12192000"/>
              <a:gd name="connsiteY59" fmla="*/ 358784 h 4939827"/>
              <a:gd name="connsiteX60" fmla="*/ 9670844 w 12192000"/>
              <a:gd name="connsiteY60" fmla="*/ 405128 h 4939827"/>
              <a:gd name="connsiteX61" fmla="*/ 9816083 w 12192000"/>
              <a:gd name="connsiteY61" fmla="*/ 416573 h 4939827"/>
              <a:gd name="connsiteX62" fmla="*/ 9936741 w 12192000"/>
              <a:gd name="connsiteY62" fmla="*/ 437044 h 4939827"/>
              <a:gd name="connsiteX63" fmla="*/ 10050093 w 12192000"/>
              <a:gd name="connsiteY63" fmla="*/ 443783 h 4939827"/>
              <a:gd name="connsiteX64" fmla="*/ 10130090 w 12192000"/>
              <a:gd name="connsiteY64" fmla="*/ 459520 h 4939827"/>
              <a:gd name="connsiteX65" fmla="*/ 10173456 w 12192000"/>
              <a:gd name="connsiteY65" fmla="*/ 457749 h 4939827"/>
              <a:gd name="connsiteX66" fmla="*/ 10218232 w 12192000"/>
              <a:gd name="connsiteY66" fmla="*/ 459820 h 4939827"/>
              <a:gd name="connsiteX67" fmla="*/ 10354176 w 12192000"/>
              <a:gd name="connsiteY67" fmla="*/ 471377 h 4939827"/>
              <a:gd name="connsiteX68" fmla="*/ 10430681 w 12192000"/>
              <a:gd name="connsiteY68" fmla="*/ 481226 h 4939827"/>
              <a:gd name="connsiteX69" fmla="*/ 10478169 w 12192000"/>
              <a:gd name="connsiteY69" fmla="*/ 481774 h 4939827"/>
              <a:gd name="connsiteX70" fmla="*/ 10540907 w 12192000"/>
              <a:gd name="connsiteY70" fmla="*/ 485607 h 4939827"/>
              <a:gd name="connsiteX71" fmla="*/ 10614941 w 12192000"/>
              <a:gd name="connsiteY71" fmla="*/ 487592 h 4939827"/>
              <a:gd name="connsiteX72" fmla="*/ 10674098 w 12192000"/>
              <a:gd name="connsiteY72" fmla="*/ 521656 h 4939827"/>
              <a:gd name="connsiteX73" fmla="*/ 10874834 w 12192000"/>
              <a:gd name="connsiteY73" fmla="*/ 574867 h 4939827"/>
              <a:gd name="connsiteX74" fmla="*/ 10944981 w 12192000"/>
              <a:gd name="connsiteY74" fmla="*/ 615042 h 4939827"/>
              <a:gd name="connsiteX75" fmla="*/ 11006376 w 12192000"/>
              <a:gd name="connsiteY75" fmla="*/ 645957 h 4939827"/>
              <a:gd name="connsiteX76" fmla="*/ 11076308 w 12192000"/>
              <a:gd name="connsiteY76" fmla="*/ 675698 h 4939827"/>
              <a:gd name="connsiteX77" fmla="*/ 11148789 w 12192000"/>
              <a:gd name="connsiteY77" fmla="*/ 685041 h 4939827"/>
              <a:gd name="connsiteX78" fmla="*/ 11249129 w 12192000"/>
              <a:gd name="connsiteY78" fmla="*/ 684218 h 4939827"/>
              <a:gd name="connsiteX79" fmla="*/ 11299915 w 12192000"/>
              <a:gd name="connsiteY79" fmla="*/ 692177 h 4939827"/>
              <a:gd name="connsiteX80" fmla="*/ 11386973 w 12192000"/>
              <a:gd name="connsiteY80" fmla="*/ 708209 h 4939827"/>
              <a:gd name="connsiteX81" fmla="*/ 11500105 w 12192000"/>
              <a:gd name="connsiteY81" fmla="*/ 735014 h 4939827"/>
              <a:gd name="connsiteX82" fmla="*/ 11621735 w 12192000"/>
              <a:gd name="connsiteY82" fmla="*/ 789584 h 4939827"/>
              <a:gd name="connsiteX83" fmla="*/ 11691200 w 12192000"/>
              <a:gd name="connsiteY83" fmla="*/ 867902 h 4939827"/>
              <a:gd name="connsiteX84" fmla="*/ 11819427 w 12192000"/>
              <a:gd name="connsiteY84" fmla="*/ 911634 h 4939827"/>
              <a:gd name="connsiteX85" fmla="*/ 11969720 w 12192000"/>
              <a:gd name="connsiteY85" fmla="*/ 964737 h 4939827"/>
              <a:gd name="connsiteX86" fmla="*/ 12055766 w 12192000"/>
              <a:gd name="connsiteY86" fmla="*/ 991268 h 4939827"/>
              <a:gd name="connsiteX87" fmla="*/ 12171539 w 12192000"/>
              <a:gd name="connsiteY87" fmla="*/ 995427 h 4939827"/>
              <a:gd name="connsiteX88" fmla="*/ 12187831 w 12192000"/>
              <a:gd name="connsiteY88" fmla="*/ 996580 h 4939827"/>
              <a:gd name="connsiteX89" fmla="*/ 12192000 w 12192000"/>
              <a:gd name="connsiteY89" fmla="*/ 996726 h 4939827"/>
              <a:gd name="connsiteX90" fmla="*/ 12192000 w 12192000"/>
              <a:gd name="connsiteY90" fmla="*/ 4939827 h 4939827"/>
              <a:gd name="connsiteX91" fmla="*/ 0 w 12192000"/>
              <a:gd name="connsiteY91" fmla="*/ 4939827 h 4939827"/>
              <a:gd name="connsiteX92" fmla="*/ 0 w 12192000"/>
              <a:gd name="connsiteY92" fmla="*/ 512043 h 4939827"/>
              <a:gd name="connsiteX93" fmla="*/ 7381 w 12192000"/>
              <a:gd name="connsiteY93" fmla="*/ 512580 h 4939827"/>
              <a:gd name="connsiteX94" fmla="*/ 100029 w 12192000"/>
              <a:gd name="connsiteY94" fmla="*/ 504758 h 4939827"/>
              <a:gd name="connsiteX95" fmla="*/ 155244 w 12192000"/>
              <a:gd name="connsiteY95" fmla="*/ 525130 h 4939827"/>
              <a:gd name="connsiteX96" fmla="*/ 254366 w 12192000"/>
              <a:gd name="connsiteY96" fmla="*/ 534449 h 4939827"/>
              <a:gd name="connsiteX97" fmla="*/ 447292 w 12192000"/>
              <a:gd name="connsiteY97" fmla="*/ 542725 h 4939827"/>
              <a:gd name="connsiteX98" fmla="*/ 628105 w 12192000"/>
              <a:gd name="connsiteY98" fmla="*/ 547853 h 4939827"/>
              <a:gd name="connsiteX99" fmla="*/ 783146 w 12192000"/>
              <a:gd name="connsiteY99" fmla="*/ 591799 h 4939827"/>
              <a:gd name="connsiteX100" fmla="*/ 1043676 w 12192000"/>
              <a:gd name="connsiteY100" fmla="*/ 591887 h 4939827"/>
              <a:gd name="connsiteX101" fmla="*/ 1281816 w 12192000"/>
              <a:gd name="connsiteY101" fmla="*/ 520946 h 4939827"/>
              <a:gd name="connsiteX102" fmla="*/ 1486347 w 12192000"/>
              <a:gd name="connsiteY102" fmla="*/ 487310 h 4939827"/>
              <a:gd name="connsiteX103" fmla="*/ 1568079 w 12192000"/>
              <a:gd name="connsiteY103" fmla="*/ 462531 h 4939827"/>
              <a:gd name="connsiteX104" fmla="*/ 1622516 w 12192000"/>
              <a:gd name="connsiteY104" fmla="*/ 466058 h 4939827"/>
              <a:gd name="connsiteX105" fmla="*/ 1655457 w 12192000"/>
              <a:gd name="connsiteY105" fmla="*/ 465359 h 4939827"/>
              <a:gd name="connsiteX106" fmla="*/ 1717454 w 12192000"/>
              <a:gd name="connsiteY106" fmla="*/ 417203 h 4939827"/>
              <a:gd name="connsiteX107" fmla="*/ 1913794 w 12192000"/>
              <a:gd name="connsiteY107" fmla="*/ 365255 h 4939827"/>
              <a:gd name="connsiteX108" fmla="*/ 2129762 w 12192000"/>
              <a:gd name="connsiteY108" fmla="*/ 367832 h 4939827"/>
              <a:gd name="connsiteX109" fmla="*/ 2376970 w 12192000"/>
              <a:gd name="connsiteY109" fmla="*/ 350129 h 4939827"/>
              <a:gd name="connsiteX110" fmla="*/ 2480155 w 12192000"/>
              <a:gd name="connsiteY110" fmla="*/ 359227 h 4939827"/>
              <a:gd name="connsiteX111" fmla="*/ 2586782 w 12192000"/>
              <a:gd name="connsiteY111" fmla="*/ 339352 h 4939827"/>
              <a:gd name="connsiteX112" fmla="*/ 2679617 w 12192000"/>
              <a:gd name="connsiteY112" fmla="*/ 305383 h 4939827"/>
              <a:gd name="connsiteX113" fmla="*/ 2788947 w 12192000"/>
              <a:gd name="connsiteY113" fmla="*/ 250375 h 4939827"/>
              <a:gd name="connsiteX114" fmla="*/ 2965530 w 12192000"/>
              <a:gd name="connsiteY114" fmla="*/ 245958 h 4939827"/>
              <a:gd name="connsiteX115" fmla="*/ 3103677 w 12192000"/>
              <a:gd name="connsiteY115" fmla="*/ 209527 h 4939827"/>
              <a:gd name="connsiteX116" fmla="*/ 3126759 w 12192000"/>
              <a:gd name="connsiteY116" fmla="*/ 211226 h 4939827"/>
              <a:gd name="connsiteX117" fmla="*/ 3164020 w 12192000"/>
              <a:gd name="connsiteY117" fmla="*/ 212779 h 4939827"/>
              <a:gd name="connsiteX118" fmla="*/ 3285019 w 12192000"/>
              <a:gd name="connsiteY118" fmla="*/ 220535 h 4939827"/>
              <a:gd name="connsiteX119" fmla="*/ 3365154 w 12192000"/>
              <a:gd name="connsiteY119" fmla="*/ 226416 h 4939827"/>
              <a:gd name="connsiteX120" fmla="*/ 3367507 w 12192000"/>
              <a:gd name="connsiteY120" fmla="*/ 225416 h 4939827"/>
              <a:gd name="connsiteX121" fmla="*/ 3387567 w 12192000"/>
              <a:gd name="connsiteY121" fmla="*/ 227103 h 4939827"/>
              <a:gd name="connsiteX122" fmla="*/ 3498001 w 12192000"/>
              <a:gd name="connsiteY122" fmla="*/ 231941 h 4939827"/>
              <a:gd name="connsiteX123" fmla="*/ 3561557 w 12192000"/>
              <a:gd name="connsiteY123" fmla="*/ 228095 h 4939827"/>
              <a:gd name="connsiteX124" fmla="*/ 3611920 w 12192000"/>
              <a:gd name="connsiteY124" fmla="*/ 218094 h 4939827"/>
              <a:gd name="connsiteX125" fmla="*/ 3620528 w 12192000"/>
              <a:gd name="connsiteY125" fmla="*/ 218788 h 4939827"/>
              <a:gd name="connsiteX126" fmla="*/ 3620766 w 12192000"/>
              <a:gd name="connsiteY126" fmla="*/ 218511 h 4939827"/>
              <a:gd name="connsiteX127" fmla="*/ 3629977 w 12192000"/>
              <a:gd name="connsiteY127" fmla="*/ 218664 h 4939827"/>
              <a:gd name="connsiteX128" fmla="*/ 3636217 w 12192000"/>
              <a:gd name="connsiteY128" fmla="*/ 220048 h 4939827"/>
              <a:gd name="connsiteX129" fmla="*/ 3709484 w 12192000"/>
              <a:gd name="connsiteY129" fmla="*/ 186927 h 4939827"/>
              <a:gd name="connsiteX130" fmla="*/ 3761342 w 12192000"/>
              <a:gd name="connsiteY130" fmla="*/ 177474 h 4939827"/>
              <a:gd name="connsiteX131" fmla="*/ 3799748 w 12192000"/>
              <a:gd name="connsiteY131" fmla="*/ 167154 h 4939827"/>
              <a:gd name="connsiteX132" fmla="*/ 3922756 w 12192000"/>
              <a:gd name="connsiteY132" fmla="*/ 194044 h 4939827"/>
              <a:gd name="connsiteX133" fmla="*/ 4028476 w 12192000"/>
              <a:gd name="connsiteY133" fmla="*/ 223679 h 4939827"/>
              <a:gd name="connsiteX134" fmla="*/ 4191582 w 12192000"/>
              <a:gd name="connsiteY134" fmla="*/ 238952 h 4939827"/>
              <a:gd name="connsiteX135" fmla="*/ 4251024 w 12192000"/>
              <a:gd name="connsiteY135" fmla="*/ 240874 h 4939827"/>
              <a:gd name="connsiteX136" fmla="*/ 4355275 w 12192000"/>
              <a:gd name="connsiteY136" fmla="*/ 260205 h 4939827"/>
              <a:gd name="connsiteX137" fmla="*/ 4423807 w 12192000"/>
              <a:gd name="connsiteY137" fmla="*/ 270366 h 4939827"/>
              <a:gd name="connsiteX138" fmla="*/ 4558432 w 12192000"/>
              <a:gd name="connsiteY138" fmla="*/ 269194 h 4939827"/>
              <a:gd name="connsiteX139" fmla="*/ 4635061 w 12192000"/>
              <a:gd name="connsiteY139" fmla="*/ 280682 h 4939827"/>
              <a:gd name="connsiteX140" fmla="*/ 4807427 w 12192000"/>
              <a:gd name="connsiteY140" fmla="*/ 276835 h 4939827"/>
              <a:gd name="connsiteX141" fmla="*/ 5028933 w 12192000"/>
              <a:gd name="connsiteY141" fmla="*/ 183887 h 4939827"/>
              <a:gd name="connsiteX142" fmla="*/ 5093642 w 12192000"/>
              <a:gd name="connsiteY142" fmla="*/ 177214 h 4939827"/>
              <a:gd name="connsiteX143" fmla="*/ 5102642 w 12192000"/>
              <a:gd name="connsiteY143" fmla="*/ 186816 h 4939827"/>
              <a:gd name="connsiteX144" fmla="*/ 5193590 w 12192000"/>
              <a:gd name="connsiteY144" fmla="*/ 156458 h 4939827"/>
              <a:gd name="connsiteX145" fmla="*/ 5323922 w 12192000"/>
              <a:gd name="connsiteY145" fmla="*/ 146332 h 4939827"/>
              <a:gd name="connsiteX146" fmla="*/ 5421860 w 12192000"/>
              <a:gd name="connsiteY146" fmla="*/ 167298 h 4939827"/>
              <a:gd name="connsiteX147" fmla="*/ 5476948 w 12192000"/>
              <a:gd name="connsiteY147" fmla="*/ 173249 h 4939827"/>
              <a:gd name="connsiteX148" fmla="*/ 5516842 w 12192000"/>
              <a:gd name="connsiteY148" fmla="*/ 184018 h 4939827"/>
              <a:gd name="connsiteX149" fmla="*/ 5619415 w 12192000"/>
              <a:gd name="connsiteY149" fmla="*/ 176781 h 4939827"/>
              <a:gd name="connsiteX150" fmla="*/ 5789867 w 12192000"/>
              <a:gd name="connsiteY150" fmla="*/ 150304 h 4939827"/>
              <a:gd name="connsiteX151" fmla="*/ 5825953 w 12192000"/>
              <a:gd name="connsiteY151" fmla="*/ 147907 h 4939827"/>
              <a:gd name="connsiteX152" fmla="*/ 5856168 w 12192000"/>
              <a:gd name="connsiteY152" fmla="*/ 158719 h 4939827"/>
              <a:gd name="connsiteX153" fmla="*/ 5862476 w 12192000"/>
              <a:gd name="connsiteY153" fmla="*/ 172447 h 4939827"/>
              <a:gd name="connsiteX154" fmla="*/ 5882195 w 12192000"/>
              <a:gd name="connsiteY154" fmla="*/ 173195 h 4939827"/>
              <a:gd name="connsiteX155" fmla="*/ 5887271 w 12192000"/>
              <a:gd name="connsiteY155" fmla="*/ 176084 h 4939827"/>
              <a:gd name="connsiteX156" fmla="*/ 5921577 w 12192000"/>
              <a:gd name="connsiteY156" fmla="*/ 169858 h 4939827"/>
              <a:gd name="connsiteX157" fmla="*/ 5983240 w 12192000"/>
              <a:gd name="connsiteY157" fmla="*/ 152755 h 4939827"/>
              <a:gd name="connsiteX158" fmla="*/ 6152287 w 12192000"/>
              <a:gd name="connsiteY158" fmla="*/ 116736 h 4939827"/>
              <a:gd name="connsiteX159" fmla="*/ 6415830 w 12192000"/>
              <a:gd name="connsiteY159" fmla="*/ 136006 h 4939827"/>
              <a:gd name="connsiteX160" fmla="*/ 6756965 w 12192000"/>
              <a:gd name="connsiteY160" fmla="*/ 57636 h 4939827"/>
              <a:gd name="connsiteX161" fmla="*/ 6819400 w 12192000"/>
              <a:gd name="connsiteY161" fmla="*/ 30742 h 4939827"/>
              <a:gd name="connsiteX162" fmla="*/ 6986370 w 12192000"/>
              <a:gd name="connsiteY162" fmla="*/ 12659 h 4939827"/>
              <a:gd name="connsiteX163" fmla="*/ 6989536 w 12192000"/>
              <a:gd name="connsiteY163" fmla="*/ 14528 h 4939827"/>
              <a:gd name="connsiteX164" fmla="*/ 7015933 w 12192000"/>
              <a:gd name="connsiteY164" fmla="*/ 9653 h 4939827"/>
              <a:gd name="connsiteX165" fmla="*/ 7020592 w 12192000"/>
              <a:gd name="connsiteY165" fmla="*/ 1651 h 4939827"/>
              <a:gd name="connsiteX166" fmla="*/ 7025905 w 12192000"/>
              <a:gd name="connsiteY166"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287089 w 12192000"/>
              <a:gd name="connsiteY55" fmla="*/ 303891 h 4939827"/>
              <a:gd name="connsiteX56" fmla="*/ 9371484 w 12192000"/>
              <a:gd name="connsiteY56" fmla="*/ 329634 h 4939827"/>
              <a:gd name="connsiteX57" fmla="*/ 9404829 w 12192000"/>
              <a:gd name="connsiteY57" fmla="*/ 339038 h 4939827"/>
              <a:gd name="connsiteX58" fmla="*/ 9427021 w 12192000"/>
              <a:gd name="connsiteY58" fmla="*/ 358784 h 4939827"/>
              <a:gd name="connsiteX59" fmla="*/ 9670844 w 12192000"/>
              <a:gd name="connsiteY59" fmla="*/ 405128 h 4939827"/>
              <a:gd name="connsiteX60" fmla="*/ 9816083 w 12192000"/>
              <a:gd name="connsiteY60" fmla="*/ 416573 h 4939827"/>
              <a:gd name="connsiteX61" fmla="*/ 9936741 w 12192000"/>
              <a:gd name="connsiteY61" fmla="*/ 437044 h 4939827"/>
              <a:gd name="connsiteX62" fmla="*/ 10050093 w 12192000"/>
              <a:gd name="connsiteY62" fmla="*/ 443783 h 4939827"/>
              <a:gd name="connsiteX63" fmla="*/ 10130090 w 12192000"/>
              <a:gd name="connsiteY63" fmla="*/ 459520 h 4939827"/>
              <a:gd name="connsiteX64" fmla="*/ 10173456 w 12192000"/>
              <a:gd name="connsiteY64" fmla="*/ 457749 h 4939827"/>
              <a:gd name="connsiteX65" fmla="*/ 10218232 w 12192000"/>
              <a:gd name="connsiteY65" fmla="*/ 459820 h 4939827"/>
              <a:gd name="connsiteX66" fmla="*/ 10354176 w 12192000"/>
              <a:gd name="connsiteY66" fmla="*/ 471377 h 4939827"/>
              <a:gd name="connsiteX67" fmla="*/ 10430681 w 12192000"/>
              <a:gd name="connsiteY67" fmla="*/ 481226 h 4939827"/>
              <a:gd name="connsiteX68" fmla="*/ 10478169 w 12192000"/>
              <a:gd name="connsiteY68" fmla="*/ 481774 h 4939827"/>
              <a:gd name="connsiteX69" fmla="*/ 10540907 w 12192000"/>
              <a:gd name="connsiteY69" fmla="*/ 485607 h 4939827"/>
              <a:gd name="connsiteX70" fmla="*/ 10614941 w 12192000"/>
              <a:gd name="connsiteY70" fmla="*/ 487592 h 4939827"/>
              <a:gd name="connsiteX71" fmla="*/ 10674098 w 12192000"/>
              <a:gd name="connsiteY71" fmla="*/ 521656 h 4939827"/>
              <a:gd name="connsiteX72" fmla="*/ 10874834 w 12192000"/>
              <a:gd name="connsiteY72" fmla="*/ 574867 h 4939827"/>
              <a:gd name="connsiteX73" fmla="*/ 10944981 w 12192000"/>
              <a:gd name="connsiteY73" fmla="*/ 615042 h 4939827"/>
              <a:gd name="connsiteX74" fmla="*/ 11006376 w 12192000"/>
              <a:gd name="connsiteY74" fmla="*/ 645957 h 4939827"/>
              <a:gd name="connsiteX75" fmla="*/ 11076308 w 12192000"/>
              <a:gd name="connsiteY75" fmla="*/ 675698 h 4939827"/>
              <a:gd name="connsiteX76" fmla="*/ 11148789 w 12192000"/>
              <a:gd name="connsiteY76" fmla="*/ 685041 h 4939827"/>
              <a:gd name="connsiteX77" fmla="*/ 11249129 w 12192000"/>
              <a:gd name="connsiteY77" fmla="*/ 684218 h 4939827"/>
              <a:gd name="connsiteX78" fmla="*/ 11299915 w 12192000"/>
              <a:gd name="connsiteY78" fmla="*/ 692177 h 4939827"/>
              <a:gd name="connsiteX79" fmla="*/ 11386973 w 12192000"/>
              <a:gd name="connsiteY79" fmla="*/ 708209 h 4939827"/>
              <a:gd name="connsiteX80" fmla="*/ 11500105 w 12192000"/>
              <a:gd name="connsiteY80" fmla="*/ 735014 h 4939827"/>
              <a:gd name="connsiteX81" fmla="*/ 11621735 w 12192000"/>
              <a:gd name="connsiteY81" fmla="*/ 789584 h 4939827"/>
              <a:gd name="connsiteX82" fmla="*/ 11691200 w 12192000"/>
              <a:gd name="connsiteY82" fmla="*/ 867902 h 4939827"/>
              <a:gd name="connsiteX83" fmla="*/ 11819427 w 12192000"/>
              <a:gd name="connsiteY83" fmla="*/ 911634 h 4939827"/>
              <a:gd name="connsiteX84" fmla="*/ 11969720 w 12192000"/>
              <a:gd name="connsiteY84" fmla="*/ 964737 h 4939827"/>
              <a:gd name="connsiteX85" fmla="*/ 12055766 w 12192000"/>
              <a:gd name="connsiteY85" fmla="*/ 991268 h 4939827"/>
              <a:gd name="connsiteX86" fmla="*/ 12171539 w 12192000"/>
              <a:gd name="connsiteY86" fmla="*/ 995427 h 4939827"/>
              <a:gd name="connsiteX87" fmla="*/ 12187831 w 12192000"/>
              <a:gd name="connsiteY87" fmla="*/ 996580 h 4939827"/>
              <a:gd name="connsiteX88" fmla="*/ 12192000 w 12192000"/>
              <a:gd name="connsiteY88" fmla="*/ 996726 h 4939827"/>
              <a:gd name="connsiteX89" fmla="*/ 12192000 w 12192000"/>
              <a:gd name="connsiteY89" fmla="*/ 4939827 h 4939827"/>
              <a:gd name="connsiteX90" fmla="*/ 0 w 12192000"/>
              <a:gd name="connsiteY90" fmla="*/ 4939827 h 4939827"/>
              <a:gd name="connsiteX91" fmla="*/ 0 w 12192000"/>
              <a:gd name="connsiteY91" fmla="*/ 512043 h 4939827"/>
              <a:gd name="connsiteX92" fmla="*/ 7381 w 12192000"/>
              <a:gd name="connsiteY92" fmla="*/ 512580 h 4939827"/>
              <a:gd name="connsiteX93" fmla="*/ 100029 w 12192000"/>
              <a:gd name="connsiteY93" fmla="*/ 504758 h 4939827"/>
              <a:gd name="connsiteX94" fmla="*/ 155244 w 12192000"/>
              <a:gd name="connsiteY94" fmla="*/ 525130 h 4939827"/>
              <a:gd name="connsiteX95" fmla="*/ 254366 w 12192000"/>
              <a:gd name="connsiteY95" fmla="*/ 534449 h 4939827"/>
              <a:gd name="connsiteX96" fmla="*/ 447292 w 12192000"/>
              <a:gd name="connsiteY96" fmla="*/ 542725 h 4939827"/>
              <a:gd name="connsiteX97" fmla="*/ 628105 w 12192000"/>
              <a:gd name="connsiteY97" fmla="*/ 547853 h 4939827"/>
              <a:gd name="connsiteX98" fmla="*/ 783146 w 12192000"/>
              <a:gd name="connsiteY98" fmla="*/ 591799 h 4939827"/>
              <a:gd name="connsiteX99" fmla="*/ 1043676 w 12192000"/>
              <a:gd name="connsiteY99" fmla="*/ 591887 h 4939827"/>
              <a:gd name="connsiteX100" fmla="*/ 1281816 w 12192000"/>
              <a:gd name="connsiteY100" fmla="*/ 520946 h 4939827"/>
              <a:gd name="connsiteX101" fmla="*/ 1486347 w 12192000"/>
              <a:gd name="connsiteY101" fmla="*/ 487310 h 4939827"/>
              <a:gd name="connsiteX102" fmla="*/ 1568079 w 12192000"/>
              <a:gd name="connsiteY102" fmla="*/ 462531 h 4939827"/>
              <a:gd name="connsiteX103" fmla="*/ 1622516 w 12192000"/>
              <a:gd name="connsiteY103" fmla="*/ 466058 h 4939827"/>
              <a:gd name="connsiteX104" fmla="*/ 1655457 w 12192000"/>
              <a:gd name="connsiteY104" fmla="*/ 465359 h 4939827"/>
              <a:gd name="connsiteX105" fmla="*/ 1717454 w 12192000"/>
              <a:gd name="connsiteY105" fmla="*/ 417203 h 4939827"/>
              <a:gd name="connsiteX106" fmla="*/ 1913794 w 12192000"/>
              <a:gd name="connsiteY106" fmla="*/ 365255 h 4939827"/>
              <a:gd name="connsiteX107" fmla="*/ 2129762 w 12192000"/>
              <a:gd name="connsiteY107" fmla="*/ 367832 h 4939827"/>
              <a:gd name="connsiteX108" fmla="*/ 2376970 w 12192000"/>
              <a:gd name="connsiteY108" fmla="*/ 350129 h 4939827"/>
              <a:gd name="connsiteX109" fmla="*/ 2480155 w 12192000"/>
              <a:gd name="connsiteY109" fmla="*/ 359227 h 4939827"/>
              <a:gd name="connsiteX110" fmla="*/ 2586782 w 12192000"/>
              <a:gd name="connsiteY110" fmla="*/ 339352 h 4939827"/>
              <a:gd name="connsiteX111" fmla="*/ 2679617 w 12192000"/>
              <a:gd name="connsiteY111" fmla="*/ 305383 h 4939827"/>
              <a:gd name="connsiteX112" fmla="*/ 2788947 w 12192000"/>
              <a:gd name="connsiteY112" fmla="*/ 250375 h 4939827"/>
              <a:gd name="connsiteX113" fmla="*/ 2965530 w 12192000"/>
              <a:gd name="connsiteY113" fmla="*/ 245958 h 4939827"/>
              <a:gd name="connsiteX114" fmla="*/ 3103677 w 12192000"/>
              <a:gd name="connsiteY114" fmla="*/ 209527 h 4939827"/>
              <a:gd name="connsiteX115" fmla="*/ 3126759 w 12192000"/>
              <a:gd name="connsiteY115" fmla="*/ 211226 h 4939827"/>
              <a:gd name="connsiteX116" fmla="*/ 3164020 w 12192000"/>
              <a:gd name="connsiteY116" fmla="*/ 212779 h 4939827"/>
              <a:gd name="connsiteX117" fmla="*/ 3285019 w 12192000"/>
              <a:gd name="connsiteY117" fmla="*/ 220535 h 4939827"/>
              <a:gd name="connsiteX118" fmla="*/ 3365154 w 12192000"/>
              <a:gd name="connsiteY118" fmla="*/ 226416 h 4939827"/>
              <a:gd name="connsiteX119" fmla="*/ 3367507 w 12192000"/>
              <a:gd name="connsiteY119" fmla="*/ 225416 h 4939827"/>
              <a:gd name="connsiteX120" fmla="*/ 3387567 w 12192000"/>
              <a:gd name="connsiteY120" fmla="*/ 227103 h 4939827"/>
              <a:gd name="connsiteX121" fmla="*/ 3498001 w 12192000"/>
              <a:gd name="connsiteY121" fmla="*/ 231941 h 4939827"/>
              <a:gd name="connsiteX122" fmla="*/ 3561557 w 12192000"/>
              <a:gd name="connsiteY122" fmla="*/ 228095 h 4939827"/>
              <a:gd name="connsiteX123" fmla="*/ 3611920 w 12192000"/>
              <a:gd name="connsiteY123" fmla="*/ 218094 h 4939827"/>
              <a:gd name="connsiteX124" fmla="*/ 3620528 w 12192000"/>
              <a:gd name="connsiteY124" fmla="*/ 218788 h 4939827"/>
              <a:gd name="connsiteX125" fmla="*/ 3620766 w 12192000"/>
              <a:gd name="connsiteY125" fmla="*/ 218511 h 4939827"/>
              <a:gd name="connsiteX126" fmla="*/ 3629977 w 12192000"/>
              <a:gd name="connsiteY126" fmla="*/ 218664 h 4939827"/>
              <a:gd name="connsiteX127" fmla="*/ 3636217 w 12192000"/>
              <a:gd name="connsiteY127" fmla="*/ 220048 h 4939827"/>
              <a:gd name="connsiteX128" fmla="*/ 3709484 w 12192000"/>
              <a:gd name="connsiteY128" fmla="*/ 186927 h 4939827"/>
              <a:gd name="connsiteX129" fmla="*/ 3761342 w 12192000"/>
              <a:gd name="connsiteY129" fmla="*/ 177474 h 4939827"/>
              <a:gd name="connsiteX130" fmla="*/ 3799748 w 12192000"/>
              <a:gd name="connsiteY130" fmla="*/ 167154 h 4939827"/>
              <a:gd name="connsiteX131" fmla="*/ 3922756 w 12192000"/>
              <a:gd name="connsiteY131" fmla="*/ 194044 h 4939827"/>
              <a:gd name="connsiteX132" fmla="*/ 4028476 w 12192000"/>
              <a:gd name="connsiteY132" fmla="*/ 223679 h 4939827"/>
              <a:gd name="connsiteX133" fmla="*/ 4191582 w 12192000"/>
              <a:gd name="connsiteY133" fmla="*/ 238952 h 4939827"/>
              <a:gd name="connsiteX134" fmla="*/ 4251024 w 12192000"/>
              <a:gd name="connsiteY134" fmla="*/ 240874 h 4939827"/>
              <a:gd name="connsiteX135" fmla="*/ 4355275 w 12192000"/>
              <a:gd name="connsiteY135" fmla="*/ 260205 h 4939827"/>
              <a:gd name="connsiteX136" fmla="*/ 4423807 w 12192000"/>
              <a:gd name="connsiteY136" fmla="*/ 270366 h 4939827"/>
              <a:gd name="connsiteX137" fmla="*/ 4558432 w 12192000"/>
              <a:gd name="connsiteY137" fmla="*/ 269194 h 4939827"/>
              <a:gd name="connsiteX138" fmla="*/ 4635061 w 12192000"/>
              <a:gd name="connsiteY138" fmla="*/ 280682 h 4939827"/>
              <a:gd name="connsiteX139" fmla="*/ 4807427 w 12192000"/>
              <a:gd name="connsiteY139" fmla="*/ 276835 h 4939827"/>
              <a:gd name="connsiteX140" fmla="*/ 5028933 w 12192000"/>
              <a:gd name="connsiteY140" fmla="*/ 183887 h 4939827"/>
              <a:gd name="connsiteX141" fmla="*/ 5093642 w 12192000"/>
              <a:gd name="connsiteY141" fmla="*/ 177214 h 4939827"/>
              <a:gd name="connsiteX142" fmla="*/ 5102642 w 12192000"/>
              <a:gd name="connsiteY142" fmla="*/ 186816 h 4939827"/>
              <a:gd name="connsiteX143" fmla="*/ 5193590 w 12192000"/>
              <a:gd name="connsiteY143" fmla="*/ 156458 h 4939827"/>
              <a:gd name="connsiteX144" fmla="*/ 5323922 w 12192000"/>
              <a:gd name="connsiteY144" fmla="*/ 146332 h 4939827"/>
              <a:gd name="connsiteX145" fmla="*/ 5421860 w 12192000"/>
              <a:gd name="connsiteY145" fmla="*/ 167298 h 4939827"/>
              <a:gd name="connsiteX146" fmla="*/ 5476948 w 12192000"/>
              <a:gd name="connsiteY146" fmla="*/ 173249 h 4939827"/>
              <a:gd name="connsiteX147" fmla="*/ 5516842 w 12192000"/>
              <a:gd name="connsiteY147" fmla="*/ 184018 h 4939827"/>
              <a:gd name="connsiteX148" fmla="*/ 5619415 w 12192000"/>
              <a:gd name="connsiteY148" fmla="*/ 176781 h 4939827"/>
              <a:gd name="connsiteX149" fmla="*/ 5789867 w 12192000"/>
              <a:gd name="connsiteY149" fmla="*/ 150304 h 4939827"/>
              <a:gd name="connsiteX150" fmla="*/ 5825953 w 12192000"/>
              <a:gd name="connsiteY150" fmla="*/ 147907 h 4939827"/>
              <a:gd name="connsiteX151" fmla="*/ 5856168 w 12192000"/>
              <a:gd name="connsiteY151" fmla="*/ 158719 h 4939827"/>
              <a:gd name="connsiteX152" fmla="*/ 5862476 w 12192000"/>
              <a:gd name="connsiteY152" fmla="*/ 172447 h 4939827"/>
              <a:gd name="connsiteX153" fmla="*/ 5882195 w 12192000"/>
              <a:gd name="connsiteY153" fmla="*/ 173195 h 4939827"/>
              <a:gd name="connsiteX154" fmla="*/ 5887271 w 12192000"/>
              <a:gd name="connsiteY154" fmla="*/ 176084 h 4939827"/>
              <a:gd name="connsiteX155" fmla="*/ 5921577 w 12192000"/>
              <a:gd name="connsiteY155" fmla="*/ 169858 h 4939827"/>
              <a:gd name="connsiteX156" fmla="*/ 5983240 w 12192000"/>
              <a:gd name="connsiteY156" fmla="*/ 152755 h 4939827"/>
              <a:gd name="connsiteX157" fmla="*/ 6152287 w 12192000"/>
              <a:gd name="connsiteY157" fmla="*/ 116736 h 4939827"/>
              <a:gd name="connsiteX158" fmla="*/ 6415830 w 12192000"/>
              <a:gd name="connsiteY158" fmla="*/ 136006 h 4939827"/>
              <a:gd name="connsiteX159" fmla="*/ 6756965 w 12192000"/>
              <a:gd name="connsiteY159" fmla="*/ 57636 h 4939827"/>
              <a:gd name="connsiteX160" fmla="*/ 6819400 w 12192000"/>
              <a:gd name="connsiteY160" fmla="*/ 30742 h 4939827"/>
              <a:gd name="connsiteX161" fmla="*/ 6986370 w 12192000"/>
              <a:gd name="connsiteY161" fmla="*/ 12659 h 4939827"/>
              <a:gd name="connsiteX162" fmla="*/ 6989536 w 12192000"/>
              <a:gd name="connsiteY162" fmla="*/ 14528 h 4939827"/>
              <a:gd name="connsiteX163" fmla="*/ 7015933 w 12192000"/>
              <a:gd name="connsiteY163" fmla="*/ 9653 h 4939827"/>
              <a:gd name="connsiteX164" fmla="*/ 7020592 w 12192000"/>
              <a:gd name="connsiteY164" fmla="*/ 1651 h 4939827"/>
              <a:gd name="connsiteX165" fmla="*/ 7025905 w 12192000"/>
              <a:gd name="connsiteY165"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588044 w 12192000"/>
              <a:gd name="connsiteY13" fmla="*/ 110756 h 4939827"/>
              <a:gd name="connsiteX14" fmla="*/ 7732750 w 12192000"/>
              <a:gd name="connsiteY14" fmla="*/ 145456 h 4939827"/>
              <a:gd name="connsiteX15" fmla="*/ 7785900 w 12192000"/>
              <a:gd name="connsiteY15" fmla="*/ 154493 h 4939827"/>
              <a:gd name="connsiteX16" fmla="*/ 7877301 w 12192000"/>
              <a:gd name="connsiteY16" fmla="*/ 186153 h 4939827"/>
              <a:gd name="connsiteX17" fmla="*/ 7952584 w 12192000"/>
              <a:gd name="connsiteY17" fmla="*/ 170181 h 4939827"/>
              <a:gd name="connsiteX18" fmla="*/ 8009534 w 12192000"/>
              <a:gd name="connsiteY18" fmla="*/ 176441 h 4939827"/>
              <a:gd name="connsiteX19" fmla="*/ 8058681 w 12192000"/>
              <a:gd name="connsiteY19" fmla="*/ 219431 h 4939827"/>
              <a:gd name="connsiteX20" fmla="*/ 8126175 w 12192000"/>
              <a:gd name="connsiteY20" fmla="*/ 240005 h 4939827"/>
              <a:gd name="connsiteX21" fmla="*/ 8166439 w 12192000"/>
              <a:gd name="connsiteY21" fmla="*/ 252699 h 4939827"/>
              <a:gd name="connsiteX22" fmla="*/ 8281371 w 12192000"/>
              <a:gd name="connsiteY22" fmla="*/ 256875 h 4939827"/>
              <a:gd name="connsiteX23" fmla="*/ 8381609 w 12192000"/>
              <a:gd name="connsiteY23" fmla="*/ 240618 h 4939827"/>
              <a:gd name="connsiteX24" fmla="*/ 8406759 w 12192000"/>
              <a:gd name="connsiteY24" fmla="*/ 232517 h 4939827"/>
              <a:gd name="connsiteX25" fmla="*/ 8426506 w 12192000"/>
              <a:gd name="connsiteY25" fmla="*/ 241842 h 4939827"/>
              <a:gd name="connsiteX26" fmla="*/ 8427949 w 12192000"/>
              <a:gd name="connsiteY26" fmla="*/ 240981 h 4939827"/>
              <a:gd name="connsiteX27" fmla="*/ 8441468 w 12192000"/>
              <a:gd name="connsiteY27" fmla="*/ 241157 h 4939827"/>
              <a:gd name="connsiteX28" fmla="*/ 8565757 w 12192000"/>
              <a:gd name="connsiteY28" fmla="*/ 255317 h 4939827"/>
              <a:gd name="connsiteX29" fmla="*/ 8573171 w 12192000"/>
              <a:gd name="connsiteY29" fmla="*/ 258426 h 4939827"/>
              <a:gd name="connsiteX30" fmla="*/ 8573548 w 12192000"/>
              <a:gd name="connsiteY30" fmla="*/ 258241 h 4939827"/>
              <a:gd name="connsiteX31" fmla="*/ 8581827 w 12192000"/>
              <a:gd name="connsiteY31" fmla="*/ 261028 h 4939827"/>
              <a:gd name="connsiteX32" fmla="*/ 8586687 w 12192000"/>
              <a:gd name="connsiteY32" fmla="*/ 264089 h 4939827"/>
              <a:gd name="connsiteX33" fmla="*/ 8601067 w 12192000"/>
              <a:gd name="connsiteY33" fmla="*/ 270114 h 4939827"/>
              <a:gd name="connsiteX34" fmla="*/ 8672650 w 12192000"/>
              <a:gd name="connsiteY34" fmla="*/ 254821 h 4939827"/>
              <a:gd name="connsiteX35" fmla="*/ 8785543 w 12192000"/>
              <a:gd name="connsiteY35" fmla="*/ 263406 h 4939827"/>
              <a:gd name="connsiteX36" fmla="*/ 8830588 w 12192000"/>
              <a:gd name="connsiteY36" fmla="*/ 265483 h 4939827"/>
              <a:gd name="connsiteX37" fmla="*/ 8905142 w 12192000"/>
              <a:gd name="connsiteY37" fmla="*/ 264958 h 4939827"/>
              <a:gd name="connsiteX38" fmla="*/ 8968582 w 12192000"/>
              <a:gd name="connsiteY38" fmla="*/ 262728 h 4939827"/>
              <a:gd name="connsiteX39" fmla="*/ 8972994 w 12192000"/>
              <a:gd name="connsiteY39" fmla="*/ 263284 h 4939827"/>
              <a:gd name="connsiteX40" fmla="*/ 9004605 w 12192000"/>
              <a:gd name="connsiteY40" fmla="*/ 258041 h 4939827"/>
              <a:gd name="connsiteX41" fmla="*/ 9016165 w 12192000"/>
              <a:gd name="connsiteY41" fmla="*/ 261258 h 4939827"/>
              <a:gd name="connsiteX42" fmla="*/ 9043297 w 12192000"/>
              <a:gd name="connsiteY42" fmla="*/ 281547 h 4939827"/>
              <a:gd name="connsiteX43" fmla="*/ 9048315 w 12192000"/>
              <a:gd name="connsiteY43" fmla="*/ 279264 h 4939827"/>
              <a:gd name="connsiteX44" fmla="*/ 9054706 w 12192000"/>
              <a:gd name="connsiteY44" fmla="*/ 278538 h 4939827"/>
              <a:gd name="connsiteX45" fmla="*/ 9070919 w 12192000"/>
              <a:gd name="connsiteY45" fmla="*/ 281810 h 4939827"/>
              <a:gd name="connsiteX46" fmla="*/ 9076813 w 12192000"/>
              <a:gd name="connsiteY46" fmla="*/ 283909 h 4939827"/>
              <a:gd name="connsiteX47" fmla="*/ 9085871 w 12192000"/>
              <a:gd name="connsiteY47" fmla="*/ 285133 h 4939827"/>
              <a:gd name="connsiteX48" fmla="*/ 9086159 w 12192000"/>
              <a:gd name="connsiteY48" fmla="*/ 284887 h 4939827"/>
              <a:gd name="connsiteX49" fmla="*/ 9134606 w 12192000"/>
              <a:gd name="connsiteY49" fmla="*/ 288168 h 4939827"/>
              <a:gd name="connsiteX50" fmla="*/ 9195590 w 12192000"/>
              <a:gd name="connsiteY50" fmla="*/ 279568 h 4939827"/>
              <a:gd name="connsiteX51" fmla="*/ 9219336 w 12192000"/>
              <a:gd name="connsiteY51" fmla="*/ 278133 h 4939827"/>
              <a:gd name="connsiteX52" fmla="*/ 9232362 w 12192000"/>
              <a:gd name="connsiteY52" fmla="*/ 275894 h 4939827"/>
              <a:gd name="connsiteX53" fmla="*/ 9233396 w 12192000"/>
              <a:gd name="connsiteY53" fmla="*/ 274803 h 4939827"/>
              <a:gd name="connsiteX54" fmla="*/ 9256213 w 12192000"/>
              <a:gd name="connsiteY54" fmla="*/ 281576 h 4939827"/>
              <a:gd name="connsiteX55" fmla="*/ 9371484 w 12192000"/>
              <a:gd name="connsiteY55" fmla="*/ 329634 h 4939827"/>
              <a:gd name="connsiteX56" fmla="*/ 9404829 w 12192000"/>
              <a:gd name="connsiteY56" fmla="*/ 339038 h 4939827"/>
              <a:gd name="connsiteX57" fmla="*/ 9427021 w 12192000"/>
              <a:gd name="connsiteY57" fmla="*/ 358784 h 4939827"/>
              <a:gd name="connsiteX58" fmla="*/ 9670844 w 12192000"/>
              <a:gd name="connsiteY58" fmla="*/ 405128 h 4939827"/>
              <a:gd name="connsiteX59" fmla="*/ 9816083 w 12192000"/>
              <a:gd name="connsiteY59" fmla="*/ 416573 h 4939827"/>
              <a:gd name="connsiteX60" fmla="*/ 9936741 w 12192000"/>
              <a:gd name="connsiteY60" fmla="*/ 437044 h 4939827"/>
              <a:gd name="connsiteX61" fmla="*/ 10050093 w 12192000"/>
              <a:gd name="connsiteY61" fmla="*/ 443783 h 4939827"/>
              <a:gd name="connsiteX62" fmla="*/ 10130090 w 12192000"/>
              <a:gd name="connsiteY62" fmla="*/ 459520 h 4939827"/>
              <a:gd name="connsiteX63" fmla="*/ 10173456 w 12192000"/>
              <a:gd name="connsiteY63" fmla="*/ 457749 h 4939827"/>
              <a:gd name="connsiteX64" fmla="*/ 10218232 w 12192000"/>
              <a:gd name="connsiteY64" fmla="*/ 459820 h 4939827"/>
              <a:gd name="connsiteX65" fmla="*/ 10354176 w 12192000"/>
              <a:gd name="connsiteY65" fmla="*/ 471377 h 4939827"/>
              <a:gd name="connsiteX66" fmla="*/ 10430681 w 12192000"/>
              <a:gd name="connsiteY66" fmla="*/ 481226 h 4939827"/>
              <a:gd name="connsiteX67" fmla="*/ 10478169 w 12192000"/>
              <a:gd name="connsiteY67" fmla="*/ 481774 h 4939827"/>
              <a:gd name="connsiteX68" fmla="*/ 10540907 w 12192000"/>
              <a:gd name="connsiteY68" fmla="*/ 485607 h 4939827"/>
              <a:gd name="connsiteX69" fmla="*/ 10614941 w 12192000"/>
              <a:gd name="connsiteY69" fmla="*/ 487592 h 4939827"/>
              <a:gd name="connsiteX70" fmla="*/ 10674098 w 12192000"/>
              <a:gd name="connsiteY70" fmla="*/ 521656 h 4939827"/>
              <a:gd name="connsiteX71" fmla="*/ 10874834 w 12192000"/>
              <a:gd name="connsiteY71" fmla="*/ 574867 h 4939827"/>
              <a:gd name="connsiteX72" fmla="*/ 10944981 w 12192000"/>
              <a:gd name="connsiteY72" fmla="*/ 615042 h 4939827"/>
              <a:gd name="connsiteX73" fmla="*/ 11006376 w 12192000"/>
              <a:gd name="connsiteY73" fmla="*/ 645957 h 4939827"/>
              <a:gd name="connsiteX74" fmla="*/ 11076308 w 12192000"/>
              <a:gd name="connsiteY74" fmla="*/ 675698 h 4939827"/>
              <a:gd name="connsiteX75" fmla="*/ 11148789 w 12192000"/>
              <a:gd name="connsiteY75" fmla="*/ 685041 h 4939827"/>
              <a:gd name="connsiteX76" fmla="*/ 11249129 w 12192000"/>
              <a:gd name="connsiteY76" fmla="*/ 684218 h 4939827"/>
              <a:gd name="connsiteX77" fmla="*/ 11299915 w 12192000"/>
              <a:gd name="connsiteY77" fmla="*/ 692177 h 4939827"/>
              <a:gd name="connsiteX78" fmla="*/ 11386973 w 12192000"/>
              <a:gd name="connsiteY78" fmla="*/ 708209 h 4939827"/>
              <a:gd name="connsiteX79" fmla="*/ 11500105 w 12192000"/>
              <a:gd name="connsiteY79" fmla="*/ 735014 h 4939827"/>
              <a:gd name="connsiteX80" fmla="*/ 11621735 w 12192000"/>
              <a:gd name="connsiteY80" fmla="*/ 789584 h 4939827"/>
              <a:gd name="connsiteX81" fmla="*/ 11691200 w 12192000"/>
              <a:gd name="connsiteY81" fmla="*/ 867902 h 4939827"/>
              <a:gd name="connsiteX82" fmla="*/ 11819427 w 12192000"/>
              <a:gd name="connsiteY82" fmla="*/ 911634 h 4939827"/>
              <a:gd name="connsiteX83" fmla="*/ 11969720 w 12192000"/>
              <a:gd name="connsiteY83" fmla="*/ 964737 h 4939827"/>
              <a:gd name="connsiteX84" fmla="*/ 12055766 w 12192000"/>
              <a:gd name="connsiteY84" fmla="*/ 991268 h 4939827"/>
              <a:gd name="connsiteX85" fmla="*/ 12171539 w 12192000"/>
              <a:gd name="connsiteY85" fmla="*/ 995427 h 4939827"/>
              <a:gd name="connsiteX86" fmla="*/ 12187831 w 12192000"/>
              <a:gd name="connsiteY86" fmla="*/ 996580 h 4939827"/>
              <a:gd name="connsiteX87" fmla="*/ 12192000 w 12192000"/>
              <a:gd name="connsiteY87" fmla="*/ 996726 h 4939827"/>
              <a:gd name="connsiteX88" fmla="*/ 12192000 w 12192000"/>
              <a:gd name="connsiteY88" fmla="*/ 4939827 h 4939827"/>
              <a:gd name="connsiteX89" fmla="*/ 0 w 12192000"/>
              <a:gd name="connsiteY89" fmla="*/ 4939827 h 4939827"/>
              <a:gd name="connsiteX90" fmla="*/ 0 w 12192000"/>
              <a:gd name="connsiteY90" fmla="*/ 512043 h 4939827"/>
              <a:gd name="connsiteX91" fmla="*/ 7381 w 12192000"/>
              <a:gd name="connsiteY91" fmla="*/ 512580 h 4939827"/>
              <a:gd name="connsiteX92" fmla="*/ 100029 w 12192000"/>
              <a:gd name="connsiteY92" fmla="*/ 504758 h 4939827"/>
              <a:gd name="connsiteX93" fmla="*/ 155244 w 12192000"/>
              <a:gd name="connsiteY93" fmla="*/ 525130 h 4939827"/>
              <a:gd name="connsiteX94" fmla="*/ 254366 w 12192000"/>
              <a:gd name="connsiteY94" fmla="*/ 534449 h 4939827"/>
              <a:gd name="connsiteX95" fmla="*/ 447292 w 12192000"/>
              <a:gd name="connsiteY95" fmla="*/ 542725 h 4939827"/>
              <a:gd name="connsiteX96" fmla="*/ 628105 w 12192000"/>
              <a:gd name="connsiteY96" fmla="*/ 547853 h 4939827"/>
              <a:gd name="connsiteX97" fmla="*/ 783146 w 12192000"/>
              <a:gd name="connsiteY97" fmla="*/ 591799 h 4939827"/>
              <a:gd name="connsiteX98" fmla="*/ 1043676 w 12192000"/>
              <a:gd name="connsiteY98" fmla="*/ 591887 h 4939827"/>
              <a:gd name="connsiteX99" fmla="*/ 1281816 w 12192000"/>
              <a:gd name="connsiteY99" fmla="*/ 520946 h 4939827"/>
              <a:gd name="connsiteX100" fmla="*/ 1486347 w 12192000"/>
              <a:gd name="connsiteY100" fmla="*/ 487310 h 4939827"/>
              <a:gd name="connsiteX101" fmla="*/ 1568079 w 12192000"/>
              <a:gd name="connsiteY101" fmla="*/ 462531 h 4939827"/>
              <a:gd name="connsiteX102" fmla="*/ 1622516 w 12192000"/>
              <a:gd name="connsiteY102" fmla="*/ 466058 h 4939827"/>
              <a:gd name="connsiteX103" fmla="*/ 1655457 w 12192000"/>
              <a:gd name="connsiteY103" fmla="*/ 465359 h 4939827"/>
              <a:gd name="connsiteX104" fmla="*/ 1717454 w 12192000"/>
              <a:gd name="connsiteY104" fmla="*/ 417203 h 4939827"/>
              <a:gd name="connsiteX105" fmla="*/ 1913794 w 12192000"/>
              <a:gd name="connsiteY105" fmla="*/ 365255 h 4939827"/>
              <a:gd name="connsiteX106" fmla="*/ 2129762 w 12192000"/>
              <a:gd name="connsiteY106" fmla="*/ 367832 h 4939827"/>
              <a:gd name="connsiteX107" fmla="*/ 2376970 w 12192000"/>
              <a:gd name="connsiteY107" fmla="*/ 350129 h 4939827"/>
              <a:gd name="connsiteX108" fmla="*/ 2480155 w 12192000"/>
              <a:gd name="connsiteY108" fmla="*/ 359227 h 4939827"/>
              <a:gd name="connsiteX109" fmla="*/ 2586782 w 12192000"/>
              <a:gd name="connsiteY109" fmla="*/ 339352 h 4939827"/>
              <a:gd name="connsiteX110" fmla="*/ 2679617 w 12192000"/>
              <a:gd name="connsiteY110" fmla="*/ 305383 h 4939827"/>
              <a:gd name="connsiteX111" fmla="*/ 2788947 w 12192000"/>
              <a:gd name="connsiteY111" fmla="*/ 250375 h 4939827"/>
              <a:gd name="connsiteX112" fmla="*/ 2965530 w 12192000"/>
              <a:gd name="connsiteY112" fmla="*/ 245958 h 4939827"/>
              <a:gd name="connsiteX113" fmla="*/ 3103677 w 12192000"/>
              <a:gd name="connsiteY113" fmla="*/ 209527 h 4939827"/>
              <a:gd name="connsiteX114" fmla="*/ 3126759 w 12192000"/>
              <a:gd name="connsiteY114" fmla="*/ 211226 h 4939827"/>
              <a:gd name="connsiteX115" fmla="*/ 3164020 w 12192000"/>
              <a:gd name="connsiteY115" fmla="*/ 212779 h 4939827"/>
              <a:gd name="connsiteX116" fmla="*/ 3285019 w 12192000"/>
              <a:gd name="connsiteY116" fmla="*/ 220535 h 4939827"/>
              <a:gd name="connsiteX117" fmla="*/ 3365154 w 12192000"/>
              <a:gd name="connsiteY117" fmla="*/ 226416 h 4939827"/>
              <a:gd name="connsiteX118" fmla="*/ 3367507 w 12192000"/>
              <a:gd name="connsiteY118" fmla="*/ 225416 h 4939827"/>
              <a:gd name="connsiteX119" fmla="*/ 3387567 w 12192000"/>
              <a:gd name="connsiteY119" fmla="*/ 227103 h 4939827"/>
              <a:gd name="connsiteX120" fmla="*/ 3498001 w 12192000"/>
              <a:gd name="connsiteY120" fmla="*/ 231941 h 4939827"/>
              <a:gd name="connsiteX121" fmla="*/ 3561557 w 12192000"/>
              <a:gd name="connsiteY121" fmla="*/ 228095 h 4939827"/>
              <a:gd name="connsiteX122" fmla="*/ 3611920 w 12192000"/>
              <a:gd name="connsiteY122" fmla="*/ 218094 h 4939827"/>
              <a:gd name="connsiteX123" fmla="*/ 3620528 w 12192000"/>
              <a:gd name="connsiteY123" fmla="*/ 218788 h 4939827"/>
              <a:gd name="connsiteX124" fmla="*/ 3620766 w 12192000"/>
              <a:gd name="connsiteY124" fmla="*/ 218511 h 4939827"/>
              <a:gd name="connsiteX125" fmla="*/ 3629977 w 12192000"/>
              <a:gd name="connsiteY125" fmla="*/ 218664 h 4939827"/>
              <a:gd name="connsiteX126" fmla="*/ 3636217 w 12192000"/>
              <a:gd name="connsiteY126" fmla="*/ 220048 h 4939827"/>
              <a:gd name="connsiteX127" fmla="*/ 3709484 w 12192000"/>
              <a:gd name="connsiteY127" fmla="*/ 186927 h 4939827"/>
              <a:gd name="connsiteX128" fmla="*/ 3761342 w 12192000"/>
              <a:gd name="connsiteY128" fmla="*/ 177474 h 4939827"/>
              <a:gd name="connsiteX129" fmla="*/ 3799748 w 12192000"/>
              <a:gd name="connsiteY129" fmla="*/ 167154 h 4939827"/>
              <a:gd name="connsiteX130" fmla="*/ 3922756 w 12192000"/>
              <a:gd name="connsiteY130" fmla="*/ 194044 h 4939827"/>
              <a:gd name="connsiteX131" fmla="*/ 4028476 w 12192000"/>
              <a:gd name="connsiteY131" fmla="*/ 223679 h 4939827"/>
              <a:gd name="connsiteX132" fmla="*/ 4191582 w 12192000"/>
              <a:gd name="connsiteY132" fmla="*/ 238952 h 4939827"/>
              <a:gd name="connsiteX133" fmla="*/ 4251024 w 12192000"/>
              <a:gd name="connsiteY133" fmla="*/ 240874 h 4939827"/>
              <a:gd name="connsiteX134" fmla="*/ 4355275 w 12192000"/>
              <a:gd name="connsiteY134" fmla="*/ 260205 h 4939827"/>
              <a:gd name="connsiteX135" fmla="*/ 4423807 w 12192000"/>
              <a:gd name="connsiteY135" fmla="*/ 270366 h 4939827"/>
              <a:gd name="connsiteX136" fmla="*/ 4558432 w 12192000"/>
              <a:gd name="connsiteY136" fmla="*/ 269194 h 4939827"/>
              <a:gd name="connsiteX137" fmla="*/ 4635061 w 12192000"/>
              <a:gd name="connsiteY137" fmla="*/ 280682 h 4939827"/>
              <a:gd name="connsiteX138" fmla="*/ 4807427 w 12192000"/>
              <a:gd name="connsiteY138" fmla="*/ 276835 h 4939827"/>
              <a:gd name="connsiteX139" fmla="*/ 5028933 w 12192000"/>
              <a:gd name="connsiteY139" fmla="*/ 183887 h 4939827"/>
              <a:gd name="connsiteX140" fmla="*/ 5093642 w 12192000"/>
              <a:gd name="connsiteY140" fmla="*/ 177214 h 4939827"/>
              <a:gd name="connsiteX141" fmla="*/ 5102642 w 12192000"/>
              <a:gd name="connsiteY141" fmla="*/ 186816 h 4939827"/>
              <a:gd name="connsiteX142" fmla="*/ 5193590 w 12192000"/>
              <a:gd name="connsiteY142" fmla="*/ 156458 h 4939827"/>
              <a:gd name="connsiteX143" fmla="*/ 5323922 w 12192000"/>
              <a:gd name="connsiteY143" fmla="*/ 146332 h 4939827"/>
              <a:gd name="connsiteX144" fmla="*/ 5421860 w 12192000"/>
              <a:gd name="connsiteY144" fmla="*/ 167298 h 4939827"/>
              <a:gd name="connsiteX145" fmla="*/ 5476948 w 12192000"/>
              <a:gd name="connsiteY145" fmla="*/ 173249 h 4939827"/>
              <a:gd name="connsiteX146" fmla="*/ 5516842 w 12192000"/>
              <a:gd name="connsiteY146" fmla="*/ 184018 h 4939827"/>
              <a:gd name="connsiteX147" fmla="*/ 5619415 w 12192000"/>
              <a:gd name="connsiteY147" fmla="*/ 176781 h 4939827"/>
              <a:gd name="connsiteX148" fmla="*/ 5789867 w 12192000"/>
              <a:gd name="connsiteY148" fmla="*/ 150304 h 4939827"/>
              <a:gd name="connsiteX149" fmla="*/ 5825953 w 12192000"/>
              <a:gd name="connsiteY149" fmla="*/ 147907 h 4939827"/>
              <a:gd name="connsiteX150" fmla="*/ 5856168 w 12192000"/>
              <a:gd name="connsiteY150" fmla="*/ 158719 h 4939827"/>
              <a:gd name="connsiteX151" fmla="*/ 5862476 w 12192000"/>
              <a:gd name="connsiteY151" fmla="*/ 172447 h 4939827"/>
              <a:gd name="connsiteX152" fmla="*/ 5882195 w 12192000"/>
              <a:gd name="connsiteY152" fmla="*/ 173195 h 4939827"/>
              <a:gd name="connsiteX153" fmla="*/ 5887271 w 12192000"/>
              <a:gd name="connsiteY153" fmla="*/ 176084 h 4939827"/>
              <a:gd name="connsiteX154" fmla="*/ 5921577 w 12192000"/>
              <a:gd name="connsiteY154" fmla="*/ 169858 h 4939827"/>
              <a:gd name="connsiteX155" fmla="*/ 5983240 w 12192000"/>
              <a:gd name="connsiteY155" fmla="*/ 152755 h 4939827"/>
              <a:gd name="connsiteX156" fmla="*/ 6152287 w 12192000"/>
              <a:gd name="connsiteY156" fmla="*/ 116736 h 4939827"/>
              <a:gd name="connsiteX157" fmla="*/ 6415830 w 12192000"/>
              <a:gd name="connsiteY157" fmla="*/ 136006 h 4939827"/>
              <a:gd name="connsiteX158" fmla="*/ 6756965 w 12192000"/>
              <a:gd name="connsiteY158" fmla="*/ 57636 h 4939827"/>
              <a:gd name="connsiteX159" fmla="*/ 6819400 w 12192000"/>
              <a:gd name="connsiteY159" fmla="*/ 30742 h 4939827"/>
              <a:gd name="connsiteX160" fmla="*/ 6986370 w 12192000"/>
              <a:gd name="connsiteY160" fmla="*/ 12659 h 4939827"/>
              <a:gd name="connsiteX161" fmla="*/ 6989536 w 12192000"/>
              <a:gd name="connsiteY161" fmla="*/ 14528 h 4939827"/>
              <a:gd name="connsiteX162" fmla="*/ 7015933 w 12192000"/>
              <a:gd name="connsiteY162" fmla="*/ 9653 h 4939827"/>
              <a:gd name="connsiteX163" fmla="*/ 7020592 w 12192000"/>
              <a:gd name="connsiteY163" fmla="*/ 1651 h 4939827"/>
              <a:gd name="connsiteX164" fmla="*/ 7025905 w 12192000"/>
              <a:gd name="connsiteY164"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877301 w 12192000"/>
              <a:gd name="connsiteY15" fmla="*/ 186153 h 4939827"/>
              <a:gd name="connsiteX16" fmla="*/ 7952584 w 12192000"/>
              <a:gd name="connsiteY16" fmla="*/ 170181 h 4939827"/>
              <a:gd name="connsiteX17" fmla="*/ 8009534 w 12192000"/>
              <a:gd name="connsiteY17" fmla="*/ 176441 h 4939827"/>
              <a:gd name="connsiteX18" fmla="*/ 8058681 w 12192000"/>
              <a:gd name="connsiteY18" fmla="*/ 219431 h 4939827"/>
              <a:gd name="connsiteX19" fmla="*/ 8126175 w 12192000"/>
              <a:gd name="connsiteY19" fmla="*/ 240005 h 4939827"/>
              <a:gd name="connsiteX20" fmla="*/ 8166439 w 12192000"/>
              <a:gd name="connsiteY20" fmla="*/ 252699 h 4939827"/>
              <a:gd name="connsiteX21" fmla="*/ 8281371 w 12192000"/>
              <a:gd name="connsiteY21" fmla="*/ 256875 h 4939827"/>
              <a:gd name="connsiteX22" fmla="*/ 8381609 w 12192000"/>
              <a:gd name="connsiteY22" fmla="*/ 240618 h 4939827"/>
              <a:gd name="connsiteX23" fmla="*/ 8406759 w 12192000"/>
              <a:gd name="connsiteY23" fmla="*/ 232517 h 4939827"/>
              <a:gd name="connsiteX24" fmla="*/ 8426506 w 12192000"/>
              <a:gd name="connsiteY24" fmla="*/ 241842 h 4939827"/>
              <a:gd name="connsiteX25" fmla="*/ 8427949 w 12192000"/>
              <a:gd name="connsiteY25" fmla="*/ 240981 h 4939827"/>
              <a:gd name="connsiteX26" fmla="*/ 8441468 w 12192000"/>
              <a:gd name="connsiteY26" fmla="*/ 241157 h 4939827"/>
              <a:gd name="connsiteX27" fmla="*/ 8565757 w 12192000"/>
              <a:gd name="connsiteY27" fmla="*/ 255317 h 4939827"/>
              <a:gd name="connsiteX28" fmla="*/ 8573171 w 12192000"/>
              <a:gd name="connsiteY28" fmla="*/ 258426 h 4939827"/>
              <a:gd name="connsiteX29" fmla="*/ 8573548 w 12192000"/>
              <a:gd name="connsiteY29" fmla="*/ 258241 h 4939827"/>
              <a:gd name="connsiteX30" fmla="*/ 8581827 w 12192000"/>
              <a:gd name="connsiteY30" fmla="*/ 261028 h 4939827"/>
              <a:gd name="connsiteX31" fmla="*/ 8586687 w 12192000"/>
              <a:gd name="connsiteY31" fmla="*/ 264089 h 4939827"/>
              <a:gd name="connsiteX32" fmla="*/ 8601067 w 12192000"/>
              <a:gd name="connsiteY32" fmla="*/ 270114 h 4939827"/>
              <a:gd name="connsiteX33" fmla="*/ 8672650 w 12192000"/>
              <a:gd name="connsiteY33" fmla="*/ 254821 h 4939827"/>
              <a:gd name="connsiteX34" fmla="*/ 8785543 w 12192000"/>
              <a:gd name="connsiteY34" fmla="*/ 263406 h 4939827"/>
              <a:gd name="connsiteX35" fmla="*/ 8830588 w 12192000"/>
              <a:gd name="connsiteY35" fmla="*/ 265483 h 4939827"/>
              <a:gd name="connsiteX36" fmla="*/ 8905142 w 12192000"/>
              <a:gd name="connsiteY36" fmla="*/ 264958 h 4939827"/>
              <a:gd name="connsiteX37" fmla="*/ 8968582 w 12192000"/>
              <a:gd name="connsiteY37" fmla="*/ 262728 h 4939827"/>
              <a:gd name="connsiteX38" fmla="*/ 8972994 w 12192000"/>
              <a:gd name="connsiteY38" fmla="*/ 263284 h 4939827"/>
              <a:gd name="connsiteX39" fmla="*/ 9004605 w 12192000"/>
              <a:gd name="connsiteY39" fmla="*/ 258041 h 4939827"/>
              <a:gd name="connsiteX40" fmla="*/ 9016165 w 12192000"/>
              <a:gd name="connsiteY40" fmla="*/ 261258 h 4939827"/>
              <a:gd name="connsiteX41" fmla="*/ 9043297 w 12192000"/>
              <a:gd name="connsiteY41" fmla="*/ 281547 h 4939827"/>
              <a:gd name="connsiteX42" fmla="*/ 9048315 w 12192000"/>
              <a:gd name="connsiteY42" fmla="*/ 279264 h 4939827"/>
              <a:gd name="connsiteX43" fmla="*/ 9054706 w 12192000"/>
              <a:gd name="connsiteY43" fmla="*/ 278538 h 4939827"/>
              <a:gd name="connsiteX44" fmla="*/ 9070919 w 12192000"/>
              <a:gd name="connsiteY44" fmla="*/ 281810 h 4939827"/>
              <a:gd name="connsiteX45" fmla="*/ 9076813 w 12192000"/>
              <a:gd name="connsiteY45" fmla="*/ 283909 h 4939827"/>
              <a:gd name="connsiteX46" fmla="*/ 9085871 w 12192000"/>
              <a:gd name="connsiteY46" fmla="*/ 285133 h 4939827"/>
              <a:gd name="connsiteX47" fmla="*/ 9086159 w 12192000"/>
              <a:gd name="connsiteY47" fmla="*/ 284887 h 4939827"/>
              <a:gd name="connsiteX48" fmla="*/ 9134606 w 12192000"/>
              <a:gd name="connsiteY48" fmla="*/ 288168 h 4939827"/>
              <a:gd name="connsiteX49" fmla="*/ 9195590 w 12192000"/>
              <a:gd name="connsiteY49" fmla="*/ 279568 h 4939827"/>
              <a:gd name="connsiteX50" fmla="*/ 9219336 w 12192000"/>
              <a:gd name="connsiteY50" fmla="*/ 278133 h 4939827"/>
              <a:gd name="connsiteX51" fmla="*/ 9232362 w 12192000"/>
              <a:gd name="connsiteY51" fmla="*/ 275894 h 4939827"/>
              <a:gd name="connsiteX52" fmla="*/ 9233396 w 12192000"/>
              <a:gd name="connsiteY52" fmla="*/ 274803 h 4939827"/>
              <a:gd name="connsiteX53" fmla="*/ 9256213 w 12192000"/>
              <a:gd name="connsiteY53" fmla="*/ 281576 h 4939827"/>
              <a:gd name="connsiteX54" fmla="*/ 9371484 w 12192000"/>
              <a:gd name="connsiteY54" fmla="*/ 329634 h 4939827"/>
              <a:gd name="connsiteX55" fmla="*/ 9404829 w 12192000"/>
              <a:gd name="connsiteY55" fmla="*/ 339038 h 4939827"/>
              <a:gd name="connsiteX56" fmla="*/ 9427021 w 12192000"/>
              <a:gd name="connsiteY56" fmla="*/ 358784 h 4939827"/>
              <a:gd name="connsiteX57" fmla="*/ 9670844 w 12192000"/>
              <a:gd name="connsiteY57" fmla="*/ 405128 h 4939827"/>
              <a:gd name="connsiteX58" fmla="*/ 9816083 w 12192000"/>
              <a:gd name="connsiteY58" fmla="*/ 416573 h 4939827"/>
              <a:gd name="connsiteX59" fmla="*/ 9936741 w 12192000"/>
              <a:gd name="connsiteY59" fmla="*/ 437044 h 4939827"/>
              <a:gd name="connsiteX60" fmla="*/ 10050093 w 12192000"/>
              <a:gd name="connsiteY60" fmla="*/ 443783 h 4939827"/>
              <a:gd name="connsiteX61" fmla="*/ 10130090 w 12192000"/>
              <a:gd name="connsiteY61" fmla="*/ 459520 h 4939827"/>
              <a:gd name="connsiteX62" fmla="*/ 10173456 w 12192000"/>
              <a:gd name="connsiteY62" fmla="*/ 457749 h 4939827"/>
              <a:gd name="connsiteX63" fmla="*/ 10218232 w 12192000"/>
              <a:gd name="connsiteY63" fmla="*/ 459820 h 4939827"/>
              <a:gd name="connsiteX64" fmla="*/ 10354176 w 12192000"/>
              <a:gd name="connsiteY64" fmla="*/ 471377 h 4939827"/>
              <a:gd name="connsiteX65" fmla="*/ 10430681 w 12192000"/>
              <a:gd name="connsiteY65" fmla="*/ 481226 h 4939827"/>
              <a:gd name="connsiteX66" fmla="*/ 10478169 w 12192000"/>
              <a:gd name="connsiteY66" fmla="*/ 481774 h 4939827"/>
              <a:gd name="connsiteX67" fmla="*/ 10540907 w 12192000"/>
              <a:gd name="connsiteY67" fmla="*/ 485607 h 4939827"/>
              <a:gd name="connsiteX68" fmla="*/ 10614941 w 12192000"/>
              <a:gd name="connsiteY68" fmla="*/ 487592 h 4939827"/>
              <a:gd name="connsiteX69" fmla="*/ 10674098 w 12192000"/>
              <a:gd name="connsiteY69" fmla="*/ 521656 h 4939827"/>
              <a:gd name="connsiteX70" fmla="*/ 10874834 w 12192000"/>
              <a:gd name="connsiteY70" fmla="*/ 574867 h 4939827"/>
              <a:gd name="connsiteX71" fmla="*/ 10944981 w 12192000"/>
              <a:gd name="connsiteY71" fmla="*/ 615042 h 4939827"/>
              <a:gd name="connsiteX72" fmla="*/ 11006376 w 12192000"/>
              <a:gd name="connsiteY72" fmla="*/ 645957 h 4939827"/>
              <a:gd name="connsiteX73" fmla="*/ 11076308 w 12192000"/>
              <a:gd name="connsiteY73" fmla="*/ 675698 h 4939827"/>
              <a:gd name="connsiteX74" fmla="*/ 11148789 w 12192000"/>
              <a:gd name="connsiteY74" fmla="*/ 685041 h 4939827"/>
              <a:gd name="connsiteX75" fmla="*/ 11249129 w 12192000"/>
              <a:gd name="connsiteY75" fmla="*/ 684218 h 4939827"/>
              <a:gd name="connsiteX76" fmla="*/ 11299915 w 12192000"/>
              <a:gd name="connsiteY76" fmla="*/ 692177 h 4939827"/>
              <a:gd name="connsiteX77" fmla="*/ 11386973 w 12192000"/>
              <a:gd name="connsiteY77" fmla="*/ 708209 h 4939827"/>
              <a:gd name="connsiteX78" fmla="*/ 11500105 w 12192000"/>
              <a:gd name="connsiteY78" fmla="*/ 735014 h 4939827"/>
              <a:gd name="connsiteX79" fmla="*/ 11621735 w 12192000"/>
              <a:gd name="connsiteY79" fmla="*/ 789584 h 4939827"/>
              <a:gd name="connsiteX80" fmla="*/ 11691200 w 12192000"/>
              <a:gd name="connsiteY80" fmla="*/ 867902 h 4939827"/>
              <a:gd name="connsiteX81" fmla="*/ 11819427 w 12192000"/>
              <a:gd name="connsiteY81" fmla="*/ 911634 h 4939827"/>
              <a:gd name="connsiteX82" fmla="*/ 11969720 w 12192000"/>
              <a:gd name="connsiteY82" fmla="*/ 964737 h 4939827"/>
              <a:gd name="connsiteX83" fmla="*/ 12055766 w 12192000"/>
              <a:gd name="connsiteY83" fmla="*/ 991268 h 4939827"/>
              <a:gd name="connsiteX84" fmla="*/ 12171539 w 12192000"/>
              <a:gd name="connsiteY84" fmla="*/ 995427 h 4939827"/>
              <a:gd name="connsiteX85" fmla="*/ 12187831 w 12192000"/>
              <a:gd name="connsiteY85" fmla="*/ 996580 h 4939827"/>
              <a:gd name="connsiteX86" fmla="*/ 12192000 w 12192000"/>
              <a:gd name="connsiteY86" fmla="*/ 996726 h 4939827"/>
              <a:gd name="connsiteX87" fmla="*/ 12192000 w 12192000"/>
              <a:gd name="connsiteY87" fmla="*/ 4939827 h 4939827"/>
              <a:gd name="connsiteX88" fmla="*/ 0 w 12192000"/>
              <a:gd name="connsiteY88" fmla="*/ 4939827 h 4939827"/>
              <a:gd name="connsiteX89" fmla="*/ 0 w 12192000"/>
              <a:gd name="connsiteY89" fmla="*/ 512043 h 4939827"/>
              <a:gd name="connsiteX90" fmla="*/ 7381 w 12192000"/>
              <a:gd name="connsiteY90" fmla="*/ 512580 h 4939827"/>
              <a:gd name="connsiteX91" fmla="*/ 100029 w 12192000"/>
              <a:gd name="connsiteY91" fmla="*/ 504758 h 4939827"/>
              <a:gd name="connsiteX92" fmla="*/ 155244 w 12192000"/>
              <a:gd name="connsiteY92" fmla="*/ 525130 h 4939827"/>
              <a:gd name="connsiteX93" fmla="*/ 254366 w 12192000"/>
              <a:gd name="connsiteY93" fmla="*/ 534449 h 4939827"/>
              <a:gd name="connsiteX94" fmla="*/ 447292 w 12192000"/>
              <a:gd name="connsiteY94" fmla="*/ 542725 h 4939827"/>
              <a:gd name="connsiteX95" fmla="*/ 628105 w 12192000"/>
              <a:gd name="connsiteY95" fmla="*/ 547853 h 4939827"/>
              <a:gd name="connsiteX96" fmla="*/ 783146 w 12192000"/>
              <a:gd name="connsiteY96" fmla="*/ 591799 h 4939827"/>
              <a:gd name="connsiteX97" fmla="*/ 1043676 w 12192000"/>
              <a:gd name="connsiteY97" fmla="*/ 591887 h 4939827"/>
              <a:gd name="connsiteX98" fmla="*/ 1281816 w 12192000"/>
              <a:gd name="connsiteY98" fmla="*/ 520946 h 4939827"/>
              <a:gd name="connsiteX99" fmla="*/ 1486347 w 12192000"/>
              <a:gd name="connsiteY99" fmla="*/ 487310 h 4939827"/>
              <a:gd name="connsiteX100" fmla="*/ 1568079 w 12192000"/>
              <a:gd name="connsiteY100" fmla="*/ 462531 h 4939827"/>
              <a:gd name="connsiteX101" fmla="*/ 1622516 w 12192000"/>
              <a:gd name="connsiteY101" fmla="*/ 466058 h 4939827"/>
              <a:gd name="connsiteX102" fmla="*/ 1655457 w 12192000"/>
              <a:gd name="connsiteY102" fmla="*/ 465359 h 4939827"/>
              <a:gd name="connsiteX103" fmla="*/ 1717454 w 12192000"/>
              <a:gd name="connsiteY103" fmla="*/ 417203 h 4939827"/>
              <a:gd name="connsiteX104" fmla="*/ 1913794 w 12192000"/>
              <a:gd name="connsiteY104" fmla="*/ 365255 h 4939827"/>
              <a:gd name="connsiteX105" fmla="*/ 2129762 w 12192000"/>
              <a:gd name="connsiteY105" fmla="*/ 367832 h 4939827"/>
              <a:gd name="connsiteX106" fmla="*/ 2376970 w 12192000"/>
              <a:gd name="connsiteY106" fmla="*/ 350129 h 4939827"/>
              <a:gd name="connsiteX107" fmla="*/ 2480155 w 12192000"/>
              <a:gd name="connsiteY107" fmla="*/ 359227 h 4939827"/>
              <a:gd name="connsiteX108" fmla="*/ 2586782 w 12192000"/>
              <a:gd name="connsiteY108" fmla="*/ 339352 h 4939827"/>
              <a:gd name="connsiteX109" fmla="*/ 2679617 w 12192000"/>
              <a:gd name="connsiteY109" fmla="*/ 305383 h 4939827"/>
              <a:gd name="connsiteX110" fmla="*/ 2788947 w 12192000"/>
              <a:gd name="connsiteY110" fmla="*/ 250375 h 4939827"/>
              <a:gd name="connsiteX111" fmla="*/ 2965530 w 12192000"/>
              <a:gd name="connsiteY111" fmla="*/ 245958 h 4939827"/>
              <a:gd name="connsiteX112" fmla="*/ 3103677 w 12192000"/>
              <a:gd name="connsiteY112" fmla="*/ 209527 h 4939827"/>
              <a:gd name="connsiteX113" fmla="*/ 3126759 w 12192000"/>
              <a:gd name="connsiteY113" fmla="*/ 211226 h 4939827"/>
              <a:gd name="connsiteX114" fmla="*/ 3164020 w 12192000"/>
              <a:gd name="connsiteY114" fmla="*/ 212779 h 4939827"/>
              <a:gd name="connsiteX115" fmla="*/ 3285019 w 12192000"/>
              <a:gd name="connsiteY115" fmla="*/ 220535 h 4939827"/>
              <a:gd name="connsiteX116" fmla="*/ 3365154 w 12192000"/>
              <a:gd name="connsiteY116" fmla="*/ 226416 h 4939827"/>
              <a:gd name="connsiteX117" fmla="*/ 3367507 w 12192000"/>
              <a:gd name="connsiteY117" fmla="*/ 225416 h 4939827"/>
              <a:gd name="connsiteX118" fmla="*/ 3387567 w 12192000"/>
              <a:gd name="connsiteY118" fmla="*/ 227103 h 4939827"/>
              <a:gd name="connsiteX119" fmla="*/ 3498001 w 12192000"/>
              <a:gd name="connsiteY119" fmla="*/ 231941 h 4939827"/>
              <a:gd name="connsiteX120" fmla="*/ 3561557 w 12192000"/>
              <a:gd name="connsiteY120" fmla="*/ 228095 h 4939827"/>
              <a:gd name="connsiteX121" fmla="*/ 3611920 w 12192000"/>
              <a:gd name="connsiteY121" fmla="*/ 218094 h 4939827"/>
              <a:gd name="connsiteX122" fmla="*/ 3620528 w 12192000"/>
              <a:gd name="connsiteY122" fmla="*/ 218788 h 4939827"/>
              <a:gd name="connsiteX123" fmla="*/ 3620766 w 12192000"/>
              <a:gd name="connsiteY123" fmla="*/ 218511 h 4939827"/>
              <a:gd name="connsiteX124" fmla="*/ 3629977 w 12192000"/>
              <a:gd name="connsiteY124" fmla="*/ 218664 h 4939827"/>
              <a:gd name="connsiteX125" fmla="*/ 3636217 w 12192000"/>
              <a:gd name="connsiteY125" fmla="*/ 220048 h 4939827"/>
              <a:gd name="connsiteX126" fmla="*/ 3709484 w 12192000"/>
              <a:gd name="connsiteY126" fmla="*/ 186927 h 4939827"/>
              <a:gd name="connsiteX127" fmla="*/ 3761342 w 12192000"/>
              <a:gd name="connsiteY127" fmla="*/ 177474 h 4939827"/>
              <a:gd name="connsiteX128" fmla="*/ 3799748 w 12192000"/>
              <a:gd name="connsiteY128" fmla="*/ 167154 h 4939827"/>
              <a:gd name="connsiteX129" fmla="*/ 3922756 w 12192000"/>
              <a:gd name="connsiteY129" fmla="*/ 194044 h 4939827"/>
              <a:gd name="connsiteX130" fmla="*/ 4028476 w 12192000"/>
              <a:gd name="connsiteY130" fmla="*/ 223679 h 4939827"/>
              <a:gd name="connsiteX131" fmla="*/ 4191582 w 12192000"/>
              <a:gd name="connsiteY131" fmla="*/ 238952 h 4939827"/>
              <a:gd name="connsiteX132" fmla="*/ 4251024 w 12192000"/>
              <a:gd name="connsiteY132" fmla="*/ 240874 h 4939827"/>
              <a:gd name="connsiteX133" fmla="*/ 4355275 w 12192000"/>
              <a:gd name="connsiteY133" fmla="*/ 260205 h 4939827"/>
              <a:gd name="connsiteX134" fmla="*/ 4423807 w 12192000"/>
              <a:gd name="connsiteY134" fmla="*/ 270366 h 4939827"/>
              <a:gd name="connsiteX135" fmla="*/ 4558432 w 12192000"/>
              <a:gd name="connsiteY135" fmla="*/ 269194 h 4939827"/>
              <a:gd name="connsiteX136" fmla="*/ 4635061 w 12192000"/>
              <a:gd name="connsiteY136" fmla="*/ 280682 h 4939827"/>
              <a:gd name="connsiteX137" fmla="*/ 4807427 w 12192000"/>
              <a:gd name="connsiteY137" fmla="*/ 276835 h 4939827"/>
              <a:gd name="connsiteX138" fmla="*/ 5028933 w 12192000"/>
              <a:gd name="connsiteY138" fmla="*/ 183887 h 4939827"/>
              <a:gd name="connsiteX139" fmla="*/ 5093642 w 12192000"/>
              <a:gd name="connsiteY139" fmla="*/ 177214 h 4939827"/>
              <a:gd name="connsiteX140" fmla="*/ 5102642 w 12192000"/>
              <a:gd name="connsiteY140" fmla="*/ 186816 h 4939827"/>
              <a:gd name="connsiteX141" fmla="*/ 5193590 w 12192000"/>
              <a:gd name="connsiteY141" fmla="*/ 156458 h 4939827"/>
              <a:gd name="connsiteX142" fmla="*/ 5323922 w 12192000"/>
              <a:gd name="connsiteY142" fmla="*/ 146332 h 4939827"/>
              <a:gd name="connsiteX143" fmla="*/ 5421860 w 12192000"/>
              <a:gd name="connsiteY143" fmla="*/ 167298 h 4939827"/>
              <a:gd name="connsiteX144" fmla="*/ 5476948 w 12192000"/>
              <a:gd name="connsiteY144" fmla="*/ 173249 h 4939827"/>
              <a:gd name="connsiteX145" fmla="*/ 5516842 w 12192000"/>
              <a:gd name="connsiteY145" fmla="*/ 184018 h 4939827"/>
              <a:gd name="connsiteX146" fmla="*/ 5619415 w 12192000"/>
              <a:gd name="connsiteY146" fmla="*/ 176781 h 4939827"/>
              <a:gd name="connsiteX147" fmla="*/ 5789867 w 12192000"/>
              <a:gd name="connsiteY147" fmla="*/ 150304 h 4939827"/>
              <a:gd name="connsiteX148" fmla="*/ 5825953 w 12192000"/>
              <a:gd name="connsiteY148" fmla="*/ 147907 h 4939827"/>
              <a:gd name="connsiteX149" fmla="*/ 5856168 w 12192000"/>
              <a:gd name="connsiteY149" fmla="*/ 158719 h 4939827"/>
              <a:gd name="connsiteX150" fmla="*/ 5862476 w 12192000"/>
              <a:gd name="connsiteY150" fmla="*/ 172447 h 4939827"/>
              <a:gd name="connsiteX151" fmla="*/ 5882195 w 12192000"/>
              <a:gd name="connsiteY151" fmla="*/ 173195 h 4939827"/>
              <a:gd name="connsiteX152" fmla="*/ 5887271 w 12192000"/>
              <a:gd name="connsiteY152" fmla="*/ 176084 h 4939827"/>
              <a:gd name="connsiteX153" fmla="*/ 5921577 w 12192000"/>
              <a:gd name="connsiteY153" fmla="*/ 169858 h 4939827"/>
              <a:gd name="connsiteX154" fmla="*/ 5983240 w 12192000"/>
              <a:gd name="connsiteY154" fmla="*/ 152755 h 4939827"/>
              <a:gd name="connsiteX155" fmla="*/ 6152287 w 12192000"/>
              <a:gd name="connsiteY155" fmla="*/ 116736 h 4939827"/>
              <a:gd name="connsiteX156" fmla="*/ 6415830 w 12192000"/>
              <a:gd name="connsiteY156" fmla="*/ 136006 h 4939827"/>
              <a:gd name="connsiteX157" fmla="*/ 6756965 w 12192000"/>
              <a:gd name="connsiteY157" fmla="*/ 57636 h 4939827"/>
              <a:gd name="connsiteX158" fmla="*/ 6819400 w 12192000"/>
              <a:gd name="connsiteY158" fmla="*/ 30742 h 4939827"/>
              <a:gd name="connsiteX159" fmla="*/ 6986370 w 12192000"/>
              <a:gd name="connsiteY159" fmla="*/ 12659 h 4939827"/>
              <a:gd name="connsiteX160" fmla="*/ 6989536 w 12192000"/>
              <a:gd name="connsiteY160" fmla="*/ 14528 h 4939827"/>
              <a:gd name="connsiteX161" fmla="*/ 7015933 w 12192000"/>
              <a:gd name="connsiteY161" fmla="*/ 9653 h 4939827"/>
              <a:gd name="connsiteX162" fmla="*/ 7020592 w 12192000"/>
              <a:gd name="connsiteY162" fmla="*/ 1651 h 4939827"/>
              <a:gd name="connsiteX163" fmla="*/ 7025905 w 12192000"/>
              <a:gd name="connsiteY163"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887271 w 12192000"/>
              <a:gd name="connsiteY151" fmla="*/ 176084 h 4939827"/>
              <a:gd name="connsiteX152" fmla="*/ 5921577 w 12192000"/>
              <a:gd name="connsiteY152" fmla="*/ 169858 h 4939827"/>
              <a:gd name="connsiteX153" fmla="*/ 5983240 w 12192000"/>
              <a:gd name="connsiteY153" fmla="*/ 152755 h 4939827"/>
              <a:gd name="connsiteX154" fmla="*/ 6152287 w 12192000"/>
              <a:gd name="connsiteY154" fmla="*/ 116736 h 4939827"/>
              <a:gd name="connsiteX155" fmla="*/ 6415830 w 12192000"/>
              <a:gd name="connsiteY155" fmla="*/ 136006 h 4939827"/>
              <a:gd name="connsiteX156" fmla="*/ 6756965 w 12192000"/>
              <a:gd name="connsiteY156" fmla="*/ 57636 h 4939827"/>
              <a:gd name="connsiteX157" fmla="*/ 6819400 w 12192000"/>
              <a:gd name="connsiteY157" fmla="*/ 30742 h 4939827"/>
              <a:gd name="connsiteX158" fmla="*/ 6986370 w 12192000"/>
              <a:gd name="connsiteY158" fmla="*/ 12659 h 4939827"/>
              <a:gd name="connsiteX159" fmla="*/ 6989536 w 12192000"/>
              <a:gd name="connsiteY159" fmla="*/ 14528 h 4939827"/>
              <a:gd name="connsiteX160" fmla="*/ 7015933 w 12192000"/>
              <a:gd name="connsiteY160" fmla="*/ 9653 h 4939827"/>
              <a:gd name="connsiteX161" fmla="*/ 7020592 w 12192000"/>
              <a:gd name="connsiteY161" fmla="*/ 1651 h 4939827"/>
              <a:gd name="connsiteX162" fmla="*/ 7025905 w 12192000"/>
              <a:gd name="connsiteY162"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887271 w 12192000"/>
              <a:gd name="connsiteY151" fmla="*/ 176084 h 4939827"/>
              <a:gd name="connsiteX152" fmla="*/ 5921577 w 12192000"/>
              <a:gd name="connsiteY152" fmla="*/ 169858 h 4939827"/>
              <a:gd name="connsiteX153" fmla="*/ 5983240 w 12192000"/>
              <a:gd name="connsiteY153" fmla="*/ 152755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887271 w 12192000"/>
              <a:gd name="connsiteY151" fmla="*/ 176084 h 4939827"/>
              <a:gd name="connsiteX152" fmla="*/ 5921577 w 12192000"/>
              <a:gd name="connsiteY152" fmla="*/ 169858 h 4939827"/>
              <a:gd name="connsiteX153" fmla="*/ 6184207 w 12192000"/>
              <a:gd name="connsiteY153" fmla="*/ 132658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887271 w 12192000"/>
              <a:gd name="connsiteY151" fmla="*/ 176084 h 4939827"/>
              <a:gd name="connsiteX152" fmla="*/ 5921577 w 12192000"/>
              <a:gd name="connsiteY152" fmla="*/ 169858 h 4939827"/>
              <a:gd name="connsiteX153" fmla="*/ 6184207 w 12192000"/>
              <a:gd name="connsiteY153" fmla="*/ 132658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887271 w 12192000"/>
              <a:gd name="connsiteY151" fmla="*/ 176084 h 4939827"/>
              <a:gd name="connsiteX152" fmla="*/ 6001964 w 12192000"/>
              <a:gd name="connsiteY152" fmla="*/ 154786 h 4939827"/>
              <a:gd name="connsiteX153" fmla="*/ 6184207 w 12192000"/>
              <a:gd name="connsiteY153" fmla="*/ 132658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887271 w 12192000"/>
              <a:gd name="connsiteY151" fmla="*/ 176084 h 4939827"/>
              <a:gd name="connsiteX152" fmla="*/ 6001964 w 12192000"/>
              <a:gd name="connsiteY152" fmla="*/ 154786 h 4939827"/>
              <a:gd name="connsiteX153" fmla="*/ 6184207 w 12192000"/>
              <a:gd name="connsiteY153" fmla="*/ 132658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952585 w 12192000"/>
              <a:gd name="connsiteY151" fmla="*/ 161012 h 4939827"/>
              <a:gd name="connsiteX152" fmla="*/ 6001964 w 12192000"/>
              <a:gd name="connsiteY152" fmla="*/ 154786 h 4939827"/>
              <a:gd name="connsiteX153" fmla="*/ 6184207 w 12192000"/>
              <a:gd name="connsiteY153" fmla="*/ 132658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01067 w 12192000"/>
              <a:gd name="connsiteY31" fmla="*/ 270114 h 4939827"/>
              <a:gd name="connsiteX32" fmla="*/ 8672650 w 12192000"/>
              <a:gd name="connsiteY32" fmla="*/ 254821 h 4939827"/>
              <a:gd name="connsiteX33" fmla="*/ 8785543 w 12192000"/>
              <a:gd name="connsiteY33" fmla="*/ 263406 h 4939827"/>
              <a:gd name="connsiteX34" fmla="*/ 8830588 w 12192000"/>
              <a:gd name="connsiteY34" fmla="*/ 265483 h 4939827"/>
              <a:gd name="connsiteX35" fmla="*/ 8905142 w 12192000"/>
              <a:gd name="connsiteY35" fmla="*/ 264958 h 4939827"/>
              <a:gd name="connsiteX36" fmla="*/ 8968582 w 12192000"/>
              <a:gd name="connsiteY36" fmla="*/ 262728 h 4939827"/>
              <a:gd name="connsiteX37" fmla="*/ 8972994 w 12192000"/>
              <a:gd name="connsiteY37" fmla="*/ 263284 h 4939827"/>
              <a:gd name="connsiteX38" fmla="*/ 9004605 w 12192000"/>
              <a:gd name="connsiteY38" fmla="*/ 258041 h 4939827"/>
              <a:gd name="connsiteX39" fmla="*/ 9016165 w 12192000"/>
              <a:gd name="connsiteY39" fmla="*/ 261258 h 4939827"/>
              <a:gd name="connsiteX40" fmla="*/ 9043297 w 12192000"/>
              <a:gd name="connsiteY40" fmla="*/ 281547 h 4939827"/>
              <a:gd name="connsiteX41" fmla="*/ 9048315 w 12192000"/>
              <a:gd name="connsiteY41" fmla="*/ 279264 h 4939827"/>
              <a:gd name="connsiteX42" fmla="*/ 9054706 w 12192000"/>
              <a:gd name="connsiteY42" fmla="*/ 278538 h 4939827"/>
              <a:gd name="connsiteX43" fmla="*/ 9070919 w 12192000"/>
              <a:gd name="connsiteY43" fmla="*/ 281810 h 4939827"/>
              <a:gd name="connsiteX44" fmla="*/ 9076813 w 12192000"/>
              <a:gd name="connsiteY44" fmla="*/ 283909 h 4939827"/>
              <a:gd name="connsiteX45" fmla="*/ 9085871 w 12192000"/>
              <a:gd name="connsiteY45" fmla="*/ 285133 h 4939827"/>
              <a:gd name="connsiteX46" fmla="*/ 9086159 w 12192000"/>
              <a:gd name="connsiteY46" fmla="*/ 284887 h 4939827"/>
              <a:gd name="connsiteX47" fmla="*/ 9134606 w 12192000"/>
              <a:gd name="connsiteY47" fmla="*/ 288168 h 4939827"/>
              <a:gd name="connsiteX48" fmla="*/ 9195590 w 12192000"/>
              <a:gd name="connsiteY48" fmla="*/ 279568 h 4939827"/>
              <a:gd name="connsiteX49" fmla="*/ 9219336 w 12192000"/>
              <a:gd name="connsiteY49" fmla="*/ 278133 h 4939827"/>
              <a:gd name="connsiteX50" fmla="*/ 9232362 w 12192000"/>
              <a:gd name="connsiteY50" fmla="*/ 275894 h 4939827"/>
              <a:gd name="connsiteX51" fmla="*/ 9233396 w 12192000"/>
              <a:gd name="connsiteY51" fmla="*/ 274803 h 4939827"/>
              <a:gd name="connsiteX52" fmla="*/ 9256213 w 12192000"/>
              <a:gd name="connsiteY52" fmla="*/ 281576 h 4939827"/>
              <a:gd name="connsiteX53" fmla="*/ 9371484 w 12192000"/>
              <a:gd name="connsiteY53" fmla="*/ 329634 h 4939827"/>
              <a:gd name="connsiteX54" fmla="*/ 9404829 w 12192000"/>
              <a:gd name="connsiteY54" fmla="*/ 339038 h 4939827"/>
              <a:gd name="connsiteX55" fmla="*/ 9427021 w 12192000"/>
              <a:gd name="connsiteY55" fmla="*/ 358784 h 4939827"/>
              <a:gd name="connsiteX56" fmla="*/ 9670844 w 12192000"/>
              <a:gd name="connsiteY56" fmla="*/ 405128 h 4939827"/>
              <a:gd name="connsiteX57" fmla="*/ 9816083 w 12192000"/>
              <a:gd name="connsiteY57" fmla="*/ 416573 h 4939827"/>
              <a:gd name="connsiteX58" fmla="*/ 9936741 w 12192000"/>
              <a:gd name="connsiteY58" fmla="*/ 437044 h 4939827"/>
              <a:gd name="connsiteX59" fmla="*/ 10050093 w 12192000"/>
              <a:gd name="connsiteY59" fmla="*/ 443783 h 4939827"/>
              <a:gd name="connsiteX60" fmla="*/ 10130090 w 12192000"/>
              <a:gd name="connsiteY60" fmla="*/ 459520 h 4939827"/>
              <a:gd name="connsiteX61" fmla="*/ 10173456 w 12192000"/>
              <a:gd name="connsiteY61" fmla="*/ 457749 h 4939827"/>
              <a:gd name="connsiteX62" fmla="*/ 10218232 w 12192000"/>
              <a:gd name="connsiteY62" fmla="*/ 459820 h 4939827"/>
              <a:gd name="connsiteX63" fmla="*/ 10354176 w 12192000"/>
              <a:gd name="connsiteY63" fmla="*/ 471377 h 4939827"/>
              <a:gd name="connsiteX64" fmla="*/ 10430681 w 12192000"/>
              <a:gd name="connsiteY64" fmla="*/ 481226 h 4939827"/>
              <a:gd name="connsiteX65" fmla="*/ 10478169 w 12192000"/>
              <a:gd name="connsiteY65" fmla="*/ 481774 h 4939827"/>
              <a:gd name="connsiteX66" fmla="*/ 10540907 w 12192000"/>
              <a:gd name="connsiteY66" fmla="*/ 485607 h 4939827"/>
              <a:gd name="connsiteX67" fmla="*/ 10614941 w 12192000"/>
              <a:gd name="connsiteY67" fmla="*/ 487592 h 4939827"/>
              <a:gd name="connsiteX68" fmla="*/ 10674098 w 12192000"/>
              <a:gd name="connsiteY68" fmla="*/ 521656 h 4939827"/>
              <a:gd name="connsiteX69" fmla="*/ 10874834 w 12192000"/>
              <a:gd name="connsiteY69" fmla="*/ 574867 h 4939827"/>
              <a:gd name="connsiteX70" fmla="*/ 10944981 w 12192000"/>
              <a:gd name="connsiteY70" fmla="*/ 615042 h 4939827"/>
              <a:gd name="connsiteX71" fmla="*/ 11006376 w 12192000"/>
              <a:gd name="connsiteY71" fmla="*/ 645957 h 4939827"/>
              <a:gd name="connsiteX72" fmla="*/ 11076308 w 12192000"/>
              <a:gd name="connsiteY72" fmla="*/ 675698 h 4939827"/>
              <a:gd name="connsiteX73" fmla="*/ 11148789 w 12192000"/>
              <a:gd name="connsiteY73" fmla="*/ 685041 h 4939827"/>
              <a:gd name="connsiteX74" fmla="*/ 11249129 w 12192000"/>
              <a:gd name="connsiteY74" fmla="*/ 684218 h 4939827"/>
              <a:gd name="connsiteX75" fmla="*/ 11299915 w 12192000"/>
              <a:gd name="connsiteY75" fmla="*/ 692177 h 4939827"/>
              <a:gd name="connsiteX76" fmla="*/ 11386973 w 12192000"/>
              <a:gd name="connsiteY76" fmla="*/ 708209 h 4939827"/>
              <a:gd name="connsiteX77" fmla="*/ 11500105 w 12192000"/>
              <a:gd name="connsiteY77" fmla="*/ 735014 h 4939827"/>
              <a:gd name="connsiteX78" fmla="*/ 11621735 w 12192000"/>
              <a:gd name="connsiteY78" fmla="*/ 789584 h 4939827"/>
              <a:gd name="connsiteX79" fmla="*/ 11691200 w 12192000"/>
              <a:gd name="connsiteY79" fmla="*/ 867902 h 4939827"/>
              <a:gd name="connsiteX80" fmla="*/ 11819427 w 12192000"/>
              <a:gd name="connsiteY80" fmla="*/ 911634 h 4939827"/>
              <a:gd name="connsiteX81" fmla="*/ 11969720 w 12192000"/>
              <a:gd name="connsiteY81" fmla="*/ 964737 h 4939827"/>
              <a:gd name="connsiteX82" fmla="*/ 12055766 w 12192000"/>
              <a:gd name="connsiteY82" fmla="*/ 991268 h 4939827"/>
              <a:gd name="connsiteX83" fmla="*/ 12171539 w 12192000"/>
              <a:gd name="connsiteY83" fmla="*/ 995427 h 4939827"/>
              <a:gd name="connsiteX84" fmla="*/ 12187831 w 12192000"/>
              <a:gd name="connsiteY84" fmla="*/ 996580 h 4939827"/>
              <a:gd name="connsiteX85" fmla="*/ 12192000 w 12192000"/>
              <a:gd name="connsiteY85" fmla="*/ 996726 h 4939827"/>
              <a:gd name="connsiteX86" fmla="*/ 12192000 w 12192000"/>
              <a:gd name="connsiteY86" fmla="*/ 4939827 h 4939827"/>
              <a:gd name="connsiteX87" fmla="*/ 0 w 12192000"/>
              <a:gd name="connsiteY87" fmla="*/ 4939827 h 4939827"/>
              <a:gd name="connsiteX88" fmla="*/ 0 w 12192000"/>
              <a:gd name="connsiteY88" fmla="*/ 512043 h 4939827"/>
              <a:gd name="connsiteX89" fmla="*/ 7381 w 12192000"/>
              <a:gd name="connsiteY89" fmla="*/ 512580 h 4939827"/>
              <a:gd name="connsiteX90" fmla="*/ 100029 w 12192000"/>
              <a:gd name="connsiteY90" fmla="*/ 504758 h 4939827"/>
              <a:gd name="connsiteX91" fmla="*/ 155244 w 12192000"/>
              <a:gd name="connsiteY91" fmla="*/ 525130 h 4939827"/>
              <a:gd name="connsiteX92" fmla="*/ 254366 w 12192000"/>
              <a:gd name="connsiteY92" fmla="*/ 534449 h 4939827"/>
              <a:gd name="connsiteX93" fmla="*/ 447292 w 12192000"/>
              <a:gd name="connsiteY93" fmla="*/ 542725 h 4939827"/>
              <a:gd name="connsiteX94" fmla="*/ 628105 w 12192000"/>
              <a:gd name="connsiteY94" fmla="*/ 547853 h 4939827"/>
              <a:gd name="connsiteX95" fmla="*/ 783146 w 12192000"/>
              <a:gd name="connsiteY95" fmla="*/ 591799 h 4939827"/>
              <a:gd name="connsiteX96" fmla="*/ 1043676 w 12192000"/>
              <a:gd name="connsiteY96" fmla="*/ 591887 h 4939827"/>
              <a:gd name="connsiteX97" fmla="*/ 1281816 w 12192000"/>
              <a:gd name="connsiteY97" fmla="*/ 520946 h 4939827"/>
              <a:gd name="connsiteX98" fmla="*/ 1486347 w 12192000"/>
              <a:gd name="connsiteY98" fmla="*/ 487310 h 4939827"/>
              <a:gd name="connsiteX99" fmla="*/ 1568079 w 12192000"/>
              <a:gd name="connsiteY99" fmla="*/ 462531 h 4939827"/>
              <a:gd name="connsiteX100" fmla="*/ 1622516 w 12192000"/>
              <a:gd name="connsiteY100" fmla="*/ 466058 h 4939827"/>
              <a:gd name="connsiteX101" fmla="*/ 1655457 w 12192000"/>
              <a:gd name="connsiteY101" fmla="*/ 465359 h 4939827"/>
              <a:gd name="connsiteX102" fmla="*/ 1717454 w 12192000"/>
              <a:gd name="connsiteY102" fmla="*/ 417203 h 4939827"/>
              <a:gd name="connsiteX103" fmla="*/ 1913794 w 12192000"/>
              <a:gd name="connsiteY103" fmla="*/ 365255 h 4939827"/>
              <a:gd name="connsiteX104" fmla="*/ 2129762 w 12192000"/>
              <a:gd name="connsiteY104" fmla="*/ 367832 h 4939827"/>
              <a:gd name="connsiteX105" fmla="*/ 2376970 w 12192000"/>
              <a:gd name="connsiteY105" fmla="*/ 350129 h 4939827"/>
              <a:gd name="connsiteX106" fmla="*/ 2480155 w 12192000"/>
              <a:gd name="connsiteY106" fmla="*/ 359227 h 4939827"/>
              <a:gd name="connsiteX107" fmla="*/ 2586782 w 12192000"/>
              <a:gd name="connsiteY107" fmla="*/ 339352 h 4939827"/>
              <a:gd name="connsiteX108" fmla="*/ 2679617 w 12192000"/>
              <a:gd name="connsiteY108" fmla="*/ 305383 h 4939827"/>
              <a:gd name="connsiteX109" fmla="*/ 2788947 w 12192000"/>
              <a:gd name="connsiteY109" fmla="*/ 250375 h 4939827"/>
              <a:gd name="connsiteX110" fmla="*/ 2965530 w 12192000"/>
              <a:gd name="connsiteY110" fmla="*/ 245958 h 4939827"/>
              <a:gd name="connsiteX111" fmla="*/ 3103677 w 12192000"/>
              <a:gd name="connsiteY111" fmla="*/ 209527 h 4939827"/>
              <a:gd name="connsiteX112" fmla="*/ 3126759 w 12192000"/>
              <a:gd name="connsiteY112" fmla="*/ 211226 h 4939827"/>
              <a:gd name="connsiteX113" fmla="*/ 3164020 w 12192000"/>
              <a:gd name="connsiteY113" fmla="*/ 212779 h 4939827"/>
              <a:gd name="connsiteX114" fmla="*/ 3285019 w 12192000"/>
              <a:gd name="connsiteY114" fmla="*/ 220535 h 4939827"/>
              <a:gd name="connsiteX115" fmla="*/ 3365154 w 12192000"/>
              <a:gd name="connsiteY115" fmla="*/ 226416 h 4939827"/>
              <a:gd name="connsiteX116" fmla="*/ 3367507 w 12192000"/>
              <a:gd name="connsiteY116" fmla="*/ 225416 h 4939827"/>
              <a:gd name="connsiteX117" fmla="*/ 3387567 w 12192000"/>
              <a:gd name="connsiteY117" fmla="*/ 227103 h 4939827"/>
              <a:gd name="connsiteX118" fmla="*/ 3498001 w 12192000"/>
              <a:gd name="connsiteY118" fmla="*/ 231941 h 4939827"/>
              <a:gd name="connsiteX119" fmla="*/ 3561557 w 12192000"/>
              <a:gd name="connsiteY119" fmla="*/ 228095 h 4939827"/>
              <a:gd name="connsiteX120" fmla="*/ 3611920 w 12192000"/>
              <a:gd name="connsiteY120" fmla="*/ 218094 h 4939827"/>
              <a:gd name="connsiteX121" fmla="*/ 3620528 w 12192000"/>
              <a:gd name="connsiteY121" fmla="*/ 218788 h 4939827"/>
              <a:gd name="connsiteX122" fmla="*/ 3620766 w 12192000"/>
              <a:gd name="connsiteY122" fmla="*/ 218511 h 4939827"/>
              <a:gd name="connsiteX123" fmla="*/ 3629977 w 12192000"/>
              <a:gd name="connsiteY123" fmla="*/ 218664 h 4939827"/>
              <a:gd name="connsiteX124" fmla="*/ 3636217 w 12192000"/>
              <a:gd name="connsiteY124" fmla="*/ 220048 h 4939827"/>
              <a:gd name="connsiteX125" fmla="*/ 3709484 w 12192000"/>
              <a:gd name="connsiteY125" fmla="*/ 186927 h 4939827"/>
              <a:gd name="connsiteX126" fmla="*/ 3761342 w 12192000"/>
              <a:gd name="connsiteY126" fmla="*/ 177474 h 4939827"/>
              <a:gd name="connsiteX127" fmla="*/ 3799748 w 12192000"/>
              <a:gd name="connsiteY127" fmla="*/ 167154 h 4939827"/>
              <a:gd name="connsiteX128" fmla="*/ 3922756 w 12192000"/>
              <a:gd name="connsiteY128" fmla="*/ 194044 h 4939827"/>
              <a:gd name="connsiteX129" fmla="*/ 4028476 w 12192000"/>
              <a:gd name="connsiteY129" fmla="*/ 223679 h 4939827"/>
              <a:gd name="connsiteX130" fmla="*/ 4191582 w 12192000"/>
              <a:gd name="connsiteY130" fmla="*/ 238952 h 4939827"/>
              <a:gd name="connsiteX131" fmla="*/ 4251024 w 12192000"/>
              <a:gd name="connsiteY131" fmla="*/ 240874 h 4939827"/>
              <a:gd name="connsiteX132" fmla="*/ 4355275 w 12192000"/>
              <a:gd name="connsiteY132" fmla="*/ 260205 h 4939827"/>
              <a:gd name="connsiteX133" fmla="*/ 4423807 w 12192000"/>
              <a:gd name="connsiteY133" fmla="*/ 270366 h 4939827"/>
              <a:gd name="connsiteX134" fmla="*/ 4558432 w 12192000"/>
              <a:gd name="connsiteY134" fmla="*/ 269194 h 4939827"/>
              <a:gd name="connsiteX135" fmla="*/ 4635061 w 12192000"/>
              <a:gd name="connsiteY135" fmla="*/ 280682 h 4939827"/>
              <a:gd name="connsiteX136" fmla="*/ 4807427 w 12192000"/>
              <a:gd name="connsiteY136" fmla="*/ 276835 h 4939827"/>
              <a:gd name="connsiteX137" fmla="*/ 5028933 w 12192000"/>
              <a:gd name="connsiteY137" fmla="*/ 183887 h 4939827"/>
              <a:gd name="connsiteX138" fmla="*/ 5093642 w 12192000"/>
              <a:gd name="connsiteY138" fmla="*/ 177214 h 4939827"/>
              <a:gd name="connsiteX139" fmla="*/ 5102642 w 12192000"/>
              <a:gd name="connsiteY139" fmla="*/ 186816 h 4939827"/>
              <a:gd name="connsiteX140" fmla="*/ 5193590 w 12192000"/>
              <a:gd name="connsiteY140" fmla="*/ 156458 h 4939827"/>
              <a:gd name="connsiteX141" fmla="*/ 5323922 w 12192000"/>
              <a:gd name="connsiteY141" fmla="*/ 146332 h 4939827"/>
              <a:gd name="connsiteX142" fmla="*/ 5421860 w 12192000"/>
              <a:gd name="connsiteY142" fmla="*/ 167298 h 4939827"/>
              <a:gd name="connsiteX143" fmla="*/ 5476948 w 12192000"/>
              <a:gd name="connsiteY143" fmla="*/ 173249 h 4939827"/>
              <a:gd name="connsiteX144" fmla="*/ 5516842 w 12192000"/>
              <a:gd name="connsiteY144" fmla="*/ 184018 h 4939827"/>
              <a:gd name="connsiteX145" fmla="*/ 5619415 w 12192000"/>
              <a:gd name="connsiteY145" fmla="*/ 176781 h 4939827"/>
              <a:gd name="connsiteX146" fmla="*/ 5789867 w 12192000"/>
              <a:gd name="connsiteY146" fmla="*/ 150304 h 4939827"/>
              <a:gd name="connsiteX147" fmla="*/ 5825953 w 12192000"/>
              <a:gd name="connsiteY147" fmla="*/ 147907 h 4939827"/>
              <a:gd name="connsiteX148" fmla="*/ 5856168 w 12192000"/>
              <a:gd name="connsiteY148" fmla="*/ 158719 h 4939827"/>
              <a:gd name="connsiteX149" fmla="*/ 5862476 w 12192000"/>
              <a:gd name="connsiteY149" fmla="*/ 172447 h 4939827"/>
              <a:gd name="connsiteX150" fmla="*/ 5882195 w 12192000"/>
              <a:gd name="connsiteY150" fmla="*/ 173195 h 4939827"/>
              <a:gd name="connsiteX151" fmla="*/ 5952585 w 12192000"/>
              <a:gd name="connsiteY151" fmla="*/ 161012 h 4939827"/>
              <a:gd name="connsiteX152" fmla="*/ 6001964 w 12192000"/>
              <a:gd name="connsiteY152" fmla="*/ 154786 h 4939827"/>
              <a:gd name="connsiteX153" fmla="*/ 6184207 w 12192000"/>
              <a:gd name="connsiteY153" fmla="*/ 132658 h 4939827"/>
              <a:gd name="connsiteX154" fmla="*/ 6415830 w 12192000"/>
              <a:gd name="connsiteY154" fmla="*/ 136006 h 4939827"/>
              <a:gd name="connsiteX155" fmla="*/ 6756965 w 12192000"/>
              <a:gd name="connsiteY155" fmla="*/ 57636 h 4939827"/>
              <a:gd name="connsiteX156" fmla="*/ 6819400 w 12192000"/>
              <a:gd name="connsiteY156" fmla="*/ 30742 h 4939827"/>
              <a:gd name="connsiteX157" fmla="*/ 6986370 w 12192000"/>
              <a:gd name="connsiteY157" fmla="*/ 12659 h 4939827"/>
              <a:gd name="connsiteX158" fmla="*/ 6989536 w 12192000"/>
              <a:gd name="connsiteY158" fmla="*/ 14528 h 4939827"/>
              <a:gd name="connsiteX159" fmla="*/ 7015933 w 12192000"/>
              <a:gd name="connsiteY159" fmla="*/ 9653 h 4939827"/>
              <a:gd name="connsiteX160" fmla="*/ 7020592 w 12192000"/>
              <a:gd name="connsiteY160" fmla="*/ 1651 h 4939827"/>
              <a:gd name="connsiteX161" fmla="*/ 7025905 w 12192000"/>
              <a:gd name="connsiteY161"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72650 w 12192000"/>
              <a:gd name="connsiteY31" fmla="*/ 254821 h 4939827"/>
              <a:gd name="connsiteX32" fmla="*/ 8785543 w 12192000"/>
              <a:gd name="connsiteY32" fmla="*/ 263406 h 4939827"/>
              <a:gd name="connsiteX33" fmla="*/ 8830588 w 12192000"/>
              <a:gd name="connsiteY33" fmla="*/ 265483 h 4939827"/>
              <a:gd name="connsiteX34" fmla="*/ 8905142 w 12192000"/>
              <a:gd name="connsiteY34" fmla="*/ 264958 h 4939827"/>
              <a:gd name="connsiteX35" fmla="*/ 8968582 w 12192000"/>
              <a:gd name="connsiteY35" fmla="*/ 262728 h 4939827"/>
              <a:gd name="connsiteX36" fmla="*/ 8972994 w 12192000"/>
              <a:gd name="connsiteY36" fmla="*/ 263284 h 4939827"/>
              <a:gd name="connsiteX37" fmla="*/ 9004605 w 12192000"/>
              <a:gd name="connsiteY37" fmla="*/ 258041 h 4939827"/>
              <a:gd name="connsiteX38" fmla="*/ 9016165 w 12192000"/>
              <a:gd name="connsiteY38" fmla="*/ 261258 h 4939827"/>
              <a:gd name="connsiteX39" fmla="*/ 9043297 w 12192000"/>
              <a:gd name="connsiteY39" fmla="*/ 281547 h 4939827"/>
              <a:gd name="connsiteX40" fmla="*/ 9048315 w 12192000"/>
              <a:gd name="connsiteY40" fmla="*/ 279264 h 4939827"/>
              <a:gd name="connsiteX41" fmla="*/ 9054706 w 12192000"/>
              <a:gd name="connsiteY41" fmla="*/ 278538 h 4939827"/>
              <a:gd name="connsiteX42" fmla="*/ 9070919 w 12192000"/>
              <a:gd name="connsiteY42" fmla="*/ 281810 h 4939827"/>
              <a:gd name="connsiteX43" fmla="*/ 9076813 w 12192000"/>
              <a:gd name="connsiteY43" fmla="*/ 283909 h 4939827"/>
              <a:gd name="connsiteX44" fmla="*/ 9085871 w 12192000"/>
              <a:gd name="connsiteY44" fmla="*/ 285133 h 4939827"/>
              <a:gd name="connsiteX45" fmla="*/ 9086159 w 12192000"/>
              <a:gd name="connsiteY45" fmla="*/ 284887 h 4939827"/>
              <a:gd name="connsiteX46" fmla="*/ 9134606 w 12192000"/>
              <a:gd name="connsiteY46" fmla="*/ 288168 h 4939827"/>
              <a:gd name="connsiteX47" fmla="*/ 9195590 w 12192000"/>
              <a:gd name="connsiteY47" fmla="*/ 279568 h 4939827"/>
              <a:gd name="connsiteX48" fmla="*/ 9219336 w 12192000"/>
              <a:gd name="connsiteY48" fmla="*/ 278133 h 4939827"/>
              <a:gd name="connsiteX49" fmla="*/ 9232362 w 12192000"/>
              <a:gd name="connsiteY49" fmla="*/ 275894 h 4939827"/>
              <a:gd name="connsiteX50" fmla="*/ 9233396 w 12192000"/>
              <a:gd name="connsiteY50" fmla="*/ 274803 h 4939827"/>
              <a:gd name="connsiteX51" fmla="*/ 9256213 w 12192000"/>
              <a:gd name="connsiteY51" fmla="*/ 281576 h 4939827"/>
              <a:gd name="connsiteX52" fmla="*/ 9371484 w 12192000"/>
              <a:gd name="connsiteY52" fmla="*/ 329634 h 4939827"/>
              <a:gd name="connsiteX53" fmla="*/ 9404829 w 12192000"/>
              <a:gd name="connsiteY53" fmla="*/ 339038 h 4939827"/>
              <a:gd name="connsiteX54" fmla="*/ 9427021 w 12192000"/>
              <a:gd name="connsiteY54" fmla="*/ 358784 h 4939827"/>
              <a:gd name="connsiteX55" fmla="*/ 9670844 w 12192000"/>
              <a:gd name="connsiteY55" fmla="*/ 405128 h 4939827"/>
              <a:gd name="connsiteX56" fmla="*/ 9816083 w 12192000"/>
              <a:gd name="connsiteY56" fmla="*/ 416573 h 4939827"/>
              <a:gd name="connsiteX57" fmla="*/ 9936741 w 12192000"/>
              <a:gd name="connsiteY57" fmla="*/ 437044 h 4939827"/>
              <a:gd name="connsiteX58" fmla="*/ 10050093 w 12192000"/>
              <a:gd name="connsiteY58" fmla="*/ 443783 h 4939827"/>
              <a:gd name="connsiteX59" fmla="*/ 10130090 w 12192000"/>
              <a:gd name="connsiteY59" fmla="*/ 459520 h 4939827"/>
              <a:gd name="connsiteX60" fmla="*/ 10173456 w 12192000"/>
              <a:gd name="connsiteY60" fmla="*/ 457749 h 4939827"/>
              <a:gd name="connsiteX61" fmla="*/ 10218232 w 12192000"/>
              <a:gd name="connsiteY61" fmla="*/ 459820 h 4939827"/>
              <a:gd name="connsiteX62" fmla="*/ 10354176 w 12192000"/>
              <a:gd name="connsiteY62" fmla="*/ 471377 h 4939827"/>
              <a:gd name="connsiteX63" fmla="*/ 10430681 w 12192000"/>
              <a:gd name="connsiteY63" fmla="*/ 481226 h 4939827"/>
              <a:gd name="connsiteX64" fmla="*/ 10478169 w 12192000"/>
              <a:gd name="connsiteY64" fmla="*/ 481774 h 4939827"/>
              <a:gd name="connsiteX65" fmla="*/ 10540907 w 12192000"/>
              <a:gd name="connsiteY65" fmla="*/ 485607 h 4939827"/>
              <a:gd name="connsiteX66" fmla="*/ 10614941 w 12192000"/>
              <a:gd name="connsiteY66" fmla="*/ 487592 h 4939827"/>
              <a:gd name="connsiteX67" fmla="*/ 10674098 w 12192000"/>
              <a:gd name="connsiteY67" fmla="*/ 521656 h 4939827"/>
              <a:gd name="connsiteX68" fmla="*/ 10874834 w 12192000"/>
              <a:gd name="connsiteY68" fmla="*/ 574867 h 4939827"/>
              <a:gd name="connsiteX69" fmla="*/ 10944981 w 12192000"/>
              <a:gd name="connsiteY69" fmla="*/ 615042 h 4939827"/>
              <a:gd name="connsiteX70" fmla="*/ 11006376 w 12192000"/>
              <a:gd name="connsiteY70" fmla="*/ 645957 h 4939827"/>
              <a:gd name="connsiteX71" fmla="*/ 11076308 w 12192000"/>
              <a:gd name="connsiteY71" fmla="*/ 675698 h 4939827"/>
              <a:gd name="connsiteX72" fmla="*/ 11148789 w 12192000"/>
              <a:gd name="connsiteY72" fmla="*/ 685041 h 4939827"/>
              <a:gd name="connsiteX73" fmla="*/ 11249129 w 12192000"/>
              <a:gd name="connsiteY73" fmla="*/ 684218 h 4939827"/>
              <a:gd name="connsiteX74" fmla="*/ 11299915 w 12192000"/>
              <a:gd name="connsiteY74" fmla="*/ 692177 h 4939827"/>
              <a:gd name="connsiteX75" fmla="*/ 11386973 w 12192000"/>
              <a:gd name="connsiteY75" fmla="*/ 708209 h 4939827"/>
              <a:gd name="connsiteX76" fmla="*/ 11500105 w 12192000"/>
              <a:gd name="connsiteY76" fmla="*/ 735014 h 4939827"/>
              <a:gd name="connsiteX77" fmla="*/ 11621735 w 12192000"/>
              <a:gd name="connsiteY77" fmla="*/ 789584 h 4939827"/>
              <a:gd name="connsiteX78" fmla="*/ 11691200 w 12192000"/>
              <a:gd name="connsiteY78" fmla="*/ 867902 h 4939827"/>
              <a:gd name="connsiteX79" fmla="*/ 11819427 w 12192000"/>
              <a:gd name="connsiteY79" fmla="*/ 911634 h 4939827"/>
              <a:gd name="connsiteX80" fmla="*/ 11969720 w 12192000"/>
              <a:gd name="connsiteY80" fmla="*/ 964737 h 4939827"/>
              <a:gd name="connsiteX81" fmla="*/ 12055766 w 12192000"/>
              <a:gd name="connsiteY81" fmla="*/ 991268 h 4939827"/>
              <a:gd name="connsiteX82" fmla="*/ 12171539 w 12192000"/>
              <a:gd name="connsiteY82" fmla="*/ 995427 h 4939827"/>
              <a:gd name="connsiteX83" fmla="*/ 12187831 w 12192000"/>
              <a:gd name="connsiteY83" fmla="*/ 996580 h 4939827"/>
              <a:gd name="connsiteX84" fmla="*/ 12192000 w 12192000"/>
              <a:gd name="connsiteY84" fmla="*/ 996726 h 4939827"/>
              <a:gd name="connsiteX85" fmla="*/ 12192000 w 12192000"/>
              <a:gd name="connsiteY85" fmla="*/ 4939827 h 4939827"/>
              <a:gd name="connsiteX86" fmla="*/ 0 w 12192000"/>
              <a:gd name="connsiteY86" fmla="*/ 4939827 h 4939827"/>
              <a:gd name="connsiteX87" fmla="*/ 0 w 12192000"/>
              <a:gd name="connsiteY87" fmla="*/ 512043 h 4939827"/>
              <a:gd name="connsiteX88" fmla="*/ 7381 w 12192000"/>
              <a:gd name="connsiteY88" fmla="*/ 512580 h 4939827"/>
              <a:gd name="connsiteX89" fmla="*/ 100029 w 12192000"/>
              <a:gd name="connsiteY89" fmla="*/ 504758 h 4939827"/>
              <a:gd name="connsiteX90" fmla="*/ 155244 w 12192000"/>
              <a:gd name="connsiteY90" fmla="*/ 525130 h 4939827"/>
              <a:gd name="connsiteX91" fmla="*/ 254366 w 12192000"/>
              <a:gd name="connsiteY91" fmla="*/ 534449 h 4939827"/>
              <a:gd name="connsiteX92" fmla="*/ 447292 w 12192000"/>
              <a:gd name="connsiteY92" fmla="*/ 542725 h 4939827"/>
              <a:gd name="connsiteX93" fmla="*/ 628105 w 12192000"/>
              <a:gd name="connsiteY93" fmla="*/ 547853 h 4939827"/>
              <a:gd name="connsiteX94" fmla="*/ 783146 w 12192000"/>
              <a:gd name="connsiteY94" fmla="*/ 591799 h 4939827"/>
              <a:gd name="connsiteX95" fmla="*/ 1043676 w 12192000"/>
              <a:gd name="connsiteY95" fmla="*/ 591887 h 4939827"/>
              <a:gd name="connsiteX96" fmla="*/ 1281816 w 12192000"/>
              <a:gd name="connsiteY96" fmla="*/ 520946 h 4939827"/>
              <a:gd name="connsiteX97" fmla="*/ 1486347 w 12192000"/>
              <a:gd name="connsiteY97" fmla="*/ 487310 h 4939827"/>
              <a:gd name="connsiteX98" fmla="*/ 1568079 w 12192000"/>
              <a:gd name="connsiteY98" fmla="*/ 462531 h 4939827"/>
              <a:gd name="connsiteX99" fmla="*/ 1622516 w 12192000"/>
              <a:gd name="connsiteY99" fmla="*/ 466058 h 4939827"/>
              <a:gd name="connsiteX100" fmla="*/ 1655457 w 12192000"/>
              <a:gd name="connsiteY100" fmla="*/ 465359 h 4939827"/>
              <a:gd name="connsiteX101" fmla="*/ 1717454 w 12192000"/>
              <a:gd name="connsiteY101" fmla="*/ 417203 h 4939827"/>
              <a:gd name="connsiteX102" fmla="*/ 1913794 w 12192000"/>
              <a:gd name="connsiteY102" fmla="*/ 365255 h 4939827"/>
              <a:gd name="connsiteX103" fmla="*/ 2129762 w 12192000"/>
              <a:gd name="connsiteY103" fmla="*/ 367832 h 4939827"/>
              <a:gd name="connsiteX104" fmla="*/ 2376970 w 12192000"/>
              <a:gd name="connsiteY104" fmla="*/ 350129 h 4939827"/>
              <a:gd name="connsiteX105" fmla="*/ 2480155 w 12192000"/>
              <a:gd name="connsiteY105" fmla="*/ 359227 h 4939827"/>
              <a:gd name="connsiteX106" fmla="*/ 2586782 w 12192000"/>
              <a:gd name="connsiteY106" fmla="*/ 339352 h 4939827"/>
              <a:gd name="connsiteX107" fmla="*/ 2679617 w 12192000"/>
              <a:gd name="connsiteY107" fmla="*/ 305383 h 4939827"/>
              <a:gd name="connsiteX108" fmla="*/ 2788947 w 12192000"/>
              <a:gd name="connsiteY108" fmla="*/ 250375 h 4939827"/>
              <a:gd name="connsiteX109" fmla="*/ 2965530 w 12192000"/>
              <a:gd name="connsiteY109" fmla="*/ 245958 h 4939827"/>
              <a:gd name="connsiteX110" fmla="*/ 3103677 w 12192000"/>
              <a:gd name="connsiteY110" fmla="*/ 209527 h 4939827"/>
              <a:gd name="connsiteX111" fmla="*/ 3126759 w 12192000"/>
              <a:gd name="connsiteY111" fmla="*/ 211226 h 4939827"/>
              <a:gd name="connsiteX112" fmla="*/ 3164020 w 12192000"/>
              <a:gd name="connsiteY112" fmla="*/ 212779 h 4939827"/>
              <a:gd name="connsiteX113" fmla="*/ 3285019 w 12192000"/>
              <a:gd name="connsiteY113" fmla="*/ 220535 h 4939827"/>
              <a:gd name="connsiteX114" fmla="*/ 3365154 w 12192000"/>
              <a:gd name="connsiteY114" fmla="*/ 226416 h 4939827"/>
              <a:gd name="connsiteX115" fmla="*/ 3367507 w 12192000"/>
              <a:gd name="connsiteY115" fmla="*/ 225416 h 4939827"/>
              <a:gd name="connsiteX116" fmla="*/ 3387567 w 12192000"/>
              <a:gd name="connsiteY116" fmla="*/ 227103 h 4939827"/>
              <a:gd name="connsiteX117" fmla="*/ 3498001 w 12192000"/>
              <a:gd name="connsiteY117" fmla="*/ 231941 h 4939827"/>
              <a:gd name="connsiteX118" fmla="*/ 3561557 w 12192000"/>
              <a:gd name="connsiteY118" fmla="*/ 228095 h 4939827"/>
              <a:gd name="connsiteX119" fmla="*/ 3611920 w 12192000"/>
              <a:gd name="connsiteY119" fmla="*/ 218094 h 4939827"/>
              <a:gd name="connsiteX120" fmla="*/ 3620528 w 12192000"/>
              <a:gd name="connsiteY120" fmla="*/ 218788 h 4939827"/>
              <a:gd name="connsiteX121" fmla="*/ 3620766 w 12192000"/>
              <a:gd name="connsiteY121" fmla="*/ 218511 h 4939827"/>
              <a:gd name="connsiteX122" fmla="*/ 3629977 w 12192000"/>
              <a:gd name="connsiteY122" fmla="*/ 218664 h 4939827"/>
              <a:gd name="connsiteX123" fmla="*/ 3636217 w 12192000"/>
              <a:gd name="connsiteY123" fmla="*/ 220048 h 4939827"/>
              <a:gd name="connsiteX124" fmla="*/ 3709484 w 12192000"/>
              <a:gd name="connsiteY124" fmla="*/ 186927 h 4939827"/>
              <a:gd name="connsiteX125" fmla="*/ 3761342 w 12192000"/>
              <a:gd name="connsiteY125" fmla="*/ 177474 h 4939827"/>
              <a:gd name="connsiteX126" fmla="*/ 3799748 w 12192000"/>
              <a:gd name="connsiteY126" fmla="*/ 167154 h 4939827"/>
              <a:gd name="connsiteX127" fmla="*/ 3922756 w 12192000"/>
              <a:gd name="connsiteY127" fmla="*/ 194044 h 4939827"/>
              <a:gd name="connsiteX128" fmla="*/ 4028476 w 12192000"/>
              <a:gd name="connsiteY128" fmla="*/ 223679 h 4939827"/>
              <a:gd name="connsiteX129" fmla="*/ 4191582 w 12192000"/>
              <a:gd name="connsiteY129" fmla="*/ 238952 h 4939827"/>
              <a:gd name="connsiteX130" fmla="*/ 4251024 w 12192000"/>
              <a:gd name="connsiteY130" fmla="*/ 240874 h 4939827"/>
              <a:gd name="connsiteX131" fmla="*/ 4355275 w 12192000"/>
              <a:gd name="connsiteY131" fmla="*/ 260205 h 4939827"/>
              <a:gd name="connsiteX132" fmla="*/ 4423807 w 12192000"/>
              <a:gd name="connsiteY132" fmla="*/ 270366 h 4939827"/>
              <a:gd name="connsiteX133" fmla="*/ 4558432 w 12192000"/>
              <a:gd name="connsiteY133" fmla="*/ 269194 h 4939827"/>
              <a:gd name="connsiteX134" fmla="*/ 4635061 w 12192000"/>
              <a:gd name="connsiteY134" fmla="*/ 280682 h 4939827"/>
              <a:gd name="connsiteX135" fmla="*/ 4807427 w 12192000"/>
              <a:gd name="connsiteY135" fmla="*/ 276835 h 4939827"/>
              <a:gd name="connsiteX136" fmla="*/ 5028933 w 12192000"/>
              <a:gd name="connsiteY136" fmla="*/ 183887 h 4939827"/>
              <a:gd name="connsiteX137" fmla="*/ 5093642 w 12192000"/>
              <a:gd name="connsiteY137" fmla="*/ 177214 h 4939827"/>
              <a:gd name="connsiteX138" fmla="*/ 5102642 w 12192000"/>
              <a:gd name="connsiteY138" fmla="*/ 186816 h 4939827"/>
              <a:gd name="connsiteX139" fmla="*/ 5193590 w 12192000"/>
              <a:gd name="connsiteY139" fmla="*/ 156458 h 4939827"/>
              <a:gd name="connsiteX140" fmla="*/ 5323922 w 12192000"/>
              <a:gd name="connsiteY140" fmla="*/ 146332 h 4939827"/>
              <a:gd name="connsiteX141" fmla="*/ 5421860 w 12192000"/>
              <a:gd name="connsiteY141" fmla="*/ 167298 h 4939827"/>
              <a:gd name="connsiteX142" fmla="*/ 5476948 w 12192000"/>
              <a:gd name="connsiteY142" fmla="*/ 173249 h 4939827"/>
              <a:gd name="connsiteX143" fmla="*/ 5516842 w 12192000"/>
              <a:gd name="connsiteY143" fmla="*/ 184018 h 4939827"/>
              <a:gd name="connsiteX144" fmla="*/ 5619415 w 12192000"/>
              <a:gd name="connsiteY144" fmla="*/ 176781 h 4939827"/>
              <a:gd name="connsiteX145" fmla="*/ 5789867 w 12192000"/>
              <a:gd name="connsiteY145" fmla="*/ 150304 h 4939827"/>
              <a:gd name="connsiteX146" fmla="*/ 5825953 w 12192000"/>
              <a:gd name="connsiteY146" fmla="*/ 147907 h 4939827"/>
              <a:gd name="connsiteX147" fmla="*/ 5856168 w 12192000"/>
              <a:gd name="connsiteY147" fmla="*/ 158719 h 4939827"/>
              <a:gd name="connsiteX148" fmla="*/ 5862476 w 12192000"/>
              <a:gd name="connsiteY148" fmla="*/ 172447 h 4939827"/>
              <a:gd name="connsiteX149" fmla="*/ 5882195 w 12192000"/>
              <a:gd name="connsiteY149" fmla="*/ 173195 h 4939827"/>
              <a:gd name="connsiteX150" fmla="*/ 5952585 w 12192000"/>
              <a:gd name="connsiteY150" fmla="*/ 161012 h 4939827"/>
              <a:gd name="connsiteX151" fmla="*/ 6001964 w 12192000"/>
              <a:gd name="connsiteY151" fmla="*/ 154786 h 4939827"/>
              <a:gd name="connsiteX152" fmla="*/ 6184207 w 12192000"/>
              <a:gd name="connsiteY152" fmla="*/ 132658 h 4939827"/>
              <a:gd name="connsiteX153" fmla="*/ 6415830 w 12192000"/>
              <a:gd name="connsiteY153" fmla="*/ 136006 h 4939827"/>
              <a:gd name="connsiteX154" fmla="*/ 6756965 w 12192000"/>
              <a:gd name="connsiteY154" fmla="*/ 57636 h 4939827"/>
              <a:gd name="connsiteX155" fmla="*/ 6819400 w 12192000"/>
              <a:gd name="connsiteY155" fmla="*/ 30742 h 4939827"/>
              <a:gd name="connsiteX156" fmla="*/ 6986370 w 12192000"/>
              <a:gd name="connsiteY156" fmla="*/ 12659 h 4939827"/>
              <a:gd name="connsiteX157" fmla="*/ 6989536 w 12192000"/>
              <a:gd name="connsiteY157" fmla="*/ 14528 h 4939827"/>
              <a:gd name="connsiteX158" fmla="*/ 7015933 w 12192000"/>
              <a:gd name="connsiteY158" fmla="*/ 9653 h 4939827"/>
              <a:gd name="connsiteX159" fmla="*/ 7020592 w 12192000"/>
              <a:gd name="connsiteY159" fmla="*/ 1651 h 4939827"/>
              <a:gd name="connsiteX160" fmla="*/ 7025905 w 12192000"/>
              <a:gd name="connsiteY160"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72650 w 12192000"/>
              <a:gd name="connsiteY31" fmla="*/ 254821 h 4939827"/>
              <a:gd name="connsiteX32" fmla="*/ 8785543 w 12192000"/>
              <a:gd name="connsiteY32" fmla="*/ 263406 h 4939827"/>
              <a:gd name="connsiteX33" fmla="*/ 8830588 w 12192000"/>
              <a:gd name="connsiteY33" fmla="*/ 265483 h 4939827"/>
              <a:gd name="connsiteX34" fmla="*/ 8905142 w 12192000"/>
              <a:gd name="connsiteY34" fmla="*/ 264958 h 4939827"/>
              <a:gd name="connsiteX35" fmla="*/ 8968582 w 12192000"/>
              <a:gd name="connsiteY35" fmla="*/ 262728 h 4939827"/>
              <a:gd name="connsiteX36" fmla="*/ 8972994 w 12192000"/>
              <a:gd name="connsiteY36" fmla="*/ 263284 h 4939827"/>
              <a:gd name="connsiteX37" fmla="*/ 9004605 w 12192000"/>
              <a:gd name="connsiteY37" fmla="*/ 258041 h 4939827"/>
              <a:gd name="connsiteX38" fmla="*/ 9016165 w 12192000"/>
              <a:gd name="connsiteY38" fmla="*/ 261258 h 4939827"/>
              <a:gd name="connsiteX39" fmla="*/ 9043297 w 12192000"/>
              <a:gd name="connsiteY39" fmla="*/ 281547 h 4939827"/>
              <a:gd name="connsiteX40" fmla="*/ 9048315 w 12192000"/>
              <a:gd name="connsiteY40" fmla="*/ 279264 h 4939827"/>
              <a:gd name="connsiteX41" fmla="*/ 9054706 w 12192000"/>
              <a:gd name="connsiteY41" fmla="*/ 278538 h 4939827"/>
              <a:gd name="connsiteX42" fmla="*/ 9070919 w 12192000"/>
              <a:gd name="connsiteY42" fmla="*/ 281810 h 4939827"/>
              <a:gd name="connsiteX43" fmla="*/ 9076813 w 12192000"/>
              <a:gd name="connsiteY43" fmla="*/ 283909 h 4939827"/>
              <a:gd name="connsiteX44" fmla="*/ 9085871 w 12192000"/>
              <a:gd name="connsiteY44" fmla="*/ 285133 h 4939827"/>
              <a:gd name="connsiteX45" fmla="*/ 9086159 w 12192000"/>
              <a:gd name="connsiteY45" fmla="*/ 284887 h 4939827"/>
              <a:gd name="connsiteX46" fmla="*/ 9134606 w 12192000"/>
              <a:gd name="connsiteY46" fmla="*/ 288168 h 4939827"/>
              <a:gd name="connsiteX47" fmla="*/ 9195590 w 12192000"/>
              <a:gd name="connsiteY47" fmla="*/ 279568 h 4939827"/>
              <a:gd name="connsiteX48" fmla="*/ 9219336 w 12192000"/>
              <a:gd name="connsiteY48" fmla="*/ 278133 h 4939827"/>
              <a:gd name="connsiteX49" fmla="*/ 9232362 w 12192000"/>
              <a:gd name="connsiteY49" fmla="*/ 275894 h 4939827"/>
              <a:gd name="connsiteX50" fmla="*/ 9233396 w 12192000"/>
              <a:gd name="connsiteY50" fmla="*/ 274803 h 4939827"/>
              <a:gd name="connsiteX51" fmla="*/ 9371484 w 12192000"/>
              <a:gd name="connsiteY51" fmla="*/ 329634 h 4939827"/>
              <a:gd name="connsiteX52" fmla="*/ 9404829 w 12192000"/>
              <a:gd name="connsiteY52" fmla="*/ 339038 h 4939827"/>
              <a:gd name="connsiteX53" fmla="*/ 9427021 w 12192000"/>
              <a:gd name="connsiteY53" fmla="*/ 358784 h 4939827"/>
              <a:gd name="connsiteX54" fmla="*/ 9670844 w 12192000"/>
              <a:gd name="connsiteY54" fmla="*/ 405128 h 4939827"/>
              <a:gd name="connsiteX55" fmla="*/ 9816083 w 12192000"/>
              <a:gd name="connsiteY55" fmla="*/ 416573 h 4939827"/>
              <a:gd name="connsiteX56" fmla="*/ 9936741 w 12192000"/>
              <a:gd name="connsiteY56" fmla="*/ 437044 h 4939827"/>
              <a:gd name="connsiteX57" fmla="*/ 10050093 w 12192000"/>
              <a:gd name="connsiteY57" fmla="*/ 443783 h 4939827"/>
              <a:gd name="connsiteX58" fmla="*/ 10130090 w 12192000"/>
              <a:gd name="connsiteY58" fmla="*/ 459520 h 4939827"/>
              <a:gd name="connsiteX59" fmla="*/ 10173456 w 12192000"/>
              <a:gd name="connsiteY59" fmla="*/ 457749 h 4939827"/>
              <a:gd name="connsiteX60" fmla="*/ 10218232 w 12192000"/>
              <a:gd name="connsiteY60" fmla="*/ 459820 h 4939827"/>
              <a:gd name="connsiteX61" fmla="*/ 10354176 w 12192000"/>
              <a:gd name="connsiteY61" fmla="*/ 471377 h 4939827"/>
              <a:gd name="connsiteX62" fmla="*/ 10430681 w 12192000"/>
              <a:gd name="connsiteY62" fmla="*/ 481226 h 4939827"/>
              <a:gd name="connsiteX63" fmla="*/ 10478169 w 12192000"/>
              <a:gd name="connsiteY63" fmla="*/ 481774 h 4939827"/>
              <a:gd name="connsiteX64" fmla="*/ 10540907 w 12192000"/>
              <a:gd name="connsiteY64" fmla="*/ 485607 h 4939827"/>
              <a:gd name="connsiteX65" fmla="*/ 10614941 w 12192000"/>
              <a:gd name="connsiteY65" fmla="*/ 487592 h 4939827"/>
              <a:gd name="connsiteX66" fmla="*/ 10674098 w 12192000"/>
              <a:gd name="connsiteY66" fmla="*/ 521656 h 4939827"/>
              <a:gd name="connsiteX67" fmla="*/ 10874834 w 12192000"/>
              <a:gd name="connsiteY67" fmla="*/ 574867 h 4939827"/>
              <a:gd name="connsiteX68" fmla="*/ 10944981 w 12192000"/>
              <a:gd name="connsiteY68" fmla="*/ 615042 h 4939827"/>
              <a:gd name="connsiteX69" fmla="*/ 11006376 w 12192000"/>
              <a:gd name="connsiteY69" fmla="*/ 645957 h 4939827"/>
              <a:gd name="connsiteX70" fmla="*/ 11076308 w 12192000"/>
              <a:gd name="connsiteY70" fmla="*/ 675698 h 4939827"/>
              <a:gd name="connsiteX71" fmla="*/ 11148789 w 12192000"/>
              <a:gd name="connsiteY71" fmla="*/ 685041 h 4939827"/>
              <a:gd name="connsiteX72" fmla="*/ 11249129 w 12192000"/>
              <a:gd name="connsiteY72" fmla="*/ 684218 h 4939827"/>
              <a:gd name="connsiteX73" fmla="*/ 11299915 w 12192000"/>
              <a:gd name="connsiteY73" fmla="*/ 692177 h 4939827"/>
              <a:gd name="connsiteX74" fmla="*/ 11386973 w 12192000"/>
              <a:gd name="connsiteY74" fmla="*/ 708209 h 4939827"/>
              <a:gd name="connsiteX75" fmla="*/ 11500105 w 12192000"/>
              <a:gd name="connsiteY75" fmla="*/ 735014 h 4939827"/>
              <a:gd name="connsiteX76" fmla="*/ 11621735 w 12192000"/>
              <a:gd name="connsiteY76" fmla="*/ 789584 h 4939827"/>
              <a:gd name="connsiteX77" fmla="*/ 11691200 w 12192000"/>
              <a:gd name="connsiteY77" fmla="*/ 867902 h 4939827"/>
              <a:gd name="connsiteX78" fmla="*/ 11819427 w 12192000"/>
              <a:gd name="connsiteY78" fmla="*/ 911634 h 4939827"/>
              <a:gd name="connsiteX79" fmla="*/ 11969720 w 12192000"/>
              <a:gd name="connsiteY79" fmla="*/ 964737 h 4939827"/>
              <a:gd name="connsiteX80" fmla="*/ 12055766 w 12192000"/>
              <a:gd name="connsiteY80" fmla="*/ 991268 h 4939827"/>
              <a:gd name="connsiteX81" fmla="*/ 12171539 w 12192000"/>
              <a:gd name="connsiteY81" fmla="*/ 995427 h 4939827"/>
              <a:gd name="connsiteX82" fmla="*/ 12187831 w 12192000"/>
              <a:gd name="connsiteY82" fmla="*/ 996580 h 4939827"/>
              <a:gd name="connsiteX83" fmla="*/ 12192000 w 12192000"/>
              <a:gd name="connsiteY83" fmla="*/ 996726 h 4939827"/>
              <a:gd name="connsiteX84" fmla="*/ 12192000 w 12192000"/>
              <a:gd name="connsiteY84" fmla="*/ 4939827 h 4939827"/>
              <a:gd name="connsiteX85" fmla="*/ 0 w 12192000"/>
              <a:gd name="connsiteY85" fmla="*/ 4939827 h 4939827"/>
              <a:gd name="connsiteX86" fmla="*/ 0 w 12192000"/>
              <a:gd name="connsiteY86" fmla="*/ 512043 h 4939827"/>
              <a:gd name="connsiteX87" fmla="*/ 7381 w 12192000"/>
              <a:gd name="connsiteY87" fmla="*/ 512580 h 4939827"/>
              <a:gd name="connsiteX88" fmla="*/ 100029 w 12192000"/>
              <a:gd name="connsiteY88" fmla="*/ 504758 h 4939827"/>
              <a:gd name="connsiteX89" fmla="*/ 155244 w 12192000"/>
              <a:gd name="connsiteY89" fmla="*/ 525130 h 4939827"/>
              <a:gd name="connsiteX90" fmla="*/ 254366 w 12192000"/>
              <a:gd name="connsiteY90" fmla="*/ 534449 h 4939827"/>
              <a:gd name="connsiteX91" fmla="*/ 447292 w 12192000"/>
              <a:gd name="connsiteY91" fmla="*/ 542725 h 4939827"/>
              <a:gd name="connsiteX92" fmla="*/ 628105 w 12192000"/>
              <a:gd name="connsiteY92" fmla="*/ 547853 h 4939827"/>
              <a:gd name="connsiteX93" fmla="*/ 783146 w 12192000"/>
              <a:gd name="connsiteY93" fmla="*/ 591799 h 4939827"/>
              <a:gd name="connsiteX94" fmla="*/ 1043676 w 12192000"/>
              <a:gd name="connsiteY94" fmla="*/ 591887 h 4939827"/>
              <a:gd name="connsiteX95" fmla="*/ 1281816 w 12192000"/>
              <a:gd name="connsiteY95" fmla="*/ 520946 h 4939827"/>
              <a:gd name="connsiteX96" fmla="*/ 1486347 w 12192000"/>
              <a:gd name="connsiteY96" fmla="*/ 487310 h 4939827"/>
              <a:gd name="connsiteX97" fmla="*/ 1568079 w 12192000"/>
              <a:gd name="connsiteY97" fmla="*/ 462531 h 4939827"/>
              <a:gd name="connsiteX98" fmla="*/ 1622516 w 12192000"/>
              <a:gd name="connsiteY98" fmla="*/ 466058 h 4939827"/>
              <a:gd name="connsiteX99" fmla="*/ 1655457 w 12192000"/>
              <a:gd name="connsiteY99" fmla="*/ 465359 h 4939827"/>
              <a:gd name="connsiteX100" fmla="*/ 1717454 w 12192000"/>
              <a:gd name="connsiteY100" fmla="*/ 417203 h 4939827"/>
              <a:gd name="connsiteX101" fmla="*/ 1913794 w 12192000"/>
              <a:gd name="connsiteY101" fmla="*/ 365255 h 4939827"/>
              <a:gd name="connsiteX102" fmla="*/ 2129762 w 12192000"/>
              <a:gd name="connsiteY102" fmla="*/ 367832 h 4939827"/>
              <a:gd name="connsiteX103" fmla="*/ 2376970 w 12192000"/>
              <a:gd name="connsiteY103" fmla="*/ 350129 h 4939827"/>
              <a:gd name="connsiteX104" fmla="*/ 2480155 w 12192000"/>
              <a:gd name="connsiteY104" fmla="*/ 359227 h 4939827"/>
              <a:gd name="connsiteX105" fmla="*/ 2586782 w 12192000"/>
              <a:gd name="connsiteY105" fmla="*/ 339352 h 4939827"/>
              <a:gd name="connsiteX106" fmla="*/ 2679617 w 12192000"/>
              <a:gd name="connsiteY106" fmla="*/ 305383 h 4939827"/>
              <a:gd name="connsiteX107" fmla="*/ 2788947 w 12192000"/>
              <a:gd name="connsiteY107" fmla="*/ 250375 h 4939827"/>
              <a:gd name="connsiteX108" fmla="*/ 2965530 w 12192000"/>
              <a:gd name="connsiteY108" fmla="*/ 245958 h 4939827"/>
              <a:gd name="connsiteX109" fmla="*/ 3103677 w 12192000"/>
              <a:gd name="connsiteY109" fmla="*/ 209527 h 4939827"/>
              <a:gd name="connsiteX110" fmla="*/ 3126759 w 12192000"/>
              <a:gd name="connsiteY110" fmla="*/ 211226 h 4939827"/>
              <a:gd name="connsiteX111" fmla="*/ 3164020 w 12192000"/>
              <a:gd name="connsiteY111" fmla="*/ 212779 h 4939827"/>
              <a:gd name="connsiteX112" fmla="*/ 3285019 w 12192000"/>
              <a:gd name="connsiteY112" fmla="*/ 220535 h 4939827"/>
              <a:gd name="connsiteX113" fmla="*/ 3365154 w 12192000"/>
              <a:gd name="connsiteY113" fmla="*/ 226416 h 4939827"/>
              <a:gd name="connsiteX114" fmla="*/ 3367507 w 12192000"/>
              <a:gd name="connsiteY114" fmla="*/ 225416 h 4939827"/>
              <a:gd name="connsiteX115" fmla="*/ 3387567 w 12192000"/>
              <a:gd name="connsiteY115" fmla="*/ 227103 h 4939827"/>
              <a:gd name="connsiteX116" fmla="*/ 3498001 w 12192000"/>
              <a:gd name="connsiteY116" fmla="*/ 231941 h 4939827"/>
              <a:gd name="connsiteX117" fmla="*/ 3561557 w 12192000"/>
              <a:gd name="connsiteY117" fmla="*/ 228095 h 4939827"/>
              <a:gd name="connsiteX118" fmla="*/ 3611920 w 12192000"/>
              <a:gd name="connsiteY118" fmla="*/ 218094 h 4939827"/>
              <a:gd name="connsiteX119" fmla="*/ 3620528 w 12192000"/>
              <a:gd name="connsiteY119" fmla="*/ 218788 h 4939827"/>
              <a:gd name="connsiteX120" fmla="*/ 3620766 w 12192000"/>
              <a:gd name="connsiteY120" fmla="*/ 218511 h 4939827"/>
              <a:gd name="connsiteX121" fmla="*/ 3629977 w 12192000"/>
              <a:gd name="connsiteY121" fmla="*/ 218664 h 4939827"/>
              <a:gd name="connsiteX122" fmla="*/ 3636217 w 12192000"/>
              <a:gd name="connsiteY122" fmla="*/ 220048 h 4939827"/>
              <a:gd name="connsiteX123" fmla="*/ 3709484 w 12192000"/>
              <a:gd name="connsiteY123" fmla="*/ 186927 h 4939827"/>
              <a:gd name="connsiteX124" fmla="*/ 3761342 w 12192000"/>
              <a:gd name="connsiteY124" fmla="*/ 177474 h 4939827"/>
              <a:gd name="connsiteX125" fmla="*/ 3799748 w 12192000"/>
              <a:gd name="connsiteY125" fmla="*/ 167154 h 4939827"/>
              <a:gd name="connsiteX126" fmla="*/ 3922756 w 12192000"/>
              <a:gd name="connsiteY126" fmla="*/ 194044 h 4939827"/>
              <a:gd name="connsiteX127" fmla="*/ 4028476 w 12192000"/>
              <a:gd name="connsiteY127" fmla="*/ 223679 h 4939827"/>
              <a:gd name="connsiteX128" fmla="*/ 4191582 w 12192000"/>
              <a:gd name="connsiteY128" fmla="*/ 238952 h 4939827"/>
              <a:gd name="connsiteX129" fmla="*/ 4251024 w 12192000"/>
              <a:gd name="connsiteY129" fmla="*/ 240874 h 4939827"/>
              <a:gd name="connsiteX130" fmla="*/ 4355275 w 12192000"/>
              <a:gd name="connsiteY130" fmla="*/ 260205 h 4939827"/>
              <a:gd name="connsiteX131" fmla="*/ 4423807 w 12192000"/>
              <a:gd name="connsiteY131" fmla="*/ 270366 h 4939827"/>
              <a:gd name="connsiteX132" fmla="*/ 4558432 w 12192000"/>
              <a:gd name="connsiteY132" fmla="*/ 269194 h 4939827"/>
              <a:gd name="connsiteX133" fmla="*/ 4635061 w 12192000"/>
              <a:gd name="connsiteY133" fmla="*/ 280682 h 4939827"/>
              <a:gd name="connsiteX134" fmla="*/ 4807427 w 12192000"/>
              <a:gd name="connsiteY134" fmla="*/ 276835 h 4939827"/>
              <a:gd name="connsiteX135" fmla="*/ 5028933 w 12192000"/>
              <a:gd name="connsiteY135" fmla="*/ 183887 h 4939827"/>
              <a:gd name="connsiteX136" fmla="*/ 5093642 w 12192000"/>
              <a:gd name="connsiteY136" fmla="*/ 177214 h 4939827"/>
              <a:gd name="connsiteX137" fmla="*/ 5102642 w 12192000"/>
              <a:gd name="connsiteY137" fmla="*/ 186816 h 4939827"/>
              <a:gd name="connsiteX138" fmla="*/ 5193590 w 12192000"/>
              <a:gd name="connsiteY138" fmla="*/ 156458 h 4939827"/>
              <a:gd name="connsiteX139" fmla="*/ 5323922 w 12192000"/>
              <a:gd name="connsiteY139" fmla="*/ 146332 h 4939827"/>
              <a:gd name="connsiteX140" fmla="*/ 5421860 w 12192000"/>
              <a:gd name="connsiteY140" fmla="*/ 167298 h 4939827"/>
              <a:gd name="connsiteX141" fmla="*/ 5476948 w 12192000"/>
              <a:gd name="connsiteY141" fmla="*/ 173249 h 4939827"/>
              <a:gd name="connsiteX142" fmla="*/ 5516842 w 12192000"/>
              <a:gd name="connsiteY142" fmla="*/ 184018 h 4939827"/>
              <a:gd name="connsiteX143" fmla="*/ 5619415 w 12192000"/>
              <a:gd name="connsiteY143" fmla="*/ 176781 h 4939827"/>
              <a:gd name="connsiteX144" fmla="*/ 5789867 w 12192000"/>
              <a:gd name="connsiteY144" fmla="*/ 150304 h 4939827"/>
              <a:gd name="connsiteX145" fmla="*/ 5825953 w 12192000"/>
              <a:gd name="connsiteY145" fmla="*/ 147907 h 4939827"/>
              <a:gd name="connsiteX146" fmla="*/ 5856168 w 12192000"/>
              <a:gd name="connsiteY146" fmla="*/ 158719 h 4939827"/>
              <a:gd name="connsiteX147" fmla="*/ 5862476 w 12192000"/>
              <a:gd name="connsiteY147" fmla="*/ 172447 h 4939827"/>
              <a:gd name="connsiteX148" fmla="*/ 5882195 w 12192000"/>
              <a:gd name="connsiteY148" fmla="*/ 173195 h 4939827"/>
              <a:gd name="connsiteX149" fmla="*/ 5952585 w 12192000"/>
              <a:gd name="connsiteY149" fmla="*/ 161012 h 4939827"/>
              <a:gd name="connsiteX150" fmla="*/ 6001964 w 12192000"/>
              <a:gd name="connsiteY150" fmla="*/ 154786 h 4939827"/>
              <a:gd name="connsiteX151" fmla="*/ 6184207 w 12192000"/>
              <a:gd name="connsiteY151" fmla="*/ 132658 h 4939827"/>
              <a:gd name="connsiteX152" fmla="*/ 6415830 w 12192000"/>
              <a:gd name="connsiteY152" fmla="*/ 136006 h 4939827"/>
              <a:gd name="connsiteX153" fmla="*/ 6756965 w 12192000"/>
              <a:gd name="connsiteY153" fmla="*/ 57636 h 4939827"/>
              <a:gd name="connsiteX154" fmla="*/ 6819400 w 12192000"/>
              <a:gd name="connsiteY154" fmla="*/ 30742 h 4939827"/>
              <a:gd name="connsiteX155" fmla="*/ 6986370 w 12192000"/>
              <a:gd name="connsiteY155" fmla="*/ 12659 h 4939827"/>
              <a:gd name="connsiteX156" fmla="*/ 6989536 w 12192000"/>
              <a:gd name="connsiteY156" fmla="*/ 14528 h 4939827"/>
              <a:gd name="connsiteX157" fmla="*/ 7015933 w 12192000"/>
              <a:gd name="connsiteY157" fmla="*/ 9653 h 4939827"/>
              <a:gd name="connsiteX158" fmla="*/ 7020592 w 12192000"/>
              <a:gd name="connsiteY158" fmla="*/ 1651 h 4939827"/>
              <a:gd name="connsiteX159" fmla="*/ 7025905 w 12192000"/>
              <a:gd name="connsiteY159"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586687 w 12192000"/>
              <a:gd name="connsiteY30" fmla="*/ 264089 h 4939827"/>
              <a:gd name="connsiteX31" fmla="*/ 8672650 w 12192000"/>
              <a:gd name="connsiteY31" fmla="*/ 254821 h 4939827"/>
              <a:gd name="connsiteX32" fmla="*/ 8785543 w 12192000"/>
              <a:gd name="connsiteY32" fmla="*/ 263406 h 4939827"/>
              <a:gd name="connsiteX33" fmla="*/ 8830588 w 12192000"/>
              <a:gd name="connsiteY33" fmla="*/ 265483 h 4939827"/>
              <a:gd name="connsiteX34" fmla="*/ 8905142 w 12192000"/>
              <a:gd name="connsiteY34" fmla="*/ 264958 h 4939827"/>
              <a:gd name="connsiteX35" fmla="*/ 8968582 w 12192000"/>
              <a:gd name="connsiteY35" fmla="*/ 262728 h 4939827"/>
              <a:gd name="connsiteX36" fmla="*/ 8972994 w 12192000"/>
              <a:gd name="connsiteY36" fmla="*/ 263284 h 4939827"/>
              <a:gd name="connsiteX37" fmla="*/ 9004605 w 12192000"/>
              <a:gd name="connsiteY37" fmla="*/ 258041 h 4939827"/>
              <a:gd name="connsiteX38" fmla="*/ 9016165 w 12192000"/>
              <a:gd name="connsiteY38" fmla="*/ 261258 h 4939827"/>
              <a:gd name="connsiteX39" fmla="*/ 9043297 w 12192000"/>
              <a:gd name="connsiteY39" fmla="*/ 281547 h 4939827"/>
              <a:gd name="connsiteX40" fmla="*/ 9048315 w 12192000"/>
              <a:gd name="connsiteY40" fmla="*/ 279264 h 4939827"/>
              <a:gd name="connsiteX41" fmla="*/ 9054706 w 12192000"/>
              <a:gd name="connsiteY41" fmla="*/ 278538 h 4939827"/>
              <a:gd name="connsiteX42" fmla="*/ 9070919 w 12192000"/>
              <a:gd name="connsiteY42" fmla="*/ 281810 h 4939827"/>
              <a:gd name="connsiteX43" fmla="*/ 9076813 w 12192000"/>
              <a:gd name="connsiteY43" fmla="*/ 283909 h 4939827"/>
              <a:gd name="connsiteX44" fmla="*/ 9085871 w 12192000"/>
              <a:gd name="connsiteY44" fmla="*/ 285133 h 4939827"/>
              <a:gd name="connsiteX45" fmla="*/ 9086159 w 12192000"/>
              <a:gd name="connsiteY45" fmla="*/ 284887 h 4939827"/>
              <a:gd name="connsiteX46" fmla="*/ 9134606 w 12192000"/>
              <a:gd name="connsiteY46" fmla="*/ 288168 h 4939827"/>
              <a:gd name="connsiteX47" fmla="*/ 9195590 w 12192000"/>
              <a:gd name="connsiteY47" fmla="*/ 279568 h 4939827"/>
              <a:gd name="connsiteX48" fmla="*/ 9219336 w 12192000"/>
              <a:gd name="connsiteY48" fmla="*/ 278133 h 4939827"/>
              <a:gd name="connsiteX49" fmla="*/ 9232362 w 12192000"/>
              <a:gd name="connsiteY49" fmla="*/ 275894 h 4939827"/>
              <a:gd name="connsiteX50" fmla="*/ 9283638 w 12192000"/>
              <a:gd name="connsiteY50" fmla="*/ 299924 h 4939827"/>
              <a:gd name="connsiteX51" fmla="*/ 9371484 w 12192000"/>
              <a:gd name="connsiteY51" fmla="*/ 329634 h 4939827"/>
              <a:gd name="connsiteX52" fmla="*/ 9404829 w 12192000"/>
              <a:gd name="connsiteY52" fmla="*/ 339038 h 4939827"/>
              <a:gd name="connsiteX53" fmla="*/ 9427021 w 12192000"/>
              <a:gd name="connsiteY53" fmla="*/ 358784 h 4939827"/>
              <a:gd name="connsiteX54" fmla="*/ 9670844 w 12192000"/>
              <a:gd name="connsiteY54" fmla="*/ 405128 h 4939827"/>
              <a:gd name="connsiteX55" fmla="*/ 9816083 w 12192000"/>
              <a:gd name="connsiteY55" fmla="*/ 416573 h 4939827"/>
              <a:gd name="connsiteX56" fmla="*/ 9936741 w 12192000"/>
              <a:gd name="connsiteY56" fmla="*/ 437044 h 4939827"/>
              <a:gd name="connsiteX57" fmla="*/ 10050093 w 12192000"/>
              <a:gd name="connsiteY57" fmla="*/ 443783 h 4939827"/>
              <a:gd name="connsiteX58" fmla="*/ 10130090 w 12192000"/>
              <a:gd name="connsiteY58" fmla="*/ 459520 h 4939827"/>
              <a:gd name="connsiteX59" fmla="*/ 10173456 w 12192000"/>
              <a:gd name="connsiteY59" fmla="*/ 457749 h 4939827"/>
              <a:gd name="connsiteX60" fmla="*/ 10218232 w 12192000"/>
              <a:gd name="connsiteY60" fmla="*/ 459820 h 4939827"/>
              <a:gd name="connsiteX61" fmla="*/ 10354176 w 12192000"/>
              <a:gd name="connsiteY61" fmla="*/ 471377 h 4939827"/>
              <a:gd name="connsiteX62" fmla="*/ 10430681 w 12192000"/>
              <a:gd name="connsiteY62" fmla="*/ 481226 h 4939827"/>
              <a:gd name="connsiteX63" fmla="*/ 10478169 w 12192000"/>
              <a:gd name="connsiteY63" fmla="*/ 481774 h 4939827"/>
              <a:gd name="connsiteX64" fmla="*/ 10540907 w 12192000"/>
              <a:gd name="connsiteY64" fmla="*/ 485607 h 4939827"/>
              <a:gd name="connsiteX65" fmla="*/ 10614941 w 12192000"/>
              <a:gd name="connsiteY65" fmla="*/ 487592 h 4939827"/>
              <a:gd name="connsiteX66" fmla="*/ 10674098 w 12192000"/>
              <a:gd name="connsiteY66" fmla="*/ 521656 h 4939827"/>
              <a:gd name="connsiteX67" fmla="*/ 10874834 w 12192000"/>
              <a:gd name="connsiteY67" fmla="*/ 574867 h 4939827"/>
              <a:gd name="connsiteX68" fmla="*/ 10944981 w 12192000"/>
              <a:gd name="connsiteY68" fmla="*/ 615042 h 4939827"/>
              <a:gd name="connsiteX69" fmla="*/ 11006376 w 12192000"/>
              <a:gd name="connsiteY69" fmla="*/ 645957 h 4939827"/>
              <a:gd name="connsiteX70" fmla="*/ 11076308 w 12192000"/>
              <a:gd name="connsiteY70" fmla="*/ 675698 h 4939827"/>
              <a:gd name="connsiteX71" fmla="*/ 11148789 w 12192000"/>
              <a:gd name="connsiteY71" fmla="*/ 685041 h 4939827"/>
              <a:gd name="connsiteX72" fmla="*/ 11249129 w 12192000"/>
              <a:gd name="connsiteY72" fmla="*/ 684218 h 4939827"/>
              <a:gd name="connsiteX73" fmla="*/ 11299915 w 12192000"/>
              <a:gd name="connsiteY73" fmla="*/ 692177 h 4939827"/>
              <a:gd name="connsiteX74" fmla="*/ 11386973 w 12192000"/>
              <a:gd name="connsiteY74" fmla="*/ 708209 h 4939827"/>
              <a:gd name="connsiteX75" fmla="*/ 11500105 w 12192000"/>
              <a:gd name="connsiteY75" fmla="*/ 735014 h 4939827"/>
              <a:gd name="connsiteX76" fmla="*/ 11621735 w 12192000"/>
              <a:gd name="connsiteY76" fmla="*/ 789584 h 4939827"/>
              <a:gd name="connsiteX77" fmla="*/ 11691200 w 12192000"/>
              <a:gd name="connsiteY77" fmla="*/ 867902 h 4939827"/>
              <a:gd name="connsiteX78" fmla="*/ 11819427 w 12192000"/>
              <a:gd name="connsiteY78" fmla="*/ 911634 h 4939827"/>
              <a:gd name="connsiteX79" fmla="*/ 11969720 w 12192000"/>
              <a:gd name="connsiteY79" fmla="*/ 964737 h 4939827"/>
              <a:gd name="connsiteX80" fmla="*/ 12055766 w 12192000"/>
              <a:gd name="connsiteY80" fmla="*/ 991268 h 4939827"/>
              <a:gd name="connsiteX81" fmla="*/ 12171539 w 12192000"/>
              <a:gd name="connsiteY81" fmla="*/ 995427 h 4939827"/>
              <a:gd name="connsiteX82" fmla="*/ 12187831 w 12192000"/>
              <a:gd name="connsiteY82" fmla="*/ 996580 h 4939827"/>
              <a:gd name="connsiteX83" fmla="*/ 12192000 w 12192000"/>
              <a:gd name="connsiteY83" fmla="*/ 996726 h 4939827"/>
              <a:gd name="connsiteX84" fmla="*/ 12192000 w 12192000"/>
              <a:gd name="connsiteY84" fmla="*/ 4939827 h 4939827"/>
              <a:gd name="connsiteX85" fmla="*/ 0 w 12192000"/>
              <a:gd name="connsiteY85" fmla="*/ 4939827 h 4939827"/>
              <a:gd name="connsiteX86" fmla="*/ 0 w 12192000"/>
              <a:gd name="connsiteY86" fmla="*/ 512043 h 4939827"/>
              <a:gd name="connsiteX87" fmla="*/ 7381 w 12192000"/>
              <a:gd name="connsiteY87" fmla="*/ 512580 h 4939827"/>
              <a:gd name="connsiteX88" fmla="*/ 100029 w 12192000"/>
              <a:gd name="connsiteY88" fmla="*/ 504758 h 4939827"/>
              <a:gd name="connsiteX89" fmla="*/ 155244 w 12192000"/>
              <a:gd name="connsiteY89" fmla="*/ 525130 h 4939827"/>
              <a:gd name="connsiteX90" fmla="*/ 254366 w 12192000"/>
              <a:gd name="connsiteY90" fmla="*/ 534449 h 4939827"/>
              <a:gd name="connsiteX91" fmla="*/ 447292 w 12192000"/>
              <a:gd name="connsiteY91" fmla="*/ 542725 h 4939827"/>
              <a:gd name="connsiteX92" fmla="*/ 628105 w 12192000"/>
              <a:gd name="connsiteY92" fmla="*/ 547853 h 4939827"/>
              <a:gd name="connsiteX93" fmla="*/ 783146 w 12192000"/>
              <a:gd name="connsiteY93" fmla="*/ 591799 h 4939827"/>
              <a:gd name="connsiteX94" fmla="*/ 1043676 w 12192000"/>
              <a:gd name="connsiteY94" fmla="*/ 591887 h 4939827"/>
              <a:gd name="connsiteX95" fmla="*/ 1281816 w 12192000"/>
              <a:gd name="connsiteY95" fmla="*/ 520946 h 4939827"/>
              <a:gd name="connsiteX96" fmla="*/ 1486347 w 12192000"/>
              <a:gd name="connsiteY96" fmla="*/ 487310 h 4939827"/>
              <a:gd name="connsiteX97" fmla="*/ 1568079 w 12192000"/>
              <a:gd name="connsiteY97" fmla="*/ 462531 h 4939827"/>
              <a:gd name="connsiteX98" fmla="*/ 1622516 w 12192000"/>
              <a:gd name="connsiteY98" fmla="*/ 466058 h 4939827"/>
              <a:gd name="connsiteX99" fmla="*/ 1655457 w 12192000"/>
              <a:gd name="connsiteY99" fmla="*/ 465359 h 4939827"/>
              <a:gd name="connsiteX100" fmla="*/ 1717454 w 12192000"/>
              <a:gd name="connsiteY100" fmla="*/ 417203 h 4939827"/>
              <a:gd name="connsiteX101" fmla="*/ 1913794 w 12192000"/>
              <a:gd name="connsiteY101" fmla="*/ 365255 h 4939827"/>
              <a:gd name="connsiteX102" fmla="*/ 2129762 w 12192000"/>
              <a:gd name="connsiteY102" fmla="*/ 367832 h 4939827"/>
              <a:gd name="connsiteX103" fmla="*/ 2376970 w 12192000"/>
              <a:gd name="connsiteY103" fmla="*/ 350129 h 4939827"/>
              <a:gd name="connsiteX104" fmla="*/ 2480155 w 12192000"/>
              <a:gd name="connsiteY104" fmla="*/ 359227 h 4939827"/>
              <a:gd name="connsiteX105" fmla="*/ 2586782 w 12192000"/>
              <a:gd name="connsiteY105" fmla="*/ 339352 h 4939827"/>
              <a:gd name="connsiteX106" fmla="*/ 2679617 w 12192000"/>
              <a:gd name="connsiteY106" fmla="*/ 305383 h 4939827"/>
              <a:gd name="connsiteX107" fmla="*/ 2788947 w 12192000"/>
              <a:gd name="connsiteY107" fmla="*/ 250375 h 4939827"/>
              <a:gd name="connsiteX108" fmla="*/ 2965530 w 12192000"/>
              <a:gd name="connsiteY108" fmla="*/ 245958 h 4939827"/>
              <a:gd name="connsiteX109" fmla="*/ 3103677 w 12192000"/>
              <a:gd name="connsiteY109" fmla="*/ 209527 h 4939827"/>
              <a:gd name="connsiteX110" fmla="*/ 3126759 w 12192000"/>
              <a:gd name="connsiteY110" fmla="*/ 211226 h 4939827"/>
              <a:gd name="connsiteX111" fmla="*/ 3164020 w 12192000"/>
              <a:gd name="connsiteY111" fmla="*/ 212779 h 4939827"/>
              <a:gd name="connsiteX112" fmla="*/ 3285019 w 12192000"/>
              <a:gd name="connsiteY112" fmla="*/ 220535 h 4939827"/>
              <a:gd name="connsiteX113" fmla="*/ 3365154 w 12192000"/>
              <a:gd name="connsiteY113" fmla="*/ 226416 h 4939827"/>
              <a:gd name="connsiteX114" fmla="*/ 3367507 w 12192000"/>
              <a:gd name="connsiteY114" fmla="*/ 225416 h 4939827"/>
              <a:gd name="connsiteX115" fmla="*/ 3387567 w 12192000"/>
              <a:gd name="connsiteY115" fmla="*/ 227103 h 4939827"/>
              <a:gd name="connsiteX116" fmla="*/ 3498001 w 12192000"/>
              <a:gd name="connsiteY116" fmla="*/ 231941 h 4939827"/>
              <a:gd name="connsiteX117" fmla="*/ 3561557 w 12192000"/>
              <a:gd name="connsiteY117" fmla="*/ 228095 h 4939827"/>
              <a:gd name="connsiteX118" fmla="*/ 3611920 w 12192000"/>
              <a:gd name="connsiteY118" fmla="*/ 218094 h 4939827"/>
              <a:gd name="connsiteX119" fmla="*/ 3620528 w 12192000"/>
              <a:gd name="connsiteY119" fmla="*/ 218788 h 4939827"/>
              <a:gd name="connsiteX120" fmla="*/ 3620766 w 12192000"/>
              <a:gd name="connsiteY120" fmla="*/ 218511 h 4939827"/>
              <a:gd name="connsiteX121" fmla="*/ 3629977 w 12192000"/>
              <a:gd name="connsiteY121" fmla="*/ 218664 h 4939827"/>
              <a:gd name="connsiteX122" fmla="*/ 3636217 w 12192000"/>
              <a:gd name="connsiteY122" fmla="*/ 220048 h 4939827"/>
              <a:gd name="connsiteX123" fmla="*/ 3709484 w 12192000"/>
              <a:gd name="connsiteY123" fmla="*/ 186927 h 4939827"/>
              <a:gd name="connsiteX124" fmla="*/ 3761342 w 12192000"/>
              <a:gd name="connsiteY124" fmla="*/ 177474 h 4939827"/>
              <a:gd name="connsiteX125" fmla="*/ 3799748 w 12192000"/>
              <a:gd name="connsiteY125" fmla="*/ 167154 h 4939827"/>
              <a:gd name="connsiteX126" fmla="*/ 3922756 w 12192000"/>
              <a:gd name="connsiteY126" fmla="*/ 194044 h 4939827"/>
              <a:gd name="connsiteX127" fmla="*/ 4028476 w 12192000"/>
              <a:gd name="connsiteY127" fmla="*/ 223679 h 4939827"/>
              <a:gd name="connsiteX128" fmla="*/ 4191582 w 12192000"/>
              <a:gd name="connsiteY128" fmla="*/ 238952 h 4939827"/>
              <a:gd name="connsiteX129" fmla="*/ 4251024 w 12192000"/>
              <a:gd name="connsiteY129" fmla="*/ 240874 h 4939827"/>
              <a:gd name="connsiteX130" fmla="*/ 4355275 w 12192000"/>
              <a:gd name="connsiteY130" fmla="*/ 260205 h 4939827"/>
              <a:gd name="connsiteX131" fmla="*/ 4423807 w 12192000"/>
              <a:gd name="connsiteY131" fmla="*/ 270366 h 4939827"/>
              <a:gd name="connsiteX132" fmla="*/ 4558432 w 12192000"/>
              <a:gd name="connsiteY132" fmla="*/ 269194 h 4939827"/>
              <a:gd name="connsiteX133" fmla="*/ 4635061 w 12192000"/>
              <a:gd name="connsiteY133" fmla="*/ 280682 h 4939827"/>
              <a:gd name="connsiteX134" fmla="*/ 4807427 w 12192000"/>
              <a:gd name="connsiteY134" fmla="*/ 276835 h 4939827"/>
              <a:gd name="connsiteX135" fmla="*/ 5028933 w 12192000"/>
              <a:gd name="connsiteY135" fmla="*/ 183887 h 4939827"/>
              <a:gd name="connsiteX136" fmla="*/ 5093642 w 12192000"/>
              <a:gd name="connsiteY136" fmla="*/ 177214 h 4939827"/>
              <a:gd name="connsiteX137" fmla="*/ 5102642 w 12192000"/>
              <a:gd name="connsiteY137" fmla="*/ 186816 h 4939827"/>
              <a:gd name="connsiteX138" fmla="*/ 5193590 w 12192000"/>
              <a:gd name="connsiteY138" fmla="*/ 156458 h 4939827"/>
              <a:gd name="connsiteX139" fmla="*/ 5323922 w 12192000"/>
              <a:gd name="connsiteY139" fmla="*/ 146332 h 4939827"/>
              <a:gd name="connsiteX140" fmla="*/ 5421860 w 12192000"/>
              <a:gd name="connsiteY140" fmla="*/ 167298 h 4939827"/>
              <a:gd name="connsiteX141" fmla="*/ 5476948 w 12192000"/>
              <a:gd name="connsiteY141" fmla="*/ 173249 h 4939827"/>
              <a:gd name="connsiteX142" fmla="*/ 5516842 w 12192000"/>
              <a:gd name="connsiteY142" fmla="*/ 184018 h 4939827"/>
              <a:gd name="connsiteX143" fmla="*/ 5619415 w 12192000"/>
              <a:gd name="connsiteY143" fmla="*/ 176781 h 4939827"/>
              <a:gd name="connsiteX144" fmla="*/ 5789867 w 12192000"/>
              <a:gd name="connsiteY144" fmla="*/ 150304 h 4939827"/>
              <a:gd name="connsiteX145" fmla="*/ 5825953 w 12192000"/>
              <a:gd name="connsiteY145" fmla="*/ 147907 h 4939827"/>
              <a:gd name="connsiteX146" fmla="*/ 5856168 w 12192000"/>
              <a:gd name="connsiteY146" fmla="*/ 158719 h 4939827"/>
              <a:gd name="connsiteX147" fmla="*/ 5862476 w 12192000"/>
              <a:gd name="connsiteY147" fmla="*/ 172447 h 4939827"/>
              <a:gd name="connsiteX148" fmla="*/ 5882195 w 12192000"/>
              <a:gd name="connsiteY148" fmla="*/ 173195 h 4939827"/>
              <a:gd name="connsiteX149" fmla="*/ 5952585 w 12192000"/>
              <a:gd name="connsiteY149" fmla="*/ 161012 h 4939827"/>
              <a:gd name="connsiteX150" fmla="*/ 6001964 w 12192000"/>
              <a:gd name="connsiteY150" fmla="*/ 154786 h 4939827"/>
              <a:gd name="connsiteX151" fmla="*/ 6184207 w 12192000"/>
              <a:gd name="connsiteY151" fmla="*/ 132658 h 4939827"/>
              <a:gd name="connsiteX152" fmla="*/ 6415830 w 12192000"/>
              <a:gd name="connsiteY152" fmla="*/ 136006 h 4939827"/>
              <a:gd name="connsiteX153" fmla="*/ 6756965 w 12192000"/>
              <a:gd name="connsiteY153" fmla="*/ 57636 h 4939827"/>
              <a:gd name="connsiteX154" fmla="*/ 6819400 w 12192000"/>
              <a:gd name="connsiteY154" fmla="*/ 30742 h 4939827"/>
              <a:gd name="connsiteX155" fmla="*/ 6986370 w 12192000"/>
              <a:gd name="connsiteY155" fmla="*/ 12659 h 4939827"/>
              <a:gd name="connsiteX156" fmla="*/ 6989536 w 12192000"/>
              <a:gd name="connsiteY156" fmla="*/ 14528 h 4939827"/>
              <a:gd name="connsiteX157" fmla="*/ 7015933 w 12192000"/>
              <a:gd name="connsiteY157" fmla="*/ 9653 h 4939827"/>
              <a:gd name="connsiteX158" fmla="*/ 7020592 w 12192000"/>
              <a:gd name="connsiteY158" fmla="*/ 1651 h 4939827"/>
              <a:gd name="connsiteX159" fmla="*/ 7025905 w 12192000"/>
              <a:gd name="connsiteY159"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581827 w 12192000"/>
              <a:gd name="connsiteY29" fmla="*/ 261028 h 4939827"/>
              <a:gd name="connsiteX30" fmla="*/ 8672650 w 12192000"/>
              <a:gd name="connsiteY30" fmla="*/ 254821 h 4939827"/>
              <a:gd name="connsiteX31" fmla="*/ 8785543 w 12192000"/>
              <a:gd name="connsiteY31" fmla="*/ 263406 h 4939827"/>
              <a:gd name="connsiteX32" fmla="*/ 8830588 w 12192000"/>
              <a:gd name="connsiteY32" fmla="*/ 265483 h 4939827"/>
              <a:gd name="connsiteX33" fmla="*/ 8905142 w 12192000"/>
              <a:gd name="connsiteY33" fmla="*/ 264958 h 4939827"/>
              <a:gd name="connsiteX34" fmla="*/ 8968582 w 12192000"/>
              <a:gd name="connsiteY34" fmla="*/ 262728 h 4939827"/>
              <a:gd name="connsiteX35" fmla="*/ 8972994 w 12192000"/>
              <a:gd name="connsiteY35" fmla="*/ 263284 h 4939827"/>
              <a:gd name="connsiteX36" fmla="*/ 9004605 w 12192000"/>
              <a:gd name="connsiteY36" fmla="*/ 258041 h 4939827"/>
              <a:gd name="connsiteX37" fmla="*/ 9016165 w 12192000"/>
              <a:gd name="connsiteY37" fmla="*/ 261258 h 4939827"/>
              <a:gd name="connsiteX38" fmla="*/ 9043297 w 12192000"/>
              <a:gd name="connsiteY38" fmla="*/ 281547 h 4939827"/>
              <a:gd name="connsiteX39" fmla="*/ 9048315 w 12192000"/>
              <a:gd name="connsiteY39" fmla="*/ 279264 h 4939827"/>
              <a:gd name="connsiteX40" fmla="*/ 9054706 w 12192000"/>
              <a:gd name="connsiteY40" fmla="*/ 278538 h 4939827"/>
              <a:gd name="connsiteX41" fmla="*/ 9070919 w 12192000"/>
              <a:gd name="connsiteY41" fmla="*/ 281810 h 4939827"/>
              <a:gd name="connsiteX42" fmla="*/ 9076813 w 12192000"/>
              <a:gd name="connsiteY42" fmla="*/ 283909 h 4939827"/>
              <a:gd name="connsiteX43" fmla="*/ 9085871 w 12192000"/>
              <a:gd name="connsiteY43" fmla="*/ 285133 h 4939827"/>
              <a:gd name="connsiteX44" fmla="*/ 9086159 w 12192000"/>
              <a:gd name="connsiteY44" fmla="*/ 284887 h 4939827"/>
              <a:gd name="connsiteX45" fmla="*/ 9134606 w 12192000"/>
              <a:gd name="connsiteY45" fmla="*/ 288168 h 4939827"/>
              <a:gd name="connsiteX46" fmla="*/ 9195590 w 12192000"/>
              <a:gd name="connsiteY46" fmla="*/ 279568 h 4939827"/>
              <a:gd name="connsiteX47" fmla="*/ 9219336 w 12192000"/>
              <a:gd name="connsiteY47" fmla="*/ 278133 h 4939827"/>
              <a:gd name="connsiteX48" fmla="*/ 9232362 w 12192000"/>
              <a:gd name="connsiteY48" fmla="*/ 275894 h 4939827"/>
              <a:gd name="connsiteX49" fmla="*/ 9283638 w 12192000"/>
              <a:gd name="connsiteY49" fmla="*/ 299924 h 4939827"/>
              <a:gd name="connsiteX50" fmla="*/ 9371484 w 12192000"/>
              <a:gd name="connsiteY50" fmla="*/ 329634 h 4939827"/>
              <a:gd name="connsiteX51" fmla="*/ 9404829 w 12192000"/>
              <a:gd name="connsiteY51" fmla="*/ 339038 h 4939827"/>
              <a:gd name="connsiteX52" fmla="*/ 9427021 w 12192000"/>
              <a:gd name="connsiteY52" fmla="*/ 358784 h 4939827"/>
              <a:gd name="connsiteX53" fmla="*/ 9670844 w 12192000"/>
              <a:gd name="connsiteY53" fmla="*/ 405128 h 4939827"/>
              <a:gd name="connsiteX54" fmla="*/ 9816083 w 12192000"/>
              <a:gd name="connsiteY54" fmla="*/ 416573 h 4939827"/>
              <a:gd name="connsiteX55" fmla="*/ 9936741 w 12192000"/>
              <a:gd name="connsiteY55" fmla="*/ 437044 h 4939827"/>
              <a:gd name="connsiteX56" fmla="*/ 10050093 w 12192000"/>
              <a:gd name="connsiteY56" fmla="*/ 443783 h 4939827"/>
              <a:gd name="connsiteX57" fmla="*/ 10130090 w 12192000"/>
              <a:gd name="connsiteY57" fmla="*/ 459520 h 4939827"/>
              <a:gd name="connsiteX58" fmla="*/ 10173456 w 12192000"/>
              <a:gd name="connsiteY58" fmla="*/ 457749 h 4939827"/>
              <a:gd name="connsiteX59" fmla="*/ 10218232 w 12192000"/>
              <a:gd name="connsiteY59" fmla="*/ 459820 h 4939827"/>
              <a:gd name="connsiteX60" fmla="*/ 10354176 w 12192000"/>
              <a:gd name="connsiteY60" fmla="*/ 471377 h 4939827"/>
              <a:gd name="connsiteX61" fmla="*/ 10430681 w 12192000"/>
              <a:gd name="connsiteY61" fmla="*/ 481226 h 4939827"/>
              <a:gd name="connsiteX62" fmla="*/ 10478169 w 12192000"/>
              <a:gd name="connsiteY62" fmla="*/ 481774 h 4939827"/>
              <a:gd name="connsiteX63" fmla="*/ 10540907 w 12192000"/>
              <a:gd name="connsiteY63" fmla="*/ 485607 h 4939827"/>
              <a:gd name="connsiteX64" fmla="*/ 10614941 w 12192000"/>
              <a:gd name="connsiteY64" fmla="*/ 487592 h 4939827"/>
              <a:gd name="connsiteX65" fmla="*/ 10674098 w 12192000"/>
              <a:gd name="connsiteY65" fmla="*/ 521656 h 4939827"/>
              <a:gd name="connsiteX66" fmla="*/ 10874834 w 12192000"/>
              <a:gd name="connsiteY66" fmla="*/ 574867 h 4939827"/>
              <a:gd name="connsiteX67" fmla="*/ 10944981 w 12192000"/>
              <a:gd name="connsiteY67" fmla="*/ 615042 h 4939827"/>
              <a:gd name="connsiteX68" fmla="*/ 11006376 w 12192000"/>
              <a:gd name="connsiteY68" fmla="*/ 645957 h 4939827"/>
              <a:gd name="connsiteX69" fmla="*/ 11076308 w 12192000"/>
              <a:gd name="connsiteY69" fmla="*/ 675698 h 4939827"/>
              <a:gd name="connsiteX70" fmla="*/ 11148789 w 12192000"/>
              <a:gd name="connsiteY70" fmla="*/ 685041 h 4939827"/>
              <a:gd name="connsiteX71" fmla="*/ 11249129 w 12192000"/>
              <a:gd name="connsiteY71" fmla="*/ 684218 h 4939827"/>
              <a:gd name="connsiteX72" fmla="*/ 11299915 w 12192000"/>
              <a:gd name="connsiteY72" fmla="*/ 692177 h 4939827"/>
              <a:gd name="connsiteX73" fmla="*/ 11386973 w 12192000"/>
              <a:gd name="connsiteY73" fmla="*/ 708209 h 4939827"/>
              <a:gd name="connsiteX74" fmla="*/ 11500105 w 12192000"/>
              <a:gd name="connsiteY74" fmla="*/ 735014 h 4939827"/>
              <a:gd name="connsiteX75" fmla="*/ 11621735 w 12192000"/>
              <a:gd name="connsiteY75" fmla="*/ 789584 h 4939827"/>
              <a:gd name="connsiteX76" fmla="*/ 11691200 w 12192000"/>
              <a:gd name="connsiteY76" fmla="*/ 867902 h 4939827"/>
              <a:gd name="connsiteX77" fmla="*/ 11819427 w 12192000"/>
              <a:gd name="connsiteY77" fmla="*/ 911634 h 4939827"/>
              <a:gd name="connsiteX78" fmla="*/ 11969720 w 12192000"/>
              <a:gd name="connsiteY78" fmla="*/ 964737 h 4939827"/>
              <a:gd name="connsiteX79" fmla="*/ 12055766 w 12192000"/>
              <a:gd name="connsiteY79" fmla="*/ 991268 h 4939827"/>
              <a:gd name="connsiteX80" fmla="*/ 12171539 w 12192000"/>
              <a:gd name="connsiteY80" fmla="*/ 995427 h 4939827"/>
              <a:gd name="connsiteX81" fmla="*/ 12187831 w 12192000"/>
              <a:gd name="connsiteY81" fmla="*/ 996580 h 4939827"/>
              <a:gd name="connsiteX82" fmla="*/ 12192000 w 12192000"/>
              <a:gd name="connsiteY82" fmla="*/ 996726 h 4939827"/>
              <a:gd name="connsiteX83" fmla="*/ 12192000 w 12192000"/>
              <a:gd name="connsiteY83" fmla="*/ 4939827 h 4939827"/>
              <a:gd name="connsiteX84" fmla="*/ 0 w 12192000"/>
              <a:gd name="connsiteY84" fmla="*/ 4939827 h 4939827"/>
              <a:gd name="connsiteX85" fmla="*/ 0 w 12192000"/>
              <a:gd name="connsiteY85" fmla="*/ 512043 h 4939827"/>
              <a:gd name="connsiteX86" fmla="*/ 7381 w 12192000"/>
              <a:gd name="connsiteY86" fmla="*/ 512580 h 4939827"/>
              <a:gd name="connsiteX87" fmla="*/ 100029 w 12192000"/>
              <a:gd name="connsiteY87" fmla="*/ 504758 h 4939827"/>
              <a:gd name="connsiteX88" fmla="*/ 155244 w 12192000"/>
              <a:gd name="connsiteY88" fmla="*/ 525130 h 4939827"/>
              <a:gd name="connsiteX89" fmla="*/ 254366 w 12192000"/>
              <a:gd name="connsiteY89" fmla="*/ 534449 h 4939827"/>
              <a:gd name="connsiteX90" fmla="*/ 447292 w 12192000"/>
              <a:gd name="connsiteY90" fmla="*/ 542725 h 4939827"/>
              <a:gd name="connsiteX91" fmla="*/ 628105 w 12192000"/>
              <a:gd name="connsiteY91" fmla="*/ 547853 h 4939827"/>
              <a:gd name="connsiteX92" fmla="*/ 783146 w 12192000"/>
              <a:gd name="connsiteY92" fmla="*/ 591799 h 4939827"/>
              <a:gd name="connsiteX93" fmla="*/ 1043676 w 12192000"/>
              <a:gd name="connsiteY93" fmla="*/ 591887 h 4939827"/>
              <a:gd name="connsiteX94" fmla="*/ 1281816 w 12192000"/>
              <a:gd name="connsiteY94" fmla="*/ 520946 h 4939827"/>
              <a:gd name="connsiteX95" fmla="*/ 1486347 w 12192000"/>
              <a:gd name="connsiteY95" fmla="*/ 487310 h 4939827"/>
              <a:gd name="connsiteX96" fmla="*/ 1568079 w 12192000"/>
              <a:gd name="connsiteY96" fmla="*/ 462531 h 4939827"/>
              <a:gd name="connsiteX97" fmla="*/ 1622516 w 12192000"/>
              <a:gd name="connsiteY97" fmla="*/ 466058 h 4939827"/>
              <a:gd name="connsiteX98" fmla="*/ 1655457 w 12192000"/>
              <a:gd name="connsiteY98" fmla="*/ 465359 h 4939827"/>
              <a:gd name="connsiteX99" fmla="*/ 1717454 w 12192000"/>
              <a:gd name="connsiteY99" fmla="*/ 417203 h 4939827"/>
              <a:gd name="connsiteX100" fmla="*/ 1913794 w 12192000"/>
              <a:gd name="connsiteY100" fmla="*/ 365255 h 4939827"/>
              <a:gd name="connsiteX101" fmla="*/ 2129762 w 12192000"/>
              <a:gd name="connsiteY101" fmla="*/ 367832 h 4939827"/>
              <a:gd name="connsiteX102" fmla="*/ 2376970 w 12192000"/>
              <a:gd name="connsiteY102" fmla="*/ 350129 h 4939827"/>
              <a:gd name="connsiteX103" fmla="*/ 2480155 w 12192000"/>
              <a:gd name="connsiteY103" fmla="*/ 359227 h 4939827"/>
              <a:gd name="connsiteX104" fmla="*/ 2586782 w 12192000"/>
              <a:gd name="connsiteY104" fmla="*/ 339352 h 4939827"/>
              <a:gd name="connsiteX105" fmla="*/ 2679617 w 12192000"/>
              <a:gd name="connsiteY105" fmla="*/ 305383 h 4939827"/>
              <a:gd name="connsiteX106" fmla="*/ 2788947 w 12192000"/>
              <a:gd name="connsiteY106" fmla="*/ 250375 h 4939827"/>
              <a:gd name="connsiteX107" fmla="*/ 2965530 w 12192000"/>
              <a:gd name="connsiteY107" fmla="*/ 245958 h 4939827"/>
              <a:gd name="connsiteX108" fmla="*/ 3103677 w 12192000"/>
              <a:gd name="connsiteY108" fmla="*/ 209527 h 4939827"/>
              <a:gd name="connsiteX109" fmla="*/ 3126759 w 12192000"/>
              <a:gd name="connsiteY109" fmla="*/ 211226 h 4939827"/>
              <a:gd name="connsiteX110" fmla="*/ 3164020 w 12192000"/>
              <a:gd name="connsiteY110" fmla="*/ 212779 h 4939827"/>
              <a:gd name="connsiteX111" fmla="*/ 3285019 w 12192000"/>
              <a:gd name="connsiteY111" fmla="*/ 220535 h 4939827"/>
              <a:gd name="connsiteX112" fmla="*/ 3365154 w 12192000"/>
              <a:gd name="connsiteY112" fmla="*/ 226416 h 4939827"/>
              <a:gd name="connsiteX113" fmla="*/ 3367507 w 12192000"/>
              <a:gd name="connsiteY113" fmla="*/ 225416 h 4939827"/>
              <a:gd name="connsiteX114" fmla="*/ 3387567 w 12192000"/>
              <a:gd name="connsiteY114" fmla="*/ 227103 h 4939827"/>
              <a:gd name="connsiteX115" fmla="*/ 3498001 w 12192000"/>
              <a:gd name="connsiteY115" fmla="*/ 231941 h 4939827"/>
              <a:gd name="connsiteX116" fmla="*/ 3561557 w 12192000"/>
              <a:gd name="connsiteY116" fmla="*/ 228095 h 4939827"/>
              <a:gd name="connsiteX117" fmla="*/ 3611920 w 12192000"/>
              <a:gd name="connsiteY117" fmla="*/ 218094 h 4939827"/>
              <a:gd name="connsiteX118" fmla="*/ 3620528 w 12192000"/>
              <a:gd name="connsiteY118" fmla="*/ 218788 h 4939827"/>
              <a:gd name="connsiteX119" fmla="*/ 3620766 w 12192000"/>
              <a:gd name="connsiteY119" fmla="*/ 218511 h 4939827"/>
              <a:gd name="connsiteX120" fmla="*/ 3629977 w 12192000"/>
              <a:gd name="connsiteY120" fmla="*/ 218664 h 4939827"/>
              <a:gd name="connsiteX121" fmla="*/ 3636217 w 12192000"/>
              <a:gd name="connsiteY121" fmla="*/ 220048 h 4939827"/>
              <a:gd name="connsiteX122" fmla="*/ 3709484 w 12192000"/>
              <a:gd name="connsiteY122" fmla="*/ 186927 h 4939827"/>
              <a:gd name="connsiteX123" fmla="*/ 3761342 w 12192000"/>
              <a:gd name="connsiteY123" fmla="*/ 177474 h 4939827"/>
              <a:gd name="connsiteX124" fmla="*/ 3799748 w 12192000"/>
              <a:gd name="connsiteY124" fmla="*/ 167154 h 4939827"/>
              <a:gd name="connsiteX125" fmla="*/ 3922756 w 12192000"/>
              <a:gd name="connsiteY125" fmla="*/ 194044 h 4939827"/>
              <a:gd name="connsiteX126" fmla="*/ 4028476 w 12192000"/>
              <a:gd name="connsiteY126" fmla="*/ 223679 h 4939827"/>
              <a:gd name="connsiteX127" fmla="*/ 4191582 w 12192000"/>
              <a:gd name="connsiteY127" fmla="*/ 238952 h 4939827"/>
              <a:gd name="connsiteX128" fmla="*/ 4251024 w 12192000"/>
              <a:gd name="connsiteY128" fmla="*/ 240874 h 4939827"/>
              <a:gd name="connsiteX129" fmla="*/ 4355275 w 12192000"/>
              <a:gd name="connsiteY129" fmla="*/ 260205 h 4939827"/>
              <a:gd name="connsiteX130" fmla="*/ 4423807 w 12192000"/>
              <a:gd name="connsiteY130" fmla="*/ 270366 h 4939827"/>
              <a:gd name="connsiteX131" fmla="*/ 4558432 w 12192000"/>
              <a:gd name="connsiteY131" fmla="*/ 269194 h 4939827"/>
              <a:gd name="connsiteX132" fmla="*/ 4635061 w 12192000"/>
              <a:gd name="connsiteY132" fmla="*/ 280682 h 4939827"/>
              <a:gd name="connsiteX133" fmla="*/ 4807427 w 12192000"/>
              <a:gd name="connsiteY133" fmla="*/ 276835 h 4939827"/>
              <a:gd name="connsiteX134" fmla="*/ 5028933 w 12192000"/>
              <a:gd name="connsiteY134" fmla="*/ 183887 h 4939827"/>
              <a:gd name="connsiteX135" fmla="*/ 5093642 w 12192000"/>
              <a:gd name="connsiteY135" fmla="*/ 177214 h 4939827"/>
              <a:gd name="connsiteX136" fmla="*/ 5102642 w 12192000"/>
              <a:gd name="connsiteY136" fmla="*/ 186816 h 4939827"/>
              <a:gd name="connsiteX137" fmla="*/ 5193590 w 12192000"/>
              <a:gd name="connsiteY137" fmla="*/ 156458 h 4939827"/>
              <a:gd name="connsiteX138" fmla="*/ 5323922 w 12192000"/>
              <a:gd name="connsiteY138" fmla="*/ 146332 h 4939827"/>
              <a:gd name="connsiteX139" fmla="*/ 5421860 w 12192000"/>
              <a:gd name="connsiteY139" fmla="*/ 167298 h 4939827"/>
              <a:gd name="connsiteX140" fmla="*/ 5476948 w 12192000"/>
              <a:gd name="connsiteY140" fmla="*/ 173249 h 4939827"/>
              <a:gd name="connsiteX141" fmla="*/ 5516842 w 12192000"/>
              <a:gd name="connsiteY141" fmla="*/ 184018 h 4939827"/>
              <a:gd name="connsiteX142" fmla="*/ 5619415 w 12192000"/>
              <a:gd name="connsiteY142" fmla="*/ 176781 h 4939827"/>
              <a:gd name="connsiteX143" fmla="*/ 5789867 w 12192000"/>
              <a:gd name="connsiteY143" fmla="*/ 150304 h 4939827"/>
              <a:gd name="connsiteX144" fmla="*/ 5825953 w 12192000"/>
              <a:gd name="connsiteY144" fmla="*/ 147907 h 4939827"/>
              <a:gd name="connsiteX145" fmla="*/ 5856168 w 12192000"/>
              <a:gd name="connsiteY145" fmla="*/ 158719 h 4939827"/>
              <a:gd name="connsiteX146" fmla="*/ 5862476 w 12192000"/>
              <a:gd name="connsiteY146" fmla="*/ 172447 h 4939827"/>
              <a:gd name="connsiteX147" fmla="*/ 5882195 w 12192000"/>
              <a:gd name="connsiteY147" fmla="*/ 173195 h 4939827"/>
              <a:gd name="connsiteX148" fmla="*/ 5952585 w 12192000"/>
              <a:gd name="connsiteY148" fmla="*/ 161012 h 4939827"/>
              <a:gd name="connsiteX149" fmla="*/ 6001964 w 12192000"/>
              <a:gd name="connsiteY149" fmla="*/ 154786 h 4939827"/>
              <a:gd name="connsiteX150" fmla="*/ 6184207 w 12192000"/>
              <a:gd name="connsiteY150" fmla="*/ 132658 h 4939827"/>
              <a:gd name="connsiteX151" fmla="*/ 6415830 w 12192000"/>
              <a:gd name="connsiteY151" fmla="*/ 136006 h 4939827"/>
              <a:gd name="connsiteX152" fmla="*/ 6756965 w 12192000"/>
              <a:gd name="connsiteY152" fmla="*/ 57636 h 4939827"/>
              <a:gd name="connsiteX153" fmla="*/ 6819400 w 12192000"/>
              <a:gd name="connsiteY153" fmla="*/ 30742 h 4939827"/>
              <a:gd name="connsiteX154" fmla="*/ 6986370 w 12192000"/>
              <a:gd name="connsiteY154" fmla="*/ 12659 h 4939827"/>
              <a:gd name="connsiteX155" fmla="*/ 6989536 w 12192000"/>
              <a:gd name="connsiteY155" fmla="*/ 14528 h 4939827"/>
              <a:gd name="connsiteX156" fmla="*/ 7015933 w 12192000"/>
              <a:gd name="connsiteY156" fmla="*/ 9653 h 4939827"/>
              <a:gd name="connsiteX157" fmla="*/ 7020592 w 12192000"/>
              <a:gd name="connsiteY157" fmla="*/ 1651 h 4939827"/>
              <a:gd name="connsiteX158" fmla="*/ 7025905 w 12192000"/>
              <a:gd name="connsiteY158"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166439 w 12192000"/>
              <a:gd name="connsiteY19" fmla="*/ 252699 h 4939827"/>
              <a:gd name="connsiteX20" fmla="*/ 8281371 w 12192000"/>
              <a:gd name="connsiteY20" fmla="*/ 256875 h 4939827"/>
              <a:gd name="connsiteX21" fmla="*/ 8381609 w 12192000"/>
              <a:gd name="connsiteY21" fmla="*/ 240618 h 4939827"/>
              <a:gd name="connsiteX22" fmla="*/ 8406759 w 12192000"/>
              <a:gd name="connsiteY22" fmla="*/ 232517 h 4939827"/>
              <a:gd name="connsiteX23" fmla="*/ 8426506 w 12192000"/>
              <a:gd name="connsiteY23" fmla="*/ 241842 h 4939827"/>
              <a:gd name="connsiteX24" fmla="*/ 8427949 w 12192000"/>
              <a:gd name="connsiteY24" fmla="*/ 240981 h 4939827"/>
              <a:gd name="connsiteX25" fmla="*/ 8441468 w 12192000"/>
              <a:gd name="connsiteY25" fmla="*/ 241157 h 4939827"/>
              <a:gd name="connsiteX26" fmla="*/ 8565757 w 12192000"/>
              <a:gd name="connsiteY26" fmla="*/ 255317 h 4939827"/>
              <a:gd name="connsiteX27" fmla="*/ 8573171 w 12192000"/>
              <a:gd name="connsiteY27" fmla="*/ 258426 h 4939827"/>
              <a:gd name="connsiteX28" fmla="*/ 8573548 w 12192000"/>
              <a:gd name="connsiteY28" fmla="*/ 258241 h 4939827"/>
              <a:gd name="connsiteX29" fmla="*/ 8622021 w 12192000"/>
              <a:gd name="connsiteY29" fmla="*/ 261028 h 4939827"/>
              <a:gd name="connsiteX30" fmla="*/ 8672650 w 12192000"/>
              <a:gd name="connsiteY30" fmla="*/ 254821 h 4939827"/>
              <a:gd name="connsiteX31" fmla="*/ 8785543 w 12192000"/>
              <a:gd name="connsiteY31" fmla="*/ 263406 h 4939827"/>
              <a:gd name="connsiteX32" fmla="*/ 8830588 w 12192000"/>
              <a:gd name="connsiteY32" fmla="*/ 265483 h 4939827"/>
              <a:gd name="connsiteX33" fmla="*/ 8905142 w 12192000"/>
              <a:gd name="connsiteY33" fmla="*/ 264958 h 4939827"/>
              <a:gd name="connsiteX34" fmla="*/ 8968582 w 12192000"/>
              <a:gd name="connsiteY34" fmla="*/ 262728 h 4939827"/>
              <a:gd name="connsiteX35" fmla="*/ 8972994 w 12192000"/>
              <a:gd name="connsiteY35" fmla="*/ 263284 h 4939827"/>
              <a:gd name="connsiteX36" fmla="*/ 9004605 w 12192000"/>
              <a:gd name="connsiteY36" fmla="*/ 258041 h 4939827"/>
              <a:gd name="connsiteX37" fmla="*/ 9016165 w 12192000"/>
              <a:gd name="connsiteY37" fmla="*/ 261258 h 4939827"/>
              <a:gd name="connsiteX38" fmla="*/ 9043297 w 12192000"/>
              <a:gd name="connsiteY38" fmla="*/ 281547 h 4939827"/>
              <a:gd name="connsiteX39" fmla="*/ 9048315 w 12192000"/>
              <a:gd name="connsiteY39" fmla="*/ 279264 h 4939827"/>
              <a:gd name="connsiteX40" fmla="*/ 9054706 w 12192000"/>
              <a:gd name="connsiteY40" fmla="*/ 278538 h 4939827"/>
              <a:gd name="connsiteX41" fmla="*/ 9070919 w 12192000"/>
              <a:gd name="connsiteY41" fmla="*/ 281810 h 4939827"/>
              <a:gd name="connsiteX42" fmla="*/ 9076813 w 12192000"/>
              <a:gd name="connsiteY42" fmla="*/ 283909 h 4939827"/>
              <a:gd name="connsiteX43" fmla="*/ 9085871 w 12192000"/>
              <a:gd name="connsiteY43" fmla="*/ 285133 h 4939827"/>
              <a:gd name="connsiteX44" fmla="*/ 9086159 w 12192000"/>
              <a:gd name="connsiteY44" fmla="*/ 284887 h 4939827"/>
              <a:gd name="connsiteX45" fmla="*/ 9134606 w 12192000"/>
              <a:gd name="connsiteY45" fmla="*/ 288168 h 4939827"/>
              <a:gd name="connsiteX46" fmla="*/ 9195590 w 12192000"/>
              <a:gd name="connsiteY46" fmla="*/ 279568 h 4939827"/>
              <a:gd name="connsiteX47" fmla="*/ 9219336 w 12192000"/>
              <a:gd name="connsiteY47" fmla="*/ 278133 h 4939827"/>
              <a:gd name="connsiteX48" fmla="*/ 9232362 w 12192000"/>
              <a:gd name="connsiteY48" fmla="*/ 275894 h 4939827"/>
              <a:gd name="connsiteX49" fmla="*/ 9283638 w 12192000"/>
              <a:gd name="connsiteY49" fmla="*/ 299924 h 4939827"/>
              <a:gd name="connsiteX50" fmla="*/ 9371484 w 12192000"/>
              <a:gd name="connsiteY50" fmla="*/ 329634 h 4939827"/>
              <a:gd name="connsiteX51" fmla="*/ 9404829 w 12192000"/>
              <a:gd name="connsiteY51" fmla="*/ 339038 h 4939827"/>
              <a:gd name="connsiteX52" fmla="*/ 9427021 w 12192000"/>
              <a:gd name="connsiteY52" fmla="*/ 358784 h 4939827"/>
              <a:gd name="connsiteX53" fmla="*/ 9670844 w 12192000"/>
              <a:gd name="connsiteY53" fmla="*/ 405128 h 4939827"/>
              <a:gd name="connsiteX54" fmla="*/ 9816083 w 12192000"/>
              <a:gd name="connsiteY54" fmla="*/ 416573 h 4939827"/>
              <a:gd name="connsiteX55" fmla="*/ 9936741 w 12192000"/>
              <a:gd name="connsiteY55" fmla="*/ 437044 h 4939827"/>
              <a:gd name="connsiteX56" fmla="*/ 10050093 w 12192000"/>
              <a:gd name="connsiteY56" fmla="*/ 443783 h 4939827"/>
              <a:gd name="connsiteX57" fmla="*/ 10130090 w 12192000"/>
              <a:gd name="connsiteY57" fmla="*/ 459520 h 4939827"/>
              <a:gd name="connsiteX58" fmla="*/ 10173456 w 12192000"/>
              <a:gd name="connsiteY58" fmla="*/ 457749 h 4939827"/>
              <a:gd name="connsiteX59" fmla="*/ 10218232 w 12192000"/>
              <a:gd name="connsiteY59" fmla="*/ 459820 h 4939827"/>
              <a:gd name="connsiteX60" fmla="*/ 10354176 w 12192000"/>
              <a:gd name="connsiteY60" fmla="*/ 471377 h 4939827"/>
              <a:gd name="connsiteX61" fmla="*/ 10430681 w 12192000"/>
              <a:gd name="connsiteY61" fmla="*/ 481226 h 4939827"/>
              <a:gd name="connsiteX62" fmla="*/ 10478169 w 12192000"/>
              <a:gd name="connsiteY62" fmla="*/ 481774 h 4939827"/>
              <a:gd name="connsiteX63" fmla="*/ 10540907 w 12192000"/>
              <a:gd name="connsiteY63" fmla="*/ 485607 h 4939827"/>
              <a:gd name="connsiteX64" fmla="*/ 10614941 w 12192000"/>
              <a:gd name="connsiteY64" fmla="*/ 487592 h 4939827"/>
              <a:gd name="connsiteX65" fmla="*/ 10674098 w 12192000"/>
              <a:gd name="connsiteY65" fmla="*/ 521656 h 4939827"/>
              <a:gd name="connsiteX66" fmla="*/ 10874834 w 12192000"/>
              <a:gd name="connsiteY66" fmla="*/ 574867 h 4939827"/>
              <a:gd name="connsiteX67" fmla="*/ 10944981 w 12192000"/>
              <a:gd name="connsiteY67" fmla="*/ 615042 h 4939827"/>
              <a:gd name="connsiteX68" fmla="*/ 11006376 w 12192000"/>
              <a:gd name="connsiteY68" fmla="*/ 645957 h 4939827"/>
              <a:gd name="connsiteX69" fmla="*/ 11076308 w 12192000"/>
              <a:gd name="connsiteY69" fmla="*/ 675698 h 4939827"/>
              <a:gd name="connsiteX70" fmla="*/ 11148789 w 12192000"/>
              <a:gd name="connsiteY70" fmla="*/ 685041 h 4939827"/>
              <a:gd name="connsiteX71" fmla="*/ 11249129 w 12192000"/>
              <a:gd name="connsiteY71" fmla="*/ 684218 h 4939827"/>
              <a:gd name="connsiteX72" fmla="*/ 11299915 w 12192000"/>
              <a:gd name="connsiteY72" fmla="*/ 692177 h 4939827"/>
              <a:gd name="connsiteX73" fmla="*/ 11386973 w 12192000"/>
              <a:gd name="connsiteY73" fmla="*/ 708209 h 4939827"/>
              <a:gd name="connsiteX74" fmla="*/ 11500105 w 12192000"/>
              <a:gd name="connsiteY74" fmla="*/ 735014 h 4939827"/>
              <a:gd name="connsiteX75" fmla="*/ 11621735 w 12192000"/>
              <a:gd name="connsiteY75" fmla="*/ 789584 h 4939827"/>
              <a:gd name="connsiteX76" fmla="*/ 11691200 w 12192000"/>
              <a:gd name="connsiteY76" fmla="*/ 867902 h 4939827"/>
              <a:gd name="connsiteX77" fmla="*/ 11819427 w 12192000"/>
              <a:gd name="connsiteY77" fmla="*/ 911634 h 4939827"/>
              <a:gd name="connsiteX78" fmla="*/ 11969720 w 12192000"/>
              <a:gd name="connsiteY78" fmla="*/ 964737 h 4939827"/>
              <a:gd name="connsiteX79" fmla="*/ 12055766 w 12192000"/>
              <a:gd name="connsiteY79" fmla="*/ 991268 h 4939827"/>
              <a:gd name="connsiteX80" fmla="*/ 12171539 w 12192000"/>
              <a:gd name="connsiteY80" fmla="*/ 995427 h 4939827"/>
              <a:gd name="connsiteX81" fmla="*/ 12187831 w 12192000"/>
              <a:gd name="connsiteY81" fmla="*/ 996580 h 4939827"/>
              <a:gd name="connsiteX82" fmla="*/ 12192000 w 12192000"/>
              <a:gd name="connsiteY82" fmla="*/ 996726 h 4939827"/>
              <a:gd name="connsiteX83" fmla="*/ 12192000 w 12192000"/>
              <a:gd name="connsiteY83" fmla="*/ 4939827 h 4939827"/>
              <a:gd name="connsiteX84" fmla="*/ 0 w 12192000"/>
              <a:gd name="connsiteY84" fmla="*/ 4939827 h 4939827"/>
              <a:gd name="connsiteX85" fmla="*/ 0 w 12192000"/>
              <a:gd name="connsiteY85" fmla="*/ 512043 h 4939827"/>
              <a:gd name="connsiteX86" fmla="*/ 7381 w 12192000"/>
              <a:gd name="connsiteY86" fmla="*/ 512580 h 4939827"/>
              <a:gd name="connsiteX87" fmla="*/ 100029 w 12192000"/>
              <a:gd name="connsiteY87" fmla="*/ 504758 h 4939827"/>
              <a:gd name="connsiteX88" fmla="*/ 155244 w 12192000"/>
              <a:gd name="connsiteY88" fmla="*/ 525130 h 4939827"/>
              <a:gd name="connsiteX89" fmla="*/ 254366 w 12192000"/>
              <a:gd name="connsiteY89" fmla="*/ 534449 h 4939827"/>
              <a:gd name="connsiteX90" fmla="*/ 447292 w 12192000"/>
              <a:gd name="connsiteY90" fmla="*/ 542725 h 4939827"/>
              <a:gd name="connsiteX91" fmla="*/ 628105 w 12192000"/>
              <a:gd name="connsiteY91" fmla="*/ 547853 h 4939827"/>
              <a:gd name="connsiteX92" fmla="*/ 783146 w 12192000"/>
              <a:gd name="connsiteY92" fmla="*/ 591799 h 4939827"/>
              <a:gd name="connsiteX93" fmla="*/ 1043676 w 12192000"/>
              <a:gd name="connsiteY93" fmla="*/ 591887 h 4939827"/>
              <a:gd name="connsiteX94" fmla="*/ 1281816 w 12192000"/>
              <a:gd name="connsiteY94" fmla="*/ 520946 h 4939827"/>
              <a:gd name="connsiteX95" fmla="*/ 1486347 w 12192000"/>
              <a:gd name="connsiteY95" fmla="*/ 487310 h 4939827"/>
              <a:gd name="connsiteX96" fmla="*/ 1568079 w 12192000"/>
              <a:gd name="connsiteY96" fmla="*/ 462531 h 4939827"/>
              <a:gd name="connsiteX97" fmla="*/ 1622516 w 12192000"/>
              <a:gd name="connsiteY97" fmla="*/ 466058 h 4939827"/>
              <a:gd name="connsiteX98" fmla="*/ 1655457 w 12192000"/>
              <a:gd name="connsiteY98" fmla="*/ 465359 h 4939827"/>
              <a:gd name="connsiteX99" fmla="*/ 1717454 w 12192000"/>
              <a:gd name="connsiteY99" fmla="*/ 417203 h 4939827"/>
              <a:gd name="connsiteX100" fmla="*/ 1913794 w 12192000"/>
              <a:gd name="connsiteY100" fmla="*/ 365255 h 4939827"/>
              <a:gd name="connsiteX101" fmla="*/ 2129762 w 12192000"/>
              <a:gd name="connsiteY101" fmla="*/ 367832 h 4939827"/>
              <a:gd name="connsiteX102" fmla="*/ 2376970 w 12192000"/>
              <a:gd name="connsiteY102" fmla="*/ 350129 h 4939827"/>
              <a:gd name="connsiteX103" fmla="*/ 2480155 w 12192000"/>
              <a:gd name="connsiteY103" fmla="*/ 359227 h 4939827"/>
              <a:gd name="connsiteX104" fmla="*/ 2586782 w 12192000"/>
              <a:gd name="connsiteY104" fmla="*/ 339352 h 4939827"/>
              <a:gd name="connsiteX105" fmla="*/ 2679617 w 12192000"/>
              <a:gd name="connsiteY105" fmla="*/ 305383 h 4939827"/>
              <a:gd name="connsiteX106" fmla="*/ 2788947 w 12192000"/>
              <a:gd name="connsiteY106" fmla="*/ 250375 h 4939827"/>
              <a:gd name="connsiteX107" fmla="*/ 2965530 w 12192000"/>
              <a:gd name="connsiteY107" fmla="*/ 245958 h 4939827"/>
              <a:gd name="connsiteX108" fmla="*/ 3103677 w 12192000"/>
              <a:gd name="connsiteY108" fmla="*/ 209527 h 4939827"/>
              <a:gd name="connsiteX109" fmla="*/ 3126759 w 12192000"/>
              <a:gd name="connsiteY109" fmla="*/ 211226 h 4939827"/>
              <a:gd name="connsiteX110" fmla="*/ 3164020 w 12192000"/>
              <a:gd name="connsiteY110" fmla="*/ 212779 h 4939827"/>
              <a:gd name="connsiteX111" fmla="*/ 3285019 w 12192000"/>
              <a:gd name="connsiteY111" fmla="*/ 220535 h 4939827"/>
              <a:gd name="connsiteX112" fmla="*/ 3365154 w 12192000"/>
              <a:gd name="connsiteY112" fmla="*/ 226416 h 4939827"/>
              <a:gd name="connsiteX113" fmla="*/ 3367507 w 12192000"/>
              <a:gd name="connsiteY113" fmla="*/ 225416 h 4939827"/>
              <a:gd name="connsiteX114" fmla="*/ 3387567 w 12192000"/>
              <a:gd name="connsiteY114" fmla="*/ 227103 h 4939827"/>
              <a:gd name="connsiteX115" fmla="*/ 3498001 w 12192000"/>
              <a:gd name="connsiteY115" fmla="*/ 231941 h 4939827"/>
              <a:gd name="connsiteX116" fmla="*/ 3561557 w 12192000"/>
              <a:gd name="connsiteY116" fmla="*/ 228095 h 4939827"/>
              <a:gd name="connsiteX117" fmla="*/ 3611920 w 12192000"/>
              <a:gd name="connsiteY117" fmla="*/ 218094 h 4939827"/>
              <a:gd name="connsiteX118" fmla="*/ 3620528 w 12192000"/>
              <a:gd name="connsiteY118" fmla="*/ 218788 h 4939827"/>
              <a:gd name="connsiteX119" fmla="*/ 3620766 w 12192000"/>
              <a:gd name="connsiteY119" fmla="*/ 218511 h 4939827"/>
              <a:gd name="connsiteX120" fmla="*/ 3629977 w 12192000"/>
              <a:gd name="connsiteY120" fmla="*/ 218664 h 4939827"/>
              <a:gd name="connsiteX121" fmla="*/ 3636217 w 12192000"/>
              <a:gd name="connsiteY121" fmla="*/ 220048 h 4939827"/>
              <a:gd name="connsiteX122" fmla="*/ 3709484 w 12192000"/>
              <a:gd name="connsiteY122" fmla="*/ 186927 h 4939827"/>
              <a:gd name="connsiteX123" fmla="*/ 3761342 w 12192000"/>
              <a:gd name="connsiteY123" fmla="*/ 177474 h 4939827"/>
              <a:gd name="connsiteX124" fmla="*/ 3799748 w 12192000"/>
              <a:gd name="connsiteY124" fmla="*/ 167154 h 4939827"/>
              <a:gd name="connsiteX125" fmla="*/ 3922756 w 12192000"/>
              <a:gd name="connsiteY125" fmla="*/ 194044 h 4939827"/>
              <a:gd name="connsiteX126" fmla="*/ 4028476 w 12192000"/>
              <a:gd name="connsiteY126" fmla="*/ 223679 h 4939827"/>
              <a:gd name="connsiteX127" fmla="*/ 4191582 w 12192000"/>
              <a:gd name="connsiteY127" fmla="*/ 238952 h 4939827"/>
              <a:gd name="connsiteX128" fmla="*/ 4251024 w 12192000"/>
              <a:gd name="connsiteY128" fmla="*/ 240874 h 4939827"/>
              <a:gd name="connsiteX129" fmla="*/ 4355275 w 12192000"/>
              <a:gd name="connsiteY129" fmla="*/ 260205 h 4939827"/>
              <a:gd name="connsiteX130" fmla="*/ 4423807 w 12192000"/>
              <a:gd name="connsiteY130" fmla="*/ 270366 h 4939827"/>
              <a:gd name="connsiteX131" fmla="*/ 4558432 w 12192000"/>
              <a:gd name="connsiteY131" fmla="*/ 269194 h 4939827"/>
              <a:gd name="connsiteX132" fmla="*/ 4635061 w 12192000"/>
              <a:gd name="connsiteY132" fmla="*/ 280682 h 4939827"/>
              <a:gd name="connsiteX133" fmla="*/ 4807427 w 12192000"/>
              <a:gd name="connsiteY133" fmla="*/ 276835 h 4939827"/>
              <a:gd name="connsiteX134" fmla="*/ 5028933 w 12192000"/>
              <a:gd name="connsiteY134" fmla="*/ 183887 h 4939827"/>
              <a:gd name="connsiteX135" fmla="*/ 5093642 w 12192000"/>
              <a:gd name="connsiteY135" fmla="*/ 177214 h 4939827"/>
              <a:gd name="connsiteX136" fmla="*/ 5102642 w 12192000"/>
              <a:gd name="connsiteY136" fmla="*/ 186816 h 4939827"/>
              <a:gd name="connsiteX137" fmla="*/ 5193590 w 12192000"/>
              <a:gd name="connsiteY137" fmla="*/ 156458 h 4939827"/>
              <a:gd name="connsiteX138" fmla="*/ 5323922 w 12192000"/>
              <a:gd name="connsiteY138" fmla="*/ 146332 h 4939827"/>
              <a:gd name="connsiteX139" fmla="*/ 5421860 w 12192000"/>
              <a:gd name="connsiteY139" fmla="*/ 167298 h 4939827"/>
              <a:gd name="connsiteX140" fmla="*/ 5476948 w 12192000"/>
              <a:gd name="connsiteY140" fmla="*/ 173249 h 4939827"/>
              <a:gd name="connsiteX141" fmla="*/ 5516842 w 12192000"/>
              <a:gd name="connsiteY141" fmla="*/ 184018 h 4939827"/>
              <a:gd name="connsiteX142" fmla="*/ 5619415 w 12192000"/>
              <a:gd name="connsiteY142" fmla="*/ 176781 h 4939827"/>
              <a:gd name="connsiteX143" fmla="*/ 5789867 w 12192000"/>
              <a:gd name="connsiteY143" fmla="*/ 150304 h 4939827"/>
              <a:gd name="connsiteX144" fmla="*/ 5825953 w 12192000"/>
              <a:gd name="connsiteY144" fmla="*/ 147907 h 4939827"/>
              <a:gd name="connsiteX145" fmla="*/ 5856168 w 12192000"/>
              <a:gd name="connsiteY145" fmla="*/ 158719 h 4939827"/>
              <a:gd name="connsiteX146" fmla="*/ 5862476 w 12192000"/>
              <a:gd name="connsiteY146" fmla="*/ 172447 h 4939827"/>
              <a:gd name="connsiteX147" fmla="*/ 5882195 w 12192000"/>
              <a:gd name="connsiteY147" fmla="*/ 173195 h 4939827"/>
              <a:gd name="connsiteX148" fmla="*/ 5952585 w 12192000"/>
              <a:gd name="connsiteY148" fmla="*/ 161012 h 4939827"/>
              <a:gd name="connsiteX149" fmla="*/ 6001964 w 12192000"/>
              <a:gd name="connsiteY149" fmla="*/ 154786 h 4939827"/>
              <a:gd name="connsiteX150" fmla="*/ 6184207 w 12192000"/>
              <a:gd name="connsiteY150" fmla="*/ 132658 h 4939827"/>
              <a:gd name="connsiteX151" fmla="*/ 6415830 w 12192000"/>
              <a:gd name="connsiteY151" fmla="*/ 136006 h 4939827"/>
              <a:gd name="connsiteX152" fmla="*/ 6756965 w 12192000"/>
              <a:gd name="connsiteY152" fmla="*/ 57636 h 4939827"/>
              <a:gd name="connsiteX153" fmla="*/ 6819400 w 12192000"/>
              <a:gd name="connsiteY153" fmla="*/ 30742 h 4939827"/>
              <a:gd name="connsiteX154" fmla="*/ 6986370 w 12192000"/>
              <a:gd name="connsiteY154" fmla="*/ 12659 h 4939827"/>
              <a:gd name="connsiteX155" fmla="*/ 6989536 w 12192000"/>
              <a:gd name="connsiteY155" fmla="*/ 14528 h 4939827"/>
              <a:gd name="connsiteX156" fmla="*/ 7015933 w 12192000"/>
              <a:gd name="connsiteY156" fmla="*/ 9653 h 4939827"/>
              <a:gd name="connsiteX157" fmla="*/ 7020592 w 12192000"/>
              <a:gd name="connsiteY157" fmla="*/ 1651 h 4939827"/>
              <a:gd name="connsiteX158" fmla="*/ 7025905 w 12192000"/>
              <a:gd name="connsiteY158"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09534 w 12192000"/>
              <a:gd name="connsiteY16" fmla="*/ 176441 h 4939827"/>
              <a:gd name="connsiteX17" fmla="*/ 8058681 w 12192000"/>
              <a:gd name="connsiteY17" fmla="*/ 219431 h 4939827"/>
              <a:gd name="connsiteX18" fmla="*/ 8126175 w 12192000"/>
              <a:gd name="connsiteY18" fmla="*/ 240005 h 4939827"/>
              <a:gd name="connsiteX19" fmla="*/ 8281371 w 12192000"/>
              <a:gd name="connsiteY19" fmla="*/ 256875 h 4939827"/>
              <a:gd name="connsiteX20" fmla="*/ 8381609 w 12192000"/>
              <a:gd name="connsiteY20" fmla="*/ 240618 h 4939827"/>
              <a:gd name="connsiteX21" fmla="*/ 8406759 w 12192000"/>
              <a:gd name="connsiteY21" fmla="*/ 232517 h 4939827"/>
              <a:gd name="connsiteX22" fmla="*/ 8426506 w 12192000"/>
              <a:gd name="connsiteY22" fmla="*/ 241842 h 4939827"/>
              <a:gd name="connsiteX23" fmla="*/ 8427949 w 12192000"/>
              <a:gd name="connsiteY23" fmla="*/ 240981 h 4939827"/>
              <a:gd name="connsiteX24" fmla="*/ 8441468 w 12192000"/>
              <a:gd name="connsiteY24" fmla="*/ 241157 h 4939827"/>
              <a:gd name="connsiteX25" fmla="*/ 8565757 w 12192000"/>
              <a:gd name="connsiteY25" fmla="*/ 255317 h 4939827"/>
              <a:gd name="connsiteX26" fmla="*/ 8573171 w 12192000"/>
              <a:gd name="connsiteY26" fmla="*/ 258426 h 4939827"/>
              <a:gd name="connsiteX27" fmla="*/ 8573548 w 12192000"/>
              <a:gd name="connsiteY27" fmla="*/ 258241 h 4939827"/>
              <a:gd name="connsiteX28" fmla="*/ 8622021 w 12192000"/>
              <a:gd name="connsiteY28" fmla="*/ 261028 h 4939827"/>
              <a:gd name="connsiteX29" fmla="*/ 8672650 w 12192000"/>
              <a:gd name="connsiteY29" fmla="*/ 254821 h 4939827"/>
              <a:gd name="connsiteX30" fmla="*/ 8785543 w 12192000"/>
              <a:gd name="connsiteY30" fmla="*/ 263406 h 4939827"/>
              <a:gd name="connsiteX31" fmla="*/ 8830588 w 12192000"/>
              <a:gd name="connsiteY31" fmla="*/ 265483 h 4939827"/>
              <a:gd name="connsiteX32" fmla="*/ 8905142 w 12192000"/>
              <a:gd name="connsiteY32" fmla="*/ 264958 h 4939827"/>
              <a:gd name="connsiteX33" fmla="*/ 8968582 w 12192000"/>
              <a:gd name="connsiteY33" fmla="*/ 262728 h 4939827"/>
              <a:gd name="connsiteX34" fmla="*/ 8972994 w 12192000"/>
              <a:gd name="connsiteY34" fmla="*/ 263284 h 4939827"/>
              <a:gd name="connsiteX35" fmla="*/ 9004605 w 12192000"/>
              <a:gd name="connsiteY35" fmla="*/ 258041 h 4939827"/>
              <a:gd name="connsiteX36" fmla="*/ 9016165 w 12192000"/>
              <a:gd name="connsiteY36" fmla="*/ 261258 h 4939827"/>
              <a:gd name="connsiteX37" fmla="*/ 9043297 w 12192000"/>
              <a:gd name="connsiteY37" fmla="*/ 281547 h 4939827"/>
              <a:gd name="connsiteX38" fmla="*/ 9048315 w 12192000"/>
              <a:gd name="connsiteY38" fmla="*/ 279264 h 4939827"/>
              <a:gd name="connsiteX39" fmla="*/ 9054706 w 12192000"/>
              <a:gd name="connsiteY39" fmla="*/ 278538 h 4939827"/>
              <a:gd name="connsiteX40" fmla="*/ 9070919 w 12192000"/>
              <a:gd name="connsiteY40" fmla="*/ 281810 h 4939827"/>
              <a:gd name="connsiteX41" fmla="*/ 9076813 w 12192000"/>
              <a:gd name="connsiteY41" fmla="*/ 283909 h 4939827"/>
              <a:gd name="connsiteX42" fmla="*/ 9085871 w 12192000"/>
              <a:gd name="connsiteY42" fmla="*/ 285133 h 4939827"/>
              <a:gd name="connsiteX43" fmla="*/ 9086159 w 12192000"/>
              <a:gd name="connsiteY43" fmla="*/ 284887 h 4939827"/>
              <a:gd name="connsiteX44" fmla="*/ 9134606 w 12192000"/>
              <a:gd name="connsiteY44" fmla="*/ 288168 h 4939827"/>
              <a:gd name="connsiteX45" fmla="*/ 9195590 w 12192000"/>
              <a:gd name="connsiteY45" fmla="*/ 279568 h 4939827"/>
              <a:gd name="connsiteX46" fmla="*/ 9219336 w 12192000"/>
              <a:gd name="connsiteY46" fmla="*/ 278133 h 4939827"/>
              <a:gd name="connsiteX47" fmla="*/ 9232362 w 12192000"/>
              <a:gd name="connsiteY47" fmla="*/ 275894 h 4939827"/>
              <a:gd name="connsiteX48" fmla="*/ 9283638 w 12192000"/>
              <a:gd name="connsiteY48" fmla="*/ 299924 h 4939827"/>
              <a:gd name="connsiteX49" fmla="*/ 9371484 w 12192000"/>
              <a:gd name="connsiteY49" fmla="*/ 329634 h 4939827"/>
              <a:gd name="connsiteX50" fmla="*/ 9404829 w 12192000"/>
              <a:gd name="connsiteY50" fmla="*/ 339038 h 4939827"/>
              <a:gd name="connsiteX51" fmla="*/ 9427021 w 12192000"/>
              <a:gd name="connsiteY51" fmla="*/ 358784 h 4939827"/>
              <a:gd name="connsiteX52" fmla="*/ 9670844 w 12192000"/>
              <a:gd name="connsiteY52" fmla="*/ 405128 h 4939827"/>
              <a:gd name="connsiteX53" fmla="*/ 9816083 w 12192000"/>
              <a:gd name="connsiteY53" fmla="*/ 416573 h 4939827"/>
              <a:gd name="connsiteX54" fmla="*/ 9936741 w 12192000"/>
              <a:gd name="connsiteY54" fmla="*/ 437044 h 4939827"/>
              <a:gd name="connsiteX55" fmla="*/ 10050093 w 12192000"/>
              <a:gd name="connsiteY55" fmla="*/ 443783 h 4939827"/>
              <a:gd name="connsiteX56" fmla="*/ 10130090 w 12192000"/>
              <a:gd name="connsiteY56" fmla="*/ 459520 h 4939827"/>
              <a:gd name="connsiteX57" fmla="*/ 10173456 w 12192000"/>
              <a:gd name="connsiteY57" fmla="*/ 457749 h 4939827"/>
              <a:gd name="connsiteX58" fmla="*/ 10218232 w 12192000"/>
              <a:gd name="connsiteY58" fmla="*/ 459820 h 4939827"/>
              <a:gd name="connsiteX59" fmla="*/ 10354176 w 12192000"/>
              <a:gd name="connsiteY59" fmla="*/ 471377 h 4939827"/>
              <a:gd name="connsiteX60" fmla="*/ 10430681 w 12192000"/>
              <a:gd name="connsiteY60" fmla="*/ 481226 h 4939827"/>
              <a:gd name="connsiteX61" fmla="*/ 10478169 w 12192000"/>
              <a:gd name="connsiteY61" fmla="*/ 481774 h 4939827"/>
              <a:gd name="connsiteX62" fmla="*/ 10540907 w 12192000"/>
              <a:gd name="connsiteY62" fmla="*/ 485607 h 4939827"/>
              <a:gd name="connsiteX63" fmla="*/ 10614941 w 12192000"/>
              <a:gd name="connsiteY63" fmla="*/ 487592 h 4939827"/>
              <a:gd name="connsiteX64" fmla="*/ 10674098 w 12192000"/>
              <a:gd name="connsiteY64" fmla="*/ 521656 h 4939827"/>
              <a:gd name="connsiteX65" fmla="*/ 10874834 w 12192000"/>
              <a:gd name="connsiteY65" fmla="*/ 574867 h 4939827"/>
              <a:gd name="connsiteX66" fmla="*/ 10944981 w 12192000"/>
              <a:gd name="connsiteY66" fmla="*/ 615042 h 4939827"/>
              <a:gd name="connsiteX67" fmla="*/ 11006376 w 12192000"/>
              <a:gd name="connsiteY67" fmla="*/ 645957 h 4939827"/>
              <a:gd name="connsiteX68" fmla="*/ 11076308 w 12192000"/>
              <a:gd name="connsiteY68" fmla="*/ 675698 h 4939827"/>
              <a:gd name="connsiteX69" fmla="*/ 11148789 w 12192000"/>
              <a:gd name="connsiteY69" fmla="*/ 685041 h 4939827"/>
              <a:gd name="connsiteX70" fmla="*/ 11249129 w 12192000"/>
              <a:gd name="connsiteY70" fmla="*/ 684218 h 4939827"/>
              <a:gd name="connsiteX71" fmla="*/ 11299915 w 12192000"/>
              <a:gd name="connsiteY71" fmla="*/ 692177 h 4939827"/>
              <a:gd name="connsiteX72" fmla="*/ 11386973 w 12192000"/>
              <a:gd name="connsiteY72" fmla="*/ 708209 h 4939827"/>
              <a:gd name="connsiteX73" fmla="*/ 11500105 w 12192000"/>
              <a:gd name="connsiteY73" fmla="*/ 735014 h 4939827"/>
              <a:gd name="connsiteX74" fmla="*/ 11621735 w 12192000"/>
              <a:gd name="connsiteY74" fmla="*/ 789584 h 4939827"/>
              <a:gd name="connsiteX75" fmla="*/ 11691200 w 12192000"/>
              <a:gd name="connsiteY75" fmla="*/ 867902 h 4939827"/>
              <a:gd name="connsiteX76" fmla="*/ 11819427 w 12192000"/>
              <a:gd name="connsiteY76" fmla="*/ 911634 h 4939827"/>
              <a:gd name="connsiteX77" fmla="*/ 11969720 w 12192000"/>
              <a:gd name="connsiteY77" fmla="*/ 964737 h 4939827"/>
              <a:gd name="connsiteX78" fmla="*/ 12055766 w 12192000"/>
              <a:gd name="connsiteY78" fmla="*/ 991268 h 4939827"/>
              <a:gd name="connsiteX79" fmla="*/ 12171539 w 12192000"/>
              <a:gd name="connsiteY79" fmla="*/ 995427 h 4939827"/>
              <a:gd name="connsiteX80" fmla="*/ 12187831 w 12192000"/>
              <a:gd name="connsiteY80" fmla="*/ 996580 h 4939827"/>
              <a:gd name="connsiteX81" fmla="*/ 12192000 w 12192000"/>
              <a:gd name="connsiteY81" fmla="*/ 996726 h 4939827"/>
              <a:gd name="connsiteX82" fmla="*/ 12192000 w 12192000"/>
              <a:gd name="connsiteY82" fmla="*/ 4939827 h 4939827"/>
              <a:gd name="connsiteX83" fmla="*/ 0 w 12192000"/>
              <a:gd name="connsiteY83" fmla="*/ 4939827 h 4939827"/>
              <a:gd name="connsiteX84" fmla="*/ 0 w 12192000"/>
              <a:gd name="connsiteY84" fmla="*/ 512043 h 4939827"/>
              <a:gd name="connsiteX85" fmla="*/ 7381 w 12192000"/>
              <a:gd name="connsiteY85" fmla="*/ 512580 h 4939827"/>
              <a:gd name="connsiteX86" fmla="*/ 100029 w 12192000"/>
              <a:gd name="connsiteY86" fmla="*/ 504758 h 4939827"/>
              <a:gd name="connsiteX87" fmla="*/ 155244 w 12192000"/>
              <a:gd name="connsiteY87" fmla="*/ 525130 h 4939827"/>
              <a:gd name="connsiteX88" fmla="*/ 254366 w 12192000"/>
              <a:gd name="connsiteY88" fmla="*/ 534449 h 4939827"/>
              <a:gd name="connsiteX89" fmla="*/ 447292 w 12192000"/>
              <a:gd name="connsiteY89" fmla="*/ 542725 h 4939827"/>
              <a:gd name="connsiteX90" fmla="*/ 628105 w 12192000"/>
              <a:gd name="connsiteY90" fmla="*/ 547853 h 4939827"/>
              <a:gd name="connsiteX91" fmla="*/ 783146 w 12192000"/>
              <a:gd name="connsiteY91" fmla="*/ 591799 h 4939827"/>
              <a:gd name="connsiteX92" fmla="*/ 1043676 w 12192000"/>
              <a:gd name="connsiteY92" fmla="*/ 591887 h 4939827"/>
              <a:gd name="connsiteX93" fmla="*/ 1281816 w 12192000"/>
              <a:gd name="connsiteY93" fmla="*/ 520946 h 4939827"/>
              <a:gd name="connsiteX94" fmla="*/ 1486347 w 12192000"/>
              <a:gd name="connsiteY94" fmla="*/ 487310 h 4939827"/>
              <a:gd name="connsiteX95" fmla="*/ 1568079 w 12192000"/>
              <a:gd name="connsiteY95" fmla="*/ 462531 h 4939827"/>
              <a:gd name="connsiteX96" fmla="*/ 1622516 w 12192000"/>
              <a:gd name="connsiteY96" fmla="*/ 466058 h 4939827"/>
              <a:gd name="connsiteX97" fmla="*/ 1655457 w 12192000"/>
              <a:gd name="connsiteY97" fmla="*/ 465359 h 4939827"/>
              <a:gd name="connsiteX98" fmla="*/ 1717454 w 12192000"/>
              <a:gd name="connsiteY98" fmla="*/ 417203 h 4939827"/>
              <a:gd name="connsiteX99" fmla="*/ 1913794 w 12192000"/>
              <a:gd name="connsiteY99" fmla="*/ 365255 h 4939827"/>
              <a:gd name="connsiteX100" fmla="*/ 2129762 w 12192000"/>
              <a:gd name="connsiteY100" fmla="*/ 367832 h 4939827"/>
              <a:gd name="connsiteX101" fmla="*/ 2376970 w 12192000"/>
              <a:gd name="connsiteY101" fmla="*/ 350129 h 4939827"/>
              <a:gd name="connsiteX102" fmla="*/ 2480155 w 12192000"/>
              <a:gd name="connsiteY102" fmla="*/ 359227 h 4939827"/>
              <a:gd name="connsiteX103" fmla="*/ 2586782 w 12192000"/>
              <a:gd name="connsiteY103" fmla="*/ 339352 h 4939827"/>
              <a:gd name="connsiteX104" fmla="*/ 2679617 w 12192000"/>
              <a:gd name="connsiteY104" fmla="*/ 305383 h 4939827"/>
              <a:gd name="connsiteX105" fmla="*/ 2788947 w 12192000"/>
              <a:gd name="connsiteY105" fmla="*/ 250375 h 4939827"/>
              <a:gd name="connsiteX106" fmla="*/ 2965530 w 12192000"/>
              <a:gd name="connsiteY106" fmla="*/ 245958 h 4939827"/>
              <a:gd name="connsiteX107" fmla="*/ 3103677 w 12192000"/>
              <a:gd name="connsiteY107" fmla="*/ 209527 h 4939827"/>
              <a:gd name="connsiteX108" fmla="*/ 3126759 w 12192000"/>
              <a:gd name="connsiteY108" fmla="*/ 211226 h 4939827"/>
              <a:gd name="connsiteX109" fmla="*/ 3164020 w 12192000"/>
              <a:gd name="connsiteY109" fmla="*/ 212779 h 4939827"/>
              <a:gd name="connsiteX110" fmla="*/ 3285019 w 12192000"/>
              <a:gd name="connsiteY110" fmla="*/ 220535 h 4939827"/>
              <a:gd name="connsiteX111" fmla="*/ 3365154 w 12192000"/>
              <a:gd name="connsiteY111" fmla="*/ 226416 h 4939827"/>
              <a:gd name="connsiteX112" fmla="*/ 3367507 w 12192000"/>
              <a:gd name="connsiteY112" fmla="*/ 225416 h 4939827"/>
              <a:gd name="connsiteX113" fmla="*/ 3387567 w 12192000"/>
              <a:gd name="connsiteY113" fmla="*/ 227103 h 4939827"/>
              <a:gd name="connsiteX114" fmla="*/ 3498001 w 12192000"/>
              <a:gd name="connsiteY114" fmla="*/ 231941 h 4939827"/>
              <a:gd name="connsiteX115" fmla="*/ 3561557 w 12192000"/>
              <a:gd name="connsiteY115" fmla="*/ 228095 h 4939827"/>
              <a:gd name="connsiteX116" fmla="*/ 3611920 w 12192000"/>
              <a:gd name="connsiteY116" fmla="*/ 218094 h 4939827"/>
              <a:gd name="connsiteX117" fmla="*/ 3620528 w 12192000"/>
              <a:gd name="connsiteY117" fmla="*/ 218788 h 4939827"/>
              <a:gd name="connsiteX118" fmla="*/ 3620766 w 12192000"/>
              <a:gd name="connsiteY118" fmla="*/ 218511 h 4939827"/>
              <a:gd name="connsiteX119" fmla="*/ 3629977 w 12192000"/>
              <a:gd name="connsiteY119" fmla="*/ 218664 h 4939827"/>
              <a:gd name="connsiteX120" fmla="*/ 3636217 w 12192000"/>
              <a:gd name="connsiteY120" fmla="*/ 220048 h 4939827"/>
              <a:gd name="connsiteX121" fmla="*/ 3709484 w 12192000"/>
              <a:gd name="connsiteY121" fmla="*/ 186927 h 4939827"/>
              <a:gd name="connsiteX122" fmla="*/ 3761342 w 12192000"/>
              <a:gd name="connsiteY122" fmla="*/ 177474 h 4939827"/>
              <a:gd name="connsiteX123" fmla="*/ 3799748 w 12192000"/>
              <a:gd name="connsiteY123" fmla="*/ 167154 h 4939827"/>
              <a:gd name="connsiteX124" fmla="*/ 3922756 w 12192000"/>
              <a:gd name="connsiteY124" fmla="*/ 194044 h 4939827"/>
              <a:gd name="connsiteX125" fmla="*/ 4028476 w 12192000"/>
              <a:gd name="connsiteY125" fmla="*/ 223679 h 4939827"/>
              <a:gd name="connsiteX126" fmla="*/ 4191582 w 12192000"/>
              <a:gd name="connsiteY126" fmla="*/ 238952 h 4939827"/>
              <a:gd name="connsiteX127" fmla="*/ 4251024 w 12192000"/>
              <a:gd name="connsiteY127" fmla="*/ 240874 h 4939827"/>
              <a:gd name="connsiteX128" fmla="*/ 4355275 w 12192000"/>
              <a:gd name="connsiteY128" fmla="*/ 260205 h 4939827"/>
              <a:gd name="connsiteX129" fmla="*/ 4423807 w 12192000"/>
              <a:gd name="connsiteY129" fmla="*/ 270366 h 4939827"/>
              <a:gd name="connsiteX130" fmla="*/ 4558432 w 12192000"/>
              <a:gd name="connsiteY130" fmla="*/ 269194 h 4939827"/>
              <a:gd name="connsiteX131" fmla="*/ 4635061 w 12192000"/>
              <a:gd name="connsiteY131" fmla="*/ 280682 h 4939827"/>
              <a:gd name="connsiteX132" fmla="*/ 4807427 w 12192000"/>
              <a:gd name="connsiteY132" fmla="*/ 276835 h 4939827"/>
              <a:gd name="connsiteX133" fmla="*/ 5028933 w 12192000"/>
              <a:gd name="connsiteY133" fmla="*/ 183887 h 4939827"/>
              <a:gd name="connsiteX134" fmla="*/ 5093642 w 12192000"/>
              <a:gd name="connsiteY134" fmla="*/ 177214 h 4939827"/>
              <a:gd name="connsiteX135" fmla="*/ 5102642 w 12192000"/>
              <a:gd name="connsiteY135" fmla="*/ 186816 h 4939827"/>
              <a:gd name="connsiteX136" fmla="*/ 5193590 w 12192000"/>
              <a:gd name="connsiteY136" fmla="*/ 156458 h 4939827"/>
              <a:gd name="connsiteX137" fmla="*/ 5323922 w 12192000"/>
              <a:gd name="connsiteY137" fmla="*/ 146332 h 4939827"/>
              <a:gd name="connsiteX138" fmla="*/ 5421860 w 12192000"/>
              <a:gd name="connsiteY138" fmla="*/ 167298 h 4939827"/>
              <a:gd name="connsiteX139" fmla="*/ 5476948 w 12192000"/>
              <a:gd name="connsiteY139" fmla="*/ 173249 h 4939827"/>
              <a:gd name="connsiteX140" fmla="*/ 5516842 w 12192000"/>
              <a:gd name="connsiteY140" fmla="*/ 184018 h 4939827"/>
              <a:gd name="connsiteX141" fmla="*/ 5619415 w 12192000"/>
              <a:gd name="connsiteY141" fmla="*/ 176781 h 4939827"/>
              <a:gd name="connsiteX142" fmla="*/ 5789867 w 12192000"/>
              <a:gd name="connsiteY142" fmla="*/ 150304 h 4939827"/>
              <a:gd name="connsiteX143" fmla="*/ 5825953 w 12192000"/>
              <a:gd name="connsiteY143" fmla="*/ 147907 h 4939827"/>
              <a:gd name="connsiteX144" fmla="*/ 5856168 w 12192000"/>
              <a:gd name="connsiteY144" fmla="*/ 158719 h 4939827"/>
              <a:gd name="connsiteX145" fmla="*/ 5862476 w 12192000"/>
              <a:gd name="connsiteY145" fmla="*/ 172447 h 4939827"/>
              <a:gd name="connsiteX146" fmla="*/ 5882195 w 12192000"/>
              <a:gd name="connsiteY146" fmla="*/ 173195 h 4939827"/>
              <a:gd name="connsiteX147" fmla="*/ 5952585 w 12192000"/>
              <a:gd name="connsiteY147" fmla="*/ 161012 h 4939827"/>
              <a:gd name="connsiteX148" fmla="*/ 6001964 w 12192000"/>
              <a:gd name="connsiteY148" fmla="*/ 154786 h 4939827"/>
              <a:gd name="connsiteX149" fmla="*/ 6184207 w 12192000"/>
              <a:gd name="connsiteY149" fmla="*/ 132658 h 4939827"/>
              <a:gd name="connsiteX150" fmla="*/ 6415830 w 12192000"/>
              <a:gd name="connsiteY150" fmla="*/ 136006 h 4939827"/>
              <a:gd name="connsiteX151" fmla="*/ 6756965 w 12192000"/>
              <a:gd name="connsiteY151" fmla="*/ 57636 h 4939827"/>
              <a:gd name="connsiteX152" fmla="*/ 6819400 w 12192000"/>
              <a:gd name="connsiteY152" fmla="*/ 30742 h 4939827"/>
              <a:gd name="connsiteX153" fmla="*/ 6986370 w 12192000"/>
              <a:gd name="connsiteY153" fmla="*/ 12659 h 4939827"/>
              <a:gd name="connsiteX154" fmla="*/ 6989536 w 12192000"/>
              <a:gd name="connsiteY154" fmla="*/ 14528 h 4939827"/>
              <a:gd name="connsiteX155" fmla="*/ 7015933 w 12192000"/>
              <a:gd name="connsiteY155" fmla="*/ 9653 h 4939827"/>
              <a:gd name="connsiteX156" fmla="*/ 7020592 w 12192000"/>
              <a:gd name="connsiteY156" fmla="*/ 1651 h 4939827"/>
              <a:gd name="connsiteX157" fmla="*/ 7025905 w 12192000"/>
              <a:gd name="connsiteY157" fmla="*/ 0 h 4939827"/>
              <a:gd name="connsiteX0" fmla="*/ 7025905 w 12192000"/>
              <a:gd name="connsiteY0" fmla="*/ 0 h 4939827"/>
              <a:gd name="connsiteX1" fmla="*/ 7032579 w 12192000"/>
              <a:gd name="connsiteY1" fmla="*/ 2808 h 4939827"/>
              <a:gd name="connsiteX2" fmla="*/ 7079505 w 12192000"/>
              <a:gd name="connsiteY2" fmla="*/ 12971 h 4939827"/>
              <a:gd name="connsiteX3" fmla="*/ 7158791 w 12192000"/>
              <a:gd name="connsiteY3" fmla="*/ 12462 h 4939827"/>
              <a:gd name="connsiteX4" fmla="*/ 7233338 w 12192000"/>
              <a:gd name="connsiteY4" fmla="*/ 24846 h 4939827"/>
              <a:gd name="connsiteX5" fmla="*/ 7259791 w 12192000"/>
              <a:gd name="connsiteY5" fmla="*/ 29557 h 4939827"/>
              <a:gd name="connsiteX6" fmla="*/ 7263923 w 12192000"/>
              <a:gd name="connsiteY6" fmla="*/ 35029 h 4939827"/>
              <a:gd name="connsiteX7" fmla="*/ 7281549 w 12192000"/>
              <a:gd name="connsiteY7" fmla="*/ 39654 h 4939827"/>
              <a:gd name="connsiteX8" fmla="*/ 7374735 w 12192000"/>
              <a:gd name="connsiteY8" fmla="*/ 65326 h 4939827"/>
              <a:gd name="connsiteX9" fmla="*/ 7376078 w 12192000"/>
              <a:gd name="connsiteY9" fmla="*/ 63849 h 4939827"/>
              <a:gd name="connsiteX10" fmla="*/ 7402026 w 12192000"/>
              <a:gd name="connsiteY10" fmla="*/ 60308 h 4939827"/>
              <a:gd name="connsiteX11" fmla="*/ 7415091 w 12192000"/>
              <a:gd name="connsiteY11" fmla="*/ 77403 h 4939827"/>
              <a:gd name="connsiteX12" fmla="*/ 7488682 w 12192000"/>
              <a:gd name="connsiteY12" fmla="*/ 83440 h 4939827"/>
              <a:gd name="connsiteX13" fmla="*/ 7732750 w 12192000"/>
              <a:gd name="connsiteY13" fmla="*/ 145456 h 4939827"/>
              <a:gd name="connsiteX14" fmla="*/ 7785900 w 12192000"/>
              <a:gd name="connsiteY14" fmla="*/ 154493 h 4939827"/>
              <a:gd name="connsiteX15" fmla="*/ 7952584 w 12192000"/>
              <a:gd name="connsiteY15" fmla="*/ 170181 h 4939827"/>
              <a:gd name="connsiteX16" fmla="*/ 8058681 w 12192000"/>
              <a:gd name="connsiteY16" fmla="*/ 219431 h 4939827"/>
              <a:gd name="connsiteX17" fmla="*/ 8126175 w 12192000"/>
              <a:gd name="connsiteY17" fmla="*/ 240005 h 4939827"/>
              <a:gd name="connsiteX18" fmla="*/ 8281371 w 12192000"/>
              <a:gd name="connsiteY18" fmla="*/ 256875 h 4939827"/>
              <a:gd name="connsiteX19" fmla="*/ 8381609 w 12192000"/>
              <a:gd name="connsiteY19" fmla="*/ 240618 h 4939827"/>
              <a:gd name="connsiteX20" fmla="*/ 8406759 w 12192000"/>
              <a:gd name="connsiteY20" fmla="*/ 232517 h 4939827"/>
              <a:gd name="connsiteX21" fmla="*/ 8426506 w 12192000"/>
              <a:gd name="connsiteY21" fmla="*/ 241842 h 4939827"/>
              <a:gd name="connsiteX22" fmla="*/ 8427949 w 12192000"/>
              <a:gd name="connsiteY22" fmla="*/ 240981 h 4939827"/>
              <a:gd name="connsiteX23" fmla="*/ 8441468 w 12192000"/>
              <a:gd name="connsiteY23" fmla="*/ 241157 h 4939827"/>
              <a:gd name="connsiteX24" fmla="*/ 8565757 w 12192000"/>
              <a:gd name="connsiteY24" fmla="*/ 255317 h 4939827"/>
              <a:gd name="connsiteX25" fmla="*/ 8573171 w 12192000"/>
              <a:gd name="connsiteY25" fmla="*/ 258426 h 4939827"/>
              <a:gd name="connsiteX26" fmla="*/ 8573548 w 12192000"/>
              <a:gd name="connsiteY26" fmla="*/ 258241 h 4939827"/>
              <a:gd name="connsiteX27" fmla="*/ 8622021 w 12192000"/>
              <a:gd name="connsiteY27" fmla="*/ 261028 h 4939827"/>
              <a:gd name="connsiteX28" fmla="*/ 8672650 w 12192000"/>
              <a:gd name="connsiteY28" fmla="*/ 254821 h 4939827"/>
              <a:gd name="connsiteX29" fmla="*/ 8785543 w 12192000"/>
              <a:gd name="connsiteY29" fmla="*/ 263406 h 4939827"/>
              <a:gd name="connsiteX30" fmla="*/ 8830588 w 12192000"/>
              <a:gd name="connsiteY30" fmla="*/ 265483 h 4939827"/>
              <a:gd name="connsiteX31" fmla="*/ 8905142 w 12192000"/>
              <a:gd name="connsiteY31" fmla="*/ 264958 h 4939827"/>
              <a:gd name="connsiteX32" fmla="*/ 8968582 w 12192000"/>
              <a:gd name="connsiteY32" fmla="*/ 262728 h 4939827"/>
              <a:gd name="connsiteX33" fmla="*/ 8972994 w 12192000"/>
              <a:gd name="connsiteY33" fmla="*/ 263284 h 4939827"/>
              <a:gd name="connsiteX34" fmla="*/ 9004605 w 12192000"/>
              <a:gd name="connsiteY34" fmla="*/ 258041 h 4939827"/>
              <a:gd name="connsiteX35" fmla="*/ 9016165 w 12192000"/>
              <a:gd name="connsiteY35" fmla="*/ 261258 h 4939827"/>
              <a:gd name="connsiteX36" fmla="*/ 9043297 w 12192000"/>
              <a:gd name="connsiteY36" fmla="*/ 281547 h 4939827"/>
              <a:gd name="connsiteX37" fmla="*/ 9048315 w 12192000"/>
              <a:gd name="connsiteY37" fmla="*/ 279264 h 4939827"/>
              <a:gd name="connsiteX38" fmla="*/ 9054706 w 12192000"/>
              <a:gd name="connsiteY38" fmla="*/ 278538 h 4939827"/>
              <a:gd name="connsiteX39" fmla="*/ 9070919 w 12192000"/>
              <a:gd name="connsiteY39" fmla="*/ 281810 h 4939827"/>
              <a:gd name="connsiteX40" fmla="*/ 9076813 w 12192000"/>
              <a:gd name="connsiteY40" fmla="*/ 283909 h 4939827"/>
              <a:gd name="connsiteX41" fmla="*/ 9085871 w 12192000"/>
              <a:gd name="connsiteY41" fmla="*/ 285133 h 4939827"/>
              <a:gd name="connsiteX42" fmla="*/ 9086159 w 12192000"/>
              <a:gd name="connsiteY42" fmla="*/ 284887 h 4939827"/>
              <a:gd name="connsiteX43" fmla="*/ 9134606 w 12192000"/>
              <a:gd name="connsiteY43" fmla="*/ 288168 h 4939827"/>
              <a:gd name="connsiteX44" fmla="*/ 9195590 w 12192000"/>
              <a:gd name="connsiteY44" fmla="*/ 279568 h 4939827"/>
              <a:gd name="connsiteX45" fmla="*/ 9219336 w 12192000"/>
              <a:gd name="connsiteY45" fmla="*/ 278133 h 4939827"/>
              <a:gd name="connsiteX46" fmla="*/ 9232362 w 12192000"/>
              <a:gd name="connsiteY46" fmla="*/ 275894 h 4939827"/>
              <a:gd name="connsiteX47" fmla="*/ 9283638 w 12192000"/>
              <a:gd name="connsiteY47" fmla="*/ 299924 h 4939827"/>
              <a:gd name="connsiteX48" fmla="*/ 9371484 w 12192000"/>
              <a:gd name="connsiteY48" fmla="*/ 329634 h 4939827"/>
              <a:gd name="connsiteX49" fmla="*/ 9404829 w 12192000"/>
              <a:gd name="connsiteY49" fmla="*/ 339038 h 4939827"/>
              <a:gd name="connsiteX50" fmla="*/ 9427021 w 12192000"/>
              <a:gd name="connsiteY50" fmla="*/ 358784 h 4939827"/>
              <a:gd name="connsiteX51" fmla="*/ 9670844 w 12192000"/>
              <a:gd name="connsiteY51" fmla="*/ 405128 h 4939827"/>
              <a:gd name="connsiteX52" fmla="*/ 9816083 w 12192000"/>
              <a:gd name="connsiteY52" fmla="*/ 416573 h 4939827"/>
              <a:gd name="connsiteX53" fmla="*/ 9936741 w 12192000"/>
              <a:gd name="connsiteY53" fmla="*/ 437044 h 4939827"/>
              <a:gd name="connsiteX54" fmla="*/ 10050093 w 12192000"/>
              <a:gd name="connsiteY54" fmla="*/ 443783 h 4939827"/>
              <a:gd name="connsiteX55" fmla="*/ 10130090 w 12192000"/>
              <a:gd name="connsiteY55" fmla="*/ 459520 h 4939827"/>
              <a:gd name="connsiteX56" fmla="*/ 10173456 w 12192000"/>
              <a:gd name="connsiteY56" fmla="*/ 457749 h 4939827"/>
              <a:gd name="connsiteX57" fmla="*/ 10218232 w 12192000"/>
              <a:gd name="connsiteY57" fmla="*/ 459820 h 4939827"/>
              <a:gd name="connsiteX58" fmla="*/ 10354176 w 12192000"/>
              <a:gd name="connsiteY58" fmla="*/ 471377 h 4939827"/>
              <a:gd name="connsiteX59" fmla="*/ 10430681 w 12192000"/>
              <a:gd name="connsiteY59" fmla="*/ 481226 h 4939827"/>
              <a:gd name="connsiteX60" fmla="*/ 10478169 w 12192000"/>
              <a:gd name="connsiteY60" fmla="*/ 481774 h 4939827"/>
              <a:gd name="connsiteX61" fmla="*/ 10540907 w 12192000"/>
              <a:gd name="connsiteY61" fmla="*/ 485607 h 4939827"/>
              <a:gd name="connsiteX62" fmla="*/ 10614941 w 12192000"/>
              <a:gd name="connsiteY62" fmla="*/ 487592 h 4939827"/>
              <a:gd name="connsiteX63" fmla="*/ 10674098 w 12192000"/>
              <a:gd name="connsiteY63" fmla="*/ 521656 h 4939827"/>
              <a:gd name="connsiteX64" fmla="*/ 10874834 w 12192000"/>
              <a:gd name="connsiteY64" fmla="*/ 574867 h 4939827"/>
              <a:gd name="connsiteX65" fmla="*/ 10944981 w 12192000"/>
              <a:gd name="connsiteY65" fmla="*/ 615042 h 4939827"/>
              <a:gd name="connsiteX66" fmla="*/ 11006376 w 12192000"/>
              <a:gd name="connsiteY66" fmla="*/ 645957 h 4939827"/>
              <a:gd name="connsiteX67" fmla="*/ 11076308 w 12192000"/>
              <a:gd name="connsiteY67" fmla="*/ 675698 h 4939827"/>
              <a:gd name="connsiteX68" fmla="*/ 11148789 w 12192000"/>
              <a:gd name="connsiteY68" fmla="*/ 685041 h 4939827"/>
              <a:gd name="connsiteX69" fmla="*/ 11249129 w 12192000"/>
              <a:gd name="connsiteY69" fmla="*/ 684218 h 4939827"/>
              <a:gd name="connsiteX70" fmla="*/ 11299915 w 12192000"/>
              <a:gd name="connsiteY70" fmla="*/ 692177 h 4939827"/>
              <a:gd name="connsiteX71" fmla="*/ 11386973 w 12192000"/>
              <a:gd name="connsiteY71" fmla="*/ 708209 h 4939827"/>
              <a:gd name="connsiteX72" fmla="*/ 11500105 w 12192000"/>
              <a:gd name="connsiteY72" fmla="*/ 735014 h 4939827"/>
              <a:gd name="connsiteX73" fmla="*/ 11621735 w 12192000"/>
              <a:gd name="connsiteY73" fmla="*/ 789584 h 4939827"/>
              <a:gd name="connsiteX74" fmla="*/ 11691200 w 12192000"/>
              <a:gd name="connsiteY74" fmla="*/ 867902 h 4939827"/>
              <a:gd name="connsiteX75" fmla="*/ 11819427 w 12192000"/>
              <a:gd name="connsiteY75" fmla="*/ 911634 h 4939827"/>
              <a:gd name="connsiteX76" fmla="*/ 11969720 w 12192000"/>
              <a:gd name="connsiteY76" fmla="*/ 964737 h 4939827"/>
              <a:gd name="connsiteX77" fmla="*/ 12055766 w 12192000"/>
              <a:gd name="connsiteY77" fmla="*/ 991268 h 4939827"/>
              <a:gd name="connsiteX78" fmla="*/ 12171539 w 12192000"/>
              <a:gd name="connsiteY78" fmla="*/ 995427 h 4939827"/>
              <a:gd name="connsiteX79" fmla="*/ 12187831 w 12192000"/>
              <a:gd name="connsiteY79" fmla="*/ 996580 h 4939827"/>
              <a:gd name="connsiteX80" fmla="*/ 12192000 w 12192000"/>
              <a:gd name="connsiteY80" fmla="*/ 996726 h 4939827"/>
              <a:gd name="connsiteX81" fmla="*/ 12192000 w 12192000"/>
              <a:gd name="connsiteY81" fmla="*/ 4939827 h 4939827"/>
              <a:gd name="connsiteX82" fmla="*/ 0 w 12192000"/>
              <a:gd name="connsiteY82" fmla="*/ 4939827 h 4939827"/>
              <a:gd name="connsiteX83" fmla="*/ 0 w 12192000"/>
              <a:gd name="connsiteY83" fmla="*/ 512043 h 4939827"/>
              <a:gd name="connsiteX84" fmla="*/ 7381 w 12192000"/>
              <a:gd name="connsiteY84" fmla="*/ 512580 h 4939827"/>
              <a:gd name="connsiteX85" fmla="*/ 100029 w 12192000"/>
              <a:gd name="connsiteY85" fmla="*/ 504758 h 4939827"/>
              <a:gd name="connsiteX86" fmla="*/ 155244 w 12192000"/>
              <a:gd name="connsiteY86" fmla="*/ 525130 h 4939827"/>
              <a:gd name="connsiteX87" fmla="*/ 254366 w 12192000"/>
              <a:gd name="connsiteY87" fmla="*/ 534449 h 4939827"/>
              <a:gd name="connsiteX88" fmla="*/ 447292 w 12192000"/>
              <a:gd name="connsiteY88" fmla="*/ 542725 h 4939827"/>
              <a:gd name="connsiteX89" fmla="*/ 628105 w 12192000"/>
              <a:gd name="connsiteY89" fmla="*/ 547853 h 4939827"/>
              <a:gd name="connsiteX90" fmla="*/ 783146 w 12192000"/>
              <a:gd name="connsiteY90" fmla="*/ 591799 h 4939827"/>
              <a:gd name="connsiteX91" fmla="*/ 1043676 w 12192000"/>
              <a:gd name="connsiteY91" fmla="*/ 591887 h 4939827"/>
              <a:gd name="connsiteX92" fmla="*/ 1281816 w 12192000"/>
              <a:gd name="connsiteY92" fmla="*/ 520946 h 4939827"/>
              <a:gd name="connsiteX93" fmla="*/ 1486347 w 12192000"/>
              <a:gd name="connsiteY93" fmla="*/ 487310 h 4939827"/>
              <a:gd name="connsiteX94" fmla="*/ 1568079 w 12192000"/>
              <a:gd name="connsiteY94" fmla="*/ 462531 h 4939827"/>
              <a:gd name="connsiteX95" fmla="*/ 1622516 w 12192000"/>
              <a:gd name="connsiteY95" fmla="*/ 466058 h 4939827"/>
              <a:gd name="connsiteX96" fmla="*/ 1655457 w 12192000"/>
              <a:gd name="connsiteY96" fmla="*/ 465359 h 4939827"/>
              <a:gd name="connsiteX97" fmla="*/ 1717454 w 12192000"/>
              <a:gd name="connsiteY97" fmla="*/ 417203 h 4939827"/>
              <a:gd name="connsiteX98" fmla="*/ 1913794 w 12192000"/>
              <a:gd name="connsiteY98" fmla="*/ 365255 h 4939827"/>
              <a:gd name="connsiteX99" fmla="*/ 2129762 w 12192000"/>
              <a:gd name="connsiteY99" fmla="*/ 367832 h 4939827"/>
              <a:gd name="connsiteX100" fmla="*/ 2376970 w 12192000"/>
              <a:gd name="connsiteY100" fmla="*/ 350129 h 4939827"/>
              <a:gd name="connsiteX101" fmla="*/ 2480155 w 12192000"/>
              <a:gd name="connsiteY101" fmla="*/ 359227 h 4939827"/>
              <a:gd name="connsiteX102" fmla="*/ 2586782 w 12192000"/>
              <a:gd name="connsiteY102" fmla="*/ 339352 h 4939827"/>
              <a:gd name="connsiteX103" fmla="*/ 2679617 w 12192000"/>
              <a:gd name="connsiteY103" fmla="*/ 305383 h 4939827"/>
              <a:gd name="connsiteX104" fmla="*/ 2788947 w 12192000"/>
              <a:gd name="connsiteY104" fmla="*/ 250375 h 4939827"/>
              <a:gd name="connsiteX105" fmla="*/ 2965530 w 12192000"/>
              <a:gd name="connsiteY105" fmla="*/ 245958 h 4939827"/>
              <a:gd name="connsiteX106" fmla="*/ 3103677 w 12192000"/>
              <a:gd name="connsiteY106" fmla="*/ 209527 h 4939827"/>
              <a:gd name="connsiteX107" fmla="*/ 3126759 w 12192000"/>
              <a:gd name="connsiteY107" fmla="*/ 211226 h 4939827"/>
              <a:gd name="connsiteX108" fmla="*/ 3164020 w 12192000"/>
              <a:gd name="connsiteY108" fmla="*/ 212779 h 4939827"/>
              <a:gd name="connsiteX109" fmla="*/ 3285019 w 12192000"/>
              <a:gd name="connsiteY109" fmla="*/ 220535 h 4939827"/>
              <a:gd name="connsiteX110" fmla="*/ 3365154 w 12192000"/>
              <a:gd name="connsiteY110" fmla="*/ 226416 h 4939827"/>
              <a:gd name="connsiteX111" fmla="*/ 3367507 w 12192000"/>
              <a:gd name="connsiteY111" fmla="*/ 225416 h 4939827"/>
              <a:gd name="connsiteX112" fmla="*/ 3387567 w 12192000"/>
              <a:gd name="connsiteY112" fmla="*/ 227103 h 4939827"/>
              <a:gd name="connsiteX113" fmla="*/ 3498001 w 12192000"/>
              <a:gd name="connsiteY113" fmla="*/ 231941 h 4939827"/>
              <a:gd name="connsiteX114" fmla="*/ 3561557 w 12192000"/>
              <a:gd name="connsiteY114" fmla="*/ 228095 h 4939827"/>
              <a:gd name="connsiteX115" fmla="*/ 3611920 w 12192000"/>
              <a:gd name="connsiteY115" fmla="*/ 218094 h 4939827"/>
              <a:gd name="connsiteX116" fmla="*/ 3620528 w 12192000"/>
              <a:gd name="connsiteY116" fmla="*/ 218788 h 4939827"/>
              <a:gd name="connsiteX117" fmla="*/ 3620766 w 12192000"/>
              <a:gd name="connsiteY117" fmla="*/ 218511 h 4939827"/>
              <a:gd name="connsiteX118" fmla="*/ 3629977 w 12192000"/>
              <a:gd name="connsiteY118" fmla="*/ 218664 h 4939827"/>
              <a:gd name="connsiteX119" fmla="*/ 3636217 w 12192000"/>
              <a:gd name="connsiteY119" fmla="*/ 220048 h 4939827"/>
              <a:gd name="connsiteX120" fmla="*/ 3709484 w 12192000"/>
              <a:gd name="connsiteY120" fmla="*/ 186927 h 4939827"/>
              <a:gd name="connsiteX121" fmla="*/ 3761342 w 12192000"/>
              <a:gd name="connsiteY121" fmla="*/ 177474 h 4939827"/>
              <a:gd name="connsiteX122" fmla="*/ 3799748 w 12192000"/>
              <a:gd name="connsiteY122" fmla="*/ 167154 h 4939827"/>
              <a:gd name="connsiteX123" fmla="*/ 3922756 w 12192000"/>
              <a:gd name="connsiteY123" fmla="*/ 194044 h 4939827"/>
              <a:gd name="connsiteX124" fmla="*/ 4028476 w 12192000"/>
              <a:gd name="connsiteY124" fmla="*/ 223679 h 4939827"/>
              <a:gd name="connsiteX125" fmla="*/ 4191582 w 12192000"/>
              <a:gd name="connsiteY125" fmla="*/ 238952 h 4939827"/>
              <a:gd name="connsiteX126" fmla="*/ 4251024 w 12192000"/>
              <a:gd name="connsiteY126" fmla="*/ 240874 h 4939827"/>
              <a:gd name="connsiteX127" fmla="*/ 4355275 w 12192000"/>
              <a:gd name="connsiteY127" fmla="*/ 260205 h 4939827"/>
              <a:gd name="connsiteX128" fmla="*/ 4423807 w 12192000"/>
              <a:gd name="connsiteY128" fmla="*/ 270366 h 4939827"/>
              <a:gd name="connsiteX129" fmla="*/ 4558432 w 12192000"/>
              <a:gd name="connsiteY129" fmla="*/ 269194 h 4939827"/>
              <a:gd name="connsiteX130" fmla="*/ 4635061 w 12192000"/>
              <a:gd name="connsiteY130" fmla="*/ 280682 h 4939827"/>
              <a:gd name="connsiteX131" fmla="*/ 4807427 w 12192000"/>
              <a:gd name="connsiteY131" fmla="*/ 276835 h 4939827"/>
              <a:gd name="connsiteX132" fmla="*/ 5028933 w 12192000"/>
              <a:gd name="connsiteY132" fmla="*/ 183887 h 4939827"/>
              <a:gd name="connsiteX133" fmla="*/ 5093642 w 12192000"/>
              <a:gd name="connsiteY133" fmla="*/ 177214 h 4939827"/>
              <a:gd name="connsiteX134" fmla="*/ 5102642 w 12192000"/>
              <a:gd name="connsiteY134" fmla="*/ 186816 h 4939827"/>
              <a:gd name="connsiteX135" fmla="*/ 5193590 w 12192000"/>
              <a:gd name="connsiteY135" fmla="*/ 156458 h 4939827"/>
              <a:gd name="connsiteX136" fmla="*/ 5323922 w 12192000"/>
              <a:gd name="connsiteY136" fmla="*/ 146332 h 4939827"/>
              <a:gd name="connsiteX137" fmla="*/ 5421860 w 12192000"/>
              <a:gd name="connsiteY137" fmla="*/ 167298 h 4939827"/>
              <a:gd name="connsiteX138" fmla="*/ 5476948 w 12192000"/>
              <a:gd name="connsiteY138" fmla="*/ 173249 h 4939827"/>
              <a:gd name="connsiteX139" fmla="*/ 5516842 w 12192000"/>
              <a:gd name="connsiteY139" fmla="*/ 184018 h 4939827"/>
              <a:gd name="connsiteX140" fmla="*/ 5619415 w 12192000"/>
              <a:gd name="connsiteY140" fmla="*/ 176781 h 4939827"/>
              <a:gd name="connsiteX141" fmla="*/ 5789867 w 12192000"/>
              <a:gd name="connsiteY141" fmla="*/ 150304 h 4939827"/>
              <a:gd name="connsiteX142" fmla="*/ 5825953 w 12192000"/>
              <a:gd name="connsiteY142" fmla="*/ 147907 h 4939827"/>
              <a:gd name="connsiteX143" fmla="*/ 5856168 w 12192000"/>
              <a:gd name="connsiteY143" fmla="*/ 158719 h 4939827"/>
              <a:gd name="connsiteX144" fmla="*/ 5862476 w 12192000"/>
              <a:gd name="connsiteY144" fmla="*/ 172447 h 4939827"/>
              <a:gd name="connsiteX145" fmla="*/ 5882195 w 12192000"/>
              <a:gd name="connsiteY145" fmla="*/ 173195 h 4939827"/>
              <a:gd name="connsiteX146" fmla="*/ 5952585 w 12192000"/>
              <a:gd name="connsiteY146" fmla="*/ 161012 h 4939827"/>
              <a:gd name="connsiteX147" fmla="*/ 6001964 w 12192000"/>
              <a:gd name="connsiteY147" fmla="*/ 154786 h 4939827"/>
              <a:gd name="connsiteX148" fmla="*/ 6184207 w 12192000"/>
              <a:gd name="connsiteY148" fmla="*/ 132658 h 4939827"/>
              <a:gd name="connsiteX149" fmla="*/ 6415830 w 12192000"/>
              <a:gd name="connsiteY149" fmla="*/ 136006 h 4939827"/>
              <a:gd name="connsiteX150" fmla="*/ 6756965 w 12192000"/>
              <a:gd name="connsiteY150" fmla="*/ 57636 h 4939827"/>
              <a:gd name="connsiteX151" fmla="*/ 6819400 w 12192000"/>
              <a:gd name="connsiteY151" fmla="*/ 30742 h 4939827"/>
              <a:gd name="connsiteX152" fmla="*/ 6986370 w 12192000"/>
              <a:gd name="connsiteY152" fmla="*/ 12659 h 4939827"/>
              <a:gd name="connsiteX153" fmla="*/ 6989536 w 12192000"/>
              <a:gd name="connsiteY153" fmla="*/ 14528 h 4939827"/>
              <a:gd name="connsiteX154" fmla="*/ 7015933 w 12192000"/>
              <a:gd name="connsiteY154" fmla="*/ 9653 h 4939827"/>
              <a:gd name="connsiteX155" fmla="*/ 7020592 w 12192000"/>
              <a:gd name="connsiteY155" fmla="*/ 1651 h 4939827"/>
              <a:gd name="connsiteX156" fmla="*/ 7025905 w 12192000"/>
              <a:gd name="connsiteY156" fmla="*/ 0 h 493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12192000" h="4939827">
                <a:moveTo>
                  <a:pt x="7025905" y="0"/>
                </a:moveTo>
                <a:lnTo>
                  <a:pt x="7032579" y="2808"/>
                </a:lnTo>
                <a:cubicBezTo>
                  <a:pt x="7044119" y="6590"/>
                  <a:pt x="7059062" y="10207"/>
                  <a:pt x="7079505" y="12971"/>
                </a:cubicBezTo>
                <a:cubicBezTo>
                  <a:pt x="7111522" y="10537"/>
                  <a:pt x="7122591" y="11519"/>
                  <a:pt x="7158791" y="12462"/>
                </a:cubicBezTo>
                <a:lnTo>
                  <a:pt x="7233338" y="24846"/>
                </a:lnTo>
                <a:cubicBezTo>
                  <a:pt x="7247177" y="23787"/>
                  <a:pt x="7254856" y="25962"/>
                  <a:pt x="7259791" y="29557"/>
                </a:cubicBezTo>
                <a:lnTo>
                  <a:pt x="7263923" y="35029"/>
                </a:lnTo>
                <a:lnTo>
                  <a:pt x="7281549" y="39654"/>
                </a:lnTo>
                <a:lnTo>
                  <a:pt x="7374735" y="65326"/>
                </a:lnTo>
                <a:lnTo>
                  <a:pt x="7376078" y="63849"/>
                </a:lnTo>
                <a:lnTo>
                  <a:pt x="7402026" y="60308"/>
                </a:lnTo>
                <a:lnTo>
                  <a:pt x="7415091" y="77403"/>
                </a:lnTo>
                <a:cubicBezTo>
                  <a:pt x="7421672" y="79965"/>
                  <a:pt x="7475806" y="92960"/>
                  <a:pt x="7488682" y="83440"/>
                </a:cubicBezTo>
                <a:cubicBezTo>
                  <a:pt x="7541625" y="94782"/>
                  <a:pt x="7683214" y="133614"/>
                  <a:pt x="7732750" y="145456"/>
                </a:cubicBezTo>
                <a:cubicBezTo>
                  <a:pt x="7748318" y="162765"/>
                  <a:pt x="7764581" y="171696"/>
                  <a:pt x="7785900" y="154493"/>
                </a:cubicBezTo>
                <a:cubicBezTo>
                  <a:pt x="7822539" y="158614"/>
                  <a:pt x="7915312" y="166523"/>
                  <a:pt x="7952584" y="170181"/>
                </a:cubicBezTo>
                <a:cubicBezTo>
                  <a:pt x="7998047" y="181004"/>
                  <a:pt x="8029749" y="207794"/>
                  <a:pt x="8058681" y="219431"/>
                </a:cubicBezTo>
                <a:cubicBezTo>
                  <a:pt x="8095466" y="185885"/>
                  <a:pt x="8090835" y="241759"/>
                  <a:pt x="8126175" y="240005"/>
                </a:cubicBezTo>
                <a:cubicBezTo>
                  <a:pt x="8163290" y="246246"/>
                  <a:pt x="8238799" y="256773"/>
                  <a:pt x="8281371" y="256875"/>
                </a:cubicBezTo>
                <a:cubicBezTo>
                  <a:pt x="8313651" y="251026"/>
                  <a:pt x="8346882" y="248570"/>
                  <a:pt x="8381609" y="240618"/>
                </a:cubicBezTo>
                <a:lnTo>
                  <a:pt x="8406759" y="232517"/>
                </a:lnTo>
                <a:lnTo>
                  <a:pt x="8426506" y="241842"/>
                </a:lnTo>
                <a:lnTo>
                  <a:pt x="8427949" y="240981"/>
                </a:lnTo>
                <a:cubicBezTo>
                  <a:pt x="8431925" y="239458"/>
                  <a:pt x="8436260" y="239096"/>
                  <a:pt x="8441468" y="241157"/>
                </a:cubicBezTo>
                <a:lnTo>
                  <a:pt x="8565757" y="255317"/>
                </a:lnTo>
                <a:lnTo>
                  <a:pt x="8573171" y="258426"/>
                </a:lnTo>
                <a:lnTo>
                  <a:pt x="8573548" y="258241"/>
                </a:lnTo>
                <a:cubicBezTo>
                  <a:pt x="8575650" y="258391"/>
                  <a:pt x="8618469" y="259217"/>
                  <a:pt x="8622021" y="261028"/>
                </a:cubicBezTo>
                <a:lnTo>
                  <a:pt x="8672650" y="254821"/>
                </a:lnTo>
                <a:cubicBezTo>
                  <a:pt x="8716151" y="260353"/>
                  <a:pt x="8748971" y="243487"/>
                  <a:pt x="8785543" y="263406"/>
                </a:cubicBezTo>
                <a:cubicBezTo>
                  <a:pt x="8826293" y="268498"/>
                  <a:pt x="8797654" y="254573"/>
                  <a:pt x="8830588" y="265483"/>
                </a:cubicBezTo>
                <a:cubicBezTo>
                  <a:pt x="8849202" y="267272"/>
                  <a:pt x="8877544" y="266277"/>
                  <a:pt x="8905142" y="264958"/>
                </a:cubicBezTo>
                <a:lnTo>
                  <a:pt x="8968582" y="262728"/>
                </a:lnTo>
                <a:lnTo>
                  <a:pt x="8972994" y="263284"/>
                </a:lnTo>
                <a:lnTo>
                  <a:pt x="9004605" y="258041"/>
                </a:lnTo>
                <a:lnTo>
                  <a:pt x="9016165" y="261258"/>
                </a:lnTo>
                <a:cubicBezTo>
                  <a:pt x="9028775" y="267579"/>
                  <a:pt x="9039083" y="277488"/>
                  <a:pt x="9043297" y="281547"/>
                </a:cubicBezTo>
                <a:lnTo>
                  <a:pt x="9048315" y="279264"/>
                </a:lnTo>
                <a:lnTo>
                  <a:pt x="9054706" y="278538"/>
                </a:lnTo>
                <a:lnTo>
                  <a:pt x="9070919" y="281810"/>
                </a:lnTo>
                <a:lnTo>
                  <a:pt x="9076813" y="283909"/>
                </a:lnTo>
                <a:cubicBezTo>
                  <a:pt x="9080948" y="285030"/>
                  <a:pt x="9083794" y="285362"/>
                  <a:pt x="9085871" y="285133"/>
                </a:cubicBezTo>
                <a:lnTo>
                  <a:pt x="9086159" y="284887"/>
                </a:lnTo>
                <a:lnTo>
                  <a:pt x="9134606" y="288168"/>
                </a:lnTo>
                <a:cubicBezTo>
                  <a:pt x="9149441" y="274272"/>
                  <a:pt x="9194106" y="309414"/>
                  <a:pt x="9195590" y="279568"/>
                </a:cubicBezTo>
                <a:cubicBezTo>
                  <a:pt x="9212898" y="284479"/>
                  <a:pt x="9220866" y="298055"/>
                  <a:pt x="9219336" y="278133"/>
                </a:cubicBezTo>
                <a:cubicBezTo>
                  <a:pt x="9225159" y="279201"/>
                  <a:pt x="9229164" y="278078"/>
                  <a:pt x="9232362" y="275894"/>
                </a:cubicBezTo>
                <a:lnTo>
                  <a:pt x="9283638" y="299924"/>
                </a:lnTo>
                <a:lnTo>
                  <a:pt x="9371484" y="329634"/>
                </a:lnTo>
                <a:lnTo>
                  <a:pt x="9404829" y="339038"/>
                </a:lnTo>
                <a:lnTo>
                  <a:pt x="9427021" y="358784"/>
                </a:lnTo>
                <a:cubicBezTo>
                  <a:pt x="9500124" y="364086"/>
                  <a:pt x="9604652" y="390635"/>
                  <a:pt x="9670844" y="405128"/>
                </a:cubicBezTo>
                <a:cubicBezTo>
                  <a:pt x="9688531" y="417998"/>
                  <a:pt x="9762277" y="426463"/>
                  <a:pt x="9816083" y="416573"/>
                </a:cubicBezTo>
                <a:lnTo>
                  <a:pt x="9936741" y="437044"/>
                </a:lnTo>
                <a:cubicBezTo>
                  <a:pt x="9978091" y="447025"/>
                  <a:pt x="10008641" y="443705"/>
                  <a:pt x="10050093" y="443783"/>
                </a:cubicBezTo>
                <a:cubicBezTo>
                  <a:pt x="10074709" y="448779"/>
                  <a:pt x="10088915" y="449258"/>
                  <a:pt x="10130090" y="459520"/>
                </a:cubicBezTo>
                <a:cubicBezTo>
                  <a:pt x="10137791" y="458564"/>
                  <a:pt x="10165777" y="459877"/>
                  <a:pt x="10173456" y="457749"/>
                </a:cubicBezTo>
                <a:lnTo>
                  <a:pt x="10218232" y="459820"/>
                </a:lnTo>
                <a:lnTo>
                  <a:pt x="10354176" y="471377"/>
                </a:lnTo>
                <a:cubicBezTo>
                  <a:pt x="10367946" y="478917"/>
                  <a:pt x="10417270" y="488110"/>
                  <a:pt x="10430681" y="481226"/>
                </a:cubicBezTo>
                <a:cubicBezTo>
                  <a:pt x="10441804" y="481366"/>
                  <a:pt x="10469025" y="490181"/>
                  <a:pt x="10478169" y="481774"/>
                </a:cubicBezTo>
                <a:cubicBezTo>
                  <a:pt x="10503830" y="488972"/>
                  <a:pt x="10531359" y="489751"/>
                  <a:pt x="10540907" y="485607"/>
                </a:cubicBezTo>
                <a:cubicBezTo>
                  <a:pt x="10569054" y="475472"/>
                  <a:pt x="10590882" y="489185"/>
                  <a:pt x="10614941" y="487592"/>
                </a:cubicBezTo>
                <a:cubicBezTo>
                  <a:pt x="10654657" y="492458"/>
                  <a:pt x="10645652" y="516778"/>
                  <a:pt x="10674098" y="521656"/>
                </a:cubicBezTo>
                <a:cubicBezTo>
                  <a:pt x="10737163" y="537583"/>
                  <a:pt x="10829686" y="559302"/>
                  <a:pt x="10874834" y="574867"/>
                </a:cubicBezTo>
                <a:cubicBezTo>
                  <a:pt x="10919981" y="590432"/>
                  <a:pt x="10878682" y="577481"/>
                  <a:pt x="10944981" y="615042"/>
                </a:cubicBezTo>
                <a:cubicBezTo>
                  <a:pt x="10976235" y="616974"/>
                  <a:pt x="10982969" y="648568"/>
                  <a:pt x="11006376" y="645957"/>
                </a:cubicBezTo>
                <a:cubicBezTo>
                  <a:pt x="11005343" y="630631"/>
                  <a:pt x="11047577" y="676048"/>
                  <a:pt x="11076308" y="675698"/>
                </a:cubicBezTo>
                <a:cubicBezTo>
                  <a:pt x="11093142" y="677175"/>
                  <a:pt x="11131116" y="681348"/>
                  <a:pt x="11148789" y="685041"/>
                </a:cubicBezTo>
                <a:cubicBezTo>
                  <a:pt x="11177310" y="688243"/>
                  <a:pt x="11217768" y="714725"/>
                  <a:pt x="11249129" y="684218"/>
                </a:cubicBezTo>
                <a:cubicBezTo>
                  <a:pt x="11276269" y="697037"/>
                  <a:pt x="11257432" y="693670"/>
                  <a:pt x="11299915" y="692177"/>
                </a:cubicBezTo>
                <a:cubicBezTo>
                  <a:pt x="11314401" y="703224"/>
                  <a:pt x="11371412" y="714421"/>
                  <a:pt x="11386973" y="708209"/>
                </a:cubicBezTo>
                <a:cubicBezTo>
                  <a:pt x="11425657" y="716286"/>
                  <a:pt x="11454555" y="715485"/>
                  <a:pt x="11500105" y="735014"/>
                </a:cubicBezTo>
                <a:cubicBezTo>
                  <a:pt x="11545172" y="751781"/>
                  <a:pt x="11573053" y="787789"/>
                  <a:pt x="11621735" y="789584"/>
                </a:cubicBezTo>
                <a:lnTo>
                  <a:pt x="11691200" y="867902"/>
                </a:lnTo>
                <a:cubicBezTo>
                  <a:pt x="11734106" y="911360"/>
                  <a:pt x="11773008" y="895495"/>
                  <a:pt x="11819427" y="911634"/>
                </a:cubicBezTo>
                <a:lnTo>
                  <a:pt x="11969720" y="964737"/>
                </a:lnTo>
                <a:cubicBezTo>
                  <a:pt x="12009110" y="978008"/>
                  <a:pt x="12010206" y="989588"/>
                  <a:pt x="12055766" y="991268"/>
                </a:cubicBezTo>
                <a:cubicBezTo>
                  <a:pt x="12105723" y="1003445"/>
                  <a:pt x="12068493" y="1020292"/>
                  <a:pt x="12171539" y="995427"/>
                </a:cubicBezTo>
                <a:cubicBezTo>
                  <a:pt x="12174929" y="995822"/>
                  <a:pt x="12180763" y="996228"/>
                  <a:pt x="12187831" y="996580"/>
                </a:cubicBezTo>
                <a:lnTo>
                  <a:pt x="12192000" y="996726"/>
                </a:lnTo>
                <a:lnTo>
                  <a:pt x="12192000" y="4939827"/>
                </a:lnTo>
                <a:lnTo>
                  <a:pt x="0" y="4939827"/>
                </a:lnTo>
                <a:lnTo>
                  <a:pt x="0" y="512043"/>
                </a:lnTo>
                <a:lnTo>
                  <a:pt x="7381" y="512580"/>
                </a:lnTo>
                <a:cubicBezTo>
                  <a:pt x="39359" y="514524"/>
                  <a:pt x="72732" y="514144"/>
                  <a:pt x="100029" y="504758"/>
                </a:cubicBezTo>
                <a:cubicBezTo>
                  <a:pt x="115935" y="525779"/>
                  <a:pt x="143126" y="489229"/>
                  <a:pt x="155244" y="525130"/>
                </a:cubicBezTo>
                <a:cubicBezTo>
                  <a:pt x="173881" y="522487"/>
                  <a:pt x="242791" y="514086"/>
                  <a:pt x="254366" y="534449"/>
                </a:cubicBezTo>
                <a:cubicBezTo>
                  <a:pt x="303041" y="537382"/>
                  <a:pt x="380161" y="541650"/>
                  <a:pt x="447292" y="542725"/>
                </a:cubicBezTo>
                <a:cubicBezTo>
                  <a:pt x="530282" y="553078"/>
                  <a:pt x="572130" y="539673"/>
                  <a:pt x="628105" y="547853"/>
                </a:cubicBezTo>
                <a:cubicBezTo>
                  <a:pt x="661608" y="509671"/>
                  <a:pt x="746152" y="605137"/>
                  <a:pt x="783146" y="591799"/>
                </a:cubicBezTo>
                <a:cubicBezTo>
                  <a:pt x="862499" y="590113"/>
                  <a:pt x="949481" y="579142"/>
                  <a:pt x="1043676" y="591887"/>
                </a:cubicBezTo>
                <a:cubicBezTo>
                  <a:pt x="1120353" y="576991"/>
                  <a:pt x="1172004" y="553592"/>
                  <a:pt x="1281816" y="520946"/>
                </a:cubicBezTo>
                <a:cubicBezTo>
                  <a:pt x="1339915" y="511282"/>
                  <a:pt x="1459480" y="554579"/>
                  <a:pt x="1486347" y="487310"/>
                </a:cubicBezTo>
                <a:cubicBezTo>
                  <a:pt x="1507765" y="532008"/>
                  <a:pt x="1539168" y="465954"/>
                  <a:pt x="1568079" y="462531"/>
                </a:cubicBezTo>
                <a:cubicBezTo>
                  <a:pt x="1587821" y="491525"/>
                  <a:pt x="1601468" y="469316"/>
                  <a:pt x="1622516" y="466058"/>
                </a:cubicBezTo>
                <a:cubicBezTo>
                  <a:pt x="1630056" y="483510"/>
                  <a:pt x="1647504" y="484261"/>
                  <a:pt x="1655457" y="465359"/>
                </a:cubicBezTo>
                <a:cubicBezTo>
                  <a:pt x="1651800" y="419723"/>
                  <a:pt x="1709718" y="447719"/>
                  <a:pt x="1717454" y="417203"/>
                </a:cubicBezTo>
                <a:cubicBezTo>
                  <a:pt x="1753115" y="414011"/>
                  <a:pt x="1882851" y="412376"/>
                  <a:pt x="1913794" y="365255"/>
                </a:cubicBezTo>
                <a:cubicBezTo>
                  <a:pt x="2001060" y="361067"/>
                  <a:pt x="2099559" y="366414"/>
                  <a:pt x="2129762" y="367832"/>
                </a:cubicBezTo>
                <a:cubicBezTo>
                  <a:pt x="2215380" y="355065"/>
                  <a:pt x="2248807" y="343296"/>
                  <a:pt x="2376970" y="350129"/>
                </a:cubicBezTo>
                <a:cubicBezTo>
                  <a:pt x="2393251" y="360463"/>
                  <a:pt x="2473371" y="379419"/>
                  <a:pt x="2480155" y="359227"/>
                </a:cubicBezTo>
                <a:cubicBezTo>
                  <a:pt x="2520060" y="359505"/>
                  <a:pt x="2561270" y="311415"/>
                  <a:pt x="2586782" y="339352"/>
                </a:cubicBezTo>
                <a:cubicBezTo>
                  <a:pt x="2585230" y="294982"/>
                  <a:pt x="2653633" y="316689"/>
                  <a:pt x="2679617" y="305383"/>
                </a:cubicBezTo>
                <a:cubicBezTo>
                  <a:pt x="2721434" y="266011"/>
                  <a:pt x="2746765" y="276002"/>
                  <a:pt x="2788947" y="250375"/>
                </a:cubicBezTo>
                <a:cubicBezTo>
                  <a:pt x="2851672" y="235447"/>
                  <a:pt x="2913075" y="252766"/>
                  <a:pt x="2965530" y="245958"/>
                </a:cubicBezTo>
                <a:cubicBezTo>
                  <a:pt x="3001911" y="238336"/>
                  <a:pt x="3090203" y="217828"/>
                  <a:pt x="3103677" y="209527"/>
                </a:cubicBezTo>
                <a:lnTo>
                  <a:pt x="3126759" y="211226"/>
                </a:lnTo>
                <a:cubicBezTo>
                  <a:pt x="3136908" y="211889"/>
                  <a:pt x="3148903" y="212490"/>
                  <a:pt x="3164020" y="212779"/>
                </a:cubicBezTo>
                <a:cubicBezTo>
                  <a:pt x="3225474" y="210084"/>
                  <a:pt x="3231859" y="218227"/>
                  <a:pt x="3285019" y="220535"/>
                </a:cubicBezTo>
                <a:cubicBezTo>
                  <a:pt x="3318541" y="222809"/>
                  <a:pt x="3359787" y="223898"/>
                  <a:pt x="3365154" y="226416"/>
                </a:cubicBezTo>
                <a:lnTo>
                  <a:pt x="3367507" y="225416"/>
                </a:lnTo>
                <a:cubicBezTo>
                  <a:pt x="3377583" y="223667"/>
                  <a:pt x="3383502" y="224760"/>
                  <a:pt x="3387567" y="227103"/>
                </a:cubicBezTo>
                <a:lnTo>
                  <a:pt x="3498001" y="231941"/>
                </a:lnTo>
                <a:cubicBezTo>
                  <a:pt x="3513569" y="226158"/>
                  <a:pt x="3539132" y="232525"/>
                  <a:pt x="3561557" y="228095"/>
                </a:cubicBezTo>
                <a:cubicBezTo>
                  <a:pt x="3574944" y="230843"/>
                  <a:pt x="3597426" y="216287"/>
                  <a:pt x="3611920" y="218094"/>
                </a:cubicBezTo>
                <a:lnTo>
                  <a:pt x="3620528" y="218788"/>
                </a:lnTo>
                <a:lnTo>
                  <a:pt x="3620766" y="218511"/>
                </a:lnTo>
                <a:cubicBezTo>
                  <a:pt x="3622780" y="218042"/>
                  <a:pt x="3625663" y="218038"/>
                  <a:pt x="3629977" y="218664"/>
                </a:cubicBezTo>
                <a:lnTo>
                  <a:pt x="3636217" y="220048"/>
                </a:lnTo>
                <a:lnTo>
                  <a:pt x="3709484" y="186927"/>
                </a:lnTo>
                <a:cubicBezTo>
                  <a:pt x="3731015" y="183190"/>
                  <a:pt x="3745790" y="180810"/>
                  <a:pt x="3761342" y="177474"/>
                </a:cubicBezTo>
                <a:lnTo>
                  <a:pt x="3799748" y="167154"/>
                </a:lnTo>
                <a:lnTo>
                  <a:pt x="3922756" y="194044"/>
                </a:lnTo>
                <a:cubicBezTo>
                  <a:pt x="3960877" y="203465"/>
                  <a:pt x="3965250" y="215357"/>
                  <a:pt x="4028476" y="223679"/>
                </a:cubicBezTo>
                <a:cubicBezTo>
                  <a:pt x="4088751" y="228019"/>
                  <a:pt x="4139112" y="248870"/>
                  <a:pt x="4191582" y="238952"/>
                </a:cubicBezTo>
                <a:cubicBezTo>
                  <a:pt x="4210842" y="254091"/>
                  <a:pt x="4229809" y="260810"/>
                  <a:pt x="4251024" y="240874"/>
                </a:cubicBezTo>
                <a:cubicBezTo>
                  <a:pt x="4306627" y="250935"/>
                  <a:pt x="4317066" y="281625"/>
                  <a:pt x="4355275" y="260205"/>
                </a:cubicBezTo>
                <a:cubicBezTo>
                  <a:pt x="4390577" y="327090"/>
                  <a:pt x="4385658" y="272111"/>
                  <a:pt x="4423807" y="270366"/>
                </a:cubicBezTo>
                <a:cubicBezTo>
                  <a:pt x="4457666" y="271864"/>
                  <a:pt x="4523223" y="267475"/>
                  <a:pt x="4558432" y="269194"/>
                </a:cubicBezTo>
                <a:cubicBezTo>
                  <a:pt x="4594553" y="230955"/>
                  <a:pt x="4596517" y="287120"/>
                  <a:pt x="4635061" y="280682"/>
                </a:cubicBezTo>
                <a:cubicBezTo>
                  <a:pt x="4676560" y="281955"/>
                  <a:pt x="4741782" y="292968"/>
                  <a:pt x="4807427" y="276835"/>
                </a:cubicBezTo>
                <a:cubicBezTo>
                  <a:pt x="4876769" y="256626"/>
                  <a:pt x="4951997" y="249407"/>
                  <a:pt x="5028933" y="183887"/>
                </a:cubicBezTo>
                <a:cubicBezTo>
                  <a:pt x="5044713" y="164149"/>
                  <a:pt x="5073685" y="161161"/>
                  <a:pt x="5093642" y="177214"/>
                </a:cubicBezTo>
                <a:cubicBezTo>
                  <a:pt x="5097077" y="179978"/>
                  <a:pt x="5100108" y="183212"/>
                  <a:pt x="5102642" y="186816"/>
                </a:cubicBezTo>
                <a:cubicBezTo>
                  <a:pt x="5150234" y="139156"/>
                  <a:pt x="5169674" y="190314"/>
                  <a:pt x="5193590" y="156458"/>
                </a:cubicBezTo>
                <a:cubicBezTo>
                  <a:pt x="5257854" y="151722"/>
                  <a:pt x="5301917" y="175841"/>
                  <a:pt x="5323922" y="146332"/>
                </a:cubicBezTo>
                <a:cubicBezTo>
                  <a:pt x="5355266" y="153538"/>
                  <a:pt x="5392601" y="198271"/>
                  <a:pt x="5421860" y="167298"/>
                </a:cubicBezTo>
                <a:cubicBezTo>
                  <a:pt x="5420630" y="196364"/>
                  <a:pt x="5461576" y="151467"/>
                  <a:pt x="5476948" y="173249"/>
                </a:cubicBezTo>
                <a:cubicBezTo>
                  <a:pt x="5487334" y="191763"/>
                  <a:pt x="5502178" y="182456"/>
                  <a:pt x="5516842" y="184018"/>
                </a:cubicBezTo>
                <a:cubicBezTo>
                  <a:pt x="5533140" y="200158"/>
                  <a:pt x="5599828" y="189750"/>
                  <a:pt x="5619415" y="176781"/>
                </a:cubicBezTo>
                <a:cubicBezTo>
                  <a:pt x="5690073" y="168499"/>
                  <a:pt x="5748631" y="186964"/>
                  <a:pt x="5789867" y="150304"/>
                </a:cubicBezTo>
                <a:cubicBezTo>
                  <a:pt x="5802836" y="146282"/>
                  <a:pt x="5814753" y="145947"/>
                  <a:pt x="5825953" y="147907"/>
                </a:cubicBezTo>
                <a:lnTo>
                  <a:pt x="5856168" y="158719"/>
                </a:lnTo>
                <a:lnTo>
                  <a:pt x="5862476" y="172447"/>
                </a:lnTo>
                <a:lnTo>
                  <a:pt x="5882195" y="173195"/>
                </a:lnTo>
                <a:lnTo>
                  <a:pt x="5952585" y="161012"/>
                </a:lnTo>
                <a:cubicBezTo>
                  <a:pt x="5962273" y="166588"/>
                  <a:pt x="5992020" y="151579"/>
                  <a:pt x="6001964" y="154786"/>
                </a:cubicBezTo>
                <a:cubicBezTo>
                  <a:pt x="6061748" y="122178"/>
                  <a:pt x="6101539" y="131534"/>
                  <a:pt x="6184207" y="132658"/>
                </a:cubicBezTo>
                <a:cubicBezTo>
                  <a:pt x="6266582" y="127016"/>
                  <a:pt x="6286876" y="151859"/>
                  <a:pt x="6415830" y="136006"/>
                </a:cubicBezTo>
                <a:cubicBezTo>
                  <a:pt x="6563502" y="116945"/>
                  <a:pt x="6684679" y="79367"/>
                  <a:pt x="6756965" y="57636"/>
                </a:cubicBezTo>
                <a:cubicBezTo>
                  <a:pt x="6761544" y="48663"/>
                  <a:pt x="6812642" y="36519"/>
                  <a:pt x="6819400" y="30742"/>
                </a:cubicBezTo>
                <a:lnTo>
                  <a:pt x="6986370" y="12659"/>
                </a:lnTo>
                <a:lnTo>
                  <a:pt x="6989536" y="14528"/>
                </a:lnTo>
                <a:cubicBezTo>
                  <a:pt x="7002946" y="17364"/>
                  <a:pt x="7010700" y="14716"/>
                  <a:pt x="7015933" y="9653"/>
                </a:cubicBezTo>
                <a:lnTo>
                  <a:pt x="7020592" y="1651"/>
                </a:lnTo>
                <a:lnTo>
                  <a:pt x="7025905"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1184744" y="5198168"/>
            <a:ext cx="9859618" cy="1599548"/>
          </a:xfrm>
        </p:spPr>
        <p:txBody>
          <a:bodyPr vert="horz" lIns="91440" tIns="45720" rIns="91440" bIns="45720" rtlCol="0" anchor="b">
            <a:normAutofit/>
          </a:bodyPr>
          <a:lstStyle/>
          <a:p>
            <a:pPr algn="ctr"/>
            <a:r>
              <a:rPr lang="en-US" b="1">
                <a:latin typeface="Garamond" panose="02020404030301010803" pitchFamily="18" charset="0"/>
              </a:rPr>
              <a:t>Preliminary Results</a:t>
            </a:r>
            <a:r>
              <a:rPr lang="en-US">
                <a:latin typeface="Garamond" panose="02020404030301010803" pitchFamily="18" charset="0"/>
              </a:rPr>
              <a:t/>
            </a:r>
            <a:br>
              <a:rPr lang="en-US">
                <a:latin typeface="Garamond" panose="02020404030301010803" pitchFamily="18" charset="0"/>
              </a:rPr>
            </a:br>
            <a:endParaRPr lang="en-US">
              <a:latin typeface="Garamond" panose="02020404030301010803" pitchFamily="18" charset="0"/>
            </a:endParaRPr>
          </a:p>
        </p:txBody>
      </p:sp>
      <p:sp>
        <p:nvSpPr>
          <p:cNvPr id="13" name="Freeform: Shape 12">
            <a:extLst>
              <a:ext uri="{FF2B5EF4-FFF2-40B4-BE49-F238E27FC236}">
                <a16:creationId xmlns:a16="http://schemas.microsoft.com/office/drawing/2014/main" id="{3389D0BC-BA1D-4360-88F9-D9ECCBDAB50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17950" y="647758"/>
            <a:ext cx="8355105" cy="4392652"/>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2F2F2"/>
          </a:solidFill>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p:cNvPicPr>
            <a:picLocks noGrp="1" noChangeAspect="1"/>
          </p:cNvPicPr>
          <p:nvPr>
            <p:ph idx="1"/>
          </p:nvPr>
        </p:nvPicPr>
        <p:blipFill rotWithShape="1">
          <a:blip r:embed="rId2"/>
          <a:srcRect t="13477" r="2" b="13016"/>
          <a:stretch/>
        </p:blipFill>
        <p:spPr>
          <a:xfrm>
            <a:off x="2079812" y="805516"/>
            <a:ext cx="8032376" cy="4074026"/>
          </a:xfrm>
          <a:prstGeom prst="rect">
            <a:avLst/>
          </a:prstGeom>
        </p:spPr>
      </p:pic>
    </p:spTree>
    <p:extLst>
      <p:ext uri="{BB962C8B-B14F-4D97-AF65-F5344CB8AC3E}">
        <p14:creationId xmlns:p14="http://schemas.microsoft.com/office/powerpoint/2010/main" val="36245729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Garamond" panose="02020404030301010803" pitchFamily="18" charset="0"/>
              </a:rPr>
              <a:t>Participants </a:t>
            </a:r>
          </a:p>
        </p:txBody>
      </p:sp>
      <p:sp>
        <p:nvSpPr>
          <p:cNvPr id="3" name="Content Placeholder 2"/>
          <p:cNvSpPr>
            <a:spLocks noGrp="1"/>
          </p:cNvSpPr>
          <p:nvPr>
            <p:ph idx="1"/>
          </p:nvPr>
        </p:nvSpPr>
        <p:spPr/>
        <p:txBody>
          <a:bodyPr>
            <a:normAutofit lnSpcReduction="10000"/>
          </a:bodyPr>
          <a:lstStyle/>
          <a:p>
            <a:pPr marL="0" lvl="0" indent="0">
              <a:lnSpc>
                <a:spcPct val="100000"/>
              </a:lnSpc>
              <a:spcBef>
                <a:spcPts val="0"/>
              </a:spcBef>
              <a:buNone/>
            </a:pPr>
            <a:r>
              <a:rPr lang="en-GB" b="1" dirty="0">
                <a:solidFill>
                  <a:prstClr val="black"/>
                </a:solidFill>
                <a:latin typeface="Garamond" panose="02020404030301010803" pitchFamily="18" charset="0"/>
              </a:rPr>
              <a:t>Carers (n=27): </a:t>
            </a:r>
            <a:r>
              <a:rPr lang="en-GB" dirty="0">
                <a:solidFill>
                  <a:prstClr val="black"/>
                </a:solidFill>
                <a:latin typeface="Garamond" panose="02020404030301010803" pitchFamily="18" charset="0"/>
              </a:rPr>
              <a:t>75.1 years (SD:6.8; 67-95); 48% (n=13) females; 88.9% (n=24) White/White British; 88.9% (n=24) cared for their spouse/partner; 66.7% (n=18) provided 50+hours per week of care; 22% (n=6) provided care 24/7; 29.6% (n=8) provided ≥ 10 years of care</a:t>
            </a:r>
          </a:p>
          <a:p>
            <a:pPr marL="0" lvl="0" indent="0">
              <a:lnSpc>
                <a:spcPct val="100000"/>
              </a:lnSpc>
              <a:spcBef>
                <a:spcPts val="0"/>
              </a:spcBef>
              <a:buNone/>
            </a:pPr>
            <a:endParaRPr lang="en-GB" dirty="0">
              <a:solidFill>
                <a:prstClr val="black"/>
              </a:solidFill>
              <a:latin typeface="Garamond" panose="02020404030301010803" pitchFamily="18" charset="0"/>
            </a:endParaRPr>
          </a:p>
          <a:p>
            <a:pPr marL="0" lvl="0" indent="0">
              <a:lnSpc>
                <a:spcPct val="100000"/>
              </a:lnSpc>
              <a:spcBef>
                <a:spcPts val="0"/>
              </a:spcBef>
              <a:buNone/>
            </a:pPr>
            <a:r>
              <a:rPr lang="en-GB" b="1" dirty="0">
                <a:solidFill>
                  <a:prstClr val="black"/>
                </a:solidFill>
                <a:latin typeface="Garamond" panose="02020404030301010803" pitchFamily="18" charset="0"/>
              </a:rPr>
              <a:t>Service users (n=27): </a:t>
            </a:r>
            <a:r>
              <a:rPr lang="en-GB" dirty="0">
                <a:solidFill>
                  <a:prstClr val="black"/>
                </a:solidFill>
                <a:latin typeface="Garamond" panose="02020404030301010803" pitchFamily="18" charset="0"/>
              </a:rPr>
              <a:t>75.2 years (SD: 12.8; 29-99 years old); 52% (n=14) females,  92.6% living with dementia</a:t>
            </a:r>
          </a:p>
          <a:p>
            <a:pPr marL="0" lvl="0" indent="0">
              <a:lnSpc>
                <a:spcPct val="100000"/>
              </a:lnSpc>
              <a:spcBef>
                <a:spcPts val="0"/>
              </a:spcBef>
              <a:buNone/>
            </a:pPr>
            <a:endParaRPr lang="en-GB" dirty="0">
              <a:solidFill>
                <a:prstClr val="black"/>
              </a:solidFill>
              <a:latin typeface="Garamond" panose="02020404030301010803" pitchFamily="18" charset="0"/>
            </a:endParaRPr>
          </a:p>
          <a:p>
            <a:pPr marL="0" indent="0">
              <a:buNone/>
            </a:pPr>
            <a:r>
              <a:rPr lang="en-GB" b="1" dirty="0">
                <a:latin typeface="Garamond" panose="02020404030301010803" pitchFamily="18" charset="0"/>
              </a:rPr>
              <a:t>Care services: </a:t>
            </a:r>
            <a:r>
              <a:rPr lang="en-GB" dirty="0">
                <a:latin typeface="Garamond" panose="02020404030301010803" pitchFamily="18" charset="0"/>
              </a:rPr>
              <a:t>70.4% (n=19) of participants paid for the social care services either in full or a contribution</a:t>
            </a:r>
          </a:p>
          <a:p>
            <a:endParaRPr lang="en-GB" dirty="0"/>
          </a:p>
        </p:txBody>
      </p:sp>
    </p:spTree>
    <p:extLst>
      <p:ext uri="{BB962C8B-B14F-4D97-AF65-F5344CB8AC3E}">
        <p14:creationId xmlns:p14="http://schemas.microsoft.com/office/powerpoint/2010/main" val="38685018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latin typeface="Garamond" panose="02020404030301010803" pitchFamily="18" charset="0"/>
              </a:rPr>
              <a:t>Community based social care and support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79958860"/>
              </p:ext>
            </p:extLst>
          </p:nvPr>
        </p:nvGraphicFramePr>
        <p:xfrm>
          <a:off x="838200" y="1825625"/>
          <a:ext cx="5359400" cy="43513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02123739"/>
              </p:ext>
            </p:extLst>
          </p:nvPr>
        </p:nvGraphicFramePr>
        <p:xfrm>
          <a:off x="6309360" y="2006248"/>
          <a:ext cx="5659120" cy="3713831"/>
        </p:xfrm>
        <a:graphic>
          <a:graphicData uri="http://schemas.openxmlformats.org/drawingml/2006/table">
            <a:tbl>
              <a:tblPr firstRow="1" firstCol="1" bandRow="1"/>
              <a:tblGrid>
                <a:gridCol w="3641974">
                  <a:extLst>
                    <a:ext uri="{9D8B030D-6E8A-4147-A177-3AD203B41FA5}">
                      <a16:colId xmlns:a16="http://schemas.microsoft.com/office/drawing/2014/main" val="3853266259"/>
                    </a:ext>
                  </a:extLst>
                </a:gridCol>
                <a:gridCol w="2017146">
                  <a:extLst>
                    <a:ext uri="{9D8B030D-6E8A-4147-A177-3AD203B41FA5}">
                      <a16:colId xmlns:a16="http://schemas.microsoft.com/office/drawing/2014/main" val="2242699800"/>
                    </a:ext>
                  </a:extLst>
                </a:gridCol>
              </a:tblGrid>
              <a:tr h="337621">
                <a:tc>
                  <a:txBody>
                    <a:bodyPr/>
                    <a:lstStyle/>
                    <a:p>
                      <a:pPr>
                        <a:lnSpc>
                          <a:spcPct val="115000"/>
                        </a:lnSpc>
                        <a:spcAft>
                          <a:spcPts val="0"/>
                        </a:spcAft>
                      </a:pPr>
                      <a:r>
                        <a:rPr lang="en-GB" sz="1200" b="1">
                          <a:effectLst/>
                          <a:latin typeface="Garamond" panose="02020404030301010803" pitchFamily="18" charset="0"/>
                          <a:ea typeface="Calibri" panose="020F0502020204030204" pitchFamily="34" charset="0"/>
                          <a:cs typeface="Times New Roman" panose="02020603050405020304" pitchFamily="18" charset="0"/>
                        </a:rPr>
                        <a:t>Variable</a:t>
                      </a:r>
                      <a:endParaRPr lang="en-GB" sz="120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200" b="1">
                          <a:effectLst/>
                          <a:latin typeface="Garamond" panose="02020404030301010803" pitchFamily="18" charset="0"/>
                          <a:ea typeface="Calibri" panose="020F0502020204030204" pitchFamily="34" charset="0"/>
                          <a:cs typeface="Times New Roman" panose="02020603050405020304" pitchFamily="18" charset="0"/>
                        </a:rPr>
                        <a:t>N (percentage)</a:t>
                      </a:r>
                      <a:endParaRPr lang="en-GB" sz="120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5099341"/>
                  </a:ext>
                </a:extLst>
              </a:tr>
              <a:tr h="337621">
                <a:tc>
                  <a:txBody>
                    <a:bodyPr/>
                    <a:lstStyle/>
                    <a:p>
                      <a:pPr>
                        <a:lnSpc>
                          <a:spcPct val="115000"/>
                        </a:lnSpc>
                        <a:spcAft>
                          <a:spcPts val="0"/>
                        </a:spcAft>
                      </a:pPr>
                      <a:r>
                        <a:rPr lang="en-GB" sz="1200" dirty="0">
                          <a:effectLst/>
                          <a:latin typeface="Garamond" panose="02020404030301010803" pitchFamily="18" charset="0"/>
                          <a:ea typeface="Calibri" panose="020F0502020204030204" pitchFamily="34" charset="0"/>
                          <a:cs typeface="Times New Roman" panose="02020603050405020304" pitchFamily="18" charset="0"/>
                        </a:rPr>
                        <a:t>Support or services used over the last 12 months</a:t>
                      </a:r>
                      <a:endParaRPr lang="en-GB" sz="12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pPr>
                      <a:r>
                        <a:rPr lang="en-GB" sz="1200">
                          <a:effectLst/>
                          <a:latin typeface="Garamond" panose="02020404030301010803" pitchFamily="18" charset="0"/>
                          <a:ea typeface="Calibri" panose="020F0502020204030204" pitchFamily="34" charset="0"/>
                          <a:cs typeface="Times New Roman" panose="02020603050405020304" pitchFamily="18" charset="0"/>
                        </a:rPr>
                        <a:t> </a:t>
                      </a:r>
                      <a:endParaRPr lang="en-GB" sz="120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23063701"/>
                  </a:ext>
                </a:extLst>
              </a:tr>
              <a:tr h="337621">
                <a:tc>
                  <a:txBody>
                    <a:bodyPr/>
                    <a:lstStyle/>
                    <a:p>
                      <a:pPr>
                        <a:lnSpc>
                          <a:spcPct val="115000"/>
                        </a:lnSpc>
                        <a:spcAft>
                          <a:spcPts val="0"/>
                        </a:spcAft>
                      </a:pPr>
                      <a:r>
                        <a:rPr lang="en-GB" sz="1200">
                          <a:effectLst/>
                          <a:latin typeface="Garamond" panose="02020404030301010803" pitchFamily="18" charset="0"/>
                          <a:ea typeface="Calibri" panose="020F0502020204030204" pitchFamily="34" charset="0"/>
                          <a:cs typeface="Times New Roman" panose="02020603050405020304" pitchFamily="18" charset="0"/>
                        </a:rPr>
                        <a:t>   Information and advice</a:t>
                      </a:r>
                      <a:endParaRPr lang="en-GB" sz="120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15000"/>
                        </a:lnSpc>
                        <a:spcAft>
                          <a:spcPts val="0"/>
                        </a:spcAft>
                      </a:pPr>
                      <a:r>
                        <a:rPr lang="en-GB" sz="1200">
                          <a:effectLst/>
                          <a:latin typeface="Garamond" panose="02020404030301010803" pitchFamily="18" charset="0"/>
                          <a:ea typeface="Calibri" panose="020F0502020204030204" pitchFamily="34" charset="0"/>
                          <a:cs typeface="Times New Roman" panose="02020603050405020304" pitchFamily="18" charset="0"/>
                        </a:rPr>
                        <a:t>19 (70.37%)</a:t>
                      </a:r>
                      <a:endParaRPr lang="en-GB" sz="120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862872974"/>
                  </a:ext>
                </a:extLst>
              </a:tr>
              <a:tr h="337621">
                <a:tc>
                  <a:txBody>
                    <a:bodyPr/>
                    <a:lstStyle/>
                    <a:p>
                      <a:pPr>
                        <a:lnSpc>
                          <a:spcPct val="115000"/>
                        </a:lnSpc>
                        <a:spcAft>
                          <a:spcPts val="0"/>
                        </a:spcAft>
                      </a:pPr>
                      <a:r>
                        <a:rPr lang="en-GB" sz="1200">
                          <a:effectLst/>
                          <a:latin typeface="Garamond" panose="02020404030301010803" pitchFamily="18" charset="0"/>
                          <a:ea typeface="Calibri" panose="020F0502020204030204" pitchFamily="34" charset="0"/>
                          <a:cs typeface="Times New Roman" panose="02020603050405020304" pitchFamily="18" charset="0"/>
                        </a:rPr>
                        <a:t>   Support or services allowing a break from caring</a:t>
                      </a:r>
                      <a:endParaRPr lang="en-GB" sz="120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15000"/>
                        </a:lnSpc>
                        <a:spcAft>
                          <a:spcPts val="0"/>
                        </a:spcAft>
                      </a:pPr>
                      <a:r>
                        <a:rPr lang="en-GB" sz="1200">
                          <a:effectLst/>
                          <a:latin typeface="Garamond" panose="02020404030301010803" pitchFamily="18" charset="0"/>
                          <a:ea typeface="Calibri" panose="020F0502020204030204" pitchFamily="34" charset="0"/>
                          <a:cs typeface="Times New Roman" panose="02020603050405020304" pitchFamily="18" charset="0"/>
                        </a:rPr>
                        <a:t>17 (62.96%)</a:t>
                      </a:r>
                      <a:endParaRPr lang="en-GB" sz="120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375383235"/>
                  </a:ext>
                </a:extLst>
              </a:tr>
              <a:tr h="337621">
                <a:tc>
                  <a:txBody>
                    <a:bodyPr/>
                    <a:lstStyle/>
                    <a:p>
                      <a:pPr>
                        <a:lnSpc>
                          <a:spcPct val="115000"/>
                        </a:lnSpc>
                        <a:spcAft>
                          <a:spcPts val="0"/>
                        </a:spcAft>
                      </a:pPr>
                      <a:r>
                        <a:rPr lang="en-GB" sz="1200">
                          <a:effectLst/>
                          <a:latin typeface="Garamond" panose="02020404030301010803" pitchFamily="18" charset="0"/>
                          <a:ea typeface="Calibri" panose="020F0502020204030204" pitchFamily="34" charset="0"/>
                          <a:cs typeface="Times New Roman" panose="02020603050405020304" pitchFamily="18" charset="0"/>
                        </a:rPr>
                        <a:t>   Home care/home help</a:t>
                      </a:r>
                      <a:endParaRPr lang="en-GB" sz="120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15000"/>
                        </a:lnSpc>
                        <a:spcAft>
                          <a:spcPts val="0"/>
                        </a:spcAft>
                      </a:pPr>
                      <a:r>
                        <a:rPr lang="en-GB" sz="1200">
                          <a:effectLst/>
                          <a:latin typeface="Garamond" panose="02020404030301010803" pitchFamily="18" charset="0"/>
                          <a:ea typeface="Calibri" panose="020F0502020204030204" pitchFamily="34" charset="0"/>
                          <a:cs typeface="Times New Roman" panose="02020603050405020304" pitchFamily="18" charset="0"/>
                        </a:rPr>
                        <a:t>14 (51.85%)</a:t>
                      </a:r>
                      <a:endParaRPr lang="en-GB" sz="120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252682755"/>
                  </a:ext>
                </a:extLst>
              </a:tr>
              <a:tr h="337621">
                <a:tc>
                  <a:txBody>
                    <a:bodyPr/>
                    <a:lstStyle/>
                    <a:p>
                      <a:pPr>
                        <a:lnSpc>
                          <a:spcPct val="115000"/>
                        </a:lnSpc>
                        <a:spcAft>
                          <a:spcPts val="0"/>
                        </a:spcAft>
                      </a:pPr>
                      <a:r>
                        <a:rPr lang="en-GB" sz="1200">
                          <a:effectLst/>
                          <a:latin typeface="Garamond" panose="02020404030301010803" pitchFamily="18" charset="0"/>
                          <a:ea typeface="Calibri" panose="020F0502020204030204" pitchFamily="34" charset="0"/>
                          <a:cs typeface="Times New Roman" panose="02020603050405020304" pitchFamily="18" charset="0"/>
                        </a:rPr>
                        <a:t>   Day centre/day activities</a:t>
                      </a:r>
                      <a:endParaRPr lang="en-GB" sz="120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15000"/>
                        </a:lnSpc>
                        <a:spcAft>
                          <a:spcPts val="0"/>
                        </a:spcAft>
                      </a:pPr>
                      <a:r>
                        <a:rPr lang="en-GB" sz="1200">
                          <a:effectLst/>
                          <a:latin typeface="Garamond" panose="02020404030301010803" pitchFamily="18" charset="0"/>
                          <a:ea typeface="Calibri" panose="020F0502020204030204" pitchFamily="34" charset="0"/>
                          <a:cs typeface="Times New Roman" panose="02020603050405020304" pitchFamily="18" charset="0"/>
                        </a:rPr>
                        <a:t>7 (25.93%)</a:t>
                      </a:r>
                      <a:endParaRPr lang="en-GB" sz="120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2811179056"/>
                  </a:ext>
                </a:extLst>
              </a:tr>
              <a:tr h="337621">
                <a:tc>
                  <a:txBody>
                    <a:bodyPr/>
                    <a:lstStyle/>
                    <a:p>
                      <a:pPr>
                        <a:lnSpc>
                          <a:spcPct val="115000"/>
                        </a:lnSpc>
                        <a:spcAft>
                          <a:spcPts val="0"/>
                        </a:spcAft>
                      </a:pPr>
                      <a:r>
                        <a:rPr lang="en-GB" sz="1200">
                          <a:effectLst/>
                          <a:latin typeface="Garamond" panose="02020404030301010803" pitchFamily="18" charset="0"/>
                          <a:ea typeface="Calibri" panose="020F0502020204030204" pitchFamily="34" charset="0"/>
                          <a:cs typeface="Times New Roman" panose="02020603050405020304" pitchFamily="18" charset="0"/>
                        </a:rPr>
                        <a:t>    Lunch club</a:t>
                      </a:r>
                      <a:endParaRPr lang="en-GB" sz="120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15000"/>
                        </a:lnSpc>
                        <a:spcAft>
                          <a:spcPts val="0"/>
                        </a:spcAft>
                      </a:pPr>
                      <a:r>
                        <a:rPr lang="en-GB" sz="1200">
                          <a:effectLst/>
                          <a:latin typeface="Garamond" panose="02020404030301010803" pitchFamily="18" charset="0"/>
                          <a:ea typeface="Calibri" panose="020F0502020204030204" pitchFamily="34" charset="0"/>
                          <a:cs typeface="Times New Roman" panose="02020603050405020304" pitchFamily="18" charset="0"/>
                        </a:rPr>
                        <a:t>2 (7.41%)</a:t>
                      </a:r>
                      <a:endParaRPr lang="en-GB" sz="120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202457005"/>
                  </a:ext>
                </a:extLst>
              </a:tr>
              <a:tr h="337621">
                <a:tc>
                  <a:txBody>
                    <a:bodyPr/>
                    <a:lstStyle/>
                    <a:p>
                      <a:pPr>
                        <a:lnSpc>
                          <a:spcPct val="115000"/>
                        </a:lnSpc>
                        <a:spcAft>
                          <a:spcPts val="0"/>
                        </a:spcAft>
                      </a:pPr>
                      <a:r>
                        <a:rPr lang="en-GB" sz="1200">
                          <a:effectLst/>
                          <a:latin typeface="Garamond" panose="02020404030301010803" pitchFamily="18" charset="0"/>
                          <a:ea typeface="Calibri" panose="020F0502020204030204" pitchFamily="34" charset="0"/>
                          <a:cs typeface="Times New Roman" panose="02020603050405020304" pitchFamily="18" charset="0"/>
                        </a:rPr>
                        <a:t>   Meals services</a:t>
                      </a:r>
                      <a:endParaRPr lang="en-GB" sz="120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15000"/>
                        </a:lnSpc>
                        <a:spcAft>
                          <a:spcPts val="0"/>
                        </a:spcAft>
                      </a:pPr>
                      <a:r>
                        <a:rPr lang="en-GB" sz="1200" dirty="0">
                          <a:effectLst/>
                          <a:latin typeface="Garamond" panose="02020404030301010803" pitchFamily="18" charset="0"/>
                          <a:ea typeface="Calibri" panose="020F0502020204030204" pitchFamily="34" charset="0"/>
                          <a:cs typeface="Times New Roman" panose="02020603050405020304" pitchFamily="18" charset="0"/>
                        </a:rPr>
                        <a:t>0 (0%)</a:t>
                      </a:r>
                      <a:endParaRPr lang="en-GB" sz="12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896652512"/>
                  </a:ext>
                </a:extLst>
              </a:tr>
              <a:tr h="337621">
                <a:tc>
                  <a:txBody>
                    <a:bodyPr/>
                    <a:lstStyle/>
                    <a:p>
                      <a:pPr>
                        <a:lnSpc>
                          <a:spcPct val="115000"/>
                        </a:lnSpc>
                        <a:spcAft>
                          <a:spcPts val="0"/>
                        </a:spcAft>
                      </a:pPr>
                      <a:r>
                        <a:rPr lang="en-GB" sz="1200">
                          <a:effectLst/>
                          <a:latin typeface="Garamond" panose="02020404030301010803" pitchFamily="18" charset="0"/>
                          <a:ea typeface="Calibri" panose="020F0502020204030204" pitchFamily="34" charset="0"/>
                          <a:cs typeface="Times New Roman" panose="02020603050405020304" pitchFamily="18" charset="0"/>
                        </a:rPr>
                        <a:t>   Equipment or adaptation to the home</a:t>
                      </a:r>
                      <a:endParaRPr lang="en-GB" sz="120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15000"/>
                        </a:lnSpc>
                        <a:spcAft>
                          <a:spcPts val="0"/>
                        </a:spcAft>
                      </a:pPr>
                      <a:r>
                        <a:rPr lang="en-GB" sz="1200">
                          <a:effectLst/>
                          <a:latin typeface="Garamond" panose="02020404030301010803" pitchFamily="18" charset="0"/>
                          <a:ea typeface="Calibri" panose="020F0502020204030204" pitchFamily="34" charset="0"/>
                          <a:cs typeface="Times New Roman" panose="02020603050405020304" pitchFamily="18" charset="0"/>
                        </a:rPr>
                        <a:t>16 (59.2%)</a:t>
                      </a:r>
                      <a:endParaRPr lang="en-GB" sz="120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158579280"/>
                  </a:ext>
                </a:extLst>
              </a:tr>
              <a:tr h="337621">
                <a:tc>
                  <a:txBody>
                    <a:bodyPr/>
                    <a:lstStyle/>
                    <a:p>
                      <a:pPr>
                        <a:lnSpc>
                          <a:spcPct val="115000"/>
                        </a:lnSpc>
                        <a:spcAft>
                          <a:spcPts val="0"/>
                        </a:spcAft>
                      </a:pPr>
                      <a:r>
                        <a:rPr lang="en-GB" sz="1200">
                          <a:effectLst/>
                          <a:latin typeface="Garamond" panose="02020404030301010803" pitchFamily="18" charset="0"/>
                          <a:ea typeface="Calibri" panose="020F0502020204030204" pitchFamily="34" charset="0"/>
                          <a:cs typeface="Times New Roman" panose="02020603050405020304" pitchFamily="18" charset="0"/>
                        </a:rPr>
                        <a:t>   Lifeline alarm</a:t>
                      </a:r>
                      <a:endParaRPr lang="en-GB" sz="120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15000"/>
                        </a:lnSpc>
                        <a:spcAft>
                          <a:spcPts val="0"/>
                        </a:spcAft>
                      </a:pPr>
                      <a:r>
                        <a:rPr lang="en-GB" sz="1200">
                          <a:effectLst/>
                          <a:latin typeface="Garamond" panose="02020404030301010803" pitchFamily="18" charset="0"/>
                          <a:ea typeface="Calibri" panose="020F0502020204030204" pitchFamily="34" charset="0"/>
                          <a:cs typeface="Times New Roman" panose="02020603050405020304" pitchFamily="18" charset="0"/>
                        </a:rPr>
                        <a:t>4 (14.81%)</a:t>
                      </a:r>
                      <a:endParaRPr lang="en-GB" sz="120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5757847"/>
                  </a:ext>
                </a:extLst>
              </a:tr>
              <a:tr h="337621">
                <a:tc>
                  <a:txBody>
                    <a:bodyPr/>
                    <a:lstStyle/>
                    <a:p>
                      <a:pPr>
                        <a:lnSpc>
                          <a:spcPct val="115000"/>
                        </a:lnSpc>
                        <a:spcAft>
                          <a:spcPts val="0"/>
                        </a:spcAft>
                      </a:pPr>
                      <a:r>
                        <a:rPr lang="en-GB" sz="1200">
                          <a:effectLst/>
                          <a:latin typeface="Garamond" panose="02020404030301010803" pitchFamily="18" charset="0"/>
                          <a:ea typeface="Calibri" panose="020F0502020204030204" pitchFamily="34" charset="0"/>
                          <a:cs typeface="Times New Roman" panose="02020603050405020304" pitchFamily="18" charset="0"/>
                        </a:rPr>
                        <a:t>   Support from a carers organisation</a:t>
                      </a:r>
                      <a:endParaRPr lang="en-GB" sz="120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nSpc>
                          <a:spcPct val="115000"/>
                        </a:lnSpc>
                        <a:spcAft>
                          <a:spcPts val="0"/>
                        </a:spcAft>
                      </a:pPr>
                      <a:r>
                        <a:rPr lang="en-GB" sz="1200" dirty="0">
                          <a:effectLst/>
                          <a:latin typeface="Garamond" panose="02020404030301010803" pitchFamily="18" charset="0"/>
                          <a:ea typeface="Calibri" panose="020F0502020204030204" pitchFamily="34" charset="0"/>
                          <a:cs typeface="Times New Roman" panose="02020603050405020304" pitchFamily="18" charset="0"/>
                        </a:rPr>
                        <a:t>19 (70.37%)</a:t>
                      </a:r>
                      <a:endParaRPr lang="en-GB" sz="1200" dirty="0">
                        <a:effectLst/>
                        <a:latin typeface="Garamond" panose="02020404030301010803"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735682995"/>
                  </a:ext>
                </a:extLst>
              </a:tr>
            </a:tbl>
          </a:graphicData>
        </a:graphic>
      </p:graphicFrame>
      <p:sp>
        <p:nvSpPr>
          <p:cNvPr id="7" name="TextBox 6"/>
          <p:cNvSpPr txBox="1"/>
          <p:nvPr/>
        </p:nvSpPr>
        <p:spPr>
          <a:xfrm>
            <a:off x="6197600" y="1677139"/>
            <a:ext cx="4145280" cy="307777"/>
          </a:xfrm>
          <a:prstGeom prst="rect">
            <a:avLst/>
          </a:prstGeom>
          <a:noFill/>
        </p:spPr>
        <p:txBody>
          <a:bodyPr wrap="square" rtlCol="0">
            <a:spAutoFit/>
          </a:bodyPr>
          <a:lstStyle/>
          <a:p>
            <a:r>
              <a:rPr lang="en-GB" sz="1400" b="1" dirty="0">
                <a:latin typeface="Garamond" panose="02020404030301010803" pitchFamily="18" charset="0"/>
              </a:rPr>
              <a:t>Table 1. </a:t>
            </a:r>
            <a:r>
              <a:rPr lang="en-GB" sz="1400" dirty="0">
                <a:latin typeface="Garamond" panose="02020404030301010803" pitchFamily="18" charset="0"/>
              </a:rPr>
              <a:t>The use of adult social care services </a:t>
            </a:r>
          </a:p>
        </p:txBody>
      </p:sp>
      <p:sp>
        <p:nvSpPr>
          <p:cNvPr id="8" name="TextBox 7"/>
          <p:cNvSpPr txBox="1"/>
          <p:nvPr/>
        </p:nvSpPr>
        <p:spPr>
          <a:xfrm>
            <a:off x="838200" y="1671736"/>
            <a:ext cx="4145280" cy="307777"/>
          </a:xfrm>
          <a:prstGeom prst="rect">
            <a:avLst/>
          </a:prstGeom>
          <a:noFill/>
        </p:spPr>
        <p:txBody>
          <a:bodyPr wrap="square" rtlCol="0">
            <a:spAutoFit/>
          </a:bodyPr>
          <a:lstStyle/>
          <a:p>
            <a:r>
              <a:rPr lang="en-GB" sz="1400" b="1" dirty="0">
                <a:latin typeface="Garamond" panose="02020404030301010803" pitchFamily="18" charset="0"/>
              </a:rPr>
              <a:t>Figure 2. </a:t>
            </a:r>
            <a:r>
              <a:rPr lang="en-GB" sz="1400" dirty="0">
                <a:latin typeface="Garamond" panose="02020404030301010803" pitchFamily="18" charset="0"/>
              </a:rPr>
              <a:t>ASCOT for Carers</a:t>
            </a:r>
          </a:p>
        </p:txBody>
      </p:sp>
    </p:spTree>
    <p:extLst>
      <p:ext uri="{BB962C8B-B14F-4D97-AF65-F5344CB8AC3E}">
        <p14:creationId xmlns:p14="http://schemas.microsoft.com/office/powerpoint/2010/main" val="19974148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Garamond" panose="02020404030301010803" pitchFamily="18" charset="0"/>
              </a:rPr>
              <a:t>Framework analysis</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54236823"/>
              </p:ext>
            </p:extLst>
          </p:nvPr>
        </p:nvGraphicFramePr>
        <p:xfrm>
          <a:off x="528320" y="731520"/>
          <a:ext cx="11430000" cy="599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70426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6573" y="320675"/>
            <a:ext cx="11407487" cy="1325563"/>
          </a:xfrm>
        </p:spPr>
        <p:txBody>
          <a:bodyPr>
            <a:normAutofit/>
          </a:bodyPr>
          <a:lstStyle/>
          <a:p>
            <a:r>
              <a:rPr lang="en-GB" sz="3400" b="1">
                <a:latin typeface="Garamond" panose="02020404030301010803" pitchFamily="18" charset="0"/>
              </a:rPr>
              <a:t>Experience of health care and adult social care services</a:t>
            </a:r>
            <a:br>
              <a:rPr lang="en-GB" sz="3400" b="1">
                <a:latin typeface="Garamond" panose="02020404030301010803" pitchFamily="18" charset="0"/>
              </a:rPr>
            </a:br>
            <a:endParaRPr lang="en-GB" sz="3400" b="1">
              <a:latin typeface="Garamond" panose="02020404030301010803" pitchFamily="18" charset="0"/>
            </a:endParaRPr>
          </a:p>
        </p:txBody>
      </p:sp>
      <p:sp>
        <p:nvSpPr>
          <p:cNvPr id="9" name="Rectangle 8">
            <a:extLst>
              <a:ext uri="{FF2B5EF4-FFF2-40B4-BE49-F238E27FC236}">
                <a16:creationId xmlns:a16="http://schemas.microsoft.com/office/drawing/2014/main" id="{37E32B78-23DD-4E77-8B9C-7779E3BF20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6124" cy="6858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98082664"/>
              </p:ext>
            </p:extLst>
          </p:nvPr>
        </p:nvGraphicFramePr>
        <p:xfrm>
          <a:off x="654202" y="1230923"/>
          <a:ext cx="10084917" cy="5192220"/>
        </p:xfrm>
        <a:graphic>
          <a:graphicData uri="http://schemas.openxmlformats.org/drawingml/2006/table">
            <a:tbl>
              <a:tblPr firstRow="1" bandRow="1">
                <a:tableStyleId>{5C22544A-7EE6-4342-B048-85BDC9FD1C3A}</a:tableStyleId>
              </a:tblPr>
              <a:tblGrid>
                <a:gridCol w="4654228">
                  <a:extLst>
                    <a:ext uri="{9D8B030D-6E8A-4147-A177-3AD203B41FA5}">
                      <a16:colId xmlns:a16="http://schemas.microsoft.com/office/drawing/2014/main" val="3072961000"/>
                    </a:ext>
                  </a:extLst>
                </a:gridCol>
                <a:gridCol w="5430689">
                  <a:extLst>
                    <a:ext uri="{9D8B030D-6E8A-4147-A177-3AD203B41FA5}">
                      <a16:colId xmlns:a16="http://schemas.microsoft.com/office/drawing/2014/main" val="3286922898"/>
                    </a:ext>
                  </a:extLst>
                </a:gridCol>
              </a:tblGrid>
              <a:tr h="359279">
                <a:tc>
                  <a:txBody>
                    <a:bodyPr/>
                    <a:lstStyle/>
                    <a:p>
                      <a:endParaRPr lang="en-GB" sz="1800">
                        <a:latin typeface="Garamond" panose="02020404030301010803" pitchFamily="18" charset="0"/>
                      </a:endParaRPr>
                    </a:p>
                  </a:txBody>
                  <a:tcPr marL="73502" marR="73502" marT="36751" marB="36751"/>
                </a:tc>
                <a:tc>
                  <a:txBody>
                    <a:bodyPr/>
                    <a:lstStyle/>
                    <a:p>
                      <a:r>
                        <a:rPr lang="en-GB" sz="1800" b="1">
                          <a:latin typeface="Garamond" panose="02020404030301010803" pitchFamily="18" charset="0"/>
                        </a:rPr>
                        <a:t>Recommendation</a:t>
                      </a:r>
                    </a:p>
                  </a:txBody>
                  <a:tcPr marL="73502" marR="73502" marT="36751" marB="36751"/>
                </a:tc>
                <a:extLst>
                  <a:ext uri="{0D108BD9-81ED-4DB2-BD59-A6C34878D82A}">
                    <a16:rowId xmlns:a16="http://schemas.microsoft.com/office/drawing/2014/main" val="2364269712"/>
                  </a:ext>
                </a:extLst>
              </a:tr>
              <a:tr h="1066057">
                <a:tc>
                  <a:txBody>
                    <a:bodyPr/>
                    <a:lstStyle/>
                    <a:p>
                      <a:r>
                        <a:rPr lang="en-GB" sz="1800" b="1">
                          <a:latin typeface="Garamond" panose="02020404030301010803" pitchFamily="18" charset="0"/>
                        </a:rPr>
                        <a:t>Unpaid carers</a:t>
                      </a:r>
                    </a:p>
                  </a:txBody>
                  <a:tcPr marL="73502" marR="73502" marT="36751" marB="36751"/>
                </a:tc>
                <a:tc>
                  <a:txBody>
                    <a:bodyPr/>
                    <a:lstStyle/>
                    <a:p>
                      <a:r>
                        <a:rPr lang="en-GB" sz="1800">
                          <a:latin typeface="Garamond" panose="02020404030301010803" pitchFamily="18" charset="0"/>
                        </a:rPr>
                        <a:t>Power of attorney</a:t>
                      </a:r>
                    </a:p>
                    <a:p>
                      <a:r>
                        <a:rPr lang="en-GB" sz="1800">
                          <a:latin typeface="Garamond" panose="02020404030301010803" pitchFamily="18" charset="0"/>
                        </a:rPr>
                        <a:t>Memory books</a:t>
                      </a:r>
                    </a:p>
                    <a:p>
                      <a:r>
                        <a:rPr lang="en-GB" sz="1800">
                          <a:latin typeface="Garamond" panose="02020404030301010803" pitchFamily="18" charset="0"/>
                        </a:rPr>
                        <a:t>Emergency arrangements</a:t>
                      </a:r>
                    </a:p>
                    <a:p>
                      <a:r>
                        <a:rPr lang="en-GB" sz="1800">
                          <a:latin typeface="Garamond" panose="02020404030301010803" pitchFamily="18" charset="0"/>
                        </a:rPr>
                        <a:t>Sharing the routine with e.g. respite care staff</a:t>
                      </a:r>
                    </a:p>
                  </a:txBody>
                  <a:tcPr marL="73502" marR="73502" marT="36751" marB="36751"/>
                </a:tc>
                <a:extLst>
                  <a:ext uri="{0D108BD9-81ED-4DB2-BD59-A6C34878D82A}">
                    <a16:rowId xmlns:a16="http://schemas.microsoft.com/office/drawing/2014/main" val="3284952190"/>
                  </a:ext>
                </a:extLst>
              </a:tr>
              <a:tr h="359279">
                <a:tc>
                  <a:txBody>
                    <a:bodyPr/>
                    <a:lstStyle/>
                    <a:p>
                      <a:r>
                        <a:rPr lang="en-GB" sz="1800" b="1">
                          <a:latin typeface="Garamond" panose="02020404030301010803" pitchFamily="18" charset="0"/>
                        </a:rPr>
                        <a:t>Family, friends, neighbours</a:t>
                      </a:r>
                    </a:p>
                  </a:txBody>
                  <a:tcPr marL="73502" marR="73502" marT="36751" marB="36751"/>
                </a:tc>
                <a:tc>
                  <a:txBody>
                    <a:bodyPr/>
                    <a:lstStyle/>
                    <a:p>
                      <a:r>
                        <a:rPr lang="en-GB" sz="1800">
                          <a:latin typeface="Garamond" panose="02020404030301010803" pitchFamily="18" charset="0"/>
                        </a:rPr>
                        <a:t>Initiate social activities</a:t>
                      </a:r>
                    </a:p>
                  </a:txBody>
                  <a:tcPr marL="73502" marR="73502" marT="36751" marB="36751"/>
                </a:tc>
                <a:extLst>
                  <a:ext uri="{0D108BD9-81ED-4DB2-BD59-A6C34878D82A}">
                    <a16:rowId xmlns:a16="http://schemas.microsoft.com/office/drawing/2014/main" val="2476922454"/>
                  </a:ext>
                </a:extLst>
              </a:tr>
              <a:tr h="1180542">
                <a:tc>
                  <a:txBody>
                    <a:bodyPr/>
                    <a:lstStyle/>
                    <a:p>
                      <a:r>
                        <a:rPr lang="en-GB" sz="1800" b="1">
                          <a:latin typeface="Garamond" panose="02020404030301010803" pitchFamily="18" charset="0"/>
                        </a:rPr>
                        <a:t>Local authority (social services department)</a:t>
                      </a:r>
                    </a:p>
                  </a:txBody>
                  <a:tcPr marL="73502" marR="73502" marT="36751" marB="36751"/>
                </a:tc>
                <a:tc>
                  <a:txBody>
                    <a:bodyPr/>
                    <a:lstStyle/>
                    <a:p>
                      <a:r>
                        <a:rPr lang="en-GB" sz="1800" kern="1200" dirty="0">
                          <a:solidFill>
                            <a:schemeClr val="dk1"/>
                          </a:solidFill>
                          <a:effectLst/>
                          <a:latin typeface="Garamond" panose="02020404030301010803" pitchFamily="18" charset="0"/>
                          <a:ea typeface="+mn-ea"/>
                          <a:cs typeface="+mn-cs"/>
                        </a:rPr>
                        <a:t>Clear information regarding attendance allowance, a council tax reduction etc.</a:t>
                      </a:r>
                    </a:p>
                    <a:p>
                      <a:r>
                        <a:rPr lang="en-GB" sz="1800" dirty="0">
                          <a:latin typeface="Garamond" panose="02020404030301010803" pitchFamily="18" charset="0"/>
                        </a:rPr>
                        <a:t>List of available services/help to navigate the adult social care services</a:t>
                      </a:r>
                    </a:p>
                  </a:txBody>
                  <a:tcPr marL="73502" marR="73502" marT="36751" marB="36751"/>
                </a:tc>
                <a:extLst>
                  <a:ext uri="{0D108BD9-81ED-4DB2-BD59-A6C34878D82A}">
                    <a16:rowId xmlns:a16="http://schemas.microsoft.com/office/drawing/2014/main" val="3213266209"/>
                  </a:ext>
                </a:extLst>
              </a:tr>
              <a:tr h="808907">
                <a:tc>
                  <a:txBody>
                    <a:bodyPr/>
                    <a:lstStyle/>
                    <a:p>
                      <a:r>
                        <a:rPr lang="en-GB" sz="1800" b="1" dirty="0">
                          <a:latin typeface="Garamond" panose="02020404030301010803" pitchFamily="18" charset="0"/>
                        </a:rPr>
                        <a:t>Community based adult social care services </a:t>
                      </a:r>
                    </a:p>
                  </a:txBody>
                  <a:tcPr marL="73502" marR="73502" marT="36751" marB="36751"/>
                </a:tc>
                <a:tc>
                  <a:txBody>
                    <a:bodyPr/>
                    <a:lstStyle/>
                    <a:p>
                      <a:r>
                        <a:rPr lang="en-GB" sz="1800">
                          <a:latin typeface="Garamond" panose="02020404030301010803" pitchFamily="18" charset="0"/>
                        </a:rPr>
                        <a:t>Provision of the activities on the same day/time</a:t>
                      </a:r>
                    </a:p>
                    <a:p>
                      <a:r>
                        <a:rPr lang="en-GB" sz="1800">
                          <a:latin typeface="Garamond" panose="02020404030301010803" pitchFamily="18" charset="0"/>
                        </a:rPr>
                        <a:t>Provision of same paid carers</a:t>
                      </a:r>
                    </a:p>
                  </a:txBody>
                  <a:tcPr marL="73502" marR="73502" marT="36751" marB="36751"/>
                </a:tc>
                <a:extLst>
                  <a:ext uri="{0D108BD9-81ED-4DB2-BD59-A6C34878D82A}">
                    <a16:rowId xmlns:a16="http://schemas.microsoft.com/office/drawing/2014/main" val="2766875492"/>
                  </a:ext>
                </a:extLst>
              </a:tr>
              <a:tr h="359279">
                <a:tc>
                  <a:txBody>
                    <a:bodyPr/>
                    <a:lstStyle/>
                    <a:p>
                      <a:r>
                        <a:rPr lang="en-GB" sz="1800" b="1">
                          <a:latin typeface="Garamond" panose="02020404030301010803" pitchFamily="18" charset="0"/>
                        </a:rPr>
                        <a:t>Assessment of needs</a:t>
                      </a:r>
                    </a:p>
                  </a:txBody>
                  <a:tcPr marL="73502" marR="73502" marT="36751" marB="36751"/>
                </a:tc>
                <a:tc>
                  <a:txBody>
                    <a:bodyPr/>
                    <a:lstStyle/>
                    <a:p>
                      <a:r>
                        <a:rPr lang="en-GB" sz="1800">
                          <a:latin typeface="Garamond" panose="02020404030301010803" pitchFamily="18" charset="0"/>
                        </a:rPr>
                        <a:t>Provision of assessment to unpaid carers</a:t>
                      </a:r>
                    </a:p>
                  </a:txBody>
                  <a:tcPr marL="73502" marR="73502" marT="36751" marB="36751"/>
                </a:tc>
                <a:extLst>
                  <a:ext uri="{0D108BD9-81ED-4DB2-BD59-A6C34878D82A}">
                    <a16:rowId xmlns:a16="http://schemas.microsoft.com/office/drawing/2014/main" val="3630995802"/>
                  </a:ext>
                </a:extLst>
              </a:tr>
              <a:tr h="594873">
                <a:tc>
                  <a:txBody>
                    <a:bodyPr/>
                    <a:lstStyle/>
                    <a:p>
                      <a:r>
                        <a:rPr lang="en-GB" sz="1800" b="1">
                          <a:latin typeface="Garamond" panose="02020404030301010803" pitchFamily="18" charset="0"/>
                        </a:rPr>
                        <a:t>Health care services</a:t>
                      </a:r>
                    </a:p>
                  </a:txBody>
                  <a:tcPr marL="73502" marR="73502" marT="36751" marB="36751"/>
                </a:tc>
                <a:tc>
                  <a:txBody>
                    <a:bodyPr/>
                    <a:lstStyle/>
                    <a:p>
                      <a:r>
                        <a:rPr lang="en-GB" sz="1800" dirty="0">
                          <a:latin typeface="Garamond" panose="02020404030301010803" pitchFamily="18" charset="0"/>
                        </a:rPr>
                        <a:t>Awareness of dementia</a:t>
                      </a:r>
                    </a:p>
                  </a:txBody>
                  <a:tcPr marL="73502" marR="73502" marT="36751" marB="36751"/>
                </a:tc>
                <a:extLst>
                  <a:ext uri="{0D108BD9-81ED-4DB2-BD59-A6C34878D82A}">
                    <a16:rowId xmlns:a16="http://schemas.microsoft.com/office/drawing/2014/main" val="560766705"/>
                  </a:ext>
                </a:extLst>
              </a:tr>
              <a:tr h="359279">
                <a:tc>
                  <a:txBody>
                    <a:bodyPr/>
                    <a:lstStyle/>
                    <a:p>
                      <a:r>
                        <a:rPr lang="en-GB" sz="1800" b="1">
                          <a:latin typeface="Garamond" panose="02020404030301010803" pitchFamily="18" charset="0"/>
                        </a:rPr>
                        <a:t>Government</a:t>
                      </a:r>
                    </a:p>
                  </a:txBody>
                  <a:tcPr marL="73502" marR="73502" marT="36751" marB="36751"/>
                </a:tc>
                <a:tc>
                  <a:txBody>
                    <a:bodyPr/>
                    <a:lstStyle/>
                    <a:p>
                      <a:r>
                        <a:rPr lang="en-GB" sz="1800" dirty="0">
                          <a:latin typeface="Garamond" panose="02020404030301010803" pitchFamily="18" charset="0"/>
                        </a:rPr>
                        <a:t>Adequate funding </a:t>
                      </a:r>
                    </a:p>
                  </a:txBody>
                  <a:tcPr marL="73502" marR="73502" marT="36751" marB="36751"/>
                </a:tc>
                <a:extLst>
                  <a:ext uri="{0D108BD9-81ED-4DB2-BD59-A6C34878D82A}">
                    <a16:rowId xmlns:a16="http://schemas.microsoft.com/office/drawing/2014/main" val="257286060"/>
                  </a:ext>
                </a:extLst>
              </a:tr>
            </a:tbl>
          </a:graphicData>
        </a:graphic>
      </p:graphicFrame>
    </p:spTree>
    <p:extLst>
      <p:ext uri="{BB962C8B-B14F-4D97-AF65-F5344CB8AC3E}">
        <p14:creationId xmlns:p14="http://schemas.microsoft.com/office/powerpoint/2010/main" val="40149664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1" dirty="0">
                <a:latin typeface="Garamond" panose="02020404030301010803" pitchFamily="18" charset="0"/>
              </a:rPr>
              <a:t>Routine</a:t>
            </a:r>
            <a:r>
              <a:rPr lang="en-US" sz="2000" b="1" dirty="0">
                <a:latin typeface="Garamond" panose="02020404030301010803" pitchFamily="18" charset="0"/>
              </a:rPr>
              <a:t/>
            </a:r>
            <a:br>
              <a:rPr lang="en-US" sz="2000" b="1" dirty="0">
                <a:latin typeface="Garamond" panose="02020404030301010803" pitchFamily="18" charset="0"/>
              </a:rPr>
            </a:br>
            <a:endParaRPr lang="en-GB" dirty="0"/>
          </a:p>
        </p:txBody>
      </p:sp>
      <p:sp>
        <p:nvSpPr>
          <p:cNvPr id="4" name="Rounded Rectangular Callout 3"/>
          <p:cNvSpPr/>
          <p:nvPr/>
        </p:nvSpPr>
        <p:spPr>
          <a:xfrm>
            <a:off x="518160" y="2062480"/>
            <a:ext cx="4409440" cy="3241040"/>
          </a:xfrm>
          <a:prstGeom prst="wedgeRoundRectCallout">
            <a:avLst>
              <a:gd name="adj1" fmla="val -18673"/>
              <a:gd name="adj2" fmla="val 71357"/>
              <a:gd name="adj3" fmla="val 16667"/>
            </a:avLst>
          </a:prstGeom>
          <a:no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solidFill>
                  <a:schemeClr val="tx1"/>
                </a:solidFill>
                <a:latin typeface="Garamond" panose="02020404030301010803" pitchFamily="18" charset="0"/>
                <a:ea typeface="Calibri" panose="020F0502020204030204" pitchFamily="34" charset="0"/>
              </a:rPr>
              <a:t>‘</a:t>
            </a:r>
            <a:r>
              <a:rPr lang="en-GB" sz="2000" b="1" dirty="0">
                <a:solidFill>
                  <a:schemeClr val="tx1"/>
                </a:solidFill>
                <a:latin typeface="Garamond" panose="02020404030301010803" pitchFamily="18" charset="0"/>
                <a:ea typeface="Calibri" panose="020F0502020204030204" pitchFamily="34" charset="0"/>
              </a:rPr>
              <a:t>I have my routines and I follow my routines</a:t>
            </a:r>
            <a:r>
              <a:rPr lang="en-GB" sz="2000" dirty="0">
                <a:solidFill>
                  <a:schemeClr val="tx1"/>
                </a:solidFill>
                <a:latin typeface="Garamond" panose="02020404030301010803" pitchFamily="18" charset="0"/>
                <a:ea typeface="Calibri" panose="020F0502020204030204" pitchFamily="34" charset="0"/>
              </a:rPr>
              <a:t>.  Every Wednesday I go for a walk with the ramblers, and I do other things as well.  </a:t>
            </a:r>
            <a:r>
              <a:rPr lang="en-GB" sz="2000" b="1" dirty="0">
                <a:solidFill>
                  <a:schemeClr val="tx1"/>
                </a:solidFill>
                <a:latin typeface="Garamond" panose="02020404030301010803" pitchFamily="18" charset="0"/>
                <a:ea typeface="Calibri" panose="020F0502020204030204" pitchFamily="34" charset="0"/>
              </a:rPr>
              <a:t>There’s a routine and, yeah, I’m not being told to do anything or forced</a:t>
            </a:r>
            <a:r>
              <a:rPr lang="en-GB" sz="2000" dirty="0">
                <a:solidFill>
                  <a:schemeClr val="tx1"/>
                </a:solidFill>
                <a:latin typeface="Garamond" panose="02020404030301010803" pitchFamily="18" charset="0"/>
                <a:ea typeface="Calibri" panose="020F0502020204030204" pitchFamily="34" charset="0"/>
              </a:rPr>
              <a:t> – well, she’ll ask me to do some things but, yeah.’</a:t>
            </a:r>
          </a:p>
          <a:p>
            <a:endParaRPr lang="en-GB" sz="2000" dirty="0">
              <a:solidFill>
                <a:schemeClr val="tx1"/>
              </a:solidFill>
              <a:latin typeface="Garamond" panose="02020404030301010803" pitchFamily="18" charset="0"/>
              <a:ea typeface="Calibri" panose="020F0502020204030204" pitchFamily="34" charset="0"/>
            </a:endParaRPr>
          </a:p>
          <a:p>
            <a:r>
              <a:rPr lang="en-GB" sz="2000" dirty="0">
                <a:solidFill>
                  <a:schemeClr val="tx1"/>
                </a:solidFill>
                <a:latin typeface="Garamond" panose="02020404030301010803" pitchFamily="18" charset="0"/>
                <a:ea typeface="Calibri" panose="020F0502020204030204" pitchFamily="34" charset="0"/>
              </a:rPr>
              <a:t>ID:008_cr, male, supported by wife</a:t>
            </a:r>
            <a:endParaRPr lang="en-GB" sz="2000" dirty="0">
              <a:ln w="57150">
                <a:solidFill>
                  <a:schemeClr val="accent1">
                    <a:lumMod val="50000"/>
                  </a:schemeClr>
                </a:solidFill>
              </a:ln>
              <a:solidFill>
                <a:schemeClr val="tx1"/>
              </a:solidFill>
              <a:latin typeface="Garamond" panose="02020404030301010803" pitchFamily="18" charset="0"/>
            </a:endParaRPr>
          </a:p>
        </p:txBody>
      </p:sp>
      <p:sp>
        <p:nvSpPr>
          <p:cNvPr id="8" name="Rounded Rectangular Callout 7"/>
          <p:cNvSpPr/>
          <p:nvPr/>
        </p:nvSpPr>
        <p:spPr>
          <a:xfrm>
            <a:off x="5699760" y="741680"/>
            <a:ext cx="6106160" cy="3545840"/>
          </a:xfrm>
          <a:prstGeom prst="wedgeRoundRectCallout">
            <a:avLst>
              <a:gd name="adj1" fmla="val 48544"/>
              <a:gd name="adj2" fmla="val 75275"/>
              <a:gd name="adj3" fmla="val 16667"/>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solidFill>
                  <a:schemeClr val="tx1"/>
                </a:solidFill>
                <a:latin typeface="Garamond" panose="02020404030301010803" pitchFamily="18" charset="0"/>
              </a:rPr>
              <a:t>‘Yeah, how do I explain it?  I mean, again, everything has been so incremental.  </a:t>
            </a:r>
            <a:r>
              <a:rPr lang="en-GB" sz="2000" b="1" dirty="0">
                <a:solidFill>
                  <a:schemeClr val="tx1"/>
                </a:solidFill>
                <a:latin typeface="Garamond" panose="02020404030301010803" pitchFamily="18" charset="0"/>
              </a:rPr>
              <a:t>What I’m doing now is my new norm</a:t>
            </a:r>
            <a:r>
              <a:rPr lang="en-GB" sz="2000" dirty="0">
                <a:solidFill>
                  <a:schemeClr val="tx1"/>
                </a:solidFill>
                <a:latin typeface="Garamond" panose="02020404030301010803" pitchFamily="18" charset="0"/>
              </a:rPr>
              <a:t>, so...</a:t>
            </a:r>
          </a:p>
          <a:p>
            <a:endParaRPr lang="en-GB" sz="2000" dirty="0">
              <a:solidFill>
                <a:schemeClr val="tx1"/>
              </a:solidFill>
              <a:latin typeface="Garamond" panose="02020404030301010803" pitchFamily="18" charset="0"/>
            </a:endParaRPr>
          </a:p>
          <a:p>
            <a:r>
              <a:rPr lang="en-GB" sz="2000" dirty="0">
                <a:solidFill>
                  <a:schemeClr val="tx1"/>
                </a:solidFill>
                <a:latin typeface="Garamond" panose="02020404030301010803" pitchFamily="18" charset="0"/>
              </a:rPr>
              <a:t>….No, it’s – I try to work it round so that – I mean once he’s finished his phone calls he’ll go and have a lie down.  </a:t>
            </a:r>
            <a:r>
              <a:rPr lang="en-GB" sz="2000" b="1" dirty="0">
                <a:solidFill>
                  <a:schemeClr val="tx1"/>
                </a:solidFill>
                <a:latin typeface="Garamond" panose="02020404030301010803" pitchFamily="18" charset="0"/>
              </a:rPr>
              <a:t>While he’s lying down, and resting, recovering from that, I won’t do anything that makes a noise</a:t>
            </a:r>
            <a:r>
              <a:rPr lang="en-GB" sz="2000" dirty="0">
                <a:solidFill>
                  <a:schemeClr val="tx1"/>
                </a:solidFill>
                <a:latin typeface="Garamond" panose="02020404030301010803" pitchFamily="18" charset="0"/>
              </a:rPr>
              <a:t>.’</a:t>
            </a:r>
          </a:p>
          <a:p>
            <a:endParaRPr lang="en-GB" sz="2000" dirty="0">
              <a:solidFill>
                <a:schemeClr val="tx1"/>
              </a:solidFill>
              <a:latin typeface="Garamond" panose="02020404030301010803" pitchFamily="18" charset="0"/>
            </a:endParaRPr>
          </a:p>
          <a:p>
            <a:r>
              <a:rPr lang="en-GB" sz="2000" dirty="0">
                <a:solidFill>
                  <a:prstClr val="black"/>
                </a:solidFill>
                <a:latin typeface="Garamond" panose="02020404030301010803" pitchFamily="18" charset="0"/>
              </a:rPr>
              <a:t>ID:008_c, carer, female, cares for husband</a:t>
            </a:r>
            <a:endParaRPr lang="en-GB" sz="2000" dirty="0">
              <a:ln w="57150">
                <a:solidFill>
                  <a:schemeClr val="accent1">
                    <a:lumMod val="50000"/>
                  </a:schemeClr>
                </a:solidFill>
              </a:ln>
              <a:solidFill>
                <a:schemeClr val="tx1"/>
              </a:solidFill>
              <a:latin typeface="Garamond" panose="02020404030301010803" pitchFamily="18" charset="0"/>
            </a:endParaRPr>
          </a:p>
        </p:txBody>
      </p:sp>
    </p:spTree>
    <p:extLst>
      <p:ext uri="{BB962C8B-B14F-4D97-AF65-F5344CB8AC3E}">
        <p14:creationId xmlns:p14="http://schemas.microsoft.com/office/powerpoint/2010/main" val="7093118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1" dirty="0">
                <a:latin typeface="Garamond" panose="02020404030301010803" pitchFamily="18" charset="0"/>
              </a:rPr>
              <a:t>Relationship</a:t>
            </a:r>
            <a:r>
              <a:rPr lang="en-US" sz="2000" b="1" dirty="0">
                <a:latin typeface="Garamond" panose="02020404030301010803" pitchFamily="18" charset="0"/>
              </a:rPr>
              <a:t/>
            </a:r>
            <a:br>
              <a:rPr lang="en-US" sz="2000" b="1" dirty="0">
                <a:latin typeface="Garamond" panose="02020404030301010803" pitchFamily="18" charset="0"/>
              </a:rPr>
            </a:br>
            <a:endParaRPr lang="en-GB" dirty="0"/>
          </a:p>
        </p:txBody>
      </p:sp>
      <p:sp>
        <p:nvSpPr>
          <p:cNvPr id="4" name="Rounded Rectangular Callout 3"/>
          <p:cNvSpPr/>
          <p:nvPr/>
        </p:nvSpPr>
        <p:spPr>
          <a:xfrm>
            <a:off x="518160" y="2062480"/>
            <a:ext cx="4409440" cy="3241040"/>
          </a:xfrm>
          <a:prstGeom prst="wedgeRoundRectCallout">
            <a:avLst>
              <a:gd name="adj1" fmla="val -18673"/>
              <a:gd name="adj2" fmla="val 71357"/>
              <a:gd name="adj3" fmla="val 16667"/>
            </a:avLst>
          </a:prstGeom>
          <a:no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solidFill>
                  <a:schemeClr val="tx1"/>
                </a:solidFill>
                <a:latin typeface="Garamond" panose="02020404030301010803" pitchFamily="18" charset="0"/>
                <a:ea typeface="Calibri" panose="020F0502020204030204" pitchFamily="34" charset="0"/>
              </a:rPr>
              <a:t>‘…..if </a:t>
            </a:r>
            <a:r>
              <a:rPr lang="en-GB" sz="2000" b="1" dirty="0">
                <a:solidFill>
                  <a:schemeClr val="tx1"/>
                </a:solidFill>
                <a:latin typeface="Garamond" panose="02020404030301010803" pitchFamily="18" charset="0"/>
                <a:ea typeface="Calibri" panose="020F0502020204030204" pitchFamily="34" charset="0"/>
              </a:rPr>
              <a:t>it is your wife or your partner </a:t>
            </a:r>
            <a:r>
              <a:rPr lang="en-GB" sz="2000" dirty="0">
                <a:solidFill>
                  <a:schemeClr val="tx1"/>
                </a:solidFill>
                <a:latin typeface="Garamond" panose="02020404030301010803" pitchFamily="18" charset="0"/>
                <a:ea typeface="Calibri" panose="020F0502020204030204" pitchFamily="34" charset="0"/>
              </a:rPr>
              <a:t>that is the carer, you have to realise that they see things differently.  So that’s there, and I think the longer it will go on, I think </a:t>
            </a:r>
            <a:r>
              <a:rPr lang="en-GB" sz="2000" b="1" dirty="0">
                <a:solidFill>
                  <a:schemeClr val="tx1"/>
                </a:solidFill>
                <a:latin typeface="Garamond" panose="02020404030301010803" pitchFamily="18" charset="0"/>
                <a:ea typeface="Calibri" panose="020F0502020204030204" pitchFamily="34" charset="0"/>
              </a:rPr>
              <a:t>the gap between myself and my wife in relation to that will close because I’ll be more dependent on her</a:t>
            </a:r>
            <a:r>
              <a:rPr lang="en-GB" sz="2000" dirty="0">
                <a:solidFill>
                  <a:schemeClr val="tx1"/>
                </a:solidFill>
                <a:latin typeface="Garamond" panose="02020404030301010803" pitchFamily="18" charset="0"/>
                <a:ea typeface="Calibri" panose="020F0502020204030204" pitchFamily="34" charset="0"/>
              </a:rPr>
              <a:t>.’</a:t>
            </a:r>
          </a:p>
          <a:p>
            <a:endParaRPr lang="en-GB" sz="2000" dirty="0">
              <a:solidFill>
                <a:schemeClr val="tx1"/>
              </a:solidFill>
              <a:latin typeface="Garamond" panose="02020404030301010803" pitchFamily="18" charset="0"/>
              <a:ea typeface="Calibri" panose="020F0502020204030204" pitchFamily="34" charset="0"/>
            </a:endParaRPr>
          </a:p>
          <a:p>
            <a:r>
              <a:rPr lang="en-GB" sz="2000" dirty="0">
                <a:solidFill>
                  <a:schemeClr val="tx1"/>
                </a:solidFill>
                <a:latin typeface="Garamond" panose="02020404030301010803" pitchFamily="18" charset="0"/>
                <a:ea typeface="Calibri" panose="020F0502020204030204" pitchFamily="34" charset="0"/>
              </a:rPr>
              <a:t>ID:015_cr, male, supported by wife</a:t>
            </a:r>
            <a:endParaRPr lang="en-GB" sz="2000" dirty="0">
              <a:ln w="57150">
                <a:solidFill>
                  <a:schemeClr val="accent1">
                    <a:lumMod val="50000"/>
                  </a:schemeClr>
                </a:solidFill>
              </a:ln>
              <a:solidFill>
                <a:schemeClr val="tx1"/>
              </a:solidFill>
              <a:latin typeface="Garamond" panose="02020404030301010803" pitchFamily="18" charset="0"/>
            </a:endParaRPr>
          </a:p>
        </p:txBody>
      </p:sp>
      <p:sp>
        <p:nvSpPr>
          <p:cNvPr id="8" name="Rounded Rectangular Callout 7"/>
          <p:cNvSpPr/>
          <p:nvPr/>
        </p:nvSpPr>
        <p:spPr>
          <a:xfrm>
            <a:off x="6512560" y="1056640"/>
            <a:ext cx="5293360" cy="3230880"/>
          </a:xfrm>
          <a:prstGeom prst="wedgeRoundRectCallout">
            <a:avLst>
              <a:gd name="adj1" fmla="val 48544"/>
              <a:gd name="adj2" fmla="val 75275"/>
              <a:gd name="adj3" fmla="val 16667"/>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solidFill>
                  <a:schemeClr val="tx1"/>
                </a:solidFill>
                <a:latin typeface="Garamond" panose="02020404030301010803" pitchFamily="18" charset="0"/>
              </a:rPr>
              <a:t>‘I would say my time, yes.  And the reason why I say that is because </a:t>
            </a:r>
            <a:r>
              <a:rPr lang="en-GB" sz="2000" b="1" dirty="0">
                <a:solidFill>
                  <a:schemeClr val="tx1"/>
                </a:solidFill>
                <a:latin typeface="Garamond" panose="02020404030301010803" pitchFamily="18" charset="0"/>
              </a:rPr>
              <a:t>he gets a bit clingy</a:t>
            </a:r>
            <a:r>
              <a:rPr lang="en-GB" sz="2000" dirty="0">
                <a:solidFill>
                  <a:schemeClr val="tx1"/>
                </a:solidFill>
                <a:latin typeface="Garamond" panose="02020404030301010803" pitchFamily="18" charset="0"/>
              </a:rPr>
              <a:t>.  If I’m in the kitchen, sometimes I’ll have to come in the spare room to kind of </a:t>
            </a:r>
            <a:r>
              <a:rPr lang="en-GB" sz="2000" b="1" dirty="0">
                <a:solidFill>
                  <a:schemeClr val="tx1"/>
                </a:solidFill>
                <a:latin typeface="Garamond" panose="02020404030301010803" pitchFamily="18" charset="0"/>
              </a:rPr>
              <a:t>separate myself </a:t>
            </a:r>
            <a:r>
              <a:rPr lang="en-GB" sz="2000" dirty="0">
                <a:solidFill>
                  <a:schemeClr val="tx1"/>
                </a:solidFill>
                <a:latin typeface="Garamond" panose="02020404030301010803" pitchFamily="18" charset="0"/>
              </a:rPr>
              <a:t>that I can think.’</a:t>
            </a:r>
          </a:p>
          <a:p>
            <a:endParaRPr lang="en-GB" sz="2000" dirty="0">
              <a:solidFill>
                <a:schemeClr val="tx1"/>
              </a:solidFill>
              <a:latin typeface="Garamond" panose="02020404030301010803" pitchFamily="18" charset="0"/>
            </a:endParaRPr>
          </a:p>
          <a:p>
            <a:r>
              <a:rPr lang="en-GB" sz="2000" dirty="0">
                <a:solidFill>
                  <a:prstClr val="black"/>
                </a:solidFill>
                <a:latin typeface="Garamond" panose="02020404030301010803" pitchFamily="18" charset="0"/>
              </a:rPr>
              <a:t>ID:015_c, carer, female, cares for husband</a:t>
            </a:r>
            <a:endParaRPr lang="en-GB" sz="2000" dirty="0">
              <a:ln w="57150">
                <a:solidFill>
                  <a:schemeClr val="accent1">
                    <a:lumMod val="50000"/>
                  </a:schemeClr>
                </a:solidFill>
              </a:ln>
              <a:solidFill>
                <a:schemeClr val="tx1"/>
              </a:solidFill>
              <a:latin typeface="Garamond" panose="02020404030301010803" pitchFamily="18" charset="0"/>
            </a:endParaRPr>
          </a:p>
        </p:txBody>
      </p:sp>
    </p:spTree>
    <p:extLst>
      <p:ext uri="{BB962C8B-B14F-4D97-AF65-F5344CB8AC3E}">
        <p14:creationId xmlns:p14="http://schemas.microsoft.com/office/powerpoint/2010/main" val="20030172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z="3200" b="1" dirty="0">
                <a:latin typeface="Garamond" panose="02020404030301010803" pitchFamily="18" charset="0"/>
              </a:rPr>
              <a:t>Dilemmas related to receiving </a:t>
            </a:r>
            <a:r>
              <a:rPr lang="en-US" sz="3200" b="1" dirty="0" smtClean="0">
                <a:latin typeface="Garamond" panose="02020404030301010803" pitchFamily="18" charset="0"/>
              </a:rPr>
              <a:t>social care services</a:t>
            </a:r>
            <a:r>
              <a:rPr lang="en-US" sz="2000" b="1" dirty="0">
                <a:latin typeface="Garamond" panose="02020404030301010803" pitchFamily="18" charset="0"/>
              </a:rPr>
              <a:t/>
            </a:r>
            <a:br>
              <a:rPr lang="en-US" sz="2000" b="1" dirty="0">
                <a:latin typeface="Garamond" panose="02020404030301010803" pitchFamily="18" charset="0"/>
              </a:rPr>
            </a:br>
            <a:endParaRPr lang="en-GB" dirty="0"/>
          </a:p>
        </p:txBody>
      </p:sp>
      <p:sp>
        <p:nvSpPr>
          <p:cNvPr id="4" name="Rounded Rectangular Callout 3"/>
          <p:cNvSpPr/>
          <p:nvPr/>
        </p:nvSpPr>
        <p:spPr>
          <a:xfrm>
            <a:off x="838200" y="2468880"/>
            <a:ext cx="4089400" cy="2834640"/>
          </a:xfrm>
          <a:prstGeom prst="wedgeRoundRectCallout">
            <a:avLst>
              <a:gd name="adj1" fmla="val -18673"/>
              <a:gd name="adj2" fmla="val 71357"/>
              <a:gd name="adj3" fmla="val 16667"/>
            </a:avLst>
          </a:prstGeom>
          <a:no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solidFill>
                  <a:schemeClr val="tx1"/>
                </a:solidFill>
                <a:latin typeface="Garamond" panose="02020404030301010803" pitchFamily="18" charset="0"/>
                <a:ea typeface="Calibri" panose="020F0502020204030204" pitchFamily="34" charset="0"/>
              </a:rPr>
              <a:t>‘I mean I – I went to visit some Alzheimer’s groups but most of them were </a:t>
            </a:r>
            <a:r>
              <a:rPr lang="en-GB" sz="2000" b="1" dirty="0">
                <a:solidFill>
                  <a:schemeClr val="tx1"/>
                </a:solidFill>
                <a:latin typeface="Garamond" panose="02020404030301010803" pitchFamily="18" charset="0"/>
                <a:ea typeface="Calibri" panose="020F0502020204030204" pitchFamily="34" charset="0"/>
              </a:rPr>
              <a:t>very old people and they weren’t the young ones</a:t>
            </a:r>
            <a:r>
              <a:rPr lang="en-GB" sz="2000" dirty="0">
                <a:solidFill>
                  <a:schemeClr val="tx1"/>
                </a:solidFill>
                <a:latin typeface="Garamond" panose="02020404030301010803" pitchFamily="18" charset="0"/>
                <a:ea typeface="Calibri" panose="020F0502020204030204" pitchFamily="34" charset="0"/>
              </a:rPr>
              <a:t>.  And so, you know, it was no use to me at all.’</a:t>
            </a:r>
          </a:p>
          <a:p>
            <a:endParaRPr lang="en-GB" sz="2000" dirty="0">
              <a:solidFill>
                <a:schemeClr val="tx1"/>
              </a:solidFill>
              <a:latin typeface="Garamond" panose="02020404030301010803" pitchFamily="18" charset="0"/>
              <a:ea typeface="Calibri" panose="020F0502020204030204" pitchFamily="34" charset="0"/>
            </a:endParaRPr>
          </a:p>
          <a:p>
            <a:r>
              <a:rPr lang="en-GB" sz="2000" dirty="0">
                <a:solidFill>
                  <a:schemeClr val="tx1"/>
                </a:solidFill>
                <a:latin typeface="Garamond" panose="02020404030301010803" pitchFamily="18" charset="0"/>
                <a:ea typeface="Calibri" panose="020F0502020204030204" pitchFamily="34" charset="0"/>
              </a:rPr>
              <a:t>ID:008_cr, male, supported by wife</a:t>
            </a:r>
            <a:endParaRPr lang="en-GB" sz="2000" dirty="0">
              <a:ln w="57150">
                <a:solidFill>
                  <a:schemeClr val="accent1">
                    <a:lumMod val="50000"/>
                  </a:schemeClr>
                </a:solidFill>
              </a:ln>
              <a:solidFill>
                <a:schemeClr val="tx1"/>
              </a:solidFill>
              <a:latin typeface="Garamond" panose="02020404030301010803" pitchFamily="18" charset="0"/>
            </a:endParaRPr>
          </a:p>
        </p:txBody>
      </p:sp>
      <p:sp>
        <p:nvSpPr>
          <p:cNvPr id="8" name="Rounded Rectangular Callout 7"/>
          <p:cNvSpPr/>
          <p:nvPr/>
        </p:nvSpPr>
        <p:spPr>
          <a:xfrm>
            <a:off x="6096000" y="1564640"/>
            <a:ext cx="5293360" cy="3230880"/>
          </a:xfrm>
          <a:prstGeom prst="wedgeRoundRectCallout">
            <a:avLst>
              <a:gd name="adj1" fmla="val 48544"/>
              <a:gd name="adj2" fmla="val 75275"/>
              <a:gd name="adj3" fmla="val 16667"/>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solidFill>
                  <a:schemeClr val="tx1"/>
                </a:solidFill>
                <a:latin typeface="Garamond" panose="02020404030301010803" pitchFamily="18" charset="0"/>
              </a:rPr>
              <a:t>‘He's </a:t>
            </a:r>
            <a:r>
              <a:rPr lang="en-GB" sz="2000" b="1" dirty="0">
                <a:solidFill>
                  <a:schemeClr val="tx1"/>
                </a:solidFill>
                <a:latin typeface="Garamond" panose="02020404030301010803" pitchFamily="18" charset="0"/>
              </a:rPr>
              <a:t>not very keen on the day centre</a:t>
            </a:r>
            <a:r>
              <a:rPr lang="en-GB" sz="2000" dirty="0">
                <a:solidFill>
                  <a:schemeClr val="tx1"/>
                </a:solidFill>
                <a:latin typeface="Garamond" panose="02020404030301010803" pitchFamily="18" charset="0"/>
              </a:rPr>
              <a:t>, because </a:t>
            </a:r>
            <a:r>
              <a:rPr lang="en-GB" sz="2000" b="1" dirty="0">
                <a:solidFill>
                  <a:schemeClr val="tx1"/>
                </a:solidFill>
                <a:latin typeface="Garamond" panose="02020404030301010803" pitchFamily="18" charset="0"/>
              </a:rPr>
              <a:t>they're old and they don't – you don't have as much banter</a:t>
            </a:r>
            <a:r>
              <a:rPr lang="en-GB" sz="2000" dirty="0">
                <a:solidFill>
                  <a:schemeClr val="tx1"/>
                </a:solidFill>
                <a:latin typeface="Garamond" panose="02020404030301010803" pitchFamily="18" charset="0"/>
              </a:rPr>
              <a:t>.  And there's not as much interaction and everything.  But the Tuesdays and the Wednesdays have this – they call it something else now.  They've got little groups now and he's used to the groups.’</a:t>
            </a:r>
          </a:p>
          <a:p>
            <a:endParaRPr lang="en-GB" sz="2000" dirty="0">
              <a:solidFill>
                <a:schemeClr val="tx1"/>
              </a:solidFill>
              <a:latin typeface="Garamond" panose="02020404030301010803" pitchFamily="18" charset="0"/>
            </a:endParaRPr>
          </a:p>
          <a:p>
            <a:r>
              <a:rPr lang="en-GB" sz="2000" dirty="0">
                <a:solidFill>
                  <a:prstClr val="black"/>
                </a:solidFill>
                <a:latin typeface="Garamond" panose="02020404030301010803" pitchFamily="18" charset="0"/>
              </a:rPr>
              <a:t>ID:019_c, carer, female, cares for husband</a:t>
            </a:r>
            <a:endParaRPr lang="en-GB" sz="2000" dirty="0">
              <a:ln w="57150">
                <a:solidFill>
                  <a:schemeClr val="accent1">
                    <a:lumMod val="50000"/>
                  </a:schemeClr>
                </a:solidFill>
              </a:ln>
              <a:solidFill>
                <a:schemeClr val="tx1"/>
              </a:solidFill>
              <a:latin typeface="Garamond" panose="02020404030301010803" pitchFamily="18" charset="0"/>
            </a:endParaRPr>
          </a:p>
        </p:txBody>
      </p:sp>
    </p:spTree>
    <p:extLst>
      <p:ext uri="{BB962C8B-B14F-4D97-AF65-F5344CB8AC3E}">
        <p14:creationId xmlns:p14="http://schemas.microsoft.com/office/powerpoint/2010/main" val="19581625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0DF40B2-80F7-4E71-B46C-284163F3654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1599" y="548464"/>
            <a:ext cx="3807187" cy="1409290"/>
          </a:xfrm>
        </p:spPr>
        <p:txBody>
          <a:bodyPr vert="horz" lIns="91440" tIns="45720" rIns="91440" bIns="45720" rtlCol="0" anchor="ctr">
            <a:normAutofit/>
          </a:bodyPr>
          <a:lstStyle/>
          <a:p>
            <a:r>
              <a:rPr lang="en-US" b="1" dirty="0">
                <a:latin typeface="Garamond" panose="02020404030301010803" pitchFamily="18" charset="0"/>
              </a:rPr>
              <a:t>Impact of COVID</a:t>
            </a:r>
          </a:p>
        </p:txBody>
      </p:sp>
      <p:sp>
        <p:nvSpPr>
          <p:cNvPr id="5" name="TextBox 4"/>
          <p:cNvSpPr txBox="1"/>
          <p:nvPr/>
        </p:nvSpPr>
        <p:spPr>
          <a:xfrm>
            <a:off x="603581" y="2162908"/>
            <a:ext cx="3799425" cy="4489938"/>
          </a:xfrm>
          <a:prstGeom prst="rect">
            <a:avLst/>
          </a:prstGeom>
        </p:spPr>
        <p:txBody>
          <a:bodyPr vert="horz" lIns="91440" tIns="45720" rIns="91440" bIns="45720" rtlCol="0">
            <a:normAutofit fontScale="92500" lnSpcReduction="10000"/>
          </a:bodyPr>
          <a:lstStyle/>
          <a:p>
            <a:pPr marL="285750" indent="-228600">
              <a:lnSpc>
                <a:spcPct val="90000"/>
              </a:lnSpc>
              <a:spcAft>
                <a:spcPts val="600"/>
              </a:spcAft>
              <a:buFont typeface="Arial" panose="020B0604020202020204" pitchFamily="34" charset="0"/>
              <a:buChar char="•"/>
            </a:pPr>
            <a:r>
              <a:rPr lang="en-US" sz="2400" dirty="0">
                <a:latin typeface="Garamond" panose="02020404030301010803" pitchFamily="18" charset="0"/>
              </a:rPr>
              <a:t>Social contact with family and friends</a:t>
            </a:r>
          </a:p>
          <a:p>
            <a:pPr marL="285750" indent="-228600">
              <a:lnSpc>
                <a:spcPct val="90000"/>
              </a:lnSpc>
              <a:spcAft>
                <a:spcPts val="600"/>
              </a:spcAft>
              <a:buFont typeface="Arial" panose="020B0604020202020204" pitchFamily="34" charset="0"/>
              <a:buChar char="•"/>
            </a:pPr>
            <a:r>
              <a:rPr lang="en-US" sz="2400" dirty="0">
                <a:latin typeface="Garamond" panose="02020404030301010803" pitchFamily="18" charset="0"/>
              </a:rPr>
              <a:t>Feeling safe </a:t>
            </a:r>
          </a:p>
          <a:p>
            <a:pPr marL="285750" indent="-228600">
              <a:lnSpc>
                <a:spcPct val="90000"/>
              </a:lnSpc>
              <a:spcAft>
                <a:spcPts val="600"/>
              </a:spcAft>
              <a:buFont typeface="Arial" panose="020B0604020202020204" pitchFamily="34" charset="0"/>
              <a:buChar char="•"/>
            </a:pPr>
            <a:r>
              <a:rPr lang="en-US" sz="2400" dirty="0">
                <a:latin typeface="Garamond" panose="02020404030301010803" pitchFamily="18" charset="0"/>
              </a:rPr>
              <a:t>Death of a family member, friend</a:t>
            </a:r>
          </a:p>
          <a:p>
            <a:pPr marL="285750" indent="-228600">
              <a:lnSpc>
                <a:spcPct val="90000"/>
              </a:lnSpc>
              <a:spcAft>
                <a:spcPts val="600"/>
              </a:spcAft>
              <a:buFont typeface="Arial" panose="020B0604020202020204" pitchFamily="34" charset="0"/>
              <a:buChar char="•"/>
            </a:pPr>
            <a:r>
              <a:rPr lang="en-US" sz="2400" dirty="0">
                <a:latin typeface="Garamond" panose="02020404030301010803" pitchFamily="18" charset="0"/>
              </a:rPr>
              <a:t>Occupation (including voluntary work and hobbies)</a:t>
            </a:r>
          </a:p>
          <a:p>
            <a:pPr marL="285750" indent="-228600">
              <a:lnSpc>
                <a:spcPct val="90000"/>
              </a:lnSpc>
              <a:spcAft>
                <a:spcPts val="600"/>
              </a:spcAft>
              <a:buFont typeface="Arial" panose="020B0604020202020204" pitchFamily="34" charset="0"/>
              <a:buChar char="•"/>
            </a:pPr>
            <a:r>
              <a:rPr lang="en-US" sz="2400" dirty="0">
                <a:latin typeface="Garamond" panose="02020404030301010803" pitchFamily="18" charset="0"/>
              </a:rPr>
              <a:t>Levelling up the field</a:t>
            </a:r>
          </a:p>
          <a:p>
            <a:pPr marL="285750" indent="-228600">
              <a:lnSpc>
                <a:spcPct val="90000"/>
              </a:lnSpc>
              <a:spcAft>
                <a:spcPts val="600"/>
              </a:spcAft>
              <a:buFont typeface="Arial" panose="020B0604020202020204" pitchFamily="34" charset="0"/>
              <a:buChar char="•"/>
            </a:pPr>
            <a:r>
              <a:rPr lang="en-US" sz="2400" dirty="0">
                <a:latin typeface="Garamond" panose="02020404030301010803" pitchFamily="18" charset="0"/>
              </a:rPr>
              <a:t>Getting COVID</a:t>
            </a:r>
          </a:p>
          <a:p>
            <a:pPr marL="285750" indent="-228600">
              <a:lnSpc>
                <a:spcPct val="90000"/>
              </a:lnSpc>
              <a:spcAft>
                <a:spcPts val="600"/>
              </a:spcAft>
              <a:buFont typeface="Arial" panose="020B0604020202020204" pitchFamily="34" charset="0"/>
              <a:buChar char="•"/>
            </a:pPr>
            <a:r>
              <a:rPr lang="en-US" sz="2400" dirty="0">
                <a:latin typeface="Garamond" panose="02020404030301010803" pitchFamily="18" charset="0"/>
              </a:rPr>
              <a:t>Routine</a:t>
            </a:r>
          </a:p>
          <a:p>
            <a:pPr marL="285750" indent="-228600">
              <a:lnSpc>
                <a:spcPct val="90000"/>
              </a:lnSpc>
              <a:spcAft>
                <a:spcPts val="600"/>
              </a:spcAft>
              <a:buFont typeface="Arial" panose="020B0604020202020204" pitchFamily="34" charset="0"/>
              <a:buChar char="•"/>
            </a:pPr>
            <a:r>
              <a:rPr lang="en-US" sz="2400" dirty="0">
                <a:latin typeface="Garamond" panose="02020404030301010803" pitchFamily="18" charset="0"/>
              </a:rPr>
              <a:t>Assessment</a:t>
            </a:r>
          </a:p>
          <a:p>
            <a:pPr marL="285750" indent="-228600">
              <a:lnSpc>
                <a:spcPct val="90000"/>
              </a:lnSpc>
              <a:spcAft>
                <a:spcPts val="600"/>
              </a:spcAft>
              <a:buFont typeface="Arial" panose="020B0604020202020204" pitchFamily="34" charset="0"/>
              <a:buChar char="•"/>
            </a:pPr>
            <a:r>
              <a:rPr lang="en-US" sz="2400" dirty="0">
                <a:latin typeface="Garamond" panose="02020404030301010803" pitchFamily="18" charset="0"/>
              </a:rPr>
              <a:t>Change in delivery of services provision</a:t>
            </a:r>
          </a:p>
          <a:p>
            <a:pPr marL="285750" indent="-228600">
              <a:lnSpc>
                <a:spcPct val="90000"/>
              </a:lnSpc>
              <a:spcAft>
                <a:spcPts val="600"/>
              </a:spcAft>
              <a:buFont typeface="Arial" panose="020B0604020202020204" pitchFamily="34" charset="0"/>
              <a:buChar char="•"/>
            </a:pPr>
            <a:endParaRPr lang="en-US" sz="2400" dirty="0">
              <a:latin typeface="Garamond" panose="02020404030301010803" pitchFamily="18" charset="0"/>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7992" r="12107" b="-1"/>
          <a:stretch/>
        </p:blipFill>
        <p:spPr>
          <a:xfrm>
            <a:off x="5010386" y="10"/>
            <a:ext cx="7181613" cy="6857990"/>
          </a:xfrm>
          <a:prstGeom prst="rect">
            <a:avLst/>
          </a:prstGeom>
          <a:effectLst/>
        </p:spPr>
      </p:pic>
    </p:spTree>
    <p:extLst>
      <p:ext uri="{BB962C8B-B14F-4D97-AF65-F5344CB8AC3E}">
        <p14:creationId xmlns:p14="http://schemas.microsoft.com/office/powerpoint/2010/main" val="2402447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2"/>
          <a:srcRect r="5882" b="-1"/>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8200" y="365125"/>
            <a:ext cx="3822189" cy="1899912"/>
          </a:xfrm>
        </p:spPr>
        <p:txBody>
          <a:bodyPr>
            <a:normAutofit/>
          </a:bodyPr>
          <a:lstStyle/>
          <a:p>
            <a:r>
              <a:rPr lang="en-GB" sz="4000" b="1">
                <a:latin typeface="Garamond" panose="02020404030301010803" pitchFamily="18" charset="0"/>
              </a:rPr>
              <a:t>Next steps</a:t>
            </a:r>
          </a:p>
        </p:txBody>
      </p:sp>
      <p:sp>
        <p:nvSpPr>
          <p:cNvPr id="3" name="Content Placeholder 2"/>
          <p:cNvSpPr>
            <a:spLocks noGrp="1"/>
          </p:cNvSpPr>
          <p:nvPr>
            <p:ph idx="1"/>
          </p:nvPr>
        </p:nvSpPr>
        <p:spPr>
          <a:xfrm>
            <a:off x="838200" y="2434201"/>
            <a:ext cx="3822189" cy="3742762"/>
          </a:xfrm>
        </p:spPr>
        <p:txBody>
          <a:bodyPr>
            <a:normAutofit/>
          </a:bodyPr>
          <a:lstStyle/>
          <a:p>
            <a:r>
              <a:rPr lang="en-GB" dirty="0">
                <a:latin typeface="Garamond" panose="02020404030301010803" pitchFamily="18" charset="0"/>
              </a:rPr>
              <a:t>Finalising the results in summer 2022</a:t>
            </a:r>
          </a:p>
          <a:p>
            <a:pPr marL="0" indent="0">
              <a:buNone/>
            </a:pPr>
            <a:endParaRPr lang="en-GB" dirty="0">
              <a:latin typeface="Garamond" panose="02020404030301010803" pitchFamily="18" charset="0"/>
            </a:endParaRPr>
          </a:p>
          <a:p>
            <a:r>
              <a:rPr lang="en-GB" dirty="0">
                <a:latin typeface="Garamond" panose="02020404030301010803" pitchFamily="18" charset="0"/>
              </a:rPr>
              <a:t>DYADS project </a:t>
            </a:r>
            <a:r>
              <a:rPr lang="en-GB" dirty="0">
                <a:latin typeface="Garamond" panose="02020404030301010803" pitchFamily="18" charset="0"/>
                <a:hlinkClick r:id="rId3"/>
              </a:rPr>
              <a:t>online event</a:t>
            </a:r>
            <a:r>
              <a:rPr lang="en-GB" dirty="0">
                <a:latin typeface="Garamond" panose="02020404030301010803" pitchFamily="18" charset="0"/>
              </a:rPr>
              <a:t>: 19th September 2022, 1.30 to 3pm</a:t>
            </a:r>
          </a:p>
          <a:p>
            <a:pPr marL="0" indent="0">
              <a:buNone/>
            </a:pPr>
            <a:endParaRPr lang="en-GB" dirty="0">
              <a:latin typeface="Garamond" panose="02020404030301010803" pitchFamily="18" charset="0"/>
            </a:endParaRPr>
          </a:p>
          <a:p>
            <a:r>
              <a:rPr lang="en-US" dirty="0">
                <a:latin typeface="Garamond" panose="02020404030301010803" pitchFamily="18" charset="0"/>
              </a:rPr>
              <a:t>the </a:t>
            </a:r>
            <a:r>
              <a:rPr lang="en-US" u="sng" dirty="0">
                <a:latin typeface="Garamond" panose="02020404030301010803" pitchFamily="18" charset="0"/>
                <a:hlinkClick r:id="rId4"/>
              </a:rPr>
              <a:t>DYADS</a:t>
            </a:r>
            <a:r>
              <a:rPr lang="en-US" dirty="0">
                <a:latin typeface="Garamond" panose="02020404030301010803" pitchFamily="18" charset="0"/>
              </a:rPr>
              <a:t> study </a:t>
            </a:r>
            <a:endParaRPr lang="en-GB" dirty="0">
              <a:latin typeface="Garamond" panose="02020404030301010803" pitchFamily="18" charset="0"/>
            </a:endParaRPr>
          </a:p>
          <a:p>
            <a:pPr marL="0" indent="0">
              <a:buNone/>
            </a:pPr>
            <a:endParaRPr lang="en-GB" dirty="0">
              <a:latin typeface="Garamond" panose="02020404030301010803" pitchFamily="18" charset="0"/>
            </a:endParaRPr>
          </a:p>
        </p:txBody>
      </p:sp>
    </p:spTree>
    <p:extLst>
      <p:ext uri="{BB962C8B-B14F-4D97-AF65-F5344CB8AC3E}">
        <p14:creationId xmlns:p14="http://schemas.microsoft.com/office/powerpoint/2010/main" val="38909554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4526" y="1424581"/>
            <a:ext cx="10515600" cy="1917136"/>
          </a:xfrm>
        </p:spPr>
        <p:txBody>
          <a:bodyPr>
            <a:normAutofit/>
          </a:bodyPr>
          <a:lstStyle/>
          <a:p>
            <a:r>
              <a:rPr lang="en-GB" sz="4800" b="1" dirty="0">
                <a:latin typeface="Garamond" panose="02020404030301010803" pitchFamily="18" charset="0"/>
              </a:rPr>
              <a:t>Thanks for your attention!</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1369" y="456387"/>
            <a:ext cx="4780631" cy="4780631"/>
          </a:xfrm>
          <a:prstGeom prst="rect">
            <a:avLst/>
          </a:prstGeom>
        </p:spPr>
      </p:pic>
      <p:sp>
        <p:nvSpPr>
          <p:cNvPr id="7" name="Text Placeholder 3"/>
          <p:cNvSpPr>
            <a:spLocks noGrp="1"/>
          </p:cNvSpPr>
          <p:nvPr>
            <p:ph type="body" idx="1"/>
          </p:nvPr>
        </p:nvSpPr>
        <p:spPr>
          <a:xfrm>
            <a:off x="831850" y="4646815"/>
            <a:ext cx="10515600" cy="1853738"/>
          </a:xfrm>
        </p:spPr>
        <p:txBody>
          <a:bodyPr>
            <a:normAutofit lnSpcReduction="10000"/>
          </a:bodyPr>
          <a:lstStyle/>
          <a:p>
            <a:pPr algn="r"/>
            <a:endParaRPr lang="en-GB" b="1" dirty="0">
              <a:solidFill>
                <a:schemeClr val="tx2"/>
              </a:solidFill>
              <a:latin typeface="Garamond" panose="02020404030301010803" pitchFamily="18" charset="0"/>
            </a:endParaRPr>
          </a:p>
          <a:p>
            <a:pPr algn="r"/>
            <a:endParaRPr lang="en-GB" sz="2800" b="1" dirty="0">
              <a:solidFill>
                <a:schemeClr val="tx1"/>
              </a:solidFill>
              <a:latin typeface="Garamond" panose="02020404030301010803" pitchFamily="18" charset="0"/>
            </a:endParaRPr>
          </a:p>
          <a:p>
            <a:pPr algn="r"/>
            <a:r>
              <a:rPr lang="en-GB" sz="2800" b="1" dirty="0">
                <a:solidFill>
                  <a:schemeClr val="tx1"/>
                </a:solidFill>
                <a:latin typeface="Garamond" panose="02020404030301010803" pitchFamily="18" charset="0"/>
              </a:rPr>
              <a:t>Contact: b.silarova@kent.ac.uk </a:t>
            </a:r>
          </a:p>
          <a:p>
            <a:pPr algn="r"/>
            <a:r>
              <a:rPr lang="en-GB" sz="2800" b="1" dirty="0">
                <a:solidFill>
                  <a:schemeClr val="tx1"/>
                </a:solidFill>
                <a:latin typeface="Garamond" panose="02020404030301010803" pitchFamily="18" charset="0"/>
              </a:rPr>
              <a:t>@</a:t>
            </a:r>
            <a:r>
              <a:rPr lang="en-GB" sz="2800" b="1" dirty="0" err="1">
                <a:solidFill>
                  <a:schemeClr val="tx1"/>
                </a:solidFill>
                <a:latin typeface="Garamond" panose="02020404030301010803" pitchFamily="18" charset="0"/>
              </a:rPr>
              <a:t>BarboraSilarova</a:t>
            </a:r>
            <a:endParaRPr lang="en-GB" sz="2800" b="1" dirty="0">
              <a:solidFill>
                <a:schemeClr val="tx1"/>
              </a:solidFill>
              <a:latin typeface="Garamond" panose="02020404030301010803" pitchFamily="18" charset="0"/>
            </a:endParaRPr>
          </a:p>
          <a:p>
            <a:pPr algn="r"/>
            <a:endParaRPr lang="en-GB" sz="2800" b="1" dirty="0">
              <a:solidFill>
                <a:schemeClr val="tx1"/>
              </a:solidFill>
              <a:latin typeface="Garamond" panose="02020404030301010803" pitchFamily="18" charset="0"/>
            </a:endParaRPr>
          </a:p>
          <a:p>
            <a:pPr algn="r"/>
            <a:endParaRPr lang="en-GB" b="1" dirty="0">
              <a:solidFill>
                <a:schemeClr val="tx1"/>
              </a:solidFill>
              <a:latin typeface="Garamond" panose="02020404030301010803" pitchFamily="18" charset="0"/>
            </a:endParaRPr>
          </a:p>
          <a:p>
            <a:endParaRPr lang="en-GB" dirty="0"/>
          </a:p>
        </p:txBody>
      </p:sp>
      <p:pic>
        <p:nvPicPr>
          <p:cNvPr id="8" name="Picture 7"/>
          <p:cNvPicPr>
            <a:picLocks noChangeAspect="1"/>
          </p:cNvPicPr>
          <p:nvPr/>
        </p:nvPicPr>
        <p:blipFill>
          <a:blip r:embed="rId3"/>
          <a:stretch>
            <a:fillRect/>
          </a:stretch>
        </p:blipFill>
        <p:spPr>
          <a:xfrm>
            <a:off x="7974932" y="6007075"/>
            <a:ext cx="481626" cy="396274"/>
          </a:xfrm>
          <a:prstGeom prst="rect">
            <a:avLst/>
          </a:prstGeom>
        </p:spPr>
      </p:pic>
      <p:pic>
        <p:nvPicPr>
          <p:cNvPr id="9" name="Picture 8"/>
          <p:cNvPicPr>
            <a:picLocks noChangeAspect="1"/>
          </p:cNvPicPr>
          <p:nvPr/>
        </p:nvPicPr>
        <p:blipFill>
          <a:blip r:embed="rId4"/>
          <a:stretch>
            <a:fillRect/>
          </a:stretch>
        </p:blipFill>
        <p:spPr>
          <a:xfrm>
            <a:off x="332509" y="105713"/>
            <a:ext cx="1538524" cy="917197"/>
          </a:xfrm>
          <a:prstGeom prst="rect">
            <a:avLst/>
          </a:prstGeom>
        </p:spPr>
      </p:pic>
      <p:pic>
        <p:nvPicPr>
          <p:cNvPr id="10" name="Picture 9"/>
          <p:cNvPicPr>
            <a:picLocks noChangeAspect="1"/>
          </p:cNvPicPr>
          <p:nvPr/>
        </p:nvPicPr>
        <p:blipFill>
          <a:blip r:embed="rId5"/>
          <a:stretch>
            <a:fillRect/>
          </a:stretch>
        </p:blipFill>
        <p:spPr>
          <a:xfrm>
            <a:off x="2073449" y="357808"/>
            <a:ext cx="1423733" cy="665102"/>
          </a:xfrm>
          <a:prstGeom prst="rect">
            <a:avLst/>
          </a:prstGeom>
        </p:spPr>
      </p:pic>
      <p:pic>
        <p:nvPicPr>
          <p:cNvPr id="11" name="Picture 10"/>
          <p:cNvPicPr>
            <a:picLocks noChangeAspect="1"/>
          </p:cNvPicPr>
          <p:nvPr/>
        </p:nvPicPr>
        <p:blipFill>
          <a:blip r:embed="rId6"/>
          <a:stretch>
            <a:fillRect/>
          </a:stretch>
        </p:blipFill>
        <p:spPr>
          <a:xfrm>
            <a:off x="9144000" y="357808"/>
            <a:ext cx="2764743" cy="587780"/>
          </a:xfrm>
          <a:prstGeom prst="rect">
            <a:avLst/>
          </a:prstGeom>
        </p:spPr>
      </p:pic>
    </p:spTree>
    <p:extLst>
      <p:ext uri="{BB962C8B-B14F-4D97-AF65-F5344CB8AC3E}">
        <p14:creationId xmlns:p14="http://schemas.microsoft.com/office/powerpoint/2010/main" val="31788537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842</TotalTime>
  <Words>1494</Words>
  <Application>Microsoft Office PowerPoint</Application>
  <PresentationFormat>Widescreen</PresentationFormat>
  <Paragraphs>179</Paragraphs>
  <Slides>19</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Calibri Light</vt:lpstr>
      <vt:lpstr>Garamond</vt:lpstr>
      <vt:lpstr>Times New Roman</vt:lpstr>
      <vt:lpstr>Verdana</vt:lpstr>
      <vt:lpstr>Wingdings</vt:lpstr>
      <vt:lpstr>Office Theme</vt:lpstr>
      <vt:lpstr>            </vt:lpstr>
      <vt:lpstr>Our Team</vt:lpstr>
      <vt:lpstr>Disclaimer</vt:lpstr>
      <vt:lpstr>Background</vt:lpstr>
      <vt:lpstr>Community based social care and support</vt:lpstr>
      <vt:lpstr>Aims</vt:lpstr>
      <vt:lpstr>Methods – Semi-structured interviews </vt:lpstr>
      <vt:lpstr>PowerPoint Presentation</vt:lpstr>
      <vt:lpstr>Preliminary Results </vt:lpstr>
      <vt:lpstr>Participants </vt:lpstr>
      <vt:lpstr>Community based social care and support</vt:lpstr>
      <vt:lpstr>Framework analysis</vt:lpstr>
      <vt:lpstr>Experience of health care and adult social care services </vt:lpstr>
      <vt:lpstr>Routine </vt:lpstr>
      <vt:lpstr>Relationship </vt:lpstr>
      <vt:lpstr>Dilemmas related to receiving social care services </vt:lpstr>
      <vt:lpstr>Impact of COVID</vt:lpstr>
      <vt:lpstr>Next steps</vt:lpstr>
      <vt:lpstr>Thanks for your attention!</vt:lpstr>
    </vt:vector>
  </TitlesOfParts>
  <Company>University of Kent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Barbora Silarova</dc:creator>
  <cp:lastModifiedBy>Barbora Silarova</cp:lastModifiedBy>
  <cp:revision>53</cp:revision>
  <dcterms:created xsi:type="dcterms:W3CDTF">2022-07-13T08:35:23Z</dcterms:created>
  <dcterms:modified xsi:type="dcterms:W3CDTF">2022-07-15T08:53:57Z</dcterms:modified>
</cp:coreProperties>
</file>