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301" r:id="rId5"/>
    <p:sldId id="303" r:id="rId6"/>
    <p:sldId id="310" r:id="rId7"/>
    <p:sldId id="304" r:id="rId8"/>
    <p:sldId id="305" r:id="rId9"/>
    <p:sldId id="292" r:id="rId10"/>
    <p:sldId id="277" r:id="rId11"/>
    <p:sldId id="306" r:id="rId12"/>
    <p:sldId id="294" r:id="rId13"/>
    <p:sldId id="295" r:id="rId14"/>
    <p:sldId id="296" r:id="rId15"/>
    <p:sldId id="308" r:id="rId16"/>
    <p:sldId id="283" r:id="rId17"/>
    <p:sldId id="309" r:id="rId18"/>
    <p:sldId id="298" r:id="rId19"/>
    <p:sldId id="299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m Green-Hughes" initials="LG" lastIdx="3" clrIdx="0">
    <p:extLst>
      <p:ext uri="{19B8F6BF-5375-455C-9EA6-DF929625EA0E}">
        <p15:presenceInfo xmlns:p15="http://schemas.microsoft.com/office/powerpoint/2012/main" userId="S::leg20@kent.ac.uk::e2f7180f-962e-4cb4-b1ea-fcf4e55770dc" providerId="AD"/>
      </p:ext>
    </p:extLst>
  </p:cmAuthor>
  <p:cmAuthor id="2" name="Josie Caplehorne" initials="JC" lastIdx="3" clrIdx="1">
    <p:extLst>
      <p:ext uri="{19B8F6BF-5375-455C-9EA6-DF929625EA0E}">
        <p15:presenceInfo xmlns:p15="http://schemas.microsoft.com/office/powerpoint/2012/main" userId="S::jc698@kent.ac.uk::d40ed79b-31b9-4da1-a441-775df76cce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84"/>
    <a:srgbClr val="013185"/>
    <a:srgbClr val="E6E6E6"/>
    <a:srgbClr val="27457B"/>
    <a:srgbClr val="003882"/>
    <a:srgbClr val="FFFFFF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8C124-A8A0-4D57-B702-514F7965BC68}" v="353" dt="2021-08-23T10:27:17.092"/>
    <p1510:client id="{7DE07FFA-9BB4-1874-B7E1-8FCBE73167B0}" v="3" dt="2021-09-02T13:56:19.087"/>
    <p1510:client id="{E8B493CB-C9AF-43E8-B2E3-A7832711080A}" v="466" dt="2021-10-22T15:13:30.689"/>
    <p1510:client id="{EB7E6531-7AFD-43A0-B31A-1155A8B8FC63}" v="534" dt="2021-09-02T14:38:28.830"/>
    <p1510:client id="{FC6EADD1-943B-4F36-B9B8-B46CCE3A11F8}" v="1" dt="2021-08-26T14:52:07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80" autoAdjust="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C6EADD1-943B-4F36-B9B8-B46CCE3A11F8}"/>
    <pc:docChg chg="modSld">
      <pc:chgData name="" userId="" providerId="" clId="Web-{FC6EADD1-943B-4F36-B9B8-B46CCE3A11F8}" dt="2021-08-26T14:52:07.079" v="0" actId="1076"/>
      <pc:docMkLst>
        <pc:docMk/>
      </pc:docMkLst>
      <pc:sldChg chg="modSp">
        <pc:chgData name="" userId="" providerId="" clId="Web-{FC6EADD1-943B-4F36-B9B8-B46CCE3A11F8}" dt="2021-08-26T14:52:07.079" v="0" actId="1076"/>
        <pc:sldMkLst>
          <pc:docMk/>
          <pc:sldMk cId="3382729385" sldId="263"/>
        </pc:sldMkLst>
        <pc:spChg chg="mod">
          <ac:chgData name="" userId="" providerId="" clId="Web-{FC6EADD1-943B-4F36-B9B8-B46CCE3A11F8}" dt="2021-08-26T14:52:07.079" v="0" actId="1076"/>
          <ac:spMkLst>
            <pc:docMk/>
            <pc:sldMk cId="3382729385" sldId="263"/>
            <ac:spMk id="3" creationId="{00000000-0000-0000-0000-000000000000}"/>
          </ac:spMkLst>
        </pc:spChg>
      </pc:sldChg>
    </pc:docChg>
  </pc:docChgLst>
  <pc:docChgLst>
    <pc:chgData name="Josie Caplehorne" userId="S::jc698@kent.ac.uk::d40ed79b-31b9-4da1-a441-775df76cceb1" providerId="AD" clId="Web-{E8B493CB-C9AF-43E8-B2E3-A7832711080A}"/>
    <pc:docChg chg="addSld delSld modSld sldOrd">
      <pc:chgData name="Josie Caplehorne" userId="S::jc698@kent.ac.uk::d40ed79b-31b9-4da1-a441-775df76cceb1" providerId="AD" clId="Web-{E8B493CB-C9AF-43E8-B2E3-A7832711080A}" dt="2021-10-22T15:13:29.064" v="493" actId="20577"/>
      <pc:docMkLst>
        <pc:docMk/>
      </pc:docMkLst>
      <pc:sldChg chg="modSp">
        <pc:chgData name="Josie Caplehorne" userId="S::jc698@kent.ac.uk::d40ed79b-31b9-4da1-a441-775df76cceb1" providerId="AD" clId="Web-{E8B493CB-C9AF-43E8-B2E3-A7832711080A}" dt="2021-10-22T15:09:56.669" v="490" actId="1076"/>
        <pc:sldMkLst>
          <pc:docMk/>
          <pc:sldMk cId="3382729385" sldId="263"/>
        </pc:sldMkLst>
        <pc:spChg chg="mod">
          <ac:chgData name="Josie Caplehorne" userId="S::jc698@kent.ac.uk::d40ed79b-31b9-4da1-a441-775df76cceb1" providerId="AD" clId="Web-{E8B493CB-C9AF-43E8-B2E3-A7832711080A}" dt="2021-10-22T13:43:29.160" v="50" actId="14100"/>
          <ac:spMkLst>
            <pc:docMk/>
            <pc:sldMk cId="3382729385" sldId="263"/>
            <ac:spMk id="2" creationId="{00000000-0000-0000-0000-000000000000}"/>
          </ac:spMkLst>
        </pc:spChg>
        <pc:spChg chg="mod">
          <ac:chgData name="Josie Caplehorne" userId="S::jc698@kent.ac.uk::d40ed79b-31b9-4da1-a441-775df76cceb1" providerId="AD" clId="Web-{E8B493CB-C9AF-43E8-B2E3-A7832711080A}" dt="2021-10-22T15:09:56.669" v="490" actId="1076"/>
          <ac:spMkLst>
            <pc:docMk/>
            <pc:sldMk cId="3382729385" sldId="263"/>
            <ac:spMk id="3" creationId="{00000000-0000-0000-0000-000000000000}"/>
          </ac:spMkLst>
        </pc:spChg>
      </pc:sldChg>
      <pc:sldChg chg="modNotes">
        <pc:chgData name="Josie Caplehorne" userId="S::jc698@kent.ac.uk::d40ed79b-31b9-4da1-a441-775df76cceb1" providerId="AD" clId="Web-{E8B493CB-C9AF-43E8-B2E3-A7832711080A}" dt="2021-10-22T13:48:50.215" v="91"/>
        <pc:sldMkLst>
          <pc:docMk/>
          <pc:sldMk cId="2790526752" sldId="269"/>
        </pc:sldMkLst>
      </pc:sldChg>
      <pc:sldChg chg="del">
        <pc:chgData name="Josie Caplehorne" userId="S::jc698@kent.ac.uk::d40ed79b-31b9-4da1-a441-775df76cceb1" providerId="AD" clId="Web-{E8B493CB-C9AF-43E8-B2E3-A7832711080A}" dt="2021-10-22T15:00:14.468" v="440"/>
        <pc:sldMkLst>
          <pc:docMk/>
          <pc:sldMk cId="987685303" sldId="276"/>
        </pc:sldMkLst>
      </pc:sldChg>
      <pc:sldChg chg="modSp">
        <pc:chgData name="Josie Caplehorne" userId="S::jc698@kent.ac.uk::d40ed79b-31b9-4da1-a441-775df76cceb1" providerId="AD" clId="Web-{E8B493CB-C9AF-43E8-B2E3-A7832711080A}" dt="2021-10-22T14:01:08.763" v="118" actId="1076"/>
        <pc:sldMkLst>
          <pc:docMk/>
          <pc:sldMk cId="805925533" sldId="277"/>
        </pc:sldMkLst>
        <pc:spChg chg="mod">
          <ac:chgData name="Josie Caplehorne" userId="S::jc698@kent.ac.uk::d40ed79b-31b9-4da1-a441-775df76cceb1" providerId="AD" clId="Web-{E8B493CB-C9AF-43E8-B2E3-A7832711080A}" dt="2021-10-22T14:01:08.763" v="118" actId="1076"/>
          <ac:spMkLst>
            <pc:docMk/>
            <pc:sldMk cId="805925533" sldId="277"/>
            <ac:spMk id="2" creationId="{00000000-0000-0000-0000-000000000000}"/>
          </ac:spMkLst>
        </pc:spChg>
        <pc:spChg chg="mod">
          <ac:chgData name="Josie Caplehorne" userId="S::jc698@kent.ac.uk::d40ed79b-31b9-4da1-a441-775df76cceb1" providerId="AD" clId="Web-{E8B493CB-C9AF-43E8-B2E3-A7832711080A}" dt="2021-10-22T14:00:56.293" v="115" actId="1076"/>
          <ac:spMkLst>
            <pc:docMk/>
            <pc:sldMk cId="805925533" sldId="277"/>
            <ac:spMk id="3" creationId="{00000000-0000-0000-0000-000000000000}"/>
          </ac:spMkLst>
        </pc:spChg>
      </pc:sldChg>
      <pc:sldChg chg="del">
        <pc:chgData name="Josie Caplehorne" userId="S::jc698@kent.ac.uk::d40ed79b-31b9-4da1-a441-775df76cceb1" providerId="AD" clId="Web-{E8B493CB-C9AF-43E8-B2E3-A7832711080A}" dt="2021-10-22T15:00:14.468" v="439"/>
        <pc:sldMkLst>
          <pc:docMk/>
          <pc:sldMk cId="3266442868" sldId="279"/>
        </pc:sldMkLst>
      </pc:sldChg>
      <pc:sldChg chg="del modNotes">
        <pc:chgData name="Josie Caplehorne" userId="S::jc698@kent.ac.uk::d40ed79b-31b9-4da1-a441-775df76cceb1" providerId="AD" clId="Web-{E8B493CB-C9AF-43E8-B2E3-A7832711080A}" dt="2021-10-22T14:11:34.527" v="257"/>
        <pc:sldMkLst>
          <pc:docMk/>
          <pc:sldMk cId="3303985136" sldId="280"/>
        </pc:sldMkLst>
      </pc:sldChg>
      <pc:sldChg chg="modSp ord">
        <pc:chgData name="Josie Caplehorne" userId="S::jc698@kent.ac.uk::d40ed79b-31b9-4da1-a441-775df76cceb1" providerId="AD" clId="Web-{E8B493CB-C9AF-43E8-B2E3-A7832711080A}" dt="2021-10-22T14:52:02.348" v="422"/>
        <pc:sldMkLst>
          <pc:docMk/>
          <pc:sldMk cId="2037121799" sldId="283"/>
        </pc:sldMkLst>
        <pc:spChg chg="mod">
          <ac:chgData name="Josie Caplehorne" userId="S::jc698@kent.ac.uk::d40ed79b-31b9-4da1-a441-775df76cceb1" providerId="AD" clId="Web-{E8B493CB-C9AF-43E8-B2E3-A7832711080A}" dt="2021-10-22T14:31:06.741" v="303" actId="14100"/>
          <ac:spMkLst>
            <pc:docMk/>
            <pc:sldMk cId="2037121799" sldId="283"/>
            <ac:spMk id="3" creationId="{00000000-0000-0000-0000-000000000000}"/>
          </ac:spMkLst>
        </pc:spChg>
      </pc:sldChg>
      <pc:sldChg chg="modSp">
        <pc:chgData name="Josie Caplehorne" userId="S::jc698@kent.ac.uk::d40ed79b-31b9-4da1-a441-775df76cceb1" providerId="AD" clId="Web-{E8B493CB-C9AF-43E8-B2E3-A7832711080A}" dt="2021-10-22T15:00:31.547" v="446" actId="20577"/>
        <pc:sldMkLst>
          <pc:docMk/>
          <pc:sldMk cId="3249823044" sldId="284"/>
        </pc:sldMkLst>
        <pc:spChg chg="mod">
          <ac:chgData name="Josie Caplehorne" userId="S::jc698@kent.ac.uk::d40ed79b-31b9-4da1-a441-775df76cceb1" providerId="AD" clId="Web-{E8B493CB-C9AF-43E8-B2E3-A7832711080A}" dt="2021-10-22T15:00:31.547" v="446" actId="20577"/>
          <ac:spMkLst>
            <pc:docMk/>
            <pc:sldMk cId="3249823044" sldId="284"/>
            <ac:spMk id="3" creationId="{00000000-0000-0000-0000-000000000000}"/>
          </ac:spMkLst>
        </pc:spChg>
      </pc:sldChg>
      <pc:sldChg chg="modSp ord">
        <pc:chgData name="Josie Caplehorne" userId="S::jc698@kent.ac.uk::d40ed79b-31b9-4da1-a441-775df76cceb1" providerId="AD" clId="Web-{E8B493CB-C9AF-43E8-B2E3-A7832711080A}" dt="2021-10-22T14:19:04.224" v="288" actId="14100"/>
        <pc:sldMkLst>
          <pc:docMk/>
          <pc:sldMk cId="3830552722" sldId="285"/>
        </pc:sldMkLst>
        <pc:spChg chg="mod">
          <ac:chgData name="Josie Caplehorne" userId="S::jc698@kent.ac.uk::d40ed79b-31b9-4da1-a441-775df76cceb1" providerId="AD" clId="Web-{E8B493CB-C9AF-43E8-B2E3-A7832711080A}" dt="2021-10-22T14:19:04.224" v="288" actId="14100"/>
          <ac:spMkLst>
            <pc:docMk/>
            <pc:sldMk cId="3830552722" sldId="285"/>
            <ac:spMk id="3" creationId="{9E6B8CF0-AF9D-4048-8EA4-298689098B4D}"/>
          </ac:spMkLst>
        </pc:spChg>
      </pc:sldChg>
      <pc:sldChg chg="del">
        <pc:chgData name="Josie Caplehorne" userId="S::jc698@kent.ac.uk::d40ed79b-31b9-4da1-a441-775df76cceb1" providerId="AD" clId="Web-{E8B493CB-C9AF-43E8-B2E3-A7832711080A}" dt="2021-10-22T14:35:18.434" v="312"/>
        <pc:sldMkLst>
          <pc:docMk/>
          <pc:sldMk cId="1278332512" sldId="286"/>
        </pc:sldMkLst>
      </pc:sldChg>
      <pc:sldChg chg="del">
        <pc:chgData name="Josie Caplehorne" userId="S::jc698@kent.ac.uk::d40ed79b-31b9-4da1-a441-775df76cceb1" providerId="AD" clId="Web-{E8B493CB-C9AF-43E8-B2E3-A7832711080A}" dt="2021-10-22T14:15:04.922" v="270"/>
        <pc:sldMkLst>
          <pc:docMk/>
          <pc:sldMk cId="3353426256" sldId="287"/>
        </pc:sldMkLst>
      </pc:sldChg>
      <pc:sldChg chg="del">
        <pc:chgData name="Josie Caplehorne" userId="S::jc698@kent.ac.uk::d40ed79b-31b9-4da1-a441-775df76cceb1" providerId="AD" clId="Web-{E8B493CB-C9AF-43E8-B2E3-A7832711080A}" dt="2021-10-22T14:33:12.916" v="304"/>
        <pc:sldMkLst>
          <pc:docMk/>
          <pc:sldMk cId="1421737816" sldId="288"/>
        </pc:sldMkLst>
      </pc:sldChg>
      <pc:sldChg chg="del">
        <pc:chgData name="Josie Caplehorne" userId="S::jc698@kent.ac.uk::d40ed79b-31b9-4da1-a441-775df76cceb1" providerId="AD" clId="Web-{E8B493CB-C9AF-43E8-B2E3-A7832711080A}" dt="2021-10-22T14:15:29.048" v="271"/>
        <pc:sldMkLst>
          <pc:docMk/>
          <pc:sldMk cId="2614595653" sldId="289"/>
        </pc:sldMkLst>
      </pc:sldChg>
      <pc:sldChg chg="modSp new">
        <pc:chgData name="Josie Caplehorne" userId="S::jc698@kent.ac.uk::d40ed79b-31b9-4da1-a441-775df76cceb1" providerId="AD" clId="Web-{E8B493CB-C9AF-43E8-B2E3-A7832711080A}" dt="2021-10-22T15:12:27.547" v="491" actId="20577"/>
        <pc:sldMkLst>
          <pc:docMk/>
          <pc:sldMk cId="532417027" sldId="290"/>
        </pc:sldMkLst>
        <pc:spChg chg="mod">
          <ac:chgData name="Josie Caplehorne" userId="S::jc698@kent.ac.uk::d40ed79b-31b9-4da1-a441-775df76cceb1" providerId="AD" clId="Web-{E8B493CB-C9AF-43E8-B2E3-A7832711080A}" dt="2021-10-22T13:58:05.430" v="98" actId="20577"/>
          <ac:spMkLst>
            <pc:docMk/>
            <pc:sldMk cId="532417027" sldId="290"/>
            <ac:spMk id="2" creationId="{01863A83-8D30-4C9A-8CE1-819C72899BC2}"/>
          </ac:spMkLst>
        </pc:spChg>
        <pc:spChg chg="mod">
          <ac:chgData name="Josie Caplehorne" userId="S::jc698@kent.ac.uk::d40ed79b-31b9-4da1-a441-775df76cceb1" providerId="AD" clId="Web-{E8B493CB-C9AF-43E8-B2E3-A7832711080A}" dt="2021-10-22T15:12:27.547" v="491" actId="20577"/>
          <ac:spMkLst>
            <pc:docMk/>
            <pc:sldMk cId="532417027" sldId="290"/>
            <ac:spMk id="3" creationId="{82C9E388-4785-4A77-AC21-68A9E28441A2}"/>
          </ac:spMkLst>
        </pc:spChg>
      </pc:sldChg>
      <pc:sldChg chg="new del">
        <pc:chgData name="Josie Caplehorne" userId="S::jc698@kent.ac.uk::d40ed79b-31b9-4da1-a441-775df76cceb1" providerId="AD" clId="Web-{E8B493CB-C9AF-43E8-B2E3-A7832711080A}" dt="2021-10-22T13:46:56.915" v="52"/>
        <pc:sldMkLst>
          <pc:docMk/>
          <pc:sldMk cId="4291590020" sldId="290"/>
        </pc:sldMkLst>
      </pc:sldChg>
      <pc:sldChg chg="modSp new">
        <pc:chgData name="Josie Caplehorne" userId="S::jc698@kent.ac.uk::d40ed79b-31b9-4da1-a441-775df76cceb1" providerId="AD" clId="Web-{E8B493CB-C9AF-43E8-B2E3-A7832711080A}" dt="2021-10-22T15:12:54.438" v="492" actId="20577"/>
        <pc:sldMkLst>
          <pc:docMk/>
          <pc:sldMk cId="3569978617" sldId="291"/>
        </pc:sldMkLst>
        <pc:spChg chg="mod">
          <ac:chgData name="Josie Caplehorne" userId="S::jc698@kent.ac.uk::d40ed79b-31b9-4da1-a441-775df76cceb1" providerId="AD" clId="Web-{E8B493CB-C9AF-43E8-B2E3-A7832711080A}" dt="2021-10-22T13:58:27.212" v="99" actId="20577"/>
          <ac:spMkLst>
            <pc:docMk/>
            <pc:sldMk cId="3569978617" sldId="291"/>
            <ac:spMk id="2" creationId="{B7B82421-B42E-439A-9F34-4590C6912F06}"/>
          </ac:spMkLst>
        </pc:spChg>
        <pc:spChg chg="mod">
          <ac:chgData name="Josie Caplehorne" userId="S::jc698@kent.ac.uk::d40ed79b-31b9-4da1-a441-775df76cceb1" providerId="AD" clId="Web-{E8B493CB-C9AF-43E8-B2E3-A7832711080A}" dt="2021-10-22T15:12:54.438" v="492" actId="20577"/>
          <ac:spMkLst>
            <pc:docMk/>
            <pc:sldMk cId="3569978617" sldId="291"/>
            <ac:spMk id="3" creationId="{9428691A-1DF7-4052-A71E-136D10F1986C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5:13:29.064" v="493" actId="20577"/>
        <pc:sldMkLst>
          <pc:docMk/>
          <pc:sldMk cId="3393560870" sldId="292"/>
        </pc:sldMkLst>
        <pc:spChg chg="mod">
          <ac:chgData name="Josie Caplehorne" userId="S::jc698@kent.ac.uk::d40ed79b-31b9-4da1-a441-775df76cceb1" providerId="AD" clId="Web-{E8B493CB-C9AF-43E8-B2E3-A7832711080A}" dt="2021-10-22T13:58:39.447" v="105" actId="20577"/>
          <ac:spMkLst>
            <pc:docMk/>
            <pc:sldMk cId="3393560870" sldId="292"/>
            <ac:spMk id="2" creationId="{E8AAFA22-000C-47C6-8629-6D162A625FBD}"/>
          </ac:spMkLst>
        </pc:spChg>
        <pc:spChg chg="mod">
          <ac:chgData name="Josie Caplehorne" userId="S::jc698@kent.ac.uk::d40ed79b-31b9-4da1-a441-775df76cceb1" providerId="AD" clId="Web-{E8B493CB-C9AF-43E8-B2E3-A7832711080A}" dt="2021-10-22T15:13:29.064" v="493" actId="20577"/>
          <ac:spMkLst>
            <pc:docMk/>
            <pc:sldMk cId="3393560870" sldId="292"/>
            <ac:spMk id="3" creationId="{9A2ED5AF-6150-464F-847D-F06B529CC5E9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4:02:19.905" v="150" actId="20577"/>
        <pc:sldMkLst>
          <pc:docMk/>
          <pc:sldMk cId="1003101210" sldId="293"/>
        </pc:sldMkLst>
        <pc:spChg chg="mod">
          <ac:chgData name="Josie Caplehorne" userId="S::jc698@kent.ac.uk::d40ed79b-31b9-4da1-a441-775df76cceb1" providerId="AD" clId="Web-{E8B493CB-C9AF-43E8-B2E3-A7832711080A}" dt="2021-10-22T14:02:19.905" v="150" actId="20577"/>
          <ac:spMkLst>
            <pc:docMk/>
            <pc:sldMk cId="1003101210" sldId="293"/>
            <ac:spMk id="2" creationId="{3F89F60B-7D64-4473-9F0B-EB73936E866C}"/>
          </ac:spMkLst>
        </pc:spChg>
        <pc:spChg chg="mod">
          <ac:chgData name="Josie Caplehorne" userId="S::jc698@kent.ac.uk::d40ed79b-31b9-4da1-a441-775df76cceb1" providerId="AD" clId="Web-{E8B493CB-C9AF-43E8-B2E3-A7832711080A}" dt="2021-10-22T14:02:07.998" v="145" actId="20577"/>
          <ac:spMkLst>
            <pc:docMk/>
            <pc:sldMk cId="1003101210" sldId="293"/>
            <ac:spMk id="3" creationId="{0B083FC5-BCCF-4396-A078-EADF279F2268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4:08:00.928" v="207" actId="20577"/>
        <pc:sldMkLst>
          <pc:docMk/>
          <pc:sldMk cId="1071872637" sldId="294"/>
        </pc:sldMkLst>
        <pc:spChg chg="mod">
          <ac:chgData name="Josie Caplehorne" userId="S::jc698@kent.ac.uk::d40ed79b-31b9-4da1-a441-775df76cceb1" providerId="AD" clId="Web-{E8B493CB-C9AF-43E8-B2E3-A7832711080A}" dt="2021-10-22T14:03:12.890" v="161" actId="20577"/>
          <ac:spMkLst>
            <pc:docMk/>
            <pc:sldMk cId="1071872637" sldId="294"/>
            <ac:spMk id="2" creationId="{5EC31120-51A0-42B7-96E8-CD9A2EAE8BD2}"/>
          </ac:spMkLst>
        </pc:spChg>
        <pc:spChg chg="mod">
          <ac:chgData name="Josie Caplehorne" userId="S::jc698@kent.ac.uk::d40ed79b-31b9-4da1-a441-775df76cceb1" providerId="AD" clId="Web-{E8B493CB-C9AF-43E8-B2E3-A7832711080A}" dt="2021-10-22T14:08:00.928" v="207" actId="20577"/>
          <ac:spMkLst>
            <pc:docMk/>
            <pc:sldMk cId="1071872637" sldId="294"/>
            <ac:spMk id="3" creationId="{E69C5E5A-B38C-4885-ACA9-E6581B40F679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4:12:40.778" v="268" actId="20577"/>
        <pc:sldMkLst>
          <pc:docMk/>
          <pc:sldMk cId="2948462726" sldId="295"/>
        </pc:sldMkLst>
        <pc:spChg chg="mod">
          <ac:chgData name="Josie Caplehorne" userId="S::jc698@kent.ac.uk::d40ed79b-31b9-4da1-a441-775df76cceb1" providerId="AD" clId="Web-{E8B493CB-C9AF-43E8-B2E3-A7832711080A}" dt="2021-10-22T14:08:36.070" v="212" actId="20577"/>
          <ac:spMkLst>
            <pc:docMk/>
            <pc:sldMk cId="2948462726" sldId="295"/>
            <ac:spMk id="2" creationId="{5425090F-1E6A-4FD4-9449-0D5138F893AC}"/>
          </ac:spMkLst>
        </pc:spChg>
        <pc:spChg chg="mod">
          <ac:chgData name="Josie Caplehorne" userId="S::jc698@kent.ac.uk::d40ed79b-31b9-4da1-a441-775df76cceb1" providerId="AD" clId="Web-{E8B493CB-C9AF-43E8-B2E3-A7832711080A}" dt="2021-10-22T14:12:40.778" v="268" actId="20577"/>
          <ac:spMkLst>
            <pc:docMk/>
            <pc:sldMk cId="2948462726" sldId="295"/>
            <ac:spMk id="3" creationId="{9070D9C8-9BA7-4B1D-AADC-3E80942E540B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5:06:28.492" v="471" actId="20577"/>
        <pc:sldMkLst>
          <pc:docMk/>
          <pc:sldMk cId="3970174127" sldId="296"/>
        </pc:sldMkLst>
        <pc:spChg chg="mod">
          <ac:chgData name="Josie Caplehorne" userId="S::jc698@kent.ac.uk::d40ed79b-31b9-4da1-a441-775df76cceb1" providerId="AD" clId="Web-{E8B493CB-C9AF-43E8-B2E3-A7832711080A}" dt="2021-10-22T14:34:03.323" v="311" actId="1076"/>
          <ac:spMkLst>
            <pc:docMk/>
            <pc:sldMk cId="3970174127" sldId="296"/>
            <ac:spMk id="2" creationId="{3891499C-93F7-4D45-994E-CA67736D9F41}"/>
          </ac:spMkLst>
        </pc:spChg>
        <pc:spChg chg="mod">
          <ac:chgData name="Josie Caplehorne" userId="S::jc698@kent.ac.uk::d40ed79b-31b9-4da1-a441-775df76cceb1" providerId="AD" clId="Web-{E8B493CB-C9AF-43E8-B2E3-A7832711080A}" dt="2021-10-22T15:06:28.492" v="471" actId="20577"/>
          <ac:spMkLst>
            <pc:docMk/>
            <pc:sldMk cId="3970174127" sldId="296"/>
            <ac:spMk id="3" creationId="{A1CBB148-DAFB-4676-983E-931D05367B66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4:50:57.284" v="421" actId="20577"/>
        <pc:sldMkLst>
          <pc:docMk/>
          <pc:sldMk cId="1001140826" sldId="297"/>
        </pc:sldMkLst>
        <pc:spChg chg="mod">
          <ac:chgData name="Josie Caplehorne" userId="S::jc698@kent.ac.uk::d40ed79b-31b9-4da1-a441-775df76cceb1" providerId="AD" clId="Web-{E8B493CB-C9AF-43E8-B2E3-A7832711080A}" dt="2021-10-22T14:36:01.357" v="320" actId="20577"/>
          <ac:spMkLst>
            <pc:docMk/>
            <pc:sldMk cId="1001140826" sldId="297"/>
            <ac:spMk id="2" creationId="{1A6A86D3-C709-44ED-BBED-9DD585E1E543}"/>
          </ac:spMkLst>
        </pc:spChg>
        <pc:spChg chg="mod">
          <ac:chgData name="Josie Caplehorne" userId="S::jc698@kent.ac.uk::d40ed79b-31b9-4da1-a441-775df76cceb1" providerId="AD" clId="Web-{E8B493CB-C9AF-43E8-B2E3-A7832711080A}" dt="2021-10-22T14:50:57.284" v="421" actId="20577"/>
          <ac:spMkLst>
            <pc:docMk/>
            <pc:sldMk cId="1001140826" sldId="297"/>
            <ac:spMk id="3" creationId="{4E96AD6E-B21D-49E6-A3FD-694A120CFE54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5:05:25.647" v="464" actId="20577"/>
        <pc:sldMkLst>
          <pc:docMk/>
          <pc:sldMk cId="351259308" sldId="298"/>
        </pc:sldMkLst>
        <pc:spChg chg="mod">
          <ac:chgData name="Josie Caplehorne" userId="S::jc698@kent.ac.uk::d40ed79b-31b9-4da1-a441-775df76cceb1" providerId="AD" clId="Web-{E8B493CB-C9AF-43E8-B2E3-A7832711080A}" dt="2021-10-22T14:57:31.636" v="428" actId="20577"/>
          <ac:spMkLst>
            <pc:docMk/>
            <pc:sldMk cId="351259308" sldId="298"/>
            <ac:spMk id="2" creationId="{6647EA03-0839-4126-AC41-5F6CA5C235CB}"/>
          </ac:spMkLst>
        </pc:spChg>
        <pc:spChg chg="mod">
          <ac:chgData name="Josie Caplehorne" userId="S::jc698@kent.ac.uk::d40ed79b-31b9-4da1-a441-775df76cceb1" providerId="AD" clId="Web-{E8B493CB-C9AF-43E8-B2E3-A7832711080A}" dt="2021-10-22T15:05:25.647" v="464" actId="20577"/>
          <ac:spMkLst>
            <pc:docMk/>
            <pc:sldMk cId="351259308" sldId="298"/>
            <ac:spMk id="3" creationId="{10991DEF-AA00-4199-BD24-18A2D377DC4A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4:59:25.701" v="438" actId="20577"/>
        <pc:sldMkLst>
          <pc:docMk/>
          <pc:sldMk cId="1318128702" sldId="299"/>
        </pc:sldMkLst>
        <pc:spChg chg="mod">
          <ac:chgData name="Josie Caplehorne" userId="S::jc698@kent.ac.uk::d40ed79b-31b9-4da1-a441-775df76cceb1" providerId="AD" clId="Web-{E8B493CB-C9AF-43E8-B2E3-A7832711080A}" dt="2021-10-22T14:59:05.185" v="436" actId="20577"/>
          <ac:spMkLst>
            <pc:docMk/>
            <pc:sldMk cId="1318128702" sldId="299"/>
            <ac:spMk id="2" creationId="{6BADDEE8-6DD9-4418-A223-6DB0D65C992B}"/>
          </ac:spMkLst>
        </pc:spChg>
        <pc:spChg chg="mod">
          <ac:chgData name="Josie Caplehorne" userId="S::jc698@kent.ac.uk::d40ed79b-31b9-4da1-a441-775df76cceb1" providerId="AD" clId="Web-{E8B493CB-C9AF-43E8-B2E3-A7832711080A}" dt="2021-10-22T14:59:25.701" v="438" actId="20577"/>
          <ac:spMkLst>
            <pc:docMk/>
            <pc:sldMk cId="1318128702" sldId="299"/>
            <ac:spMk id="3" creationId="{166E619E-FF7B-4331-9560-9FFD15743086}"/>
          </ac:spMkLst>
        </pc:spChg>
      </pc:sldChg>
      <pc:sldChg chg="modSp new">
        <pc:chgData name="Josie Caplehorne" userId="S::jc698@kent.ac.uk::d40ed79b-31b9-4da1-a441-775df76cceb1" providerId="AD" clId="Web-{E8B493CB-C9AF-43E8-B2E3-A7832711080A}" dt="2021-10-22T15:07:59.963" v="489" actId="20577"/>
        <pc:sldMkLst>
          <pc:docMk/>
          <pc:sldMk cId="3937959107" sldId="300"/>
        </pc:sldMkLst>
        <pc:spChg chg="mod">
          <ac:chgData name="Josie Caplehorne" userId="S::jc698@kent.ac.uk::d40ed79b-31b9-4da1-a441-775df76cceb1" providerId="AD" clId="Web-{E8B493CB-C9AF-43E8-B2E3-A7832711080A}" dt="2021-10-22T15:07:59.963" v="489" actId="20577"/>
          <ac:spMkLst>
            <pc:docMk/>
            <pc:sldMk cId="3937959107" sldId="300"/>
            <ac:spMk id="2" creationId="{166DC465-A5DD-4E6F-BB30-1F89902689E6}"/>
          </ac:spMkLst>
        </pc:spChg>
        <pc:spChg chg="mod">
          <ac:chgData name="Josie Caplehorne" userId="S::jc698@kent.ac.uk::d40ed79b-31b9-4da1-a441-775df76cceb1" providerId="AD" clId="Web-{E8B493CB-C9AF-43E8-B2E3-A7832711080A}" dt="2021-10-22T15:07:57.963" v="488" actId="20577"/>
          <ac:spMkLst>
            <pc:docMk/>
            <pc:sldMk cId="3937959107" sldId="300"/>
            <ac:spMk id="3" creationId="{093672B9-D70F-4233-AB01-FA9E555CD439}"/>
          </ac:spMkLst>
        </pc:spChg>
      </pc:sldChg>
    </pc:docChg>
  </pc:docChgLst>
  <pc:docChgLst>
    <pc:chgData name="Liam Green-Hughes" userId="S::leg20@kent.ac.uk::e2f7180f-962e-4cb4-b1ea-fcf4e55770dc" providerId="AD" clId="Web-{7DE07FFA-9BB4-1874-B7E1-8FCBE73167B0}"/>
    <pc:docChg chg="">
      <pc:chgData name="Liam Green-Hughes" userId="S::leg20@kent.ac.uk::e2f7180f-962e-4cb4-b1ea-fcf4e55770dc" providerId="AD" clId="Web-{7DE07FFA-9BB4-1874-B7E1-8FCBE73167B0}" dt="2021-09-02T13:56:19.087" v="2"/>
      <pc:docMkLst>
        <pc:docMk/>
      </pc:docMkLst>
      <pc:sldChg chg="addCm">
        <pc:chgData name="Liam Green-Hughes" userId="S::leg20@kent.ac.uk::e2f7180f-962e-4cb4-b1ea-fcf4e55770dc" providerId="AD" clId="Web-{7DE07FFA-9BB4-1874-B7E1-8FCBE73167B0}" dt="2021-09-02T13:56:19.087" v="2"/>
        <pc:sldMkLst>
          <pc:docMk/>
          <pc:sldMk cId="987685303" sldId="276"/>
        </pc:sldMkLst>
      </pc:sldChg>
      <pc:sldChg chg="addCm">
        <pc:chgData name="Liam Green-Hughes" userId="S::leg20@kent.ac.uk::e2f7180f-962e-4cb4-b1ea-fcf4e55770dc" providerId="AD" clId="Web-{7DE07FFA-9BB4-1874-B7E1-8FCBE73167B0}" dt="2021-09-02T13:49:07.607" v="0"/>
        <pc:sldMkLst>
          <pc:docMk/>
          <pc:sldMk cId="805925533" sldId="277"/>
        </pc:sldMkLst>
      </pc:sldChg>
      <pc:sldChg chg="addCm">
        <pc:chgData name="Liam Green-Hughes" userId="S::leg20@kent.ac.uk::e2f7180f-962e-4cb4-b1ea-fcf4e55770dc" providerId="AD" clId="Web-{7DE07FFA-9BB4-1874-B7E1-8FCBE73167B0}" dt="2021-09-02T13:51:45.205" v="1"/>
        <pc:sldMkLst>
          <pc:docMk/>
          <pc:sldMk cId="3303985136" sldId="280"/>
        </pc:sldMkLst>
      </pc:sldChg>
    </pc:docChg>
  </pc:docChgLst>
  <pc:docChgLst>
    <pc:chgData name="Josie Caplehorne" userId="S::jc698@kent.ac.uk::d40ed79b-31b9-4da1-a441-775df76cceb1" providerId="AD" clId="Web-{EB7E6531-7AFD-43A0-B31A-1155A8B8FC63}"/>
    <pc:docChg chg="addSld modSld">
      <pc:chgData name="Josie Caplehorne" userId="S::jc698@kent.ac.uk::d40ed79b-31b9-4da1-a441-775df76cceb1" providerId="AD" clId="Web-{EB7E6531-7AFD-43A0-B31A-1155A8B8FC63}" dt="2021-09-02T14:38:28.815" v="235" actId="20577"/>
      <pc:docMkLst>
        <pc:docMk/>
      </pc:docMkLst>
      <pc:sldChg chg="modSp">
        <pc:chgData name="Josie Caplehorne" userId="S::jc698@kent.ac.uk::d40ed79b-31b9-4da1-a441-775df76cceb1" providerId="AD" clId="Web-{EB7E6531-7AFD-43A0-B31A-1155A8B8FC63}" dt="2021-09-02T14:01:29.333" v="122" actId="20577"/>
        <pc:sldMkLst>
          <pc:docMk/>
          <pc:sldMk cId="987685303" sldId="276"/>
        </pc:sldMkLst>
        <pc:spChg chg="mod">
          <ac:chgData name="Josie Caplehorne" userId="S::jc698@kent.ac.uk::d40ed79b-31b9-4da1-a441-775df76cceb1" providerId="AD" clId="Web-{EB7E6531-7AFD-43A0-B31A-1155A8B8FC63}" dt="2021-09-02T14:01:29.333" v="122" actId="20577"/>
          <ac:spMkLst>
            <pc:docMk/>
            <pc:sldMk cId="987685303" sldId="276"/>
            <ac:spMk id="3" creationId="{00000000-0000-0000-0000-000000000000}"/>
          </ac:spMkLst>
        </pc:spChg>
      </pc:sldChg>
      <pc:sldChg chg="addCm">
        <pc:chgData name="Josie Caplehorne" userId="S::jc698@kent.ac.uk::d40ed79b-31b9-4da1-a441-775df76cceb1" providerId="AD" clId="Web-{EB7E6531-7AFD-43A0-B31A-1155A8B8FC63}" dt="2021-09-02T14:26:17.956" v="182"/>
        <pc:sldMkLst>
          <pc:docMk/>
          <pc:sldMk cId="805925533" sldId="277"/>
        </pc:sldMkLst>
      </pc:sldChg>
      <pc:sldChg chg="modSp">
        <pc:chgData name="Josie Caplehorne" userId="S::jc698@kent.ac.uk::d40ed79b-31b9-4da1-a441-775df76cceb1" providerId="AD" clId="Web-{EB7E6531-7AFD-43A0-B31A-1155A8B8FC63}" dt="2021-09-02T14:29:27.491" v="184" actId="20577"/>
        <pc:sldMkLst>
          <pc:docMk/>
          <pc:sldMk cId="3266442868" sldId="279"/>
        </pc:sldMkLst>
        <pc:spChg chg="mod">
          <ac:chgData name="Josie Caplehorne" userId="S::jc698@kent.ac.uk::d40ed79b-31b9-4da1-a441-775df76cceb1" providerId="AD" clId="Web-{EB7E6531-7AFD-43A0-B31A-1155A8B8FC63}" dt="2021-09-02T14:29:27.491" v="184" actId="20577"/>
          <ac:spMkLst>
            <pc:docMk/>
            <pc:sldMk cId="3266442868" sldId="279"/>
            <ac:spMk id="3" creationId="{00000000-0000-0000-0000-000000000000}"/>
          </ac:spMkLst>
        </pc:spChg>
      </pc:sldChg>
      <pc:sldChg chg="modSp">
        <pc:chgData name="Josie Caplehorne" userId="S::jc698@kent.ac.uk::d40ed79b-31b9-4da1-a441-775df76cceb1" providerId="AD" clId="Web-{EB7E6531-7AFD-43A0-B31A-1155A8B8FC63}" dt="2021-09-02T14:38:28.815" v="235" actId="20577"/>
        <pc:sldMkLst>
          <pc:docMk/>
          <pc:sldMk cId="2037121799" sldId="283"/>
        </pc:sldMkLst>
        <pc:spChg chg="mod">
          <ac:chgData name="Josie Caplehorne" userId="S::jc698@kent.ac.uk::d40ed79b-31b9-4da1-a441-775df76cceb1" providerId="AD" clId="Web-{EB7E6531-7AFD-43A0-B31A-1155A8B8FC63}" dt="2021-09-02T14:38:28.815" v="235" actId="20577"/>
          <ac:spMkLst>
            <pc:docMk/>
            <pc:sldMk cId="2037121799" sldId="283"/>
            <ac:spMk id="3" creationId="{00000000-0000-0000-0000-000000000000}"/>
          </ac:spMkLst>
        </pc:spChg>
      </pc:sldChg>
      <pc:sldChg chg="modSp new">
        <pc:chgData name="Josie Caplehorne" userId="S::jc698@kent.ac.uk::d40ed79b-31b9-4da1-a441-775df76cceb1" providerId="AD" clId="Web-{EB7E6531-7AFD-43A0-B31A-1155A8B8FC63}" dt="2021-09-02T13:53:53.136" v="58" actId="20577"/>
        <pc:sldMkLst>
          <pc:docMk/>
          <pc:sldMk cId="3830552722" sldId="285"/>
        </pc:sldMkLst>
        <pc:spChg chg="mod">
          <ac:chgData name="Josie Caplehorne" userId="S::jc698@kent.ac.uk::d40ed79b-31b9-4da1-a441-775df76cceb1" providerId="AD" clId="Web-{EB7E6531-7AFD-43A0-B31A-1155A8B8FC63}" dt="2021-09-02T13:52:30.259" v="26" actId="1076"/>
          <ac:spMkLst>
            <pc:docMk/>
            <pc:sldMk cId="3830552722" sldId="285"/>
            <ac:spMk id="2" creationId="{1C295FE3-F5AA-49A9-8B36-B871EE2308B5}"/>
          </ac:spMkLst>
        </pc:spChg>
        <pc:spChg chg="mod">
          <ac:chgData name="Josie Caplehorne" userId="S::jc698@kent.ac.uk::d40ed79b-31b9-4da1-a441-775df76cceb1" providerId="AD" clId="Web-{EB7E6531-7AFD-43A0-B31A-1155A8B8FC63}" dt="2021-09-02T13:53:53.136" v="58" actId="20577"/>
          <ac:spMkLst>
            <pc:docMk/>
            <pc:sldMk cId="3830552722" sldId="285"/>
            <ac:spMk id="3" creationId="{9E6B8CF0-AF9D-4048-8EA4-298689098B4D}"/>
          </ac:spMkLst>
        </pc:spChg>
      </pc:sldChg>
      <pc:sldChg chg="modSp new addCm">
        <pc:chgData name="Josie Caplehorne" userId="S::jc698@kent.ac.uk::d40ed79b-31b9-4da1-a441-775df76cceb1" providerId="AD" clId="Web-{EB7E6531-7AFD-43A0-B31A-1155A8B8FC63}" dt="2021-09-02T14:06:10.619" v="180" actId="20577"/>
        <pc:sldMkLst>
          <pc:docMk/>
          <pc:sldMk cId="1278332512" sldId="286"/>
        </pc:sldMkLst>
        <pc:spChg chg="mod">
          <ac:chgData name="Josie Caplehorne" userId="S::jc698@kent.ac.uk::d40ed79b-31b9-4da1-a441-775df76cceb1" providerId="AD" clId="Web-{EB7E6531-7AFD-43A0-B31A-1155A8B8FC63}" dt="2021-09-02T13:56:16.951" v="98" actId="1076"/>
          <ac:spMkLst>
            <pc:docMk/>
            <pc:sldMk cId="1278332512" sldId="286"/>
            <ac:spMk id="2" creationId="{7B7B913E-B5DB-4D09-8570-EA8DE86542A8}"/>
          </ac:spMkLst>
        </pc:spChg>
        <pc:spChg chg="mod">
          <ac:chgData name="Josie Caplehorne" userId="S::jc698@kent.ac.uk::d40ed79b-31b9-4da1-a441-775df76cceb1" providerId="AD" clId="Web-{EB7E6531-7AFD-43A0-B31A-1155A8B8FC63}" dt="2021-09-02T14:06:10.619" v="180" actId="20577"/>
          <ac:spMkLst>
            <pc:docMk/>
            <pc:sldMk cId="1278332512" sldId="286"/>
            <ac:spMk id="3" creationId="{030547D9-4CBB-4356-AF7C-AEE0179D2401}"/>
          </ac:spMkLst>
        </pc:spChg>
      </pc:sldChg>
      <pc:sldChg chg="modSp new">
        <pc:chgData name="Josie Caplehorne" userId="S::jc698@kent.ac.uk::d40ed79b-31b9-4da1-a441-775df76cceb1" providerId="AD" clId="Web-{EB7E6531-7AFD-43A0-B31A-1155A8B8FC63}" dt="2021-09-02T14:29:53.195" v="196" actId="20577"/>
        <pc:sldMkLst>
          <pc:docMk/>
          <pc:sldMk cId="3353426256" sldId="287"/>
        </pc:sldMkLst>
        <pc:spChg chg="mod">
          <ac:chgData name="Josie Caplehorne" userId="S::jc698@kent.ac.uk::d40ed79b-31b9-4da1-a441-775df76cceb1" providerId="AD" clId="Web-{EB7E6531-7AFD-43A0-B31A-1155A8B8FC63}" dt="2021-09-02T14:29:53.195" v="196" actId="20577"/>
          <ac:spMkLst>
            <pc:docMk/>
            <pc:sldMk cId="3353426256" sldId="287"/>
            <ac:spMk id="2" creationId="{5DEA298B-7D35-4325-9BEF-7AF8A525905E}"/>
          </ac:spMkLst>
        </pc:spChg>
      </pc:sldChg>
      <pc:sldChg chg="modSp new">
        <pc:chgData name="Josie Caplehorne" userId="S::jc698@kent.ac.uk::d40ed79b-31b9-4da1-a441-775df76cceb1" providerId="AD" clId="Web-{EB7E6531-7AFD-43A0-B31A-1155A8B8FC63}" dt="2021-09-02T14:30:10.305" v="208" actId="20577"/>
        <pc:sldMkLst>
          <pc:docMk/>
          <pc:sldMk cId="1421737816" sldId="288"/>
        </pc:sldMkLst>
        <pc:spChg chg="mod">
          <ac:chgData name="Josie Caplehorne" userId="S::jc698@kent.ac.uk::d40ed79b-31b9-4da1-a441-775df76cceb1" providerId="AD" clId="Web-{EB7E6531-7AFD-43A0-B31A-1155A8B8FC63}" dt="2021-09-02T14:30:10.305" v="208" actId="20577"/>
          <ac:spMkLst>
            <pc:docMk/>
            <pc:sldMk cId="1421737816" sldId="288"/>
            <ac:spMk id="2" creationId="{84849819-F8DA-4215-AA79-DC91EEE2DAB0}"/>
          </ac:spMkLst>
        </pc:spChg>
      </pc:sldChg>
      <pc:sldChg chg="modSp new">
        <pc:chgData name="Josie Caplehorne" userId="S::jc698@kent.ac.uk::d40ed79b-31b9-4da1-a441-775df76cceb1" providerId="AD" clId="Web-{EB7E6531-7AFD-43A0-B31A-1155A8B8FC63}" dt="2021-09-02T14:30:56.493" v="232" actId="20577"/>
        <pc:sldMkLst>
          <pc:docMk/>
          <pc:sldMk cId="2614595653" sldId="289"/>
        </pc:sldMkLst>
        <pc:spChg chg="mod">
          <ac:chgData name="Josie Caplehorne" userId="S::jc698@kent.ac.uk::d40ed79b-31b9-4da1-a441-775df76cceb1" providerId="AD" clId="Web-{EB7E6531-7AFD-43A0-B31A-1155A8B8FC63}" dt="2021-09-02T14:30:56.493" v="232" actId="20577"/>
          <ac:spMkLst>
            <pc:docMk/>
            <pc:sldMk cId="2614595653" sldId="289"/>
            <ac:spMk id="2" creationId="{54B4C291-D951-461A-A420-FE64A807C8AF}"/>
          </ac:spMkLst>
        </pc:spChg>
      </pc:sldChg>
    </pc:docChg>
  </pc:docChgLst>
  <pc:docChgLst>
    <pc:chgData name="Josie Caplehorne" userId="S::jc698@kent.ac.uk::d40ed79b-31b9-4da1-a441-775df76cceb1" providerId="AD" clId="Web-{2FD8C124-A8A0-4D57-B702-514F7965BC68}"/>
    <pc:docChg chg="addSld delSld modSld addMainMaster delMainMaster modMainMaster">
      <pc:chgData name="Josie Caplehorne" userId="S::jc698@kent.ac.uk::d40ed79b-31b9-4da1-a441-775df76cceb1" providerId="AD" clId="Web-{2FD8C124-A8A0-4D57-B702-514F7965BC68}" dt="2021-08-23T10:27:07.060" v="246" actId="20577"/>
      <pc:docMkLst>
        <pc:docMk/>
      </pc:docMkLst>
      <pc:sldChg chg="addSp delSp modSp del mod setBg modClrScheme addAnim delAnim delDesignElem chgLayout">
        <pc:chgData name="Josie Caplehorne" userId="S::jc698@kent.ac.uk::d40ed79b-31b9-4da1-a441-775df76cceb1" providerId="AD" clId="Web-{2FD8C124-A8A0-4D57-B702-514F7965BC68}" dt="2021-08-23T10:25:53.871" v="235"/>
        <pc:sldMkLst>
          <pc:docMk/>
          <pc:sldMk cId="109857222" sldId="256"/>
        </pc:sldMkLst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09857222" sldId="256"/>
            <ac:spMk id="3" creationId="{00000000-0000-0000-0000-000000000000}"/>
          </ac:spMkLst>
        </pc:spChg>
        <pc:spChg chg="add 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09857222" sldId="256"/>
            <ac:spMk id="4" creationId="{96031637-92B0-4FC4-9A00-8FA0D04F4C97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36.758" v="205"/>
          <ac:spMkLst>
            <pc:docMk/>
            <pc:sldMk cId="109857222" sldId="256"/>
            <ac:spMk id="6" creationId="{4E1BEB12-92AF-4445-98AD-4C7756E7C93B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36.758" v="205"/>
          <ac:spMkLst>
            <pc:docMk/>
            <pc:sldMk cId="109857222" sldId="256"/>
            <ac:spMk id="7" creationId="{D0522C2C-7B5C-48A7-A969-03941E5D2E76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36.758" v="205"/>
          <ac:spMkLst>
            <pc:docMk/>
            <pc:sldMk cId="109857222" sldId="256"/>
            <ac:spMk id="8" creationId="{9C682A1A-5B2D-4111-BBD6-620165633E5B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17.945" v="203"/>
          <ac:spMkLst>
            <pc:docMk/>
            <pc:sldMk cId="109857222" sldId="256"/>
            <ac:spMk id="9" creationId="{6F5A5072-7B47-4D32-B52A-4EBBF590B8A5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36.758" v="205"/>
          <ac:spMkLst>
            <pc:docMk/>
            <pc:sldMk cId="109857222" sldId="256"/>
            <ac:spMk id="10" creationId="{D6EE29F2-D77F-4BD0-A20B-334D316A1C9D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17.945" v="203"/>
          <ac:spMkLst>
            <pc:docMk/>
            <pc:sldMk cId="109857222" sldId="256"/>
            <ac:spMk id="11" creationId="{9715DAF0-AE1B-46C9-8A6B-DB2AA05AB91D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36.758" v="205"/>
          <ac:spMkLst>
            <pc:docMk/>
            <pc:sldMk cId="109857222" sldId="256"/>
            <ac:spMk id="12" creationId="{22D09ED2-868F-42C6-866E-F92E0CEF314F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17.945" v="203"/>
          <ac:spMkLst>
            <pc:docMk/>
            <pc:sldMk cId="109857222" sldId="256"/>
            <ac:spMk id="13" creationId="{6016219D-510E-4184-9090-6D5578A87BD1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54.398" v="207"/>
          <ac:spMkLst>
            <pc:docMk/>
            <pc:sldMk cId="109857222" sldId="256"/>
            <ac:spMk id="14" creationId="{EB270761-CC40-4F3F-A916-7E3BC3989348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17.945" v="203"/>
          <ac:spMkLst>
            <pc:docMk/>
            <pc:sldMk cId="109857222" sldId="256"/>
            <ac:spMk id="15" creationId="{AFF4A713-7B75-4B21-90D7-5AB19547C728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54.398" v="207"/>
          <ac:spMkLst>
            <pc:docMk/>
            <pc:sldMk cId="109857222" sldId="256"/>
            <ac:spMk id="16" creationId="{2820855C-9FA4-417A-BE67-63C022F81980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17.945" v="203"/>
          <ac:spMkLst>
            <pc:docMk/>
            <pc:sldMk cId="109857222" sldId="256"/>
            <ac:spMk id="17" creationId="{DC631C0B-6DA6-4E57-8231-CE32B3434A7E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54.398" v="207"/>
          <ac:spMkLst>
            <pc:docMk/>
            <pc:sldMk cId="109857222" sldId="256"/>
            <ac:spMk id="18" creationId="{D7E6A49B-1B06-403E-8CC5-ACB38A6BDEEB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1:17.945" v="203"/>
          <ac:spMkLst>
            <pc:docMk/>
            <pc:sldMk cId="109857222" sldId="256"/>
            <ac:spMk id="19" creationId="{C29501E6-A978-4A61-9689-9085AF97A53A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09.258" v="213"/>
          <ac:spMkLst>
            <pc:docMk/>
            <pc:sldMk cId="109857222" sldId="256"/>
            <ac:spMk id="20" creationId="{1A3C89F8-0D2F-47FF-B903-151248265F47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09.258" v="213"/>
          <ac:spMkLst>
            <pc:docMk/>
            <pc:sldMk cId="109857222" sldId="256"/>
            <ac:spMk id="21" creationId="{3FBAD350-5664-4811-A208-657FB882D350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09.258" v="213"/>
          <ac:spMkLst>
            <pc:docMk/>
            <pc:sldMk cId="109857222" sldId="256"/>
            <ac:spMk id="22" creationId="{C5CB530E-515E-412C-9DF1-5F8FFBD6F383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09.258" v="213"/>
          <ac:spMkLst>
            <pc:docMk/>
            <pc:sldMk cId="109857222" sldId="256"/>
            <ac:spMk id="23" creationId="{C39ADB8F-D187-49D7-BDCF-C1B6DC727068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09.258" v="213"/>
          <ac:spMkLst>
            <pc:docMk/>
            <pc:sldMk cId="109857222" sldId="256"/>
            <ac:spMk id="24" creationId="{712D4376-A578-4FF1-94FC-245E7A6A489F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09.258" v="213"/>
          <ac:spMkLst>
            <pc:docMk/>
            <pc:sldMk cId="109857222" sldId="256"/>
            <ac:spMk id="25" creationId="{AEA7509D-F04F-40CB-A0B3-EEF16499CC9F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09.258" v="213"/>
          <ac:spMkLst>
            <pc:docMk/>
            <pc:sldMk cId="109857222" sldId="256"/>
            <ac:spMk id="27" creationId="{508BEF50-7B1E-49A4-BC19-5F4F1D755E64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21.243" v="215"/>
          <ac:spMkLst>
            <pc:docMk/>
            <pc:sldMk cId="109857222" sldId="256"/>
            <ac:spMk id="28" creationId="{9C602DC3-9AE9-41A8-A15E-4A92F171B309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21.243" v="215"/>
          <ac:spMkLst>
            <pc:docMk/>
            <pc:sldMk cId="109857222" sldId="256"/>
            <ac:spMk id="29" creationId="{1FD8995B-B799-4347-9329-AB4302D71F83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21.243" v="215"/>
          <ac:spMkLst>
            <pc:docMk/>
            <pc:sldMk cId="109857222" sldId="256"/>
            <ac:spMk id="30" creationId="{06B9930B-1C7C-4FD2-8FC6-263F72BA8142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29.790" v="221"/>
          <ac:spMkLst>
            <pc:docMk/>
            <pc:sldMk cId="109857222" sldId="256"/>
            <ac:spMk id="31" creationId="{43A31D32-8FDC-4460-8FFC-3D1953DFF9C0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29.790" v="221"/>
          <ac:spMkLst>
            <pc:docMk/>
            <pc:sldMk cId="109857222" sldId="256"/>
            <ac:spMk id="32" creationId="{EC26D936-3250-40F6-B653-0A50594E5C6A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29.790" v="221"/>
          <ac:spMkLst>
            <pc:docMk/>
            <pc:sldMk cId="109857222" sldId="256"/>
            <ac:spMk id="33" creationId="{BF7E1D97-432A-47D5-AE33-17BB811BB73F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42.727" v="223"/>
          <ac:spMkLst>
            <pc:docMk/>
            <pc:sldMk cId="109857222" sldId="256"/>
            <ac:spMk id="34" creationId="{C7D023E4-8DE1-436E-9847-ED6A4B4B04FD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2:42.727" v="223"/>
          <ac:spMkLst>
            <pc:docMk/>
            <pc:sldMk cId="109857222" sldId="256"/>
            <ac:spMk id="35" creationId="{63C1F321-BB96-4700-B3CE-1A6156067F44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3:18.041" v="225"/>
          <ac:spMkLst>
            <pc:docMk/>
            <pc:sldMk cId="109857222" sldId="256"/>
            <ac:spMk id="37" creationId="{0E30439A-8A5B-46EC-8283-9B6B031D40D0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3:18.041" v="225"/>
          <ac:spMkLst>
            <pc:docMk/>
            <pc:sldMk cId="109857222" sldId="256"/>
            <ac:spMk id="38" creationId="{5CEAD642-85CF-4750-8432-7C80C901F001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3:18.041" v="225"/>
          <ac:spMkLst>
            <pc:docMk/>
            <pc:sldMk cId="109857222" sldId="256"/>
            <ac:spMk id="40" creationId="{FA33EEAE-15D5-4119-8C1E-89D943F911EF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3:18.041" v="225"/>
          <ac:spMkLst>
            <pc:docMk/>
            <pc:sldMk cId="109857222" sldId="256"/>
            <ac:spMk id="41" creationId="{730D8B3B-9B80-4025-B934-26DC7D7CD231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3:18.041" v="225"/>
          <ac:spMkLst>
            <pc:docMk/>
            <pc:sldMk cId="109857222" sldId="256"/>
            <ac:spMk id="42" creationId="{B5A1B09C-1565-46F8-B70F-621C5EB48A09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3:18.041" v="225"/>
          <ac:spMkLst>
            <pc:docMk/>
            <pc:sldMk cId="109857222" sldId="256"/>
            <ac:spMk id="43" creationId="{8C516CC8-80AC-446C-A56E-9F54B7210402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3:18.041" v="225"/>
          <ac:spMkLst>
            <pc:docMk/>
            <pc:sldMk cId="109857222" sldId="256"/>
            <ac:spMk id="44" creationId="{53947E58-F088-49F1-A3D1-DEA690192E84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09857222" sldId="256"/>
            <ac:spMk id="45" creationId="{C1DD1A8A-57D5-4A81-AD04-532B043C5611}"/>
          </ac:spMkLst>
        </pc:spChg>
        <pc:spChg chg="add del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09857222" sldId="256"/>
            <ac:spMk id="47" creationId="{007891EC-4501-44ED-A8C8-B11B6DB767AB}"/>
          </ac:spMkLst>
        </pc:spChg>
        <pc:grpChg chg="add del">
          <ac:chgData name="Josie Caplehorne" userId="S::jc698@kent.ac.uk::d40ed79b-31b9-4da1-a441-775df76cceb1" providerId="AD" clId="Web-{2FD8C124-A8A0-4D57-B702-514F7965BC68}" dt="2021-08-23T10:22:42.727" v="223"/>
          <ac:grpSpMkLst>
            <pc:docMk/>
            <pc:sldMk cId="109857222" sldId="256"/>
            <ac:grpSpMk id="36" creationId="{3FA1AD64-F15F-417D-956C-B2C211FC905E}"/>
          </ac:grpSpMkLst>
        </pc:grpChg>
        <pc:grpChg chg="add del">
          <ac:chgData name="Josie Caplehorne" userId="S::jc698@kent.ac.uk::d40ed79b-31b9-4da1-a441-775df76cceb1" providerId="AD" clId="Web-{2FD8C124-A8A0-4D57-B702-514F7965BC68}" dt="2021-08-23T10:22:42.727" v="223"/>
          <ac:grpSpMkLst>
            <pc:docMk/>
            <pc:sldMk cId="109857222" sldId="256"/>
            <ac:grpSpMk id="39" creationId="{43F5E015-E085-4624-B431-B42414448684}"/>
          </ac:grpSpMkLst>
        </pc:grpChg>
        <pc:picChg chg="add">
          <ac:chgData name="Josie Caplehorne" userId="S::jc698@kent.ac.uk::d40ed79b-31b9-4da1-a441-775df76cceb1" providerId="AD" clId="Web-{2FD8C124-A8A0-4D57-B702-514F7965BC68}" dt="2021-08-23T10:23:18.759" v="226"/>
          <ac:picMkLst>
            <pc:docMk/>
            <pc:sldMk cId="109857222" sldId="256"/>
            <ac:picMk id="46" creationId="{25B64FAF-B2EA-4C05-B818-7EE4E6058CB9}"/>
          </ac:picMkLst>
        </pc:picChg>
        <pc:cxnChg chg="add del">
          <ac:chgData name="Josie Caplehorne" userId="S::jc698@kent.ac.uk::d40ed79b-31b9-4da1-a441-775df76cceb1" providerId="AD" clId="Web-{2FD8C124-A8A0-4D57-B702-514F7965BC68}" dt="2021-08-23T10:22:09.258" v="213"/>
          <ac:cxnSpMkLst>
            <pc:docMk/>
            <pc:sldMk cId="109857222" sldId="256"/>
            <ac:cxnSpMk id="26" creationId="{56020367-4FD5-4596-8E10-C5F095CD8DBF}"/>
          </ac:cxnSpMkLst>
        </pc:cxnChg>
      </pc:sldChg>
      <pc:sldChg chg="modSp new mod modClrScheme chgLayout">
        <pc:chgData name="Josie Caplehorne" userId="S::jc698@kent.ac.uk::d40ed79b-31b9-4da1-a441-775df76cceb1" providerId="AD" clId="Web-{2FD8C124-A8A0-4D57-B702-514F7965BC68}" dt="2021-08-23T10:24:03.604" v="227"/>
        <pc:sldMkLst>
          <pc:docMk/>
          <pc:sldMk cId="36313746" sldId="257"/>
        </pc:sldMkLst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36313746" sldId="257"/>
            <ac:spMk id="2" creationId="{16E1F1A4-E9E6-456A-9A3B-941EB644EDD5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36313746" sldId="257"/>
            <ac:spMk id="3" creationId="{E1190908-C52F-4173-8957-A6E556C803B6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36313746" sldId="257"/>
            <ac:spMk id="4" creationId="{451F4ADE-2A02-49AC-9273-FC79938CE3F4}"/>
          </ac:spMkLst>
        </pc:spChg>
      </pc:sldChg>
      <pc:sldChg chg="new del">
        <pc:chgData name="Josie Caplehorne" userId="S::jc698@kent.ac.uk::d40ed79b-31b9-4da1-a441-775df76cceb1" providerId="AD" clId="Web-{2FD8C124-A8A0-4D57-B702-514F7965BC68}" dt="2021-08-23T10:15:42.423" v="157"/>
        <pc:sldMkLst>
          <pc:docMk/>
          <pc:sldMk cId="436569009" sldId="257"/>
        </pc:sldMkLst>
      </pc:sldChg>
      <pc:sldChg chg="modSp new mod modClrScheme chgLayout">
        <pc:chgData name="Josie Caplehorne" userId="S::jc698@kent.ac.uk::d40ed79b-31b9-4da1-a441-775df76cceb1" providerId="AD" clId="Web-{2FD8C124-A8A0-4D57-B702-514F7965BC68}" dt="2021-08-23T10:24:03.604" v="227"/>
        <pc:sldMkLst>
          <pc:docMk/>
          <pc:sldMk cId="1595950450" sldId="258"/>
        </pc:sldMkLst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595950450" sldId="258"/>
            <ac:spMk id="2" creationId="{9FDD12E7-32DE-4AD0-A3E8-2E74895DB308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595950450" sldId="258"/>
            <ac:spMk id="3" creationId="{9E38660E-614D-4DE1-A3C6-049EB11BCE96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1595950450" sldId="258"/>
            <ac:spMk id="4" creationId="{74E9070B-BA3D-43DD-A5AB-004131A680E3}"/>
          </ac:spMkLst>
        </pc:spChg>
      </pc:sldChg>
      <pc:sldChg chg="modSp new mod modClrScheme chgLayout">
        <pc:chgData name="Josie Caplehorne" userId="S::jc698@kent.ac.uk::d40ed79b-31b9-4da1-a441-775df76cceb1" providerId="AD" clId="Web-{2FD8C124-A8A0-4D57-B702-514F7965BC68}" dt="2021-08-23T10:24:03.604" v="227"/>
        <pc:sldMkLst>
          <pc:docMk/>
          <pc:sldMk cId="3375935694" sldId="259"/>
        </pc:sldMkLst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3375935694" sldId="259"/>
            <ac:spMk id="2" creationId="{28C4B48F-93BC-45BE-9F5A-32E510B155FF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3375935694" sldId="259"/>
            <ac:spMk id="3" creationId="{2EC032FF-8E6D-405C-A509-563BC086642C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3375935694" sldId="259"/>
            <ac:spMk id="4" creationId="{361C2DE9-DD41-4313-899A-3B7FB6B9A687}"/>
          </ac:spMkLst>
        </pc:spChg>
      </pc:sldChg>
      <pc:sldChg chg="delSp modSp new mod modClrScheme chgLayout">
        <pc:chgData name="Josie Caplehorne" userId="S::jc698@kent.ac.uk::d40ed79b-31b9-4da1-a441-775df76cceb1" providerId="AD" clId="Web-{2FD8C124-A8A0-4D57-B702-514F7965BC68}" dt="2021-08-23T10:27:07.060" v="246" actId="20577"/>
        <pc:sldMkLst>
          <pc:docMk/>
          <pc:sldMk cId="87733832" sldId="260"/>
        </pc:sldMkLst>
        <pc:spChg chg="mod ord">
          <ac:chgData name="Josie Caplehorne" userId="S::jc698@kent.ac.uk::d40ed79b-31b9-4da1-a441-775df76cceb1" providerId="AD" clId="Web-{2FD8C124-A8A0-4D57-B702-514F7965BC68}" dt="2021-08-23T10:24:03.604" v="227"/>
          <ac:spMkLst>
            <pc:docMk/>
            <pc:sldMk cId="87733832" sldId="260"/>
            <ac:spMk id="2" creationId="{595BDDA7-FCC6-46EE-8075-9D66660E8641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7:07.060" v="246" actId="20577"/>
          <ac:spMkLst>
            <pc:docMk/>
            <pc:sldMk cId="87733832" sldId="260"/>
            <ac:spMk id="3" creationId="{E8A4346B-6D61-40C0-AAF0-1C9D31EBF0B0}"/>
          </ac:spMkLst>
        </pc:spChg>
        <pc:spChg chg="del mod ord">
          <ac:chgData name="Josie Caplehorne" userId="S::jc698@kent.ac.uk::d40ed79b-31b9-4da1-a441-775df76cceb1" providerId="AD" clId="Web-{2FD8C124-A8A0-4D57-B702-514F7965BC68}" dt="2021-08-23T10:26:40.763" v="240"/>
          <ac:spMkLst>
            <pc:docMk/>
            <pc:sldMk cId="87733832" sldId="260"/>
            <ac:spMk id="4" creationId="{A68DF896-5358-4AA9-97D9-4572F7FB14BB}"/>
          </ac:spMkLst>
        </pc:spChg>
      </pc:sldChg>
      <pc:sldChg chg="modSp new mod modClrScheme chgLayout">
        <pc:chgData name="Josie Caplehorne" userId="S::jc698@kent.ac.uk::d40ed79b-31b9-4da1-a441-775df76cceb1" providerId="AD" clId="Web-{2FD8C124-A8A0-4D57-B702-514F7965BC68}" dt="2021-08-23T10:25:47.278" v="234" actId="20577"/>
        <pc:sldMkLst>
          <pc:docMk/>
          <pc:sldMk cId="1474051490" sldId="261"/>
        </pc:sldMkLst>
        <pc:spChg chg="mod ord">
          <ac:chgData name="Josie Caplehorne" userId="S::jc698@kent.ac.uk::d40ed79b-31b9-4da1-a441-775df76cceb1" providerId="AD" clId="Web-{2FD8C124-A8A0-4D57-B702-514F7965BC68}" dt="2021-08-23T10:25:21.012" v="232" actId="20577"/>
          <ac:spMkLst>
            <pc:docMk/>
            <pc:sldMk cId="1474051490" sldId="261"/>
            <ac:spMk id="2" creationId="{D0C540F2-DEF1-446D-A521-5420562D5E64}"/>
          </ac:spMkLst>
        </pc:spChg>
        <pc:spChg chg="mod ord">
          <ac:chgData name="Josie Caplehorne" userId="S::jc698@kent.ac.uk::d40ed79b-31b9-4da1-a441-775df76cceb1" providerId="AD" clId="Web-{2FD8C124-A8A0-4D57-B702-514F7965BC68}" dt="2021-08-23T10:25:47.278" v="234" actId="20577"/>
          <ac:spMkLst>
            <pc:docMk/>
            <pc:sldMk cId="1474051490" sldId="261"/>
            <ac:spMk id="3" creationId="{A994FBE6-5622-4BF2-91E5-6EFB5E18C990}"/>
          </ac:spMkLst>
        </pc:spChg>
      </pc:sldChg>
      <pc:sldMasterChg chg="modSp del mod delSldLayout modSldLayout">
        <pc:chgData name="Josie Caplehorne" userId="S::jc698@kent.ac.uk::d40ed79b-31b9-4da1-a441-775df76cceb1" providerId="AD" clId="Web-{2FD8C124-A8A0-4D57-B702-514F7965BC68}" dt="2021-08-23T10:24:03.604" v="227"/>
        <pc:sldMasterMkLst>
          <pc:docMk/>
          <pc:sldMasterMk cId="2460954070" sldId="2147483660"/>
        </pc:sldMasterMkLst>
        <pc:spChg chg="mod">
          <ac:chgData name="Josie Caplehorne" userId="S::jc698@kent.ac.uk::d40ed79b-31b9-4da1-a441-775df76cceb1" providerId="AD" clId="Web-{2FD8C124-A8A0-4D57-B702-514F7965BC68}" dt="2021-08-23T10:12:35.154" v="141"/>
          <ac:spMkLst>
            <pc:docMk/>
            <pc:sldMasterMk cId="2460954070" sldId="2147483660"/>
            <ac:spMk id="5" creationId="{00000000-0000-0000-0000-000000000000}"/>
          </ac:spMkLst>
        </pc:sp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2385387890" sldId="2147483661"/>
              <ac:spMk id="5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949138452" sldId="2147483662"/>
              <ac:spMk id="5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2591524520" sldId="2147483663"/>
              <ac:spMk id="5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1203092039" sldId="2147483664"/>
              <ac:spMk id="6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3733172339" sldId="2147483665"/>
              <ac:spMk id="8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3210312558" sldId="2147483666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3210312558" sldId="2147483666"/>
              <ac:spMk id="4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3146388984" sldId="2147483667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3146388984" sldId="2147483667"/>
              <ac:spMk id="3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3171841454" sldId="2147483668"/>
              <ac:spMk id="6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1718958274" sldId="2147483669"/>
              <ac:spMk id="6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2202905451" sldId="2147483670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2202905451" sldId="2147483670"/>
              <ac:spMk id="5" creationId="{00000000-0000-0000-0000-000000000000}"/>
            </ac:spMkLst>
          </pc:spChg>
        </pc:sldLayoutChg>
        <pc:sldLayoutChg chg="modSp del mo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osie Caplehorne" userId="S::jc698@kent.ac.uk::d40ed79b-31b9-4da1-a441-775df76cceb1" providerId="AD" clId="Web-{2FD8C124-A8A0-4D57-B702-514F7965BC68}" dt="2021-08-23T10:12:35.154" v="141"/>
            <ac:spMkLst>
              <pc:docMk/>
              <pc:sldMasterMk cId="2460954070" sldId="2147483660"/>
              <pc:sldLayoutMk cId="3479445657" sldId="2147483671"/>
              <ac:spMk id="5" creationId="{00000000-0000-0000-0000-000000000000}"/>
            </ac:spMkLst>
          </pc:spChg>
        </pc:sldLayoutChg>
      </pc:sldMasterChg>
      <pc:sldMasterChg chg="add addSldLayout modSldLayout">
        <pc:chgData name="Josie Caplehorne" userId="S::jc698@kent.ac.uk::d40ed79b-31b9-4da1-a441-775df76cceb1" providerId="AD" clId="Web-{2FD8C124-A8A0-4D57-B702-514F7965BC68}" dt="2021-08-23T10:24:03.604" v="227"/>
        <pc:sldMasterMkLst>
          <pc:docMk/>
          <pc:sldMasterMk cId="1246758411" sldId="2147483672"/>
        </pc:sldMasterMkLst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2565080023" sldId="2147483673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974927640" sldId="2147483674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1109846088" sldId="2147483675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4192415504" sldId="2147483676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3786853882" sldId="2147483677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1695811304" sldId="2147483678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2698657890" sldId="2147483679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246056080" sldId="2147483680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140703482" sldId="2147483681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2075015322" sldId="2147483682"/>
          </pc:sldLayoutMkLst>
        </pc:sldLayoutChg>
        <pc:sldLayoutChg chg="add mod replId">
          <pc:chgData name="Josie Caplehorne" userId="S::jc698@kent.ac.uk::d40ed79b-31b9-4da1-a441-775df76cceb1" providerId="AD" clId="Web-{2FD8C124-A8A0-4D57-B702-514F7965BC68}" dt="2021-08-23T10:24:03.604" v="227"/>
          <pc:sldLayoutMkLst>
            <pc:docMk/>
            <pc:sldMasterMk cId="1246758411" sldId="2147483672"/>
            <pc:sldLayoutMk cId="413114583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0E4B-94E8-4D62-8C9C-DC0A79DB9F6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7ECB6-99E3-4E6D-A0F5-58BFE8B0E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9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two systems internal, one external.</a:t>
            </a:r>
          </a:p>
          <a:p>
            <a:r>
              <a:rPr lang="en-US" dirty="0" smtClean="0"/>
              <a:t>Amount of time these have been around. Options for generating PDFs. Not new! Built in barriers.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ECB6-99E3-4E6D-A0F5-58BFE8B0EA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9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ECB6-99E3-4E6D-A0F5-58BFE8B0EA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7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Calibri"/>
              </a:rPr>
              <a:t>(expensive software requirements, etc.)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ECB6-99E3-4E6D-A0F5-58BFE8B0EA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50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7ECB6-99E3-4E6D-A0F5-58BFE8B0EA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8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D02E-77AA-43ED-96C0-11451AF3CC9F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1BB4-62D8-4257-8057-B6AB7D973CE9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1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FE36-5A57-463D-90E0-49912C7AFFF2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0BF0-3F2F-47EE-AA4C-6DA9155FF1F0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2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F87A-1092-4F8C-97B7-C12BAE60437D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4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C6C2-E818-4F1A-A5D1-8C990E7559A8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14C1-ECD8-474C-BD3C-B6027EBA82CE}" type="datetime1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3F36-3380-49C1-82FE-52DB2BC3E5F9}" type="datetime1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1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F650-4FFF-4A80-A84B-A6A09547FB67}" type="datetime1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C8EA-5E36-4D37-9091-17B2C809832E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6AA5-D3A2-45D5-A58F-C01828295503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76A1-9D66-4A5F-BCFE-8DDD6BDBB742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Find us on Twitter: @JosieCaplehorne and @UniKentResSupp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5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cy.bristoluniversitypress.co.uk/lived-experiences-of-ableism-in-academia" TargetMode="External"/><Relationship Id="rId3" Type="http://schemas.openxmlformats.org/officeDocument/2006/relationships/hyperlink" Target="https://blogs.kent.ac.uk/isnews/category/library-news/research-support/accessibility-and-inclusion/" TargetMode="External"/><Relationship Id="rId7" Type="http://schemas.openxmlformats.org/officeDocument/2006/relationships/hyperlink" Target="https://www.helsinki-initiative.org/" TargetMode="External"/><Relationship Id="rId12" Type="http://schemas.openxmlformats.org/officeDocument/2006/relationships/hyperlink" Target="https://www.kent.ac.uk/guides/responsible-metrics-for-research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oomsbury.com/us/embodied-inquiry-9781350118799/" TargetMode="External"/><Relationship Id="rId11" Type="http://schemas.openxmlformats.org/officeDocument/2006/relationships/hyperlink" Target="https://kar.kent.ac.uk/83594/" TargetMode="External"/><Relationship Id="rId5" Type="http://schemas.openxmlformats.org/officeDocument/2006/relationships/hyperlink" Target="https://kar.kent.ac.uk/90704/" TargetMode="External"/><Relationship Id="rId10" Type="http://schemas.openxmlformats.org/officeDocument/2006/relationships/hyperlink" Target="https://kar.kent.ac.uk/77488/" TargetMode="External"/><Relationship Id="rId4" Type="http://schemas.openxmlformats.org/officeDocument/2006/relationships/hyperlink" Target="https://www.uclpress.co.uk/products/123203" TargetMode="External"/><Relationship Id="rId9" Type="http://schemas.openxmlformats.org/officeDocument/2006/relationships/hyperlink" Target="https://blogs.kent.ac.uk/osc/2019/07/04/one-of-the-most-welcoming-sustainable-collaborative-and-inclusive-conferenc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kar.kent.ac.uk/89891/" TargetMode="External"/><Relationship Id="rId5" Type="http://schemas.openxmlformats.org/officeDocument/2006/relationships/hyperlink" Target="https://kar.kent.ac.uk/90560/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3858137"/>
            <a:ext cx="5915025" cy="700611"/>
          </a:xfrm>
          <a:solidFill>
            <a:srgbClr val="00318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Josie Caplehorne and Liam Green-Hughes</a:t>
            </a:r>
          </a:p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630018"/>
            <a:ext cx="5915025" cy="2228120"/>
          </a:xfrm>
          <a:solidFill>
            <a:srgbClr val="003184"/>
          </a:solidFill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cs typeface="Calibri Light"/>
              </a:rPr>
              <a:t>Towards an accessible and supportive research support </a:t>
            </a:r>
            <a:r>
              <a:rPr lang="en-GB" sz="4400" dirty="0" smtClean="0">
                <a:solidFill>
                  <a:schemeClr val="bg1"/>
                </a:solidFill>
                <a:cs typeface="Calibri Light"/>
              </a:rPr>
              <a:t>culture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4981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ip of a watering can held over a new plant to water it into the soil." title="Growi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9" y="457200"/>
            <a:ext cx="4533901" cy="6400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8788" y="2400300"/>
            <a:ext cx="6551612" cy="37147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Accessibility statements based 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Accessibility </a:t>
            </a:r>
            <a:r>
              <a:rPr lang="en-US" sz="2800" dirty="0">
                <a:cs typeface="Calibri"/>
              </a:rPr>
              <a:t>request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Reactive rather than proactive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Problems with the private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Thesis accessibility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We expected challenges, but…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Not </a:t>
            </a:r>
            <a:r>
              <a:rPr lang="en-US" sz="2800" dirty="0">
                <a:cs typeface="Calibri"/>
              </a:rPr>
              <a:t>just born digital but born </a:t>
            </a:r>
            <a:r>
              <a:rPr lang="en-US" sz="2800" dirty="0" smtClean="0">
                <a:cs typeface="Calibri"/>
              </a:rPr>
              <a:t>accessible</a:t>
            </a:r>
            <a:endParaRPr lang="en-US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Events and </a:t>
            </a:r>
            <a:r>
              <a:rPr lang="en-US" sz="2800" dirty="0" smtClean="0">
                <a:cs typeface="Calibri"/>
              </a:rPr>
              <a:t>workshops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Calibri"/>
              </a:rPr>
              <a:t>Scholarly Communication Conference </a:t>
            </a:r>
            <a:endParaRPr lang="en-US" sz="2800" dirty="0">
              <a:cs typeface="Calibri"/>
            </a:endParaRP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5090F-1E6A-4FD4-9449-0D5138F8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781050"/>
            <a:ext cx="6913562" cy="13144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cs typeface="Calibri Light"/>
              </a:rPr>
              <a:t>Growing an accessible and inclusive research culture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6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ose Up Photography of Yellow Green Red and Brown Plastic Cones on White Lined Surface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6" r="10846" b="7507"/>
          <a:stretch/>
        </p:blipFill>
        <p:spPr>
          <a:xfrm>
            <a:off x="7639050" y="495300"/>
            <a:ext cx="4552950" cy="63627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BB148-DAFB-4676-983E-931D05367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374" y="1999456"/>
            <a:ext cx="6892926" cy="40965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S</a:t>
            </a: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haring </a:t>
            </a: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expertise…and </a:t>
            </a: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challenges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Conferences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Blogs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M</a:t>
            </a: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ailing lists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S</a:t>
            </a: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ocial media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Cross-institutional </a:t>
            </a: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support (internal and external)</a:t>
            </a: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Professional </a:t>
            </a:r>
            <a:r>
              <a:rPr lang="en-US" sz="2600" dirty="0">
                <a:solidFill>
                  <a:schemeClr val="tx1"/>
                </a:solidFill>
                <a:ea typeface="+mn-lt"/>
                <a:cs typeface="+mn-lt"/>
              </a:rPr>
              <a:t>networks (e.g. Publishers Association Accessibility Action </a:t>
            </a:r>
            <a:r>
              <a:rPr lang="en-US" sz="2600" dirty="0" smtClean="0">
                <a:solidFill>
                  <a:schemeClr val="tx1"/>
                </a:solidFill>
                <a:ea typeface="+mn-lt"/>
                <a:cs typeface="+mn-lt"/>
              </a:rPr>
              <a:t>Group in collaboration with the Royal National Institute for the Blind).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1499C-93F7-4D45-994E-CA67736D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4" y="762794"/>
            <a:ext cx="6254750" cy="10842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Calibri Light"/>
              </a:rPr>
              <a:t>Stronger together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855020"/>
            <a:ext cx="10515600" cy="124802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  <a:cs typeface="Calibri Light"/>
              </a:rPr>
              <a:t>Serendipitous </a:t>
            </a:r>
            <a:r>
              <a:rPr lang="en-US" sz="6600" b="1" dirty="0" smtClean="0">
                <a:solidFill>
                  <a:srgbClr val="002060"/>
                </a:solidFill>
                <a:cs typeface="Calibri Light"/>
              </a:rPr>
              <a:t>benefits</a:t>
            </a:r>
            <a:endParaRPr lang="en-GB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08" y="2248814"/>
            <a:ext cx="7253894" cy="4470038"/>
          </a:xfrm>
        </p:spPr>
        <p:txBody>
          <a:bodyPr>
            <a:normAutofit/>
          </a:bodyPr>
          <a:lstStyle/>
          <a:p>
            <a:r>
              <a:rPr lang="en-US" sz="3100" dirty="0">
                <a:cs typeface="Calibri"/>
              </a:rPr>
              <a:t>Better for everyone (temporary disabilities, other protected characteristics, social economic backgrounds, public interest in </a:t>
            </a:r>
            <a:r>
              <a:rPr lang="en-US" sz="3100" dirty="0" smtClean="0">
                <a:cs typeface="Calibri"/>
              </a:rPr>
              <a:t>research</a:t>
            </a:r>
          </a:p>
          <a:p>
            <a:r>
              <a:rPr lang="en-US" sz="3100" dirty="0" smtClean="0">
                <a:cs typeface="Calibri"/>
              </a:rPr>
              <a:t>Equality </a:t>
            </a:r>
            <a:r>
              <a:rPr lang="en-US" sz="3100" dirty="0">
                <a:cs typeface="Calibri"/>
              </a:rPr>
              <a:t>of opportunity to access and use resources produced in a clean </a:t>
            </a:r>
            <a:r>
              <a:rPr lang="en-US" sz="3100" dirty="0" smtClean="0">
                <a:cs typeface="Calibri"/>
              </a:rPr>
              <a:t>language</a:t>
            </a:r>
          </a:p>
          <a:p>
            <a:r>
              <a:rPr lang="en-US" sz="3100" dirty="0" smtClean="0">
                <a:cs typeface="Calibri"/>
              </a:rPr>
              <a:t>Improved </a:t>
            </a:r>
            <a:r>
              <a:rPr lang="en-US" sz="3100" dirty="0">
                <a:cs typeface="Calibri"/>
              </a:rPr>
              <a:t>archiving</a:t>
            </a:r>
          </a:p>
          <a:p>
            <a:r>
              <a:rPr lang="en-US" sz="3100" dirty="0">
                <a:cs typeface="Calibri"/>
              </a:rPr>
              <a:t>Improved format </a:t>
            </a:r>
            <a:r>
              <a:rPr lang="en-US" sz="3100" dirty="0" smtClean="0">
                <a:cs typeface="Calibri"/>
              </a:rPr>
              <a:t>shifting.</a:t>
            </a:r>
            <a:endParaRPr lang="en-US" sz="3100" dirty="0"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13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37" y="2107220"/>
            <a:ext cx="5370022" cy="4028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000" dirty="0" smtClean="0"/>
              <a:t>Thesis </a:t>
            </a:r>
            <a:r>
              <a:rPr lang="en-GB" sz="3000" dirty="0"/>
              <a:t>accessibility </a:t>
            </a:r>
            <a:r>
              <a:rPr lang="en-GB" sz="3000" dirty="0" smtClean="0"/>
              <a:t>project</a:t>
            </a:r>
          </a:p>
          <a:p>
            <a:r>
              <a:rPr lang="en-GB" sz="3000" dirty="0" smtClean="0">
                <a:cs typeface="Calibri"/>
              </a:rPr>
              <a:t>Repository coversheets</a:t>
            </a:r>
            <a:endParaRPr lang="en-GB" sz="3000" dirty="0">
              <a:cs typeface="Calibri"/>
            </a:endParaRPr>
          </a:p>
          <a:p>
            <a:r>
              <a:rPr lang="en-GB" sz="3000" dirty="0" smtClean="0">
                <a:cs typeface="Calibri"/>
              </a:rPr>
              <a:t>Naming conventions </a:t>
            </a:r>
            <a:r>
              <a:rPr lang="en-GB" sz="3000" dirty="0">
                <a:cs typeface="Calibri"/>
              </a:rPr>
              <a:t>in </a:t>
            </a:r>
            <a:r>
              <a:rPr lang="en-GB" sz="3000" dirty="0" smtClean="0">
                <a:cs typeface="Calibri"/>
              </a:rPr>
              <a:t>systems</a:t>
            </a:r>
          </a:p>
          <a:p>
            <a:r>
              <a:rPr lang="en-GB" sz="3000" dirty="0" smtClean="0">
                <a:cs typeface="Calibri"/>
              </a:rPr>
              <a:t>Open Journal System templates</a:t>
            </a:r>
            <a:endParaRPr lang="en-GB" sz="3000" dirty="0">
              <a:cs typeface="Calibri"/>
            </a:endParaRPr>
          </a:p>
          <a:p>
            <a:r>
              <a:rPr lang="en-GB" sz="3000" dirty="0" smtClean="0">
                <a:cs typeface="Calibri"/>
              </a:rPr>
              <a:t>Helsinki Initiative on Multilingualism in Scholarly Communication</a:t>
            </a:r>
            <a:endParaRPr lang="en-GB" sz="3000" dirty="0">
              <a:cs typeface="Calibri"/>
            </a:endParaRPr>
          </a:p>
          <a:p>
            <a:endParaRPr lang="en-GB" sz="32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7" y="847624"/>
            <a:ext cx="5370022" cy="1000877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002060"/>
                </a:solidFill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203712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2014"/>
            <a:ext cx="10515600" cy="233128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cs typeface="Calibri Light"/>
              </a:rPr>
              <a:t>It’s a long but worthwhile journey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7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EA03-0839-4126-AC41-5F6CA5C2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9" y="526567"/>
            <a:ext cx="10515600" cy="120035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cs typeface="Calibri Light"/>
              </a:rPr>
              <a:t>Further reading and resources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1DEF-AA00-4199-BD24-18A2D377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" y="1859446"/>
            <a:ext cx="11332325" cy="42778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 smtClean="0">
                <a:ea typeface="+mn-lt"/>
                <a:cs typeface="+mn-lt"/>
                <a:hlinkClick r:id="rId3"/>
              </a:rPr>
              <a:t>Accessibility </a:t>
            </a:r>
            <a:r>
              <a:rPr lang="en-US" b="1" dirty="0">
                <a:ea typeface="+mn-lt"/>
                <a:cs typeface="+mn-lt"/>
                <a:hlinkClick r:id="rId3"/>
              </a:rPr>
              <a:t>and Inclusion News Blog 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Office for Scholarly Communication Research Support </a:t>
            </a:r>
            <a:r>
              <a:rPr lang="en-US" dirty="0" smtClean="0">
                <a:ea typeface="+mn-lt"/>
                <a:cs typeface="+mn-lt"/>
              </a:rPr>
              <a:t>Team</a:t>
            </a:r>
            <a:endParaRPr lang="en-US" dirty="0"/>
          </a:p>
          <a:p>
            <a:r>
              <a:rPr lang="en-US" b="1" dirty="0" smtClean="0">
                <a:ea typeface="+mn-lt"/>
                <a:cs typeface="+mn-lt"/>
                <a:hlinkClick r:id="rId4"/>
              </a:rPr>
              <a:t>Ableism </a:t>
            </a:r>
            <a:r>
              <a:rPr lang="en-US" b="1" dirty="0">
                <a:ea typeface="+mn-lt"/>
                <a:cs typeface="+mn-lt"/>
                <a:hlinkClick r:id="rId4"/>
              </a:rPr>
              <a:t>in Academia 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Jennifer Leigh and Nicole Brown</a:t>
            </a:r>
            <a:endParaRPr lang="en-US" dirty="0">
              <a:cs typeface="Calibri" panose="020F0502020204030204"/>
            </a:endParaRPr>
          </a:p>
          <a:p>
            <a:r>
              <a:rPr lang="en-US" b="1" dirty="0">
                <a:ea typeface="+mn-lt"/>
                <a:cs typeface="+mn-lt"/>
                <a:hlinkClick r:id="rId5"/>
              </a:rPr>
              <a:t>Ableism and Exclusion: Challenging Academic Cultural Norms in Research Communication to Effect </a:t>
            </a:r>
            <a:r>
              <a:rPr lang="en-US" b="1" dirty="0" smtClean="0">
                <a:ea typeface="+mn-lt"/>
                <a:cs typeface="+mn-lt"/>
                <a:hlinkClick r:id="rId5"/>
              </a:rPr>
              <a:t>Changes </a:t>
            </a:r>
            <a:r>
              <a:rPr lang="en-US" b="1" dirty="0">
                <a:ea typeface="+mn-lt"/>
                <a:cs typeface="+mn-lt"/>
                <a:hlinkClick r:id="rId5"/>
              </a:rPr>
              <a:t>in Practice</a:t>
            </a:r>
            <a:r>
              <a:rPr lang="en-US" b="1" dirty="0">
                <a:ea typeface="+mn-lt"/>
                <a:cs typeface="+mn-lt"/>
              </a:rPr>
              <a:t> / </a:t>
            </a:r>
            <a:r>
              <a:rPr lang="en-US" dirty="0">
                <a:ea typeface="+mn-lt"/>
                <a:cs typeface="+mn-lt"/>
              </a:rPr>
              <a:t>Josie Caplehorne Jennifer Leigh</a:t>
            </a:r>
          </a:p>
          <a:p>
            <a:r>
              <a:rPr lang="en-US" b="1" dirty="0" smtClean="0">
                <a:ea typeface="+mn-lt"/>
                <a:cs typeface="+mn-lt"/>
                <a:hlinkClick r:id="rId6"/>
              </a:rPr>
              <a:t>Embodied </a:t>
            </a:r>
            <a:r>
              <a:rPr lang="en-US" b="1" dirty="0">
                <a:ea typeface="+mn-lt"/>
                <a:cs typeface="+mn-lt"/>
                <a:hlinkClick r:id="rId6"/>
              </a:rPr>
              <a:t>Inquiry: Research Methods 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Jennifer Leigh and Nicole Brown</a:t>
            </a:r>
            <a:endParaRPr lang="en-US" dirty="0"/>
          </a:p>
          <a:p>
            <a:r>
              <a:rPr lang="en-US" b="1" dirty="0" smtClean="0">
                <a:ea typeface="+mn-lt"/>
                <a:cs typeface="+mn-lt"/>
                <a:hlinkClick r:id="rId7"/>
              </a:rPr>
              <a:t>Helsinki </a:t>
            </a:r>
            <a:r>
              <a:rPr lang="en-US" b="1" dirty="0">
                <a:ea typeface="+mn-lt"/>
                <a:cs typeface="+mn-lt"/>
                <a:hlinkClick r:id="rId7"/>
              </a:rPr>
              <a:t>Initiative on Multilingualism in Scholarly Communication 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Helsinki </a:t>
            </a:r>
            <a:r>
              <a:rPr lang="en-US" dirty="0" smtClean="0">
                <a:ea typeface="+mn-lt"/>
                <a:cs typeface="+mn-lt"/>
              </a:rPr>
              <a:t>Initiative</a:t>
            </a:r>
            <a:endParaRPr lang="en-US" dirty="0"/>
          </a:p>
          <a:p>
            <a:r>
              <a:rPr lang="en-US" b="1" dirty="0" smtClean="0">
                <a:ea typeface="+mn-lt"/>
                <a:cs typeface="+mn-lt"/>
                <a:hlinkClick r:id="rId8"/>
              </a:rPr>
              <a:t>Lived </a:t>
            </a:r>
            <a:r>
              <a:rPr lang="en-US" b="1" dirty="0">
                <a:ea typeface="+mn-lt"/>
                <a:cs typeface="+mn-lt"/>
                <a:hlinkClick r:id="rId8"/>
              </a:rPr>
              <a:t>experiences of ableism in academia 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Nicole Brown </a:t>
            </a:r>
            <a:endParaRPr lang="en-US" dirty="0"/>
          </a:p>
          <a:p>
            <a:r>
              <a:rPr lang="en-US" b="1" dirty="0" smtClean="0">
                <a:ea typeface="+mn-lt"/>
                <a:cs typeface="+mn-lt"/>
                <a:hlinkClick r:id="rId9"/>
              </a:rPr>
              <a:t>“</a:t>
            </a:r>
            <a:r>
              <a:rPr lang="en-US" b="1" dirty="0">
                <a:ea typeface="+mn-lt"/>
                <a:cs typeface="+mn-lt"/>
                <a:hlinkClick r:id="rId9"/>
              </a:rPr>
              <a:t>One of the most welcoming, sustainable, collaborative and inclusive conferences….”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Office for Scholarly </a:t>
            </a:r>
            <a:r>
              <a:rPr lang="en-US" dirty="0" smtClean="0">
                <a:ea typeface="+mn-lt"/>
                <a:cs typeface="+mn-lt"/>
              </a:rPr>
              <a:t>Communication</a:t>
            </a:r>
            <a:endParaRPr lang="en-US" dirty="0"/>
          </a:p>
          <a:p>
            <a:r>
              <a:rPr lang="en-US" b="1" dirty="0" smtClean="0">
                <a:ea typeface="+mn-lt"/>
                <a:cs typeface="+mn-lt"/>
                <a:hlinkClick r:id="rId10"/>
              </a:rPr>
              <a:t>Open </a:t>
            </a:r>
            <a:r>
              <a:rPr lang="en-US" b="1" dirty="0">
                <a:ea typeface="+mn-lt"/>
                <a:cs typeface="+mn-lt"/>
                <a:hlinkClick r:id="rId10"/>
              </a:rPr>
              <a:t>Accessibility 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Ben Watson and Josie Caplehorne</a:t>
            </a:r>
            <a:endParaRPr lang="en-US" dirty="0"/>
          </a:p>
          <a:p>
            <a:r>
              <a:rPr lang="en-US" b="1" dirty="0" smtClean="0">
                <a:ea typeface="+mn-lt"/>
                <a:cs typeface="+mn-lt"/>
                <a:hlinkClick r:id="rId11"/>
              </a:rPr>
              <a:t>Open </a:t>
            </a:r>
            <a:r>
              <a:rPr lang="en-US" b="1" dirty="0">
                <a:ea typeface="+mn-lt"/>
                <a:cs typeface="+mn-lt"/>
                <a:hlinkClick r:id="rId11"/>
              </a:rPr>
              <a:t>or ajar? And how we can blow the b****y doors off!</a:t>
            </a:r>
            <a:r>
              <a:rPr lang="en-US" b="1" dirty="0">
                <a:ea typeface="+mn-lt"/>
                <a:cs typeface="+mn-lt"/>
              </a:rPr>
              <a:t> / </a:t>
            </a:r>
            <a:r>
              <a:rPr lang="en-US" dirty="0">
                <a:ea typeface="+mn-lt"/>
                <a:cs typeface="+mn-lt"/>
              </a:rPr>
              <a:t>Ben Watson and Josie </a:t>
            </a:r>
            <a:r>
              <a:rPr lang="en-US" dirty="0" err="1">
                <a:ea typeface="+mn-lt"/>
                <a:cs typeface="+mn-lt"/>
              </a:rPr>
              <a:t>Caplehorne</a:t>
            </a:r>
            <a:endParaRPr lang="en-US" dirty="0" err="1"/>
          </a:p>
          <a:p>
            <a:r>
              <a:rPr lang="en-US" b="1" dirty="0" smtClean="0">
                <a:ea typeface="+mn-lt"/>
                <a:cs typeface="+mn-lt"/>
                <a:hlinkClick r:id="rId12"/>
              </a:rPr>
              <a:t>Responsible </a:t>
            </a:r>
            <a:r>
              <a:rPr lang="en-US" b="1" dirty="0">
                <a:ea typeface="+mn-lt"/>
                <a:cs typeface="+mn-lt"/>
                <a:hlinkClick r:id="rId12"/>
              </a:rPr>
              <a:t>metrics at the University of Kent </a:t>
            </a:r>
            <a:r>
              <a:rPr lang="en-US" b="1" dirty="0">
                <a:ea typeface="+mn-lt"/>
                <a:cs typeface="+mn-lt"/>
              </a:rPr>
              <a:t>/ </a:t>
            </a:r>
            <a:r>
              <a:rPr lang="en-US" dirty="0">
                <a:ea typeface="+mn-lt"/>
                <a:cs typeface="+mn-lt"/>
              </a:rPr>
              <a:t>Office for Scholarly Communication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5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'COMING SOON# written in white letters on a reflective black background." title="Coming soon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r="27958"/>
          <a:stretch/>
        </p:blipFill>
        <p:spPr>
          <a:xfrm>
            <a:off x="5557838" y="504295"/>
            <a:ext cx="6634163" cy="63537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686049"/>
            <a:ext cx="4943475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ea typeface="+mn-lt"/>
                <a:cs typeface="+mn-lt"/>
                <a:hlinkClick r:id="rId5"/>
              </a:rPr>
              <a:t>Ableism and Exclusion: Challenging academic cultural norms in research communication </a:t>
            </a:r>
            <a:r>
              <a:rPr lang="en-US" sz="2400" b="1" dirty="0">
                <a:ea typeface="+mn-lt"/>
                <a:cs typeface="+mn-lt"/>
              </a:rPr>
              <a:t>/ </a:t>
            </a:r>
            <a:r>
              <a:rPr lang="en-US" sz="2400" dirty="0">
                <a:ea typeface="+mn-lt"/>
                <a:cs typeface="+mn-lt"/>
              </a:rPr>
              <a:t>Leigh, Slowe, Caplehorne </a:t>
            </a:r>
            <a:endParaRPr lang="en-US" sz="2400" dirty="0" smtClean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+mn-lt"/>
                <a:cs typeface="+mn-lt"/>
                <a:hlinkClick r:id="rId6"/>
              </a:rPr>
              <a:t>Embedding </a:t>
            </a:r>
            <a:r>
              <a:rPr lang="en-US" sz="2400" b="1" dirty="0">
                <a:ea typeface="+mn-lt"/>
                <a:cs typeface="+mn-lt"/>
                <a:hlinkClick r:id="rId6"/>
              </a:rPr>
              <a:t>accessibility in research support and scholarly communication systems and processes: a reflective case study / </a:t>
            </a:r>
            <a:r>
              <a:rPr lang="en-US" sz="2400" dirty="0">
                <a:ea typeface="+mn-lt"/>
                <a:cs typeface="+mn-lt"/>
              </a:rPr>
              <a:t>Caplehorne, Bass, Cooper, Duffy, Green-Hughes</a:t>
            </a:r>
            <a:endParaRPr lang="en-US" sz="2400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DDEE8-6DD9-4418-A223-6DB0D65C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28675"/>
            <a:ext cx="3871912" cy="16002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cs typeface="Calibri Light"/>
              </a:rPr>
              <a:t>Forthcoming publications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2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3309" y="5113175"/>
            <a:ext cx="8268479" cy="1007804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AE8200"/>
                </a:solidFill>
              </a:rPr>
              <a:t>Josie Caplehorne, j.caplehrone@kent.ac.uk, @</a:t>
            </a:r>
            <a:r>
              <a:rPr lang="en-GB" dirty="0" smtClean="0">
                <a:solidFill>
                  <a:srgbClr val="AE8200"/>
                </a:solidFill>
              </a:rPr>
              <a:t>JosieCaplehorne</a:t>
            </a:r>
          </a:p>
          <a:p>
            <a:r>
              <a:rPr lang="en-GB" dirty="0" smtClean="0">
                <a:solidFill>
                  <a:srgbClr val="AE8200"/>
                </a:solidFill>
              </a:rPr>
              <a:t>Liam Green-Hughes, l.e.green-hughes@kent.ac.uk, @liamgh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5249" y="1186218"/>
            <a:ext cx="4366727" cy="3479088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UK’s </a:t>
            </a:r>
            <a:b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b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89708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815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Rosalyn Bass, Josie Caplehorne, Helen Cooper, Suzanne Duffy, Liam Green-Hughes</a:t>
            </a:r>
          </a:p>
        </p:txBody>
      </p:sp>
      <p:pic>
        <p:nvPicPr>
          <p:cNvPr id="5" name="Content Placeholder 4" descr="Left to right: Rosalyn Bass, Josie Caplehorne, Helen Cooper, Suzanne Duffy, Liam Green-Hughes." title="Team Member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2147781"/>
            <a:ext cx="11166764" cy="26195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0"/>
            <a:ext cx="121920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Research and Scholarly Communication Support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99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ady in wheelchair reading from a laptop." title="Readi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/>
          <a:stretch/>
        </p:blipFill>
        <p:spPr>
          <a:xfrm>
            <a:off x="7500730" y="498498"/>
            <a:ext cx="4691270" cy="636014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8241" y="1669774"/>
            <a:ext cx="6197116" cy="4479234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 smtClean="0">
                <a:cs typeface="Calibri"/>
              </a:rPr>
              <a:t>Barriers </a:t>
            </a:r>
            <a:r>
              <a:rPr lang="en-US" sz="2900" b="1" dirty="0">
                <a:cs typeface="Calibri"/>
              </a:rPr>
              <a:t>to breaking down </a:t>
            </a:r>
            <a:r>
              <a:rPr lang="en-US" sz="2900" b="1" dirty="0" smtClean="0">
                <a:cs typeface="Calibri"/>
              </a:rPr>
              <a:t>barriers</a:t>
            </a:r>
            <a:r>
              <a:rPr lang="en-US" sz="2900" dirty="0" smtClean="0">
                <a:cs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Open </a:t>
            </a:r>
            <a:r>
              <a:rPr lang="en-US" sz="2600" dirty="0">
                <a:cs typeface="Calibri"/>
              </a:rPr>
              <a:t>Access isn’t really open for </a:t>
            </a:r>
            <a:r>
              <a:rPr lang="en-US" sz="2600" dirty="0" smtClean="0">
                <a:cs typeface="Calibri"/>
              </a:rPr>
              <a:t>everyone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Third </a:t>
            </a:r>
            <a:r>
              <a:rPr lang="en-US" sz="2600" dirty="0">
                <a:cs typeface="Calibri"/>
              </a:rPr>
              <a:t>party private </a:t>
            </a:r>
            <a:r>
              <a:rPr lang="en-US" sz="2600" dirty="0" smtClean="0">
                <a:cs typeface="Calibri"/>
              </a:rPr>
              <a:t>sector: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System suppliers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Publishers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Consequence </a:t>
            </a:r>
            <a:r>
              <a:rPr lang="en-US" sz="2600" dirty="0">
                <a:cs typeface="Calibri"/>
              </a:rPr>
              <a:t>of non-compliance is less than the effort to put it </a:t>
            </a:r>
            <a:r>
              <a:rPr lang="en-US" sz="2600" dirty="0" smtClean="0">
                <a:cs typeface="Calibri"/>
              </a:rPr>
              <a:t>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Attitudes </a:t>
            </a:r>
            <a:r>
              <a:rPr lang="en-US" sz="2600" dirty="0">
                <a:cs typeface="Calibri"/>
              </a:rPr>
              <a:t>to accessible practices.</a:t>
            </a:r>
          </a:p>
          <a:p>
            <a:endParaRPr lang="en-US" b="1" dirty="0">
              <a:cs typeface="Calibri"/>
            </a:endParaRPr>
          </a:p>
          <a:p>
            <a:r>
              <a:rPr lang="en-US" sz="2900" b="1" dirty="0">
                <a:cs typeface="Calibri"/>
              </a:rPr>
              <a:t>Breaking down barriers can and should be </a:t>
            </a:r>
            <a:r>
              <a:rPr lang="en-US" sz="2900" b="1" dirty="0" smtClean="0">
                <a:cs typeface="Calibri"/>
              </a:rPr>
              <a:t>done: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It’s </a:t>
            </a:r>
            <a:r>
              <a:rPr lang="en-US" sz="2600" dirty="0">
                <a:cs typeface="Calibri"/>
              </a:rPr>
              <a:t>not just the legal thing to do, it’s the right thing to </a:t>
            </a:r>
            <a:r>
              <a:rPr lang="en-US" sz="2600" dirty="0" smtClean="0">
                <a:cs typeface="Calibri"/>
              </a:rPr>
              <a:t>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We’re </a:t>
            </a:r>
            <a:r>
              <a:rPr lang="en-US" sz="2600" dirty="0">
                <a:cs typeface="Calibri"/>
              </a:rPr>
              <a:t>passionate about equality, diversity and </a:t>
            </a:r>
            <a:r>
              <a:rPr lang="en-US" sz="2600" dirty="0" smtClean="0">
                <a:cs typeface="Calibri"/>
              </a:rPr>
              <a:t>inclusivity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It </a:t>
            </a:r>
            <a:r>
              <a:rPr lang="en-US" sz="2600" dirty="0">
                <a:cs typeface="Calibri"/>
              </a:rPr>
              <a:t>has greater reach than our own </a:t>
            </a:r>
            <a:r>
              <a:rPr lang="en-US" sz="2600" dirty="0" smtClean="0">
                <a:cs typeface="Calibri"/>
              </a:rPr>
              <a:t>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cs typeface="Calibri"/>
              </a:rPr>
              <a:t>It </a:t>
            </a:r>
            <a:r>
              <a:rPr lang="en-US" sz="2600" dirty="0">
                <a:cs typeface="Calibri"/>
              </a:rPr>
              <a:t>has wider reaching unanticipated positive outcomes</a:t>
            </a:r>
            <a:r>
              <a:rPr lang="en-US" sz="2600" dirty="0" smtClean="0">
                <a:cs typeface="Calibri"/>
              </a:rPr>
              <a:t>.</a:t>
            </a:r>
            <a:endParaRPr lang="en-US" sz="2600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41" y="781878"/>
            <a:ext cx="3932237" cy="65267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002060"/>
                </a:solidFill>
              </a:rPr>
              <a:t>The story so far</a:t>
            </a:r>
            <a:endParaRPr lang="en-GB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n with prosthetic right leg, holding laptop under right arm, walking down stairs outside." title="Walking downstairs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/>
          <a:stretch/>
        </p:blipFill>
        <p:spPr>
          <a:xfrm>
            <a:off x="7734300" y="495300"/>
            <a:ext cx="4457700" cy="63627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4038" y="2114550"/>
            <a:ext cx="6456362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San Francisco Declaration of Research Assessment (DORA)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Leiden Manifesto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ea typeface="+mn-lt"/>
                <a:cs typeface="+mn-lt"/>
              </a:rPr>
              <a:t>Public Sector Bodies (Websites and Mobile Applications) Accessibility Regulations (2018)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38" y="949325"/>
            <a:ext cx="6456362" cy="9334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cs typeface="Calibri Light"/>
              </a:rPr>
              <a:t>From the top down</a:t>
            </a:r>
            <a:endParaRPr lang="en-GB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2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Caption 'TIME FOR CHANGE' on a white light box." title="Time for change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r="4762"/>
          <a:stretch/>
        </p:blipFill>
        <p:spPr>
          <a:xfrm>
            <a:off x="6476999" y="457200"/>
            <a:ext cx="5715001" cy="64008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5883" y="1185624"/>
            <a:ext cx="5885411" cy="49439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a typeface="+mn-lt"/>
                <a:cs typeface="+mn-lt"/>
              </a:rPr>
              <a:t>“As professional research support managers and administrators, </a:t>
            </a:r>
            <a:r>
              <a:rPr lang="en-US" sz="4800" b="1" dirty="0" err="1">
                <a:solidFill>
                  <a:srgbClr val="002060"/>
                </a:solidFill>
                <a:ea typeface="+mn-lt"/>
                <a:cs typeface="+mn-lt"/>
              </a:rPr>
              <a:t>recognising</a:t>
            </a:r>
            <a:r>
              <a:rPr lang="en-US" sz="4800" b="1" dirty="0">
                <a:solidFill>
                  <a:srgbClr val="002060"/>
                </a:solidFill>
                <a:ea typeface="+mn-lt"/>
                <a:cs typeface="+mn-lt"/>
              </a:rPr>
              <a:t> the need for systemic change and being able to make the change are worlds apart</a:t>
            </a:r>
            <a:r>
              <a:rPr lang="en-US" sz="4800" b="1" dirty="0" smtClean="0">
                <a:solidFill>
                  <a:srgbClr val="002060"/>
                </a:solidFill>
                <a:ea typeface="+mn-lt"/>
                <a:cs typeface="+mn-lt"/>
              </a:rPr>
              <a:t>.”</a:t>
            </a:r>
            <a:endParaRPr lang="en-US" sz="4000" b="1" dirty="0" smtClean="0">
              <a:solidFill>
                <a:srgbClr val="00206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59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hite letters on board with black background that reads 'GOOD VIBES ONLY'." title="Good vibe only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/>
          <a:stretch/>
        </p:blipFill>
        <p:spPr>
          <a:xfrm>
            <a:off x="8742217" y="481012"/>
            <a:ext cx="3449783" cy="637698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ED5AF-6150-464F-847D-F06B529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751932"/>
            <a:ext cx="7793182" cy="30202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ea typeface="+mn-lt"/>
                <a:cs typeface="+mn-lt"/>
              </a:rPr>
              <a:t>In this environment, we as research managers, administrators, and technical  developers can be agents of change, raise awareness of accessibility barriers and break them down one piece at a time.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AFA22-000C-47C6-8629-6D162A62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76155"/>
            <a:ext cx="7793182" cy="16835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cs typeface="Calibri Light"/>
              </a:rPr>
              <a:t>Moving towards an accessible and inclusive research support culture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6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88" y="2898101"/>
            <a:ext cx="5365892" cy="3516289"/>
          </a:xfrm>
        </p:spPr>
        <p:txBody>
          <a:bodyPr>
            <a:normAutofit/>
          </a:bodyPr>
          <a:lstStyle/>
          <a:p>
            <a:r>
              <a:rPr lang="en-GB" sz="4400" dirty="0" smtClean="0"/>
              <a:t>Kent </a:t>
            </a:r>
            <a:r>
              <a:rPr lang="en-GB" sz="4400" dirty="0"/>
              <a:t>Academic </a:t>
            </a:r>
            <a:r>
              <a:rPr lang="en-GB" sz="4400" dirty="0" smtClean="0"/>
              <a:t>Repository</a:t>
            </a:r>
          </a:p>
          <a:p>
            <a:r>
              <a:rPr lang="en-GB" sz="4000" dirty="0" smtClean="0"/>
              <a:t>Kent </a:t>
            </a:r>
            <a:r>
              <a:rPr lang="en-GB" sz="4000" dirty="0"/>
              <a:t>Data </a:t>
            </a:r>
            <a:r>
              <a:rPr lang="en-GB" sz="4000" dirty="0" smtClean="0"/>
              <a:t>Repository</a:t>
            </a:r>
          </a:p>
          <a:p>
            <a:r>
              <a:rPr lang="en-GB" sz="4000" dirty="0" smtClean="0"/>
              <a:t>Open </a:t>
            </a:r>
            <a:r>
              <a:rPr lang="en-GB" sz="4000" dirty="0"/>
              <a:t>Journal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88" y="1110142"/>
            <a:ext cx="5365892" cy="1549318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002060"/>
                </a:solidFill>
              </a:rPr>
              <a:t>Our </a:t>
            </a:r>
            <a:r>
              <a:rPr lang="en-GB" sz="6000" b="1" dirty="0" smtClean="0">
                <a:solidFill>
                  <a:srgbClr val="002060"/>
                </a:solidFill>
              </a:rPr>
              <a:t>systems</a:t>
            </a:r>
            <a:r>
              <a:rPr lang="en-GB" sz="6000" b="1" dirty="0">
                <a:solidFill>
                  <a:srgbClr val="002060"/>
                </a:solidFill>
              </a:rPr>
              <a:t>: </a:t>
            </a:r>
            <a:r>
              <a:rPr lang="en-GB" sz="6000" b="1" dirty="0" smtClean="0">
                <a:solidFill>
                  <a:srgbClr val="002060"/>
                </a:solidFill>
              </a:rPr>
              <a:t/>
            </a:r>
            <a:br>
              <a:rPr lang="en-GB" sz="6000" b="1" dirty="0" smtClean="0">
                <a:solidFill>
                  <a:srgbClr val="002060"/>
                </a:solidFill>
              </a:rPr>
            </a:br>
            <a:r>
              <a:rPr lang="en-GB" sz="6000" b="1" dirty="0" smtClean="0">
                <a:solidFill>
                  <a:srgbClr val="002060"/>
                </a:solidFill>
              </a:rPr>
              <a:t>a very brief </a:t>
            </a:r>
            <a:r>
              <a:rPr lang="en-GB" sz="6000" b="1" dirty="0">
                <a:solidFill>
                  <a:srgbClr val="002060"/>
                </a:solidFill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80592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ith their head face down on their laptop keyboard in frustration." title="Head on keyboar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r="10612"/>
          <a:stretch/>
        </p:blipFill>
        <p:spPr>
          <a:xfrm>
            <a:off x="5715000" y="514350"/>
            <a:ext cx="6477000" cy="63436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372" y="2530545"/>
            <a:ext cx="4956727" cy="350996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Keyboard navigation</a:t>
            </a:r>
          </a:p>
          <a:p>
            <a:r>
              <a:rPr lang="en-GB" sz="4000" dirty="0" smtClean="0"/>
              <a:t>Colour contrast</a:t>
            </a:r>
          </a:p>
          <a:p>
            <a:r>
              <a:rPr lang="en-GB" sz="4000" dirty="0" smtClean="0"/>
              <a:t>Tables used for presentation</a:t>
            </a:r>
          </a:p>
          <a:p>
            <a:r>
              <a:rPr lang="en-GB" sz="4000" dirty="0" smtClean="0"/>
              <a:t>Third party content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8124" y="879475"/>
            <a:ext cx="5229225" cy="1325563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Our systems: accessibility barriers</a:t>
            </a:r>
            <a:endParaRPr lang="en-GB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3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rson working on a PC. On the the monitor it says 'Designers should always keep their users in mind'." title="Designers should always keep their users in mind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4" b="8718"/>
          <a:stretch/>
        </p:blipFill>
        <p:spPr>
          <a:xfrm>
            <a:off x="6717581" y="511967"/>
            <a:ext cx="5515983" cy="634603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2588" y="2628900"/>
            <a:ext cx="5999162" cy="38115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Tools and </a:t>
            </a:r>
            <a:r>
              <a:rPr lang="en-US" sz="3200" dirty="0" smtClean="0">
                <a:cs typeface="Calibri"/>
              </a:rPr>
              <a:t>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/>
              </a:rPr>
              <a:t>Equality impact analysis</a:t>
            </a: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User versus automated testing </a:t>
            </a:r>
            <a:endParaRPr lang="en-US" sz="3200" dirty="0" smtClean="0"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/>
              </a:rPr>
              <a:t>People </a:t>
            </a:r>
            <a:r>
              <a:rPr lang="en-US" sz="3200" dirty="0">
                <a:cs typeface="Calibri"/>
              </a:rPr>
              <a:t>are </a:t>
            </a:r>
            <a:r>
              <a:rPr lang="en-US" sz="3200" dirty="0" smtClean="0">
                <a:cs typeface="Calibri"/>
              </a:rPr>
              <a:t>human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/>
              </a:rPr>
              <a:t>The people we seek to improve access for are put upon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cs typeface="Calibri"/>
              </a:rPr>
              <a:t>Pride </a:t>
            </a:r>
            <a:r>
              <a:rPr lang="en-US" sz="3200" dirty="0">
                <a:cs typeface="Calibri"/>
              </a:rPr>
              <a:t>as a developer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31120-51A0-42B7-96E8-CD9A2EAE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800100"/>
            <a:ext cx="5999162" cy="14478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cs typeface="Calibri Light"/>
              </a:rPr>
              <a:t>Our systems: </a:t>
            </a:r>
            <a:r>
              <a:rPr lang="en-US" sz="4800" b="1" dirty="0" smtClean="0">
                <a:solidFill>
                  <a:srgbClr val="002060"/>
                </a:solidFill>
                <a:cs typeface="Calibri Light"/>
              </a:rPr>
              <a:t>improving accessibility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C99394372374391A69B0A1CEB1D3B" ma:contentTypeVersion="6" ma:contentTypeDescription="Create a new document." ma:contentTypeScope="" ma:versionID="2b798e9859148105fa2dac85f3413dc7">
  <xsd:schema xmlns:xsd="http://www.w3.org/2001/XMLSchema" xmlns:xs="http://www.w3.org/2001/XMLSchema" xmlns:p="http://schemas.microsoft.com/office/2006/metadata/properties" xmlns:ns2="eb4ea0cd-f02c-4fee-b174-e7d786b2dfe1" xmlns:ns3="9f51ca74-781d-4bb8-8602-ae20b9849243" targetNamespace="http://schemas.microsoft.com/office/2006/metadata/properties" ma:root="true" ma:fieldsID="f7e5148e364331862a26e3ca297cdc87" ns2:_="" ns3:_="">
    <xsd:import namespace="eb4ea0cd-f02c-4fee-b174-e7d786b2dfe1"/>
    <xsd:import namespace="9f51ca74-781d-4bb8-8602-ae20b9849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ea0cd-f02c-4fee-b174-e7d786b2d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ca74-781d-4bb8-8602-ae20b9849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A7B375-289C-47BF-8AC0-C98980F00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E4BB20-AE1E-4AEB-9BB5-894A77F538DE}">
  <ds:schemaRefs>
    <ds:schemaRef ds:uri="9f51ca74-781d-4bb8-8602-ae20b9849243"/>
    <ds:schemaRef ds:uri="eb4ea0cd-f02c-4fee-b174-e7d786b2df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C5B90A-5F41-48F5-B3C4-9BA20C57F17A}">
  <ds:schemaRefs>
    <ds:schemaRef ds:uri="9f51ca74-781d-4bb8-8602-ae20b984924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b4ea0cd-f02c-4fee-b174-e7d786b2dfe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686</Words>
  <Application>Microsoft Office PowerPoint</Application>
  <PresentationFormat>Widescreen</PresentationFormat>
  <Paragraphs>95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Towards an accessible and supportive research support culture</vt:lpstr>
      <vt:lpstr>Research and Scholarly Communication Support Team</vt:lpstr>
      <vt:lpstr>The story so far</vt:lpstr>
      <vt:lpstr>From the top down</vt:lpstr>
      <vt:lpstr>“As professional research support managers and administrators, recognising the need for systemic change and being able to make the change are worlds apart.”</vt:lpstr>
      <vt:lpstr>Moving towards an accessible and inclusive research support culture</vt:lpstr>
      <vt:lpstr>Our systems:  a very brief history</vt:lpstr>
      <vt:lpstr>Our systems: accessibility barriers</vt:lpstr>
      <vt:lpstr>Our systems: improving accessibility</vt:lpstr>
      <vt:lpstr>Growing an accessible and inclusive research culture</vt:lpstr>
      <vt:lpstr>Stronger together</vt:lpstr>
      <vt:lpstr>Serendipitous benefits</vt:lpstr>
      <vt:lpstr>Future plans</vt:lpstr>
      <vt:lpstr>It’s a long but worthwhile journey</vt:lpstr>
      <vt:lpstr>Further reading and resources</vt:lpstr>
      <vt:lpstr>Forthcoming publications</vt:lpstr>
      <vt:lpstr>The UK’s  European 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Caplehorne</dc:creator>
  <cp:lastModifiedBy>Josie Caplehorne</cp:lastModifiedBy>
  <cp:revision>215</cp:revision>
  <dcterms:created xsi:type="dcterms:W3CDTF">2021-08-23T10:06:07Z</dcterms:created>
  <dcterms:modified xsi:type="dcterms:W3CDTF">2021-10-26T10:22:57Z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0x010100CBBC99394372374391A69B0A1CEB1D3B</vt:lpwstr>
  </property>
</Properties>
</file>