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handoutMasterIdLst>
    <p:handoutMasterId r:id="rId6"/>
  </p:handoutMasterIdLst>
  <p:sldIdLst>
    <p:sldId id="259" r:id="rId5"/>
  </p:sldIdLst>
  <p:sldSz cx="30275213" cy="213883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5">
          <p15:clr>
            <a:srgbClr val="A4A3A4"/>
          </p15:clr>
        </p15:guide>
        <p15:guide id="2" orient="horz" pos="2698">
          <p15:clr>
            <a:srgbClr val="A4A3A4"/>
          </p15:clr>
        </p15:guide>
        <p15:guide id="3" orient="horz" pos="12361">
          <p15:clr>
            <a:srgbClr val="A4A3A4"/>
          </p15:clr>
        </p15:guide>
        <p15:guide id="4" pos="6310">
          <p15:clr>
            <a:srgbClr val="A4A3A4"/>
          </p15:clr>
        </p15:guide>
        <p15:guide id="5" pos="820">
          <p15:clr>
            <a:srgbClr val="A4A3A4"/>
          </p15:clr>
        </p15:guide>
        <p15:guide id="6" pos="18251">
          <p15:clr>
            <a:srgbClr val="A4A3A4"/>
          </p15:clr>
        </p15:guide>
        <p15:guide id="7" pos="12281">
          <p15:clr>
            <a:srgbClr val="A4A3A4"/>
          </p15:clr>
        </p15:guide>
        <p15:guide id="8" pos="6820">
          <p15:clr>
            <a:srgbClr val="A4A3A4"/>
          </p15:clr>
        </p15:guide>
        <p15:guide id="9" pos="12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42755"/>
    <a:srgbClr val="A97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8592F-31A4-45EB-8DA9-6B54F46DCB9E}" v="102" dt="2021-08-24T13:42:42.484"/>
    <p1510:client id="{1A70AF9B-248F-4787-A6E9-423BBAF39845}" v="106" dt="2021-08-23T08:51:16.592"/>
    <p1510:client id="{62727CED-7E28-4967-BB70-32698E980E03}" v="95" dt="2021-08-27T10:12:25.509"/>
    <p1510:client id="{754A19E0-1396-4ED6-8B48-2012A688A381}" v="67" dt="2021-08-26T16:20:50.332"/>
    <p1510:client id="{B4D4683A-DF76-4F6A-885E-981D474617E3}" v="529" dt="2021-08-24T13:36:49.843"/>
    <p1510:client id="{DE77AF4C-58E8-4B4F-9A40-54ECCE0C3D78}" v="839" dt="2021-08-23T09:48:35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16" y="114"/>
      </p:cViewPr>
      <p:guideLst>
        <p:guide orient="horz" pos="12805"/>
        <p:guide orient="horz" pos="2698"/>
        <p:guide orient="horz" pos="12361"/>
        <p:guide pos="6310"/>
        <p:guide pos="820"/>
        <p:guide pos="18251"/>
        <p:guide pos="12281"/>
        <p:guide pos="6820"/>
        <p:guide pos="12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Cooper" userId="S::hc400@kent.ac.uk::ed7e69d6-d1c9-43dd-b238-a5d7cc62e42a" providerId="AD" clId="Web-{B4D4683A-DF76-4F6A-885E-981D474617E3}"/>
    <pc:docChg chg="modSld">
      <pc:chgData name="Helen Cooper" userId="S::hc400@kent.ac.uk::ed7e69d6-d1c9-43dd-b238-a5d7cc62e42a" providerId="AD" clId="Web-{B4D4683A-DF76-4F6A-885E-981D474617E3}" dt="2021-08-24T13:36:49.843" v="522"/>
      <pc:docMkLst>
        <pc:docMk/>
      </pc:docMkLst>
      <pc:sldChg chg="delSp modSp">
        <pc:chgData name="Helen Cooper" userId="S::hc400@kent.ac.uk::ed7e69d6-d1c9-43dd-b238-a5d7cc62e42a" providerId="AD" clId="Web-{B4D4683A-DF76-4F6A-885E-981D474617E3}" dt="2021-08-24T13:36:49.843" v="522"/>
        <pc:sldMkLst>
          <pc:docMk/>
          <pc:sldMk cId="3716506262" sldId="259"/>
        </pc:sldMkLst>
        <pc:spChg chg="mod">
          <ac:chgData name="Helen Cooper" userId="S::hc400@kent.ac.uk::ed7e69d6-d1c9-43dd-b238-a5d7cc62e42a" providerId="AD" clId="Web-{B4D4683A-DF76-4F6A-885E-981D474617E3}" dt="2021-08-24T13:33:36.698" v="410" actId="1076"/>
          <ac:spMkLst>
            <pc:docMk/>
            <pc:sldMk cId="3716506262" sldId="259"/>
            <ac:spMk id="2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36:49.843" v="522"/>
          <ac:spMkLst>
            <pc:docMk/>
            <pc:sldMk cId="3716506262" sldId="259"/>
            <ac:spMk id="3" creationId="{00000000-0000-0000-0000-000000000000}"/>
          </ac:spMkLst>
        </pc:spChg>
        <pc:spChg chg="mod ord modVis">
          <ac:chgData name="Helen Cooper" userId="S::hc400@kent.ac.uk::ed7e69d6-d1c9-43dd-b238-a5d7cc62e42a" providerId="AD" clId="Web-{B4D4683A-DF76-4F6A-885E-981D474617E3}" dt="2021-08-24T13:36:43.859" v="521"/>
          <ac:spMkLst>
            <pc:docMk/>
            <pc:sldMk cId="3716506262" sldId="259"/>
            <ac:spMk id="8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34:41.606" v="451"/>
          <ac:spMkLst>
            <pc:docMk/>
            <pc:sldMk cId="3716506262" sldId="259"/>
            <ac:spMk id="9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34:23.887" v="416"/>
          <ac:spMkLst>
            <pc:docMk/>
            <pc:sldMk cId="3716506262" sldId="259"/>
            <ac:spMk id="10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34:58.513" v="484"/>
          <ac:spMkLst>
            <pc:docMk/>
            <pc:sldMk cId="3716506262" sldId="259"/>
            <ac:spMk id="12" creationId="{00000000-0000-0000-0000-000000000000}"/>
          </ac:spMkLst>
        </pc:spChg>
        <pc:spChg chg="mod ord">
          <ac:chgData name="Helen Cooper" userId="S::hc400@kent.ac.uk::ed7e69d6-d1c9-43dd-b238-a5d7cc62e42a" providerId="AD" clId="Web-{B4D4683A-DF76-4F6A-885E-981D474617E3}" dt="2021-08-24T13:21:18.214" v="46"/>
          <ac:spMkLst>
            <pc:docMk/>
            <pc:sldMk cId="3716506262" sldId="259"/>
            <ac:spMk id="13" creationId="{00000000-0000-0000-0000-000000000000}"/>
          </ac:spMkLst>
        </pc:spChg>
        <pc:spChg chg="mod ord">
          <ac:chgData name="Helen Cooper" userId="S::hc400@kent.ac.uk::ed7e69d6-d1c9-43dd-b238-a5d7cc62e42a" providerId="AD" clId="Web-{B4D4683A-DF76-4F6A-885E-981D474617E3}" dt="2021-08-24T13:21:34.464" v="76"/>
          <ac:spMkLst>
            <pc:docMk/>
            <pc:sldMk cId="3716506262" sldId="259"/>
            <ac:spMk id="14" creationId="{00000000-0000-0000-0000-000000000000}"/>
          </ac:spMkLst>
        </pc:spChg>
        <pc:spChg chg="mod ord modVis">
          <ac:chgData name="Helen Cooper" userId="S::hc400@kent.ac.uk::ed7e69d6-d1c9-43dd-b238-a5d7cc62e42a" providerId="AD" clId="Web-{B4D4683A-DF76-4F6A-885E-981D474617E3}" dt="2021-08-24T13:36:17.967" v="490"/>
          <ac:spMkLst>
            <pc:docMk/>
            <pc:sldMk cId="3716506262" sldId="259"/>
            <ac:spMk id="16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28:23.848" v="355"/>
          <ac:spMkLst>
            <pc:docMk/>
            <pc:sldMk cId="3716506262" sldId="259"/>
            <ac:spMk id="19" creationId="{00000000-0000-0000-0000-000000000000}"/>
          </ac:spMkLst>
        </pc:spChg>
        <pc:spChg chg="ord">
          <ac:chgData name="Helen Cooper" userId="S::hc400@kent.ac.uk::ed7e69d6-d1c9-43dd-b238-a5d7cc62e42a" providerId="AD" clId="Web-{B4D4683A-DF76-4F6A-885E-981D474617E3}" dt="2021-08-24T13:28:12.895" v="350"/>
          <ac:spMkLst>
            <pc:docMk/>
            <pc:sldMk cId="3716506262" sldId="259"/>
            <ac:spMk id="20" creationId="{00000000-0000-0000-0000-000000000000}"/>
          </ac:spMkLst>
        </pc:spChg>
        <pc:spChg chg="mod ord">
          <ac:chgData name="Helen Cooper" userId="S::hc400@kent.ac.uk::ed7e69d6-d1c9-43dd-b238-a5d7cc62e42a" providerId="AD" clId="Web-{B4D4683A-DF76-4F6A-885E-981D474617E3}" dt="2021-08-24T13:30:11.053" v="379" actId="1076"/>
          <ac:spMkLst>
            <pc:docMk/>
            <pc:sldMk cId="3716506262" sldId="259"/>
            <ac:spMk id="21" creationId="{98DB82E5-B19A-4C63-BC5E-6336650BA1EB}"/>
          </ac:spMkLst>
        </pc:spChg>
        <pc:spChg chg="ord">
          <ac:chgData name="Helen Cooper" userId="S::hc400@kent.ac.uk::ed7e69d6-d1c9-43dd-b238-a5d7cc62e42a" providerId="AD" clId="Web-{B4D4683A-DF76-4F6A-885E-981D474617E3}" dt="2021-08-24T13:23:54.452" v="186"/>
          <ac:spMkLst>
            <pc:docMk/>
            <pc:sldMk cId="3716506262" sldId="259"/>
            <ac:spMk id="22" creationId="{A8C79D7B-8A74-4870-BD46-E0A4B68C0C89}"/>
          </ac:spMkLst>
        </pc:spChg>
        <pc:spChg chg="ord">
          <ac:chgData name="Helen Cooper" userId="S::hc400@kent.ac.uk::ed7e69d6-d1c9-43dd-b238-a5d7cc62e42a" providerId="AD" clId="Web-{B4D4683A-DF76-4F6A-885E-981D474617E3}" dt="2021-08-24T13:23:12.685" v="152"/>
          <ac:spMkLst>
            <pc:docMk/>
            <pc:sldMk cId="3716506262" sldId="259"/>
            <ac:spMk id="23" creationId="{401F29FD-0FD4-4E4D-BC65-9616E75109D8}"/>
          </ac:spMkLst>
        </pc:spChg>
        <pc:spChg chg="ord">
          <ac:chgData name="Helen Cooper" userId="S::hc400@kent.ac.uk::ed7e69d6-d1c9-43dd-b238-a5d7cc62e42a" providerId="AD" clId="Web-{B4D4683A-DF76-4F6A-885E-981D474617E3}" dt="2021-08-24T13:24:53.078" v="217"/>
          <ac:spMkLst>
            <pc:docMk/>
            <pc:sldMk cId="3716506262" sldId="259"/>
            <ac:spMk id="24" creationId="{63BCF22E-2137-4319-ADCC-0B96D012B711}"/>
          </ac:spMkLst>
        </pc:spChg>
        <pc:spChg chg="ord">
          <ac:chgData name="Helen Cooper" userId="S::hc400@kent.ac.uk::ed7e69d6-d1c9-43dd-b238-a5d7cc62e42a" providerId="AD" clId="Web-{B4D4683A-DF76-4F6A-885E-981D474617E3}" dt="2021-08-24T13:26:51.330" v="308"/>
          <ac:spMkLst>
            <pc:docMk/>
            <pc:sldMk cId="3716506262" sldId="259"/>
            <ac:spMk id="25" creationId="{6EE3B8AB-ACC9-4AA1-8940-2320C9FDDF0B}"/>
          </ac:spMkLst>
        </pc:spChg>
        <pc:spChg chg="ord">
          <ac:chgData name="Helen Cooper" userId="S::hc400@kent.ac.uk::ed7e69d6-d1c9-43dd-b238-a5d7cc62e42a" providerId="AD" clId="Web-{B4D4683A-DF76-4F6A-885E-981D474617E3}" dt="2021-08-24T13:25:27.657" v="244"/>
          <ac:spMkLst>
            <pc:docMk/>
            <pc:sldMk cId="3716506262" sldId="259"/>
            <ac:spMk id="26" creationId="{153E0EA2-31B2-4922-8838-39BFF7C4061D}"/>
          </ac:spMkLst>
        </pc:spChg>
        <pc:spChg chg="ord">
          <ac:chgData name="Helen Cooper" userId="S::hc400@kent.ac.uk::ed7e69d6-d1c9-43dd-b238-a5d7cc62e42a" providerId="AD" clId="Web-{B4D4683A-DF76-4F6A-885E-981D474617E3}" dt="2021-08-24T13:25:59.845" v="268"/>
          <ac:spMkLst>
            <pc:docMk/>
            <pc:sldMk cId="3716506262" sldId="259"/>
            <ac:spMk id="27" creationId="{1D6CC2F5-5E4E-4ED3-A268-7405910132A0}"/>
          </ac:spMkLst>
        </pc:spChg>
        <pc:spChg chg="ord">
          <ac:chgData name="Helen Cooper" userId="S::hc400@kent.ac.uk::ed7e69d6-d1c9-43dd-b238-a5d7cc62e42a" providerId="AD" clId="Web-{B4D4683A-DF76-4F6A-885E-981D474617E3}" dt="2021-08-24T13:26:26.689" v="289"/>
          <ac:spMkLst>
            <pc:docMk/>
            <pc:sldMk cId="3716506262" sldId="259"/>
            <ac:spMk id="28" creationId="{5B979634-924E-48DC-86E1-29F22705972D}"/>
          </ac:spMkLst>
        </pc:spChg>
        <pc:spChg chg="mod ord">
          <ac:chgData name="Helen Cooper" userId="S::hc400@kent.ac.uk::ed7e69d6-d1c9-43dd-b238-a5d7cc62e42a" providerId="AD" clId="Web-{B4D4683A-DF76-4F6A-885E-981D474617E3}" dt="2021-08-24T13:29:58.334" v="377" actId="1076"/>
          <ac:spMkLst>
            <pc:docMk/>
            <pc:sldMk cId="3716506262" sldId="259"/>
            <ac:spMk id="29" creationId="{45E2F00F-2E99-4E96-86D8-BA7428D60528}"/>
          </ac:spMkLst>
        </pc:spChg>
        <pc:spChg chg="mod ord">
          <ac:chgData name="Helen Cooper" userId="S::hc400@kent.ac.uk::ed7e69d6-d1c9-43dd-b238-a5d7cc62e42a" providerId="AD" clId="Web-{B4D4683A-DF76-4F6A-885E-981D474617E3}" dt="2021-08-24T13:29:34.381" v="373" actId="1076"/>
          <ac:spMkLst>
            <pc:docMk/>
            <pc:sldMk cId="3716506262" sldId="259"/>
            <ac:spMk id="36" creationId="{6113DE37-F7F1-4D17-A14F-685EB7BC47CE}"/>
          </ac:spMkLst>
        </pc:spChg>
        <pc:spChg chg="mod ord">
          <ac:chgData name="Helen Cooper" userId="S::hc400@kent.ac.uk::ed7e69d6-d1c9-43dd-b238-a5d7cc62e42a" providerId="AD" clId="Web-{B4D4683A-DF76-4F6A-885E-981D474617E3}" dt="2021-08-24T13:29:50.178" v="375" actId="1076"/>
          <ac:spMkLst>
            <pc:docMk/>
            <pc:sldMk cId="3716506262" sldId="259"/>
            <ac:spMk id="41" creationId="{320E49C1-A39B-44BD-A3D2-361FF877E982}"/>
          </ac:spMkLst>
        </pc:spChg>
        <pc:spChg chg="ord">
          <ac:chgData name="Helen Cooper" userId="S::hc400@kent.ac.uk::ed7e69d6-d1c9-43dd-b238-a5d7cc62e42a" providerId="AD" clId="Web-{B4D4683A-DF76-4F6A-885E-981D474617E3}" dt="2021-08-24T13:21:51.496" v="91"/>
          <ac:spMkLst>
            <pc:docMk/>
            <pc:sldMk cId="3716506262" sldId="259"/>
            <ac:spMk id="46" creationId="{3AD0FE19-4A40-4F51-8A6B-75C51A449F42}"/>
          </ac:spMkLst>
        </pc:spChg>
        <pc:spChg chg="mod ord">
          <ac:chgData name="Helen Cooper" userId="S::hc400@kent.ac.uk::ed7e69d6-d1c9-43dd-b238-a5d7cc62e42a" providerId="AD" clId="Web-{B4D4683A-DF76-4F6A-885E-981D474617E3}" dt="2021-08-24T13:33:55.589" v="413" actId="1076"/>
          <ac:spMkLst>
            <pc:docMk/>
            <pc:sldMk cId="3716506262" sldId="259"/>
            <ac:spMk id="48" creationId="{00000000-0000-0000-0000-000000000000}"/>
          </ac:spMkLst>
        </pc:spChg>
        <pc:spChg chg="mod ord">
          <ac:chgData name="Helen Cooper" userId="S::hc400@kent.ac.uk::ed7e69d6-d1c9-43dd-b238-a5d7cc62e42a" providerId="AD" clId="Web-{B4D4683A-DF76-4F6A-885E-981D474617E3}" dt="2021-08-24T13:28:33.739" v="357"/>
          <ac:spMkLst>
            <pc:docMk/>
            <pc:sldMk cId="3716506262" sldId="259"/>
            <ac:spMk id="49" creationId="{00000000-0000-0000-0000-000000000000}"/>
          </ac:spMkLst>
        </pc:spChg>
        <pc:spChg chg="mod">
          <ac:chgData name="Helen Cooper" userId="S::hc400@kent.ac.uk::ed7e69d6-d1c9-43dd-b238-a5d7cc62e42a" providerId="AD" clId="Web-{B4D4683A-DF76-4F6A-885E-981D474617E3}" dt="2021-08-24T13:34:06.355" v="415" actId="1076"/>
          <ac:spMkLst>
            <pc:docMk/>
            <pc:sldMk cId="3716506262" sldId="259"/>
            <ac:spMk id="54" creationId="{00000000-0000-0000-0000-000000000000}"/>
          </ac:spMkLst>
        </pc:spChg>
        <pc:spChg chg="del mod ord">
          <ac:chgData name="Helen Cooper" userId="S::hc400@kent.ac.uk::ed7e69d6-d1c9-43dd-b238-a5d7cc62e42a" providerId="AD" clId="Web-{B4D4683A-DF76-4F6A-885E-981D474617E3}" dt="2021-08-24T13:32:25.416" v="400"/>
          <ac:spMkLst>
            <pc:docMk/>
            <pc:sldMk cId="3716506262" sldId="259"/>
            <ac:spMk id="55" creationId="{00000000-0000-0000-0000-000000000000}"/>
          </ac:spMkLst>
        </pc:spChg>
        <pc:picChg chg="ord">
          <ac:chgData name="Helen Cooper" userId="S::hc400@kent.ac.uk::ed7e69d6-d1c9-43dd-b238-a5d7cc62e42a" providerId="AD" clId="Web-{B4D4683A-DF76-4F6A-885E-981D474617E3}" dt="2021-08-24T13:35:21.216" v="485"/>
          <ac:picMkLst>
            <pc:docMk/>
            <pc:sldMk cId="3716506262" sldId="259"/>
            <ac:picMk id="11" creationId="{00000000-0000-0000-0000-000000000000}"/>
          </ac:picMkLst>
        </pc:picChg>
        <pc:picChg chg="mod ord">
          <ac:chgData name="Helen Cooper" userId="S::hc400@kent.ac.uk::ed7e69d6-d1c9-43dd-b238-a5d7cc62e42a" providerId="AD" clId="Web-{B4D4683A-DF76-4F6A-885E-981D474617E3}" dt="2021-08-24T13:33:55.668" v="414" actId="1076"/>
          <ac:picMkLst>
            <pc:docMk/>
            <pc:sldMk cId="3716506262" sldId="259"/>
            <ac:picMk id="43" creationId="{00000000-0000-0000-0000-000000000000}"/>
          </ac:picMkLst>
        </pc:picChg>
        <pc:cxnChg chg="ord">
          <ac:chgData name="Helen Cooper" userId="S::hc400@kent.ac.uk::ed7e69d6-d1c9-43dd-b238-a5d7cc62e42a" providerId="AD" clId="Web-{B4D4683A-DF76-4F6A-885E-981D474617E3}" dt="2021-08-24T13:23:28.592" v="165"/>
          <ac:cxnSpMkLst>
            <pc:docMk/>
            <pc:sldMk cId="3716506262" sldId="259"/>
            <ac:cxnSpMk id="33" creationId="{EEAB3C3F-4613-435D-AC40-1F45618BDE29}"/>
          </ac:cxnSpMkLst>
        </pc:cxnChg>
        <pc:cxnChg chg="ord">
          <ac:chgData name="Helen Cooper" userId="S::hc400@kent.ac.uk::ed7e69d6-d1c9-43dd-b238-a5d7cc62e42a" providerId="AD" clId="Web-{B4D4683A-DF76-4F6A-885E-981D474617E3}" dt="2021-08-24T13:24:07.921" v="198"/>
          <ac:cxnSpMkLst>
            <pc:docMk/>
            <pc:sldMk cId="3716506262" sldId="259"/>
            <ac:cxnSpMk id="34" creationId="{1F48EA1A-5516-434B-B7C9-831F1B1B3DFB}"/>
          </ac:cxnSpMkLst>
        </pc:cxnChg>
        <pc:cxnChg chg="ord">
          <ac:chgData name="Helen Cooper" userId="S::hc400@kent.ac.uk::ed7e69d6-d1c9-43dd-b238-a5d7cc62e42a" providerId="AD" clId="Web-{B4D4683A-DF76-4F6A-885E-981D474617E3}" dt="2021-08-24T13:25:10.344" v="228"/>
          <ac:cxnSpMkLst>
            <pc:docMk/>
            <pc:sldMk cId="3716506262" sldId="259"/>
            <ac:cxnSpMk id="35" creationId="{51339DF9-769E-47FE-BBD6-91521275B805}"/>
          </ac:cxnSpMkLst>
        </pc:cxnChg>
        <pc:cxnChg chg="ord">
          <ac:chgData name="Helen Cooper" userId="S::hc400@kent.ac.uk::ed7e69d6-d1c9-43dd-b238-a5d7cc62e42a" providerId="AD" clId="Web-{B4D4683A-DF76-4F6A-885E-981D474617E3}" dt="2021-08-24T13:25:43.829" v="254"/>
          <ac:cxnSpMkLst>
            <pc:docMk/>
            <pc:sldMk cId="3716506262" sldId="259"/>
            <ac:cxnSpMk id="37" creationId="{504CDD5C-223B-44AD-A27E-78B6F36E9F60}"/>
          </ac:cxnSpMkLst>
        </pc:cxnChg>
        <pc:cxnChg chg="ord">
          <ac:chgData name="Helen Cooper" userId="S::hc400@kent.ac.uk::ed7e69d6-d1c9-43dd-b238-a5d7cc62e42a" providerId="AD" clId="Web-{B4D4683A-DF76-4F6A-885E-981D474617E3}" dt="2021-08-24T13:26:13.783" v="277"/>
          <ac:cxnSpMkLst>
            <pc:docMk/>
            <pc:sldMk cId="3716506262" sldId="259"/>
            <ac:cxnSpMk id="38" creationId="{6EBE6A09-4DDC-4C97-A2B1-B51D7E2A9CA5}"/>
          </ac:cxnSpMkLst>
        </pc:cxnChg>
        <pc:cxnChg chg="ord">
          <ac:chgData name="Helen Cooper" userId="S::hc400@kent.ac.uk::ed7e69d6-d1c9-43dd-b238-a5d7cc62e42a" providerId="AD" clId="Web-{B4D4683A-DF76-4F6A-885E-981D474617E3}" dt="2021-08-24T13:26:40.330" v="297"/>
          <ac:cxnSpMkLst>
            <pc:docMk/>
            <pc:sldMk cId="3716506262" sldId="259"/>
            <ac:cxnSpMk id="40" creationId="{BBF18348-8EB3-471A-AEF6-E6F43CEB918D}"/>
          </ac:cxnSpMkLst>
        </pc:cxnChg>
        <pc:cxnChg chg="mod ord">
          <ac:chgData name="Helen Cooper" userId="S::hc400@kent.ac.uk::ed7e69d6-d1c9-43dd-b238-a5d7cc62e42a" providerId="AD" clId="Web-{B4D4683A-DF76-4F6A-885E-981D474617E3}" dt="2021-08-24T13:29:34.381" v="373" actId="1076"/>
          <ac:cxnSpMkLst>
            <pc:docMk/>
            <pc:sldMk cId="3716506262" sldId="259"/>
            <ac:cxnSpMk id="42" creationId="{12112284-B974-41DE-BE31-C77CB685565E}"/>
          </ac:cxnSpMkLst>
        </pc:cxnChg>
        <pc:cxnChg chg="mod ord">
          <ac:chgData name="Helen Cooper" userId="S::hc400@kent.ac.uk::ed7e69d6-d1c9-43dd-b238-a5d7cc62e42a" providerId="AD" clId="Web-{B4D4683A-DF76-4F6A-885E-981D474617E3}" dt="2021-08-24T13:29:50.178" v="375" actId="1076"/>
          <ac:cxnSpMkLst>
            <pc:docMk/>
            <pc:sldMk cId="3716506262" sldId="259"/>
            <ac:cxnSpMk id="44" creationId="{F8CDCCE1-0D01-4C6F-ADA4-8142DAD3EDE3}"/>
          </ac:cxnSpMkLst>
        </pc:cxnChg>
        <pc:cxnChg chg="mod ord">
          <ac:chgData name="Helen Cooper" userId="S::hc400@kent.ac.uk::ed7e69d6-d1c9-43dd-b238-a5d7cc62e42a" providerId="AD" clId="Web-{B4D4683A-DF76-4F6A-885E-981D474617E3}" dt="2021-08-24T13:29:58.334" v="377" actId="1076"/>
          <ac:cxnSpMkLst>
            <pc:docMk/>
            <pc:sldMk cId="3716506262" sldId="259"/>
            <ac:cxnSpMk id="45" creationId="{0E291EC7-F1FF-4D55-A19E-EF2017FEBA32}"/>
          </ac:cxnSpMkLst>
        </pc:cxnChg>
        <pc:cxnChg chg="mod ord">
          <ac:chgData name="Helen Cooper" userId="S::hc400@kent.ac.uk::ed7e69d6-d1c9-43dd-b238-a5d7cc62e42a" providerId="AD" clId="Web-{B4D4683A-DF76-4F6A-885E-981D474617E3}" dt="2021-08-24T13:30:21.585" v="380" actId="14100"/>
          <ac:cxnSpMkLst>
            <pc:docMk/>
            <pc:sldMk cId="3716506262" sldId="259"/>
            <ac:cxnSpMk id="50" creationId="{69006410-17C2-42AA-988E-339F07D74724}"/>
          </ac:cxnSpMkLst>
        </pc:cxnChg>
      </pc:sldChg>
    </pc:docChg>
  </pc:docChgLst>
  <pc:docChgLst>
    <pc:chgData name="Helen Cooper" userId="S::hc400@kent.ac.uk::ed7e69d6-d1c9-43dd-b238-a5d7cc62e42a" providerId="AD" clId="Web-{DE77AF4C-58E8-4B4F-9A40-54ECCE0C3D78}"/>
    <pc:docChg chg="addSld modSld">
      <pc:chgData name="Helen Cooper" userId="S::hc400@kent.ac.uk::ed7e69d6-d1c9-43dd-b238-a5d7cc62e42a" providerId="AD" clId="Web-{DE77AF4C-58E8-4B4F-9A40-54ECCE0C3D78}" dt="2021-08-23T09:48:35.478" v="713" actId="20577"/>
      <pc:docMkLst>
        <pc:docMk/>
      </pc:docMkLst>
      <pc:sldChg chg="addSp delSp modSp">
        <pc:chgData name="Helen Cooper" userId="S::hc400@kent.ac.uk::ed7e69d6-d1c9-43dd-b238-a5d7cc62e42a" providerId="AD" clId="Web-{DE77AF4C-58E8-4B4F-9A40-54ECCE0C3D78}" dt="2021-08-23T09:19:39.505" v="462" actId="14100"/>
        <pc:sldMkLst>
          <pc:docMk/>
          <pc:sldMk cId="2298030977" sldId="258"/>
        </pc:sldMkLst>
        <pc:spChg chg="add del mod">
          <ac:chgData name="Helen Cooper" userId="S::hc400@kent.ac.uk::ed7e69d6-d1c9-43dd-b238-a5d7cc62e42a" providerId="AD" clId="Web-{DE77AF4C-58E8-4B4F-9A40-54ECCE0C3D78}" dt="2021-08-23T09:17:29.892" v="412"/>
          <ac:spMkLst>
            <pc:docMk/>
            <pc:sldMk cId="2298030977" sldId="258"/>
            <ac:spMk id="4" creationId="{865ED11C-8035-4BD9-9326-10B4CA5ACB1D}"/>
          </ac:spMkLst>
        </pc:spChg>
        <pc:spChg chg="mod">
          <ac:chgData name="Helen Cooper" userId="S::hc400@kent.ac.uk::ed7e69d6-d1c9-43dd-b238-a5d7cc62e42a" providerId="AD" clId="Web-{DE77AF4C-58E8-4B4F-9A40-54ECCE0C3D78}" dt="2021-08-23T09:16:28.077" v="405" actId="20577"/>
          <ac:spMkLst>
            <pc:docMk/>
            <pc:sldMk cId="2298030977" sldId="258"/>
            <ac:spMk id="6" creationId="{00000000-0000-0000-0000-000000000000}"/>
          </ac:spMkLst>
        </pc:spChg>
        <pc:spChg chg="del">
          <ac:chgData name="Helen Cooper" userId="S::hc400@kent.ac.uk::ed7e69d6-d1c9-43dd-b238-a5d7cc62e42a" providerId="AD" clId="Web-{DE77AF4C-58E8-4B4F-9A40-54ECCE0C3D78}" dt="2021-08-23T09:15:40.810" v="397"/>
          <ac:spMkLst>
            <pc:docMk/>
            <pc:sldMk cId="2298030977" sldId="258"/>
            <ac:spMk id="7" creationId="{00000000-0000-0000-0000-000000000000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7:25.767" v="411"/>
          <ac:spMkLst>
            <pc:docMk/>
            <pc:sldMk cId="2298030977" sldId="258"/>
            <ac:spMk id="17" creationId="{5EA4448E-3928-448B-BC1C-B55DC18DF266}"/>
          </ac:spMkLst>
        </pc:spChg>
        <pc:spChg chg="add del">
          <ac:chgData name="Helen Cooper" userId="S::hc400@kent.ac.uk::ed7e69d6-d1c9-43dd-b238-a5d7cc62e42a" providerId="AD" clId="Web-{DE77AF4C-58E8-4B4F-9A40-54ECCE0C3D78}" dt="2021-08-23T09:18:06.752" v="418"/>
          <ac:spMkLst>
            <pc:docMk/>
            <pc:sldMk cId="2298030977" sldId="258"/>
            <ac:spMk id="18" creationId="{5E4ADB58-A90C-44A9-A4F7-152262E3BEDC}"/>
          </ac:spMkLst>
        </pc:spChg>
        <pc:spChg chg="mod">
          <ac:chgData name="Helen Cooper" userId="S::hc400@kent.ac.uk::ed7e69d6-d1c9-43dd-b238-a5d7cc62e42a" providerId="AD" clId="Web-{DE77AF4C-58E8-4B4F-9A40-54ECCE0C3D78}" dt="2021-08-23T09:06:15.669" v="269" actId="1076"/>
          <ac:spMkLst>
            <pc:docMk/>
            <pc:sldMk cId="2298030977" sldId="258"/>
            <ac:spMk id="19" creationId="{00000000-0000-0000-0000-000000000000}"/>
          </ac:spMkLst>
        </pc:spChg>
        <pc:spChg chg="mod">
          <ac:chgData name="Helen Cooper" userId="S::hc400@kent.ac.uk::ed7e69d6-d1c9-43dd-b238-a5d7cc62e42a" providerId="AD" clId="Web-{DE77AF4C-58E8-4B4F-9A40-54ECCE0C3D78}" dt="2021-08-23T09:15:30.169" v="396" actId="1076"/>
          <ac:spMkLst>
            <pc:docMk/>
            <pc:sldMk cId="2298030977" sldId="258"/>
            <ac:spMk id="20" creationId="{00000000-0000-0000-0000-000000000000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1.831" v="443" actId="1076"/>
          <ac:spMkLst>
            <pc:docMk/>
            <pc:sldMk cId="2298030977" sldId="258"/>
            <ac:spMk id="21" creationId="{98DB82E5-B19A-4C63-BC5E-6336650BA1EB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1.893" v="444" actId="1076"/>
          <ac:spMkLst>
            <pc:docMk/>
            <pc:sldMk cId="2298030977" sldId="258"/>
            <ac:spMk id="22" creationId="{A8C79D7B-8A74-4870-BD46-E0A4B68C0C89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1.956" v="445" actId="1076"/>
          <ac:spMkLst>
            <pc:docMk/>
            <pc:sldMk cId="2298030977" sldId="258"/>
            <ac:spMk id="23" creationId="{401F29FD-0FD4-4E4D-BC65-9616E75109D8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003" v="446" actId="1076"/>
          <ac:spMkLst>
            <pc:docMk/>
            <pc:sldMk cId="2298030977" sldId="258"/>
            <ac:spMk id="24" creationId="{63BCF22E-2137-4319-ADCC-0B96D012B711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065" v="447" actId="1076"/>
          <ac:spMkLst>
            <pc:docMk/>
            <pc:sldMk cId="2298030977" sldId="258"/>
            <ac:spMk id="25" creationId="{6EE3B8AB-ACC9-4AA1-8940-2320C9FDDF0B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143" v="448" actId="1076"/>
          <ac:spMkLst>
            <pc:docMk/>
            <pc:sldMk cId="2298030977" sldId="258"/>
            <ac:spMk id="26" creationId="{153E0EA2-31B2-4922-8838-39BFF7C4061D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206" v="449" actId="1076"/>
          <ac:spMkLst>
            <pc:docMk/>
            <pc:sldMk cId="2298030977" sldId="258"/>
            <ac:spMk id="27" creationId="{1D6CC2F5-5E4E-4ED3-A268-7405910132A0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253" v="450" actId="1076"/>
          <ac:spMkLst>
            <pc:docMk/>
            <pc:sldMk cId="2298030977" sldId="258"/>
            <ac:spMk id="28" creationId="{5B979634-924E-48DC-86E1-29F22705972D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315" v="451" actId="1076"/>
          <ac:spMkLst>
            <pc:docMk/>
            <pc:sldMk cId="2298030977" sldId="258"/>
            <ac:spMk id="29" creationId="{45E2F00F-2E99-4E96-86D8-BA7428D60528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378" v="452" actId="1076"/>
          <ac:spMkLst>
            <pc:docMk/>
            <pc:sldMk cId="2298030977" sldId="258"/>
            <ac:spMk id="36" creationId="{6113DE37-F7F1-4D17-A14F-685EB7BC47CE}"/>
          </ac:spMkLst>
        </pc:spChg>
        <pc:spChg chg="add del mod">
          <ac:chgData name="Helen Cooper" userId="S::hc400@kent.ac.uk::ed7e69d6-d1c9-43dd-b238-a5d7cc62e42a" providerId="AD" clId="Web-{DE77AF4C-58E8-4B4F-9A40-54ECCE0C3D78}" dt="2021-08-23T09:18:22.440" v="453" actId="1076"/>
          <ac:spMkLst>
            <pc:docMk/>
            <pc:sldMk cId="2298030977" sldId="258"/>
            <ac:spMk id="41" creationId="{320E49C1-A39B-44BD-A3D2-361FF877E982}"/>
          </ac:spMkLst>
        </pc:spChg>
        <pc:spChg chg="add mod">
          <ac:chgData name="Helen Cooper" userId="S::hc400@kent.ac.uk::ed7e69d6-d1c9-43dd-b238-a5d7cc62e42a" providerId="AD" clId="Web-{DE77AF4C-58E8-4B4F-9A40-54ECCE0C3D78}" dt="2021-08-23T09:18:22.503" v="454" actId="1076"/>
          <ac:spMkLst>
            <pc:docMk/>
            <pc:sldMk cId="2298030977" sldId="258"/>
            <ac:spMk id="46" creationId="{3AD0FE19-4A40-4F51-8A6B-75C51A449F42}"/>
          </ac:spMkLst>
        </pc:spChg>
        <pc:spChg chg="add mod ord">
          <ac:chgData name="Helen Cooper" userId="S::hc400@kent.ac.uk::ed7e69d6-d1c9-43dd-b238-a5d7cc62e42a" providerId="AD" clId="Web-{DE77AF4C-58E8-4B4F-9A40-54ECCE0C3D78}" dt="2021-08-23T09:17:12.610" v="409"/>
          <ac:spMkLst>
            <pc:docMk/>
            <pc:sldMk cId="2298030977" sldId="258"/>
            <ac:spMk id="47" creationId="{A6E6D510-3747-4699-9773-EA91E0096D0B}"/>
          </ac:spMkLst>
        </pc:spChg>
        <pc:spChg chg="add del">
          <ac:chgData name="Helen Cooper" userId="S::hc400@kent.ac.uk::ed7e69d6-d1c9-43dd-b238-a5d7cc62e42a" providerId="AD" clId="Web-{DE77AF4C-58E8-4B4F-9A40-54ECCE0C3D78}" dt="2021-08-23T09:18:03.924" v="417"/>
          <ac:spMkLst>
            <pc:docMk/>
            <pc:sldMk cId="2298030977" sldId="258"/>
            <ac:spMk id="48" creationId="{01410BDB-E818-42F6-88DC-543998651B23}"/>
          </ac:spMkLst>
        </pc:spChg>
        <pc:cxnChg chg="add del mod">
          <ac:chgData name="Helen Cooper" userId="S::hc400@kent.ac.uk::ed7e69d6-d1c9-43dd-b238-a5d7cc62e42a" providerId="AD" clId="Web-{DE77AF4C-58E8-4B4F-9A40-54ECCE0C3D78}" dt="2021-08-23T09:12:43.274" v="333"/>
          <ac:cxnSpMkLst>
            <pc:docMk/>
            <pc:sldMk cId="2298030977" sldId="258"/>
            <ac:cxnSpMk id="30" creationId="{A7737F66-2518-4DEF-8B14-25D7F67D8883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2:28.023" v="331"/>
          <ac:cxnSpMkLst>
            <pc:docMk/>
            <pc:sldMk cId="2298030977" sldId="258"/>
            <ac:cxnSpMk id="31" creationId="{08E8816E-03DC-4A94-A913-19D51C8BCA7B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2:18.445" v="328"/>
          <ac:cxnSpMkLst>
            <pc:docMk/>
            <pc:sldMk cId="2298030977" sldId="258"/>
            <ac:cxnSpMk id="32" creationId="{62AAB6D7-AE44-49E5-B282-F51E1E0B28F6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1:20.256" v="316"/>
          <ac:cxnSpMkLst>
            <pc:docMk/>
            <pc:sldMk cId="2298030977" sldId="258"/>
            <ac:cxnSpMk id="33" creationId="{0F1B7CBC-3C80-407B-8DEC-9F10765D5A37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1:02.177" v="312"/>
          <ac:cxnSpMkLst>
            <pc:docMk/>
            <pc:sldMk cId="2298030977" sldId="258"/>
            <ac:cxnSpMk id="34" creationId="{406EBBEE-F891-4F81-826C-7C15FBC788D0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0:51.849" v="309"/>
          <ac:cxnSpMkLst>
            <pc:docMk/>
            <pc:sldMk cId="2298030977" sldId="258"/>
            <ac:cxnSpMk id="35" creationId="{2BEC8E0F-BC2F-4819-A40A-0825059A0B07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0:40.661" v="306"/>
          <ac:cxnSpMkLst>
            <pc:docMk/>
            <pc:sldMk cId="2298030977" sldId="258"/>
            <ac:cxnSpMk id="37" creationId="{9BF304FD-7B1B-47E9-A06B-855587338537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8:57:17.277" v="65"/>
          <ac:cxnSpMkLst>
            <pc:docMk/>
            <pc:sldMk cId="2298030977" sldId="258"/>
            <ac:cxnSpMk id="38" creationId="{1B3AF0A2-5FEA-45B9-B06F-98A4A6FD771D}"/>
          </ac:cxnSpMkLst>
        </pc:cxnChg>
        <pc:cxnChg chg="mod">
          <ac:chgData name="Helen Cooper" userId="S::hc400@kent.ac.uk::ed7e69d6-d1c9-43dd-b238-a5d7cc62e42a" providerId="AD" clId="Web-{DE77AF4C-58E8-4B4F-9A40-54ECCE0C3D78}" dt="2021-08-23T09:13:53.026" v="350" actId="1076"/>
          <ac:cxnSpMkLst>
            <pc:docMk/>
            <pc:sldMk cId="2298030977" sldId="258"/>
            <ac:cxnSpMk id="39" creationId="{E1D456ED-EBA9-414A-9789-4F5BA362C276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8:57:14.402" v="64"/>
          <ac:cxnSpMkLst>
            <pc:docMk/>
            <pc:sldMk cId="2298030977" sldId="258"/>
            <ac:cxnSpMk id="40" creationId="{9F09B9D5-C696-4DA2-8E39-D9909915EE67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10:05.879" v="300"/>
          <ac:cxnSpMkLst>
            <pc:docMk/>
            <pc:sldMk cId="2298030977" sldId="258"/>
            <ac:cxnSpMk id="42" creationId="{588123AD-C362-4B56-842F-6D25726CE711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18:45.878" v="456"/>
          <ac:cxnSpMkLst>
            <pc:docMk/>
            <pc:sldMk cId="2298030977" sldId="258"/>
            <ac:cxnSpMk id="43" creationId="{3B32BB29-2F16-4420-BC53-113EEAF043E3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07:30.608" v="278"/>
          <ac:cxnSpMkLst>
            <pc:docMk/>
            <pc:sldMk cId="2298030977" sldId="258"/>
            <ac:cxnSpMk id="44" creationId="{45D68B38-D8E9-4B03-8B18-1A00B7ACA134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09:52.394" v="298"/>
          <ac:cxnSpMkLst>
            <pc:docMk/>
            <pc:sldMk cId="2298030977" sldId="258"/>
            <ac:cxnSpMk id="45" creationId="{5B623B8C-BE56-479B-BA82-434D14D35FF0}"/>
          </ac:cxnSpMkLst>
        </pc:cxnChg>
        <pc:cxnChg chg="add del">
          <ac:chgData name="Helen Cooper" userId="S::hc400@kent.ac.uk::ed7e69d6-d1c9-43dd-b238-a5d7cc62e42a" providerId="AD" clId="Web-{DE77AF4C-58E8-4B4F-9A40-54ECCE0C3D78}" dt="2021-08-23T09:19:19.301" v="460"/>
          <ac:cxnSpMkLst>
            <pc:docMk/>
            <pc:sldMk cId="2298030977" sldId="258"/>
            <ac:cxnSpMk id="49" creationId="{05968E22-16E3-4E04-9955-2E7004CEB1CE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19:39.505" v="462" actId="14100"/>
          <ac:cxnSpMkLst>
            <pc:docMk/>
            <pc:sldMk cId="2298030977" sldId="258"/>
            <ac:cxnSpMk id="50" creationId="{69006410-17C2-42AA-988E-339F07D74724}"/>
          </ac:cxnSpMkLst>
        </pc:cxnChg>
      </pc:sldChg>
      <pc:sldChg chg="addSp delSp modSp add replId">
        <pc:chgData name="Helen Cooper" userId="S::hc400@kent.ac.uk::ed7e69d6-d1c9-43dd-b238-a5d7cc62e42a" providerId="AD" clId="Web-{DE77AF4C-58E8-4B4F-9A40-54ECCE0C3D78}" dt="2021-08-23T09:48:35.478" v="713" actId="20577"/>
        <pc:sldMkLst>
          <pc:docMk/>
          <pc:sldMk cId="3716506262" sldId="259"/>
        </pc:sldMkLst>
        <pc:spChg chg="del">
          <ac:chgData name="Helen Cooper" userId="S::hc400@kent.ac.uk::ed7e69d6-d1c9-43dd-b238-a5d7cc62e42a" providerId="AD" clId="Web-{DE77AF4C-58E8-4B4F-9A40-54ECCE0C3D78}" dt="2021-08-23T09:42:45.406" v="679"/>
          <ac:spMkLst>
            <pc:docMk/>
            <pc:sldMk cId="3716506262" sldId="259"/>
            <ac:spMk id="2" creationId="{00000000-0000-0000-0000-000000000000}"/>
          </ac:spMkLst>
        </pc:spChg>
        <pc:spChg chg="mod">
          <ac:chgData name="Helen Cooper" userId="S::hc400@kent.ac.uk::ed7e69d6-d1c9-43dd-b238-a5d7cc62e42a" providerId="AD" clId="Web-{DE77AF4C-58E8-4B4F-9A40-54ECCE0C3D78}" dt="2021-08-23T09:44:08.142" v="689" actId="1076"/>
          <ac:spMkLst>
            <pc:docMk/>
            <pc:sldMk cId="3716506262" sldId="259"/>
            <ac:spMk id="3" creationId="{00000000-0000-0000-0000-000000000000}"/>
          </ac:spMkLst>
        </pc:spChg>
        <pc:spChg chg="mod">
          <ac:chgData name="Helen Cooper" userId="S::hc400@kent.ac.uk::ed7e69d6-d1c9-43dd-b238-a5d7cc62e42a" providerId="AD" clId="Web-{DE77AF4C-58E8-4B4F-9A40-54ECCE0C3D78}" dt="2021-08-23T09:44:12.392" v="690" actId="1076"/>
          <ac:spMkLst>
            <pc:docMk/>
            <pc:sldMk cId="3716506262" sldId="259"/>
            <ac:spMk id="5" creationId="{00000000-0000-0000-0000-000000000000}"/>
          </ac:spMkLst>
        </pc:spChg>
        <pc:spChg chg="mod">
          <ac:chgData name="Helen Cooper" userId="S::hc400@kent.ac.uk::ed7e69d6-d1c9-43dd-b238-a5d7cc62e42a" providerId="AD" clId="Web-{DE77AF4C-58E8-4B4F-9A40-54ECCE0C3D78}" dt="2021-08-23T09:29:35.976" v="529" actId="1076"/>
          <ac:spMkLst>
            <pc:docMk/>
            <pc:sldMk cId="3716506262" sldId="259"/>
            <ac:spMk id="20" creationId="{00000000-0000-0000-0000-000000000000}"/>
          </ac:spMkLst>
        </pc:spChg>
        <pc:spChg chg="mod">
          <ac:chgData name="Helen Cooper" userId="S::hc400@kent.ac.uk::ed7e69d6-d1c9-43dd-b238-a5d7cc62e42a" providerId="AD" clId="Web-{DE77AF4C-58E8-4B4F-9A40-54ECCE0C3D78}" dt="2021-08-23T09:30:46.478" v="536" actId="1076"/>
          <ac:spMkLst>
            <pc:docMk/>
            <pc:sldMk cId="3716506262" sldId="259"/>
            <ac:spMk id="21" creationId="{98DB82E5-B19A-4C63-BC5E-6336650BA1EB}"/>
          </ac:spMkLst>
        </pc:spChg>
        <pc:spChg chg="mod">
          <ac:chgData name="Helen Cooper" userId="S::hc400@kent.ac.uk::ed7e69d6-d1c9-43dd-b238-a5d7cc62e42a" providerId="AD" clId="Web-{DE77AF4C-58E8-4B4F-9A40-54ECCE0C3D78}" dt="2021-08-23T09:30:46.541" v="537" actId="1076"/>
          <ac:spMkLst>
            <pc:docMk/>
            <pc:sldMk cId="3716506262" sldId="259"/>
            <ac:spMk id="22" creationId="{A8C79D7B-8A74-4870-BD46-E0A4B68C0C89}"/>
          </ac:spMkLst>
        </pc:spChg>
        <pc:spChg chg="mod">
          <ac:chgData name="Helen Cooper" userId="S::hc400@kent.ac.uk::ed7e69d6-d1c9-43dd-b238-a5d7cc62e42a" providerId="AD" clId="Web-{DE77AF4C-58E8-4B4F-9A40-54ECCE0C3D78}" dt="2021-08-23T09:30:46.587" v="538" actId="1076"/>
          <ac:spMkLst>
            <pc:docMk/>
            <pc:sldMk cId="3716506262" sldId="259"/>
            <ac:spMk id="23" creationId="{401F29FD-0FD4-4E4D-BC65-9616E75109D8}"/>
          </ac:spMkLst>
        </pc:spChg>
        <pc:spChg chg="mod">
          <ac:chgData name="Helen Cooper" userId="S::hc400@kent.ac.uk::ed7e69d6-d1c9-43dd-b238-a5d7cc62e42a" providerId="AD" clId="Web-{DE77AF4C-58E8-4B4F-9A40-54ECCE0C3D78}" dt="2021-08-23T09:30:46.650" v="539" actId="1076"/>
          <ac:spMkLst>
            <pc:docMk/>
            <pc:sldMk cId="3716506262" sldId="259"/>
            <ac:spMk id="24" creationId="{63BCF22E-2137-4319-ADCC-0B96D012B711}"/>
          </ac:spMkLst>
        </pc:spChg>
        <pc:spChg chg="mod">
          <ac:chgData name="Helen Cooper" userId="S::hc400@kent.ac.uk::ed7e69d6-d1c9-43dd-b238-a5d7cc62e42a" providerId="AD" clId="Web-{DE77AF4C-58E8-4B4F-9A40-54ECCE0C3D78}" dt="2021-08-23T09:30:46.697" v="540" actId="1076"/>
          <ac:spMkLst>
            <pc:docMk/>
            <pc:sldMk cId="3716506262" sldId="259"/>
            <ac:spMk id="25" creationId="{6EE3B8AB-ACC9-4AA1-8940-2320C9FDDF0B}"/>
          </ac:spMkLst>
        </pc:spChg>
        <pc:spChg chg="mod">
          <ac:chgData name="Helen Cooper" userId="S::hc400@kent.ac.uk::ed7e69d6-d1c9-43dd-b238-a5d7cc62e42a" providerId="AD" clId="Web-{DE77AF4C-58E8-4B4F-9A40-54ECCE0C3D78}" dt="2021-08-23T09:30:46.759" v="541" actId="1076"/>
          <ac:spMkLst>
            <pc:docMk/>
            <pc:sldMk cId="3716506262" sldId="259"/>
            <ac:spMk id="26" creationId="{153E0EA2-31B2-4922-8838-39BFF7C4061D}"/>
          </ac:spMkLst>
        </pc:spChg>
        <pc:spChg chg="mod">
          <ac:chgData name="Helen Cooper" userId="S::hc400@kent.ac.uk::ed7e69d6-d1c9-43dd-b238-a5d7cc62e42a" providerId="AD" clId="Web-{DE77AF4C-58E8-4B4F-9A40-54ECCE0C3D78}" dt="2021-08-23T09:30:46.806" v="542" actId="1076"/>
          <ac:spMkLst>
            <pc:docMk/>
            <pc:sldMk cId="3716506262" sldId="259"/>
            <ac:spMk id="27" creationId="{1D6CC2F5-5E4E-4ED3-A268-7405910132A0}"/>
          </ac:spMkLst>
        </pc:spChg>
        <pc:spChg chg="mod">
          <ac:chgData name="Helen Cooper" userId="S::hc400@kent.ac.uk::ed7e69d6-d1c9-43dd-b238-a5d7cc62e42a" providerId="AD" clId="Web-{DE77AF4C-58E8-4B4F-9A40-54ECCE0C3D78}" dt="2021-08-23T09:30:46.869" v="543" actId="1076"/>
          <ac:spMkLst>
            <pc:docMk/>
            <pc:sldMk cId="3716506262" sldId="259"/>
            <ac:spMk id="28" creationId="{5B979634-924E-48DC-86E1-29F22705972D}"/>
          </ac:spMkLst>
        </pc:spChg>
        <pc:spChg chg="mod">
          <ac:chgData name="Helen Cooper" userId="S::hc400@kent.ac.uk::ed7e69d6-d1c9-43dd-b238-a5d7cc62e42a" providerId="AD" clId="Web-{DE77AF4C-58E8-4B4F-9A40-54ECCE0C3D78}" dt="2021-08-23T09:48:03.915" v="711" actId="14100"/>
          <ac:spMkLst>
            <pc:docMk/>
            <pc:sldMk cId="3716506262" sldId="259"/>
            <ac:spMk id="29" creationId="{45E2F00F-2E99-4E96-86D8-BA7428D60528}"/>
          </ac:spMkLst>
        </pc:spChg>
        <pc:spChg chg="add del mod">
          <ac:chgData name="Helen Cooper" userId="S::hc400@kent.ac.uk::ed7e69d6-d1c9-43dd-b238-a5d7cc62e42a" providerId="AD" clId="Web-{DE77AF4C-58E8-4B4F-9A40-54ECCE0C3D78}" dt="2021-08-23T09:43:50.704" v="685"/>
          <ac:spMkLst>
            <pc:docMk/>
            <pc:sldMk cId="3716506262" sldId="259"/>
            <ac:spMk id="31" creationId="{CCDEEAB1-D2E4-4E2B-8B61-5E980C9AA784}"/>
          </ac:spMkLst>
        </pc:spChg>
        <pc:spChg chg="mod">
          <ac:chgData name="Helen Cooper" userId="S::hc400@kent.ac.uk::ed7e69d6-d1c9-43dd-b238-a5d7cc62e42a" providerId="AD" clId="Web-{DE77AF4C-58E8-4B4F-9A40-54ECCE0C3D78}" dt="2021-08-23T09:33:11.279" v="586" actId="1076"/>
          <ac:spMkLst>
            <pc:docMk/>
            <pc:sldMk cId="3716506262" sldId="259"/>
            <ac:spMk id="36" creationId="{6113DE37-F7F1-4D17-A14F-685EB7BC47CE}"/>
          </ac:spMkLst>
        </pc:spChg>
        <pc:spChg chg="mod">
          <ac:chgData name="Helen Cooper" userId="S::hc400@kent.ac.uk::ed7e69d6-d1c9-43dd-b238-a5d7cc62e42a" providerId="AD" clId="Web-{DE77AF4C-58E8-4B4F-9A40-54ECCE0C3D78}" dt="2021-08-23T09:48:35.478" v="713" actId="20577"/>
          <ac:spMkLst>
            <pc:docMk/>
            <pc:sldMk cId="3716506262" sldId="259"/>
            <ac:spMk id="41" creationId="{320E49C1-A39B-44BD-A3D2-361FF877E982}"/>
          </ac:spMkLst>
        </pc:spChg>
        <pc:spChg chg="add del mod">
          <ac:chgData name="Helen Cooper" userId="S::hc400@kent.ac.uk::ed7e69d6-d1c9-43dd-b238-a5d7cc62e42a" providerId="AD" clId="Web-{DE77AF4C-58E8-4B4F-9A40-54ECCE0C3D78}" dt="2021-08-23T09:46:45.179" v="702"/>
          <ac:spMkLst>
            <pc:docMk/>
            <pc:sldMk cId="3716506262" sldId="259"/>
            <ac:spMk id="49" creationId="{ECB21C71-FDEF-4D1D-9DFA-2CED54A7E282}"/>
          </ac:spMkLst>
        </pc:spChg>
        <pc:spChg chg="add mod">
          <ac:chgData name="Helen Cooper" userId="S::hc400@kent.ac.uk::ed7e69d6-d1c9-43dd-b238-a5d7cc62e42a" providerId="AD" clId="Web-{DE77AF4C-58E8-4B4F-9A40-54ECCE0C3D78}" dt="2021-08-23T09:47:56.290" v="710" actId="1076"/>
          <ac:spMkLst>
            <pc:docMk/>
            <pc:sldMk cId="3716506262" sldId="259"/>
            <ac:spMk id="53" creationId="{54D56F1D-1B11-4BC4-B1E6-7EE974BD7275}"/>
          </ac:spMkLst>
        </pc:spChg>
        <pc:picChg chg="add del mod ord modCrop">
          <ac:chgData name="Helen Cooper" userId="S::hc400@kent.ac.uk::ed7e69d6-d1c9-43dd-b238-a5d7cc62e42a" providerId="AD" clId="Web-{DE77AF4C-58E8-4B4F-9A40-54ECCE0C3D78}" dt="2021-08-23T09:43:30.016" v="684"/>
          <ac:picMkLst>
            <pc:docMk/>
            <pc:sldMk cId="3716506262" sldId="259"/>
            <ac:picMk id="18" creationId="{BE978301-6990-46BD-9BC8-F546F819ACAF}"/>
          </ac:picMkLst>
        </pc:picChg>
        <pc:picChg chg="add del mod ord modCrop">
          <ac:chgData name="Helen Cooper" userId="S::hc400@kent.ac.uk::ed7e69d6-d1c9-43dd-b238-a5d7cc62e42a" providerId="AD" clId="Web-{DE77AF4C-58E8-4B4F-9A40-54ECCE0C3D78}" dt="2021-08-23T09:44:47.597" v="698"/>
          <ac:picMkLst>
            <pc:docMk/>
            <pc:sldMk cId="3716506262" sldId="259"/>
            <ac:picMk id="32" creationId="{46EFB4EE-582B-4130-8462-0F4ECB73B36F}"/>
          </ac:picMkLst>
        </pc:picChg>
        <pc:picChg chg="add del mod ord modCrop">
          <ac:chgData name="Helen Cooper" userId="S::hc400@kent.ac.uk::ed7e69d6-d1c9-43dd-b238-a5d7cc62e42a" providerId="AD" clId="Web-{DE77AF4C-58E8-4B4F-9A40-54ECCE0C3D78}" dt="2021-08-23T09:47:12.695" v="708"/>
          <ac:picMkLst>
            <pc:docMk/>
            <pc:sldMk cId="3716506262" sldId="259"/>
            <ac:picMk id="51" creationId="{802FC1AD-561E-4BCD-AF3C-AAB996E1E6FF}"/>
          </ac:picMkLst>
        </pc:picChg>
        <pc:cxnChg chg="add del">
          <ac:chgData name="Helen Cooper" userId="S::hc400@kent.ac.uk::ed7e69d6-d1c9-43dd-b238-a5d7cc62e42a" providerId="AD" clId="Web-{DE77AF4C-58E8-4B4F-9A40-54ECCE0C3D78}" dt="2021-08-23T09:36:43.739" v="662"/>
          <ac:cxnSpMkLst>
            <pc:docMk/>
            <pc:sldMk cId="3716506262" sldId="259"/>
            <ac:cxnSpMk id="4" creationId="{A39D4691-CB07-49B0-8C46-143F0101B78E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37:31.677" v="670"/>
          <ac:cxnSpMkLst>
            <pc:docMk/>
            <pc:sldMk cId="3716506262" sldId="259"/>
            <ac:cxnSpMk id="7" creationId="{85AD9413-ABC2-49B4-9573-B950592F6D07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38:23.788" v="678"/>
          <ac:cxnSpMkLst>
            <pc:docMk/>
            <pc:sldMk cId="3716506262" sldId="259"/>
            <ac:cxnSpMk id="17" creationId="{47CD1630-E697-43D3-A81E-AAA4B57D8983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134" v="548" actId="1076"/>
          <ac:cxnSpMkLst>
            <pc:docMk/>
            <pc:sldMk cId="3716506262" sldId="259"/>
            <ac:cxnSpMk id="33" creationId="{EEAB3C3F-4613-435D-AC40-1F45618BDE29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181" v="549" actId="1076"/>
          <ac:cxnSpMkLst>
            <pc:docMk/>
            <pc:sldMk cId="3716506262" sldId="259"/>
            <ac:cxnSpMk id="34" creationId="{1F48EA1A-5516-434B-B7C9-831F1B1B3DFB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244" v="550" actId="1076"/>
          <ac:cxnSpMkLst>
            <pc:docMk/>
            <pc:sldMk cId="3716506262" sldId="259"/>
            <ac:cxnSpMk id="35" creationId="{51339DF9-769E-47FE-BBD6-91521275B805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290" v="551" actId="1076"/>
          <ac:cxnSpMkLst>
            <pc:docMk/>
            <pc:sldMk cId="3716506262" sldId="259"/>
            <ac:cxnSpMk id="37" creationId="{504CDD5C-223B-44AD-A27E-78B6F36E9F60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353" v="552" actId="1076"/>
          <ac:cxnSpMkLst>
            <pc:docMk/>
            <pc:sldMk cId="3716506262" sldId="259"/>
            <ac:cxnSpMk id="38" creationId="{6EBE6A09-4DDC-4C97-A2B1-B51D7E2A9CA5}"/>
          </ac:cxnSpMkLst>
        </pc:cxnChg>
        <pc:cxnChg chg="del">
          <ac:chgData name="Helen Cooper" userId="S::hc400@kent.ac.uk::ed7e69d6-d1c9-43dd-b238-a5d7cc62e42a" providerId="AD" clId="Web-{DE77AF4C-58E8-4B4F-9A40-54ECCE0C3D78}" dt="2021-08-23T09:21:16.977" v="472"/>
          <ac:cxnSpMkLst>
            <pc:docMk/>
            <pc:sldMk cId="3716506262" sldId="259"/>
            <ac:cxnSpMk id="39" creationId="{E1D456ED-EBA9-414A-9789-4F5BA362C276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415" v="553" actId="1076"/>
          <ac:cxnSpMkLst>
            <pc:docMk/>
            <pc:sldMk cId="3716506262" sldId="259"/>
            <ac:cxnSpMk id="40" creationId="{BBF18348-8EB3-471A-AEF6-E6F43CEB918D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0:47.462" v="554" actId="1076"/>
          <ac:cxnSpMkLst>
            <pc:docMk/>
            <pc:sldMk cId="3716506262" sldId="259"/>
            <ac:cxnSpMk id="42" creationId="{12112284-B974-41DE-BE31-C77CB685565E}"/>
          </ac:cxnSpMkLst>
        </pc:cxnChg>
        <pc:cxnChg chg="del">
          <ac:chgData name="Helen Cooper" userId="S::hc400@kent.ac.uk::ed7e69d6-d1c9-43dd-b238-a5d7cc62e42a" providerId="AD" clId="Web-{DE77AF4C-58E8-4B4F-9A40-54ECCE0C3D78}" dt="2021-08-23T09:30:30.681" v="535"/>
          <ac:cxnSpMkLst>
            <pc:docMk/>
            <pc:sldMk cId="3716506262" sldId="259"/>
            <ac:cxnSpMk id="43" creationId="{3B32BB29-2F16-4420-BC53-113EEAF043E3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3:14.764" v="587" actId="1076"/>
          <ac:cxnSpMkLst>
            <pc:docMk/>
            <pc:sldMk cId="3716506262" sldId="259"/>
            <ac:cxnSpMk id="44" creationId="{F8CDCCE1-0D01-4C6F-ADA4-8142DAD3EDE3}"/>
          </ac:cxnSpMkLst>
        </pc:cxnChg>
        <pc:cxnChg chg="add mod">
          <ac:chgData name="Helen Cooper" userId="S::hc400@kent.ac.uk::ed7e69d6-d1c9-43dd-b238-a5d7cc62e42a" providerId="AD" clId="Web-{DE77AF4C-58E8-4B4F-9A40-54ECCE0C3D78}" dt="2021-08-23T09:33:43.968" v="592" actId="1076"/>
          <ac:cxnSpMkLst>
            <pc:docMk/>
            <pc:sldMk cId="3716506262" sldId="259"/>
            <ac:cxnSpMk id="45" creationId="{0E291EC7-F1FF-4D55-A19E-EF2017FEBA32}"/>
          </ac:cxnSpMkLst>
        </pc:cxnChg>
        <pc:cxnChg chg="add del mod">
          <ac:chgData name="Helen Cooper" userId="S::hc400@kent.ac.uk::ed7e69d6-d1c9-43dd-b238-a5d7cc62e42a" providerId="AD" clId="Web-{DE77AF4C-58E8-4B4F-9A40-54ECCE0C3D78}" dt="2021-08-23T09:30:47.072" v="547" actId="1076"/>
          <ac:cxnSpMkLst>
            <pc:docMk/>
            <pc:sldMk cId="3716506262" sldId="259"/>
            <ac:cxnSpMk id="50" creationId="{69006410-17C2-42AA-988E-339F07D74724}"/>
          </ac:cxnSpMkLst>
        </pc:cxnChg>
      </pc:sldChg>
    </pc:docChg>
  </pc:docChgLst>
  <pc:docChgLst>
    <pc:chgData name="Helen Cooper" userId="S::hc400@kent.ac.uk::ed7e69d6-d1c9-43dd-b238-a5d7cc62e42a" providerId="AD" clId="Web-{1A70AF9B-248F-4787-A6E9-423BBAF39845}"/>
    <pc:docChg chg="modSld">
      <pc:chgData name="Helen Cooper" userId="S::hc400@kent.ac.uk::ed7e69d6-d1c9-43dd-b238-a5d7cc62e42a" providerId="AD" clId="Web-{1A70AF9B-248F-4787-A6E9-423BBAF39845}" dt="2021-08-23T08:51:16.592" v="105"/>
      <pc:docMkLst>
        <pc:docMk/>
      </pc:docMkLst>
      <pc:sldChg chg="addSp delSp modSp">
        <pc:chgData name="Helen Cooper" userId="S::hc400@kent.ac.uk::ed7e69d6-d1c9-43dd-b238-a5d7cc62e42a" providerId="AD" clId="Web-{1A70AF9B-248F-4787-A6E9-423BBAF39845}" dt="2021-08-23T08:51:16.592" v="105"/>
        <pc:sldMkLst>
          <pc:docMk/>
          <pc:sldMk cId="2298030977" sldId="258"/>
        </pc:sldMkLst>
        <pc:spChg chg="del mod">
          <ac:chgData name="Helen Cooper" userId="S::hc400@kent.ac.uk::ed7e69d6-d1c9-43dd-b238-a5d7cc62e42a" providerId="AD" clId="Web-{1A70AF9B-248F-4787-A6E9-423BBAF39845}" dt="2021-08-23T08:50:14.401" v="44"/>
          <ac:spMkLst>
            <pc:docMk/>
            <pc:sldMk cId="2298030977" sldId="258"/>
            <ac:spMk id="4" creationId="{00000000-0000-0000-0000-000000000000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5"/>
          <ac:spMkLst>
            <pc:docMk/>
            <pc:sldMk cId="2298030977" sldId="258"/>
            <ac:spMk id="21" creationId="{3B799798-6098-4201-964F-1684D2A4EB49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4"/>
          <ac:spMkLst>
            <pc:docMk/>
            <pc:sldMk cId="2298030977" sldId="258"/>
            <ac:spMk id="22" creationId="{863F16F9-684D-438B-BF6E-79101870B7E4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3"/>
          <ac:spMkLst>
            <pc:docMk/>
            <pc:sldMk cId="2298030977" sldId="258"/>
            <ac:spMk id="23" creationId="{1AA7E6B6-D3A2-45C7-9D89-AA731F90429B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2"/>
          <ac:spMkLst>
            <pc:docMk/>
            <pc:sldMk cId="2298030977" sldId="258"/>
            <ac:spMk id="24" creationId="{97E8B97E-75AF-43E4-8C92-F0F7DE51D5E9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1"/>
          <ac:spMkLst>
            <pc:docMk/>
            <pc:sldMk cId="2298030977" sldId="258"/>
            <ac:spMk id="25" creationId="{1C3E5DD5-FD3D-45AF-B521-08E651217D20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100"/>
          <ac:spMkLst>
            <pc:docMk/>
            <pc:sldMk cId="2298030977" sldId="258"/>
            <ac:spMk id="26" creationId="{7278E6C8-165C-49B6-A456-A127778A1C38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92" v="99"/>
          <ac:spMkLst>
            <pc:docMk/>
            <pc:sldMk cId="2298030977" sldId="258"/>
            <ac:spMk id="27" creationId="{FA8FDD3D-19D9-4DC8-883A-FF2CA55F9B7C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76" v="98"/>
          <ac:spMkLst>
            <pc:docMk/>
            <pc:sldMk cId="2298030977" sldId="258"/>
            <ac:spMk id="28" creationId="{8378B3A3-C5CC-445E-873A-0AB06BC6BD7A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76" v="97"/>
          <ac:spMkLst>
            <pc:docMk/>
            <pc:sldMk cId="2298030977" sldId="258"/>
            <ac:spMk id="29" creationId="{D8312A10-2502-44A9-A3B8-1FB3B9E6DE2B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76" v="90"/>
          <ac:spMkLst>
            <pc:docMk/>
            <pc:sldMk cId="2298030977" sldId="258"/>
            <ac:spMk id="36" creationId="{A6FEE27E-1B8E-4A97-80DE-02CCEB98D304}"/>
          </ac:spMkLst>
        </pc:spChg>
        <pc:spChg chg="add del mod">
          <ac:chgData name="Helen Cooper" userId="S::hc400@kent.ac.uk::ed7e69d6-d1c9-43dd-b238-a5d7cc62e42a" providerId="AD" clId="Web-{1A70AF9B-248F-4787-A6E9-423BBAF39845}" dt="2021-08-23T08:51:16.576" v="87"/>
          <ac:spMkLst>
            <pc:docMk/>
            <pc:sldMk cId="2298030977" sldId="258"/>
            <ac:spMk id="40" creationId="{8BD82893-CEEC-4F16-98A1-C8334B2808F8}"/>
          </ac:spMkLst>
        </pc:spChg>
        <pc:cxnChg chg="add del mod">
          <ac:chgData name="Helen Cooper" userId="S::hc400@kent.ac.uk::ed7e69d6-d1c9-43dd-b238-a5d7cc62e42a" providerId="AD" clId="Web-{1A70AF9B-248F-4787-A6E9-423BBAF39845}" dt="2021-08-23T08:51:16.576" v="96"/>
          <ac:cxnSpMkLst>
            <pc:docMk/>
            <pc:sldMk cId="2298030977" sldId="258"/>
            <ac:cxnSpMk id="30" creationId="{C7B9A818-E62F-438C-B6F2-7E370B8E24C1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95"/>
          <ac:cxnSpMkLst>
            <pc:docMk/>
            <pc:sldMk cId="2298030977" sldId="258"/>
            <ac:cxnSpMk id="31" creationId="{D8A94F64-0200-4FEA-B3E1-461B9A1FFED6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94"/>
          <ac:cxnSpMkLst>
            <pc:docMk/>
            <pc:sldMk cId="2298030977" sldId="258"/>
            <ac:cxnSpMk id="32" creationId="{3D64B88D-F615-4A1F-A727-4B049DCC4C9F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93"/>
          <ac:cxnSpMkLst>
            <pc:docMk/>
            <pc:sldMk cId="2298030977" sldId="258"/>
            <ac:cxnSpMk id="33" creationId="{5D1A620E-69CC-4892-B463-E55DAEE191FF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92"/>
          <ac:cxnSpMkLst>
            <pc:docMk/>
            <pc:sldMk cId="2298030977" sldId="258"/>
            <ac:cxnSpMk id="34" creationId="{4617B555-FDEF-40F0-BE4A-374F0FDA08AF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91"/>
          <ac:cxnSpMkLst>
            <pc:docMk/>
            <pc:sldMk cId="2298030977" sldId="258"/>
            <ac:cxnSpMk id="35" creationId="{BE2C04F9-E50C-49A7-91D8-B00774030968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89"/>
          <ac:cxnSpMkLst>
            <pc:docMk/>
            <pc:sldMk cId="2298030977" sldId="258"/>
            <ac:cxnSpMk id="37" creationId="{AC74DE0A-06A2-493A-8E9A-A01EC1BDF877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88"/>
          <ac:cxnSpMkLst>
            <pc:docMk/>
            <pc:sldMk cId="2298030977" sldId="258"/>
            <ac:cxnSpMk id="38" creationId="{DEB7EDFF-8509-4F59-A8FE-6713DD29170E}"/>
          </ac:cxnSpMkLst>
        </pc:cxnChg>
        <pc:cxnChg chg="add mod">
          <ac:chgData name="Helen Cooper" userId="S::hc400@kent.ac.uk::ed7e69d6-d1c9-43dd-b238-a5d7cc62e42a" providerId="AD" clId="Web-{1A70AF9B-248F-4787-A6E9-423BBAF39845}" dt="2021-08-23T08:50:12.963" v="40" actId="1076"/>
          <ac:cxnSpMkLst>
            <pc:docMk/>
            <pc:sldMk cId="2298030977" sldId="258"/>
            <ac:cxnSpMk id="39" creationId="{E1D456ED-EBA9-414A-9789-4F5BA362C276}"/>
          </ac:cxnSpMkLst>
        </pc:cxnChg>
        <pc:cxnChg chg="add del mod">
          <ac:chgData name="Helen Cooper" userId="S::hc400@kent.ac.uk::ed7e69d6-d1c9-43dd-b238-a5d7cc62e42a" providerId="AD" clId="Web-{1A70AF9B-248F-4787-A6E9-423BBAF39845}" dt="2021-08-23T08:51:16.576" v="86"/>
          <ac:cxnSpMkLst>
            <pc:docMk/>
            <pc:sldMk cId="2298030977" sldId="258"/>
            <ac:cxnSpMk id="41" creationId="{05709EBE-413D-4E8F-962D-C4A15AAA2D79}"/>
          </ac:cxnSpMkLst>
        </pc:cxnChg>
      </pc:sldChg>
    </pc:docChg>
  </pc:docChgLst>
  <pc:docChgLst>
    <pc:chgData name="Helen Cooper" userId="S::hc400@kent.ac.uk::ed7e69d6-d1c9-43dd-b238-a5d7cc62e42a" providerId="AD" clId="Web-{1928592F-31A4-45EB-8DA9-6B54F46DCB9E}"/>
    <pc:docChg chg="modSld">
      <pc:chgData name="Helen Cooper" userId="S::hc400@kent.ac.uk::ed7e69d6-d1c9-43dd-b238-a5d7cc62e42a" providerId="AD" clId="Web-{1928592F-31A4-45EB-8DA9-6B54F46DCB9E}" dt="2021-08-24T13:42:42.484" v="56" actId="20577"/>
      <pc:docMkLst>
        <pc:docMk/>
      </pc:docMkLst>
      <pc:sldChg chg="modSp">
        <pc:chgData name="Helen Cooper" userId="S::hc400@kent.ac.uk::ed7e69d6-d1c9-43dd-b238-a5d7cc62e42a" providerId="AD" clId="Web-{1928592F-31A4-45EB-8DA9-6B54F46DCB9E}" dt="2021-08-24T13:42:42.484" v="56" actId="20577"/>
        <pc:sldMkLst>
          <pc:docMk/>
          <pc:sldMk cId="3716506262" sldId="259"/>
        </pc:sldMkLst>
        <pc:spChg chg="mod">
          <ac:chgData name="Helen Cooper" userId="S::hc400@kent.ac.uk::ed7e69d6-d1c9-43dd-b238-a5d7cc62e42a" providerId="AD" clId="Web-{1928592F-31A4-45EB-8DA9-6B54F46DCB9E}" dt="2021-08-24T13:41:39.731" v="16" actId="20577"/>
          <ac:spMkLst>
            <pc:docMk/>
            <pc:sldMk cId="3716506262" sldId="259"/>
            <ac:spMk id="13" creationId="{00000000-0000-0000-0000-000000000000}"/>
          </ac:spMkLst>
        </pc:spChg>
        <pc:spChg chg="mod">
          <ac:chgData name="Helen Cooper" userId="S::hc400@kent.ac.uk::ed7e69d6-d1c9-43dd-b238-a5d7cc62e42a" providerId="AD" clId="Web-{1928592F-31A4-45EB-8DA9-6B54F46DCB9E}" dt="2021-08-24T13:39:32.693" v="9" actId="20577"/>
          <ac:spMkLst>
            <pc:docMk/>
            <pc:sldMk cId="3716506262" sldId="259"/>
            <ac:spMk id="14" creationId="{00000000-0000-0000-0000-000000000000}"/>
          </ac:spMkLst>
        </pc:spChg>
        <pc:spChg chg="mod">
          <ac:chgData name="Helen Cooper" userId="S::hc400@kent.ac.uk::ed7e69d6-d1c9-43dd-b238-a5d7cc62e42a" providerId="AD" clId="Web-{1928592F-31A4-45EB-8DA9-6B54F46DCB9E}" dt="2021-08-24T13:41:21.824" v="14" actId="20577"/>
          <ac:spMkLst>
            <pc:docMk/>
            <pc:sldMk cId="3716506262" sldId="259"/>
            <ac:spMk id="19" creationId="{00000000-0000-0000-0000-000000000000}"/>
          </ac:spMkLst>
        </pc:spChg>
        <pc:spChg chg="mod">
          <ac:chgData name="Helen Cooper" userId="S::hc400@kent.ac.uk::ed7e69d6-d1c9-43dd-b238-a5d7cc62e42a" providerId="AD" clId="Web-{1928592F-31A4-45EB-8DA9-6B54F46DCB9E}" dt="2021-08-24T13:42:23.546" v="18" actId="20577"/>
          <ac:spMkLst>
            <pc:docMk/>
            <pc:sldMk cId="3716506262" sldId="259"/>
            <ac:spMk id="20" creationId="{00000000-0000-0000-0000-000000000000}"/>
          </ac:spMkLst>
        </pc:spChg>
        <pc:spChg chg="mod">
          <ac:chgData name="Helen Cooper" userId="S::hc400@kent.ac.uk::ed7e69d6-d1c9-43dd-b238-a5d7cc62e42a" providerId="AD" clId="Web-{1928592F-31A4-45EB-8DA9-6B54F46DCB9E}" dt="2021-08-24T13:42:42.484" v="56" actId="20577"/>
          <ac:spMkLst>
            <pc:docMk/>
            <pc:sldMk cId="3716506262" sldId="259"/>
            <ac:spMk id="54" creationId="{00000000-0000-0000-0000-000000000000}"/>
          </ac:spMkLst>
        </pc:spChg>
      </pc:sldChg>
    </pc:docChg>
  </pc:docChgLst>
  <pc:docChgLst>
    <pc:chgData name="Helen Cooper" userId="S::hc400@kent.ac.uk::ed7e69d6-d1c9-43dd-b238-a5d7cc62e42a" providerId="AD" clId="Web-{754A19E0-1396-4ED6-8B48-2012A688A381}"/>
    <pc:docChg chg="modSld">
      <pc:chgData name="Helen Cooper" userId="S::hc400@kent.ac.uk::ed7e69d6-d1c9-43dd-b238-a5d7cc62e42a" providerId="AD" clId="Web-{754A19E0-1396-4ED6-8B48-2012A688A381}" dt="2021-08-26T16:20:50.332" v="45"/>
      <pc:docMkLst>
        <pc:docMk/>
      </pc:docMkLst>
      <pc:sldChg chg="addSp delSp modSp">
        <pc:chgData name="Helen Cooper" userId="S::hc400@kent.ac.uk::ed7e69d6-d1c9-43dd-b238-a5d7cc62e42a" providerId="AD" clId="Web-{754A19E0-1396-4ED6-8B48-2012A688A381}" dt="2021-08-26T16:20:50.332" v="45"/>
        <pc:sldMkLst>
          <pc:docMk/>
          <pc:sldMk cId="3716506262" sldId="259"/>
        </pc:sldMkLst>
        <pc:spChg chg="add del">
          <ac:chgData name="Helen Cooper" userId="S::hc400@kent.ac.uk::ed7e69d6-d1c9-43dd-b238-a5d7cc62e42a" providerId="AD" clId="Web-{754A19E0-1396-4ED6-8B48-2012A688A381}" dt="2021-08-26T16:20:50.332" v="45"/>
          <ac:spMkLst>
            <pc:docMk/>
            <pc:sldMk cId="3716506262" sldId="259"/>
            <ac:spMk id="3" creationId="{7A40E87B-F48B-4771-AD90-F6C58E79D7DE}"/>
          </ac:spMkLst>
        </pc:spChg>
        <pc:spChg chg="mod">
          <ac:chgData name="Helen Cooper" userId="S::hc400@kent.ac.uk::ed7e69d6-d1c9-43dd-b238-a5d7cc62e42a" providerId="AD" clId="Web-{754A19E0-1396-4ED6-8B48-2012A688A381}" dt="2021-08-26T16:10:52.350" v="14" actId="20577"/>
          <ac:spMkLst>
            <pc:docMk/>
            <pc:sldMk cId="3716506262" sldId="259"/>
            <ac:spMk id="12" creationId="{00000000-0000-0000-0000-000000000000}"/>
          </ac:spMkLst>
        </pc:spChg>
        <pc:spChg chg="add del mod">
          <ac:chgData name="Helen Cooper" userId="S::hc400@kent.ac.uk::ed7e69d6-d1c9-43dd-b238-a5d7cc62e42a" providerId="AD" clId="Web-{754A19E0-1396-4ED6-8B48-2012A688A381}" dt="2021-08-26T16:20:48.238" v="44"/>
          <ac:spMkLst>
            <pc:docMk/>
            <pc:sldMk cId="3716506262" sldId="259"/>
            <ac:spMk id="17" creationId="{EB23D0B0-6915-4EF2-A32A-E25B00811138}"/>
          </ac:spMkLst>
        </pc:spChg>
        <pc:spChg chg="add del">
          <ac:chgData name="Helen Cooper" userId="S::hc400@kent.ac.uk::ed7e69d6-d1c9-43dd-b238-a5d7cc62e42a" providerId="AD" clId="Web-{754A19E0-1396-4ED6-8B48-2012A688A381}" dt="2021-08-26T16:20:44.238" v="42"/>
          <ac:spMkLst>
            <pc:docMk/>
            <pc:sldMk cId="3716506262" sldId="259"/>
            <ac:spMk id="18" creationId="{8338437F-5A30-4911-833C-6ABD882A248F}"/>
          </ac:spMkLst>
        </pc:spChg>
        <pc:spChg chg="mod">
          <ac:chgData name="Helen Cooper" userId="S::hc400@kent.ac.uk::ed7e69d6-d1c9-43dd-b238-a5d7cc62e42a" providerId="AD" clId="Web-{754A19E0-1396-4ED6-8B48-2012A688A381}" dt="2021-08-26T16:20:43.176" v="41" actId="20577"/>
          <ac:spMkLst>
            <pc:docMk/>
            <pc:sldMk cId="3716506262" sldId="259"/>
            <ac:spMk id="47" creationId="{A6E6D510-3747-4699-9773-EA91E0096D0B}"/>
          </ac:spMkLst>
        </pc:spChg>
      </pc:sldChg>
    </pc:docChg>
  </pc:docChgLst>
  <pc:docChgLst>
    <pc:chgData name="Helen Cooper" userId="S::hc400@kent.ac.uk::ed7e69d6-d1c9-43dd-b238-a5d7cc62e42a" providerId="AD" clId="Web-{62727CED-7E28-4967-BB70-32698E980E03}"/>
    <pc:docChg chg="modSld">
      <pc:chgData name="Helen Cooper" userId="S::hc400@kent.ac.uk::ed7e69d6-d1c9-43dd-b238-a5d7cc62e42a" providerId="AD" clId="Web-{62727CED-7E28-4967-BB70-32698E980E03}" dt="2021-08-27T10:12:25.509" v="86" actId="14100"/>
      <pc:docMkLst>
        <pc:docMk/>
      </pc:docMkLst>
      <pc:sldChg chg="addSp delSp modSp">
        <pc:chgData name="Helen Cooper" userId="S::hc400@kent.ac.uk::ed7e69d6-d1c9-43dd-b238-a5d7cc62e42a" providerId="AD" clId="Web-{62727CED-7E28-4967-BB70-32698E980E03}" dt="2021-08-27T10:12:25.509" v="86" actId="14100"/>
        <pc:sldMkLst>
          <pc:docMk/>
          <pc:sldMk cId="3716506262" sldId="259"/>
        </pc:sldMkLst>
        <pc:spChg chg="mod">
          <ac:chgData name="Helen Cooper" userId="S::hc400@kent.ac.uk::ed7e69d6-d1c9-43dd-b238-a5d7cc62e42a" providerId="AD" clId="Web-{62727CED-7E28-4967-BB70-32698E980E03}" dt="2021-08-27T09:56:33.987" v="46" actId="1076"/>
          <ac:spMkLst>
            <pc:docMk/>
            <pc:sldMk cId="3716506262" sldId="259"/>
            <ac:spMk id="2" creationId="{00000000-0000-0000-0000-000000000000}"/>
          </ac:spMkLst>
        </pc:spChg>
        <pc:spChg chg="mod topLvl">
          <ac:chgData name="Helen Cooper" userId="S::hc400@kent.ac.uk::ed7e69d6-d1c9-43dd-b238-a5d7cc62e42a" providerId="AD" clId="Web-{62727CED-7E28-4967-BB70-32698E980E03}" dt="2021-08-27T10:10:05.334" v="67" actId="20577"/>
          <ac:spMkLst>
            <pc:docMk/>
            <pc:sldMk cId="3716506262" sldId="259"/>
            <ac:spMk id="5" creationId="{00000000-0000-0000-0000-000000000000}"/>
          </ac:spMkLst>
        </pc:spChg>
        <pc:spChg chg="mod">
          <ac:chgData name="Helen Cooper" userId="S::hc400@kent.ac.uk::ed7e69d6-d1c9-43dd-b238-a5d7cc62e42a" providerId="AD" clId="Web-{62727CED-7E28-4967-BB70-32698E980E03}" dt="2021-08-27T09:50:30.339" v="11" actId="1076"/>
          <ac:spMkLst>
            <pc:docMk/>
            <pc:sldMk cId="3716506262" sldId="259"/>
            <ac:spMk id="6" creationId="{00000000-0000-0000-0000-000000000000}"/>
          </ac:spMkLst>
        </pc:spChg>
        <pc:spChg chg="mod">
          <ac:chgData name="Helen Cooper" userId="S::hc400@kent.ac.uk::ed7e69d6-d1c9-43dd-b238-a5d7cc62e42a" providerId="AD" clId="Web-{62727CED-7E28-4967-BB70-32698E980E03}" dt="2021-08-27T09:54:47.860" v="36" actId="1076"/>
          <ac:spMkLst>
            <pc:docMk/>
            <pc:sldMk cId="3716506262" sldId="259"/>
            <ac:spMk id="14" creationId="{00000000-0000-0000-0000-000000000000}"/>
          </ac:spMkLst>
        </pc:spChg>
        <pc:spChg chg="mod">
          <ac:chgData name="Helen Cooper" userId="S::hc400@kent.ac.uk::ed7e69d6-d1c9-43dd-b238-a5d7cc62e42a" providerId="AD" clId="Web-{62727CED-7E28-4967-BB70-32698E980E03}" dt="2021-08-27T10:12:09.774" v="84" actId="1076"/>
          <ac:spMkLst>
            <pc:docMk/>
            <pc:sldMk cId="3716506262" sldId="259"/>
            <ac:spMk id="15" creationId="{00000000-0000-0000-0000-000000000000}"/>
          </ac:spMkLst>
        </pc:spChg>
        <pc:spChg chg="add mod">
          <ac:chgData name="Helen Cooper" userId="S::hc400@kent.ac.uk::ed7e69d6-d1c9-43dd-b238-a5d7cc62e42a" providerId="AD" clId="Web-{62727CED-7E28-4967-BB70-32698E980E03}" dt="2021-08-27T09:53:57.249" v="35" actId="1076"/>
          <ac:spMkLst>
            <pc:docMk/>
            <pc:sldMk cId="3716506262" sldId="259"/>
            <ac:spMk id="17" creationId="{83CC8371-F6D8-4F36-BCB3-73EDA9124D3F}"/>
          </ac:spMkLst>
        </pc:spChg>
        <pc:spChg chg="mod">
          <ac:chgData name="Helen Cooper" userId="S::hc400@kent.ac.uk::ed7e69d6-d1c9-43dd-b238-a5d7cc62e42a" providerId="AD" clId="Web-{62727CED-7E28-4967-BB70-32698E980E03}" dt="2021-08-27T10:11:07.007" v="79" actId="20577"/>
          <ac:spMkLst>
            <pc:docMk/>
            <pc:sldMk cId="3716506262" sldId="259"/>
            <ac:spMk id="21" creationId="{98DB82E5-B19A-4C63-BC5E-6336650BA1EB}"/>
          </ac:spMkLst>
        </pc:spChg>
        <pc:spChg chg="add del mod">
          <ac:chgData name="Helen Cooper" userId="S::hc400@kent.ac.uk::ed7e69d6-d1c9-43dd-b238-a5d7cc62e42a" providerId="AD" clId="Web-{62727CED-7E28-4967-BB70-32698E980E03}" dt="2021-08-27T10:08:02.253" v="63"/>
          <ac:spMkLst>
            <pc:docMk/>
            <pc:sldMk cId="3716506262" sldId="259"/>
            <ac:spMk id="32" creationId="{E78B75F6-E9D7-44C6-B90E-1EDAAB30D98B}"/>
          </ac:spMkLst>
        </pc:spChg>
        <pc:spChg chg="mod">
          <ac:chgData name="Helen Cooper" userId="S::hc400@kent.ac.uk::ed7e69d6-d1c9-43dd-b238-a5d7cc62e42a" providerId="AD" clId="Web-{62727CED-7E28-4967-BB70-32698E980E03}" dt="2021-08-27T09:51:12.574" v="15" actId="20577"/>
          <ac:spMkLst>
            <pc:docMk/>
            <pc:sldMk cId="3716506262" sldId="259"/>
            <ac:spMk id="47" creationId="{A6E6D510-3747-4699-9773-EA91E0096D0B}"/>
          </ac:spMkLst>
        </pc:spChg>
        <pc:grpChg chg="del">
          <ac:chgData name="Helen Cooper" userId="S::hc400@kent.ac.uk::ed7e69d6-d1c9-43dd-b238-a5d7cc62e42a" providerId="AD" clId="Web-{62727CED-7E28-4967-BB70-32698E980E03}" dt="2021-08-27T09:55:48.408" v="41"/>
          <ac:grpSpMkLst>
            <pc:docMk/>
            <pc:sldMk cId="3716506262" sldId="259"/>
            <ac:grpSpMk id="7" creationId="{00000000-0000-0000-0000-000000000000}"/>
          </ac:grpSpMkLst>
        </pc:grpChg>
        <pc:grpChg chg="add">
          <ac:chgData name="Helen Cooper" userId="S::hc400@kent.ac.uk::ed7e69d6-d1c9-43dd-b238-a5d7cc62e42a" providerId="AD" clId="Web-{62727CED-7E28-4967-BB70-32698E980E03}" dt="2021-08-27T09:56:15.034" v="43"/>
          <ac:grpSpMkLst>
            <pc:docMk/>
            <pc:sldMk cId="3716506262" sldId="259"/>
            <ac:grpSpMk id="18" creationId="{02A0069E-3F06-48BC-8BE5-BBD27CE02BEA}"/>
          </ac:grpSpMkLst>
        </pc:grpChg>
        <pc:picChg chg="add mod">
          <ac:chgData name="Helen Cooper" userId="S::hc400@kent.ac.uk::ed7e69d6-d1c9-43dd-b238-a5d7cc62e42a" providerId="AD" clId="Web-{62727CED-7E28-4967-BB70-32698E980E03}" dt="2021-08-27T09:52:20.372" v="25" actId="1076"/>
          <ac:picMkLst>
            <pc:docMk/>
            <pc:sldMk cId="3716506262" sldId="259"/>
            <ac:picMk id="3" creationId="{AE4225B0-080C-45AC-89C2-6E316495856C}"/>
          </ac:picMkLst>
        </pc:picChg>
        <pc:picChg chg="topLvl">
          <ac:chgData name="Helen Cooper" userId="S::hc400@kent.ac.uk::ed7e69d6-d1c9-43dd-b238-a5d7cc62e42a" providerId="AD" clId="Web-{62727CED-7E28-4967-BB70-32698E980E03}" dt="2021-08-27T09:55:48.408" v="41"/>
          <ac:picMkLst>
            <pc:docMk/>
            <pc:sldMk cId="3716506262" sldId="259"/>
            <ac:picMk id="4" creationId="{00000000-0000-0000-0000-000000000000}"/>
          </ac:picMkLst>
        </pc:picChg>
        <pc:picChg chg="add mod">
          <ac:chgData name="Helen Cooper" userId="S::hc400@kent.ac.uk::ed7e69d6-d1c9-43dd-b238-a5d7cc62e42a" providerId="AD" clId="Web-{62727CED-7E28-4967-BB70-32698E980E03}" dt="2021-08-27T10:12:25.509" v="86" actId="14100"/>
          <ac:picMkLst>
            <pc:docMk/>
            <pc:sldMk cId="3716506262" sldId="259"/>
            <ac:picMk id="30" creationId="{5D4D2FBA-E181-414D-91EE-F16DBE4DCEC9}"/>
          </ac:picMkLst>
        </pc:picChg>
        <pc:picChg chg="del mod">
          <ac:chgData name="Helen Cooper" userId="S::hc400@kent.ac.uk::ed7e69d6-d1c9-43dd-b238-a5d7cc62e42a" providerId="AD" clId="Web-{62727CED-7E28-4967-BB70-32698E980E03}" dt="2021-08-27T10:05:46.609" v="53"/>
          <ac:picMkLst>
            <pc:docMk/>
            <pc:sldMk cId="3716506262" sldId="259"/>
            <ac:picMk id="4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0A1C-DC79-5D42-9736-9886AA21667C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0869-9B2F-1542-972E-F38C3AC00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0370"/>
            <a:ext cx="22706410" cy="7446328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3856"/>
            <a:ext cx="22706410" cy="5163908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3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1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1138734"/>
            <a:ext cx="6528093" cy="18125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8734"/>
            <a:ext cx="19205838" cy="181256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91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01075" y="13593869"/>
            <a:ext cx="18194788" cy="579934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8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24" name="Table Placeholder 23"/>
          <p:cNvSpPr>
            <a:spLocks noGrp="1"/>
          </p:cNvSpPr>
          <p:nvPr>
            <p:ph type="tbl" sz="quarter" idx="14"/>
          </p:nvPr>
        </p:nvSpPr>
        <p:spPr>
          <a:xfrm>
            <a:off x="20257630" y="6420667"/>
            <a:ext cx="8716510" cy="462960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800" baseline="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5"/>
          </p:nvPr>
        </p:nvSpPr>
        <p:spPr>
          <a:xfrm>
            <a:off x="10725423" y="10440171"/>
            <a:ext cx="8388433" cy="295070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4800">
                <a:latin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6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5332247"/>
            <a:ext cx="26112371" cy="8896974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14313390"/>
            <a:ext cx="26112371" cy="4678708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5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5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735"/>
            <a:ext cx="26112371" cy="413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5" y="5243127"/>
            <a:ext cx="12807833" cy="2569576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5" y="7812703"/>
            <a:ext cx="12807833" cy="114913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5243127"/>
            <a:ext cx="12870909" cy="2569576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7812703"/>
            <a:ext cx="12870909" cy="114913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8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6" y="1425892"/>
            <a:ext cx="9764543" cy="4990624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9534"/>
            <a:ext cx="15326827" cy="15199618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6" y="6416517"/>
            <a:ext cx="9764543" cy="1188739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3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6" y="1425892"/>
            <a:ext cx="9764543" cy="4990624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0909" y="3079534"/>
            <a:ext cx="15326827" cy="15199618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6" y="6416517"/>
            <a:ext cx="9764543" cy="1188739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735"/>
            <a:ext cx="26112371" cy="4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3668"/>
            <a:ext cx="26112371" cy="1357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23868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F6B5C-4B93-4D02-B894-18B84C33CC98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23868"/>
            <a:ext cx="10217884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23868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2A1E-4574-441A-A27D-4E2A30B83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kar.kent.ac.uk/83594/" TargetMode="External"/><Relationship Id="rId13" Type="http://schemas.openxmlformats.org/officeDocument/2006/relationships/hyperlink" Target="https://www.go-fair.org/fair-principles/" TargetMode="External"/><Relationship Id="rId18" Type="http://schemas.openxmlformats.org/officeDocument/2006/relationships/hyperlink" Target="https://www.sensusaccess.com/" TargetMode="External"/><Relationship Id="rId26" Type="http://schemas.openxmlformats.org/officeDocument/2006/relationships/image" Target="../media/image2.emf"/><Relationship Id="rId3" Type="http://schemas.openxmlformats.org/officeDocument/2006/relationships/hyperlink" Target="http://www.kent.ac.uk/brand/visual/images.html" TargetMode="External"/><Relationship Id="rId21" Type="http://schemas.openxmlformats.org/officeDocument/2006/relationships/hyperlink" Target="https://journals.kent.ac.uk/" TargetMode="External"/><Relationship Id="rId7" Type="http://schemas.openxmlformats.org/officeDocument/2006/relationships/hyperlink" Target="https://blogs.kent.ac.uk/isnews/category/library-news/research-support/accessibility-and-inclusion/" TargetMode="External"/><Relationship Id="rId12" Type="http://schemas.openxmlformats.org/officeDocument/2006/relationships/hyperlink" Target="https://mantra.edina.ac.uk/" TargetMode="External"/><Relationship Id="rId17" Type="http://schemas.openxmlformats.org/officeDocument/2006/relationships/hyperlink" Target="https://github.com/ThePacielloGroup/CCAe" TargetMode="External"/><Relationship Id="rId25" Type="http://schemas.openxmlformats.org/officeDocument/2006/relationships/hyperlink" Target="mailto:J.Caplehorne@kent.ac.uk" TargetMode="External"/><Relationship Id="rId2" Type="http://schemas.openxmlformats.org/officeDocument/2006/relationships/hyperlink" Target="designandprintcentre@kent.ac.uk" TargetMode="External"/><Relationship Id="rId16" Type="http://schemas.openxmlformats.org/officeDocument/2006/relationships/hyperlink" Target="https://www.audioeye.com/?utm_campaign=2021_UK_SEM_RCH_ADA_WCAG_Software_Tools&amp;utm_source=PaidSearch&amp;utm_medium=GoogleSearch&amp;utm_term=wave%20tool&amp;utm_content=532643425878&amp;gclid=Cj0KCQjwsZKJBhC0ARIsAJ96n3Uu6cBn6PyoRXi1fVtfKIe1MlLFrnsHBunzZWtl7COgQldGypPZQyAaAmFbEALw_wcB" TargetMode="External"/><Relationship Id="rId20" Type="http://schemas.openxmlformats.org/officeDocument/2006/relationships/hyperlink" Target="https://github.com/eprints/eprints" TargetMode="External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kent.ac.uk/library-it/supporting-your-research" TargetMode="External"/><Relationship Id="rId11" Type="http://schemas.openxmlformats.org/officeDocument/2006/relationships/hyperlink" Target="https://pkp.sfu.ca/" TargetMode="External"/><Relationship Id="rId24" Type="http://schemas.openxmlformats.org/officeDocument/2006/relationships/hyperlink" Target="mailto:H.Cooper@kent.ac.uk" TargetMode="External"/><Relationship Id="rId5" Type="http://schemas.openxmlformats.org/officeDocument/2006/relationships/hyperlink" Target="mailto:designandprintcentre@kent.ac.uk" TargetMode="External"/><Relationship Id="rId15" Type="http://schemas.openxmlformats.org/officeDocument/2006/relationships/hyperlink" Target="https://www.ssa.gov/accessibility/andi/help/install.html" TargetMode="External"/><Relationship Id="rId23" Type="http://schemas.openxmlformats.org/officeDocument/2006/relationships/image" Target="../media/image1.jpg"/><Relationship Id="rId28" Type="http://schemas.openxmlformats.org/officeDocument/2006/relationships/hyperlink" Target="Http://doi.org/10.22024/UniKent/01.02.89936" TargetMode="External"/><Relationship Id="rId10" Type="http://schemas.openxmlformats.org/officeDocument/2006/relationships/hyperlink" Target="https://kar.kent.ac.uk/89891/" TargetMode="External"/><Relationship Id="rId19" Type="http://schemas.openxmlformats.org/officeDocument/2006/relationships/hyperlink" Target="https://www.blackboard.com/en-uk/teaching-learning/accessibility-universal-design?utm_source=google&amp;utm_medium=cpc&amp;utm_campaign=UK_Accessibility&amp;utm_term=blackboard%20ally&amp;gclid=Cj0KCQjwsZKJBhC0ARIsAJ96n3VX5MLPQxWhLMy1sbiqmESML1DU5Ca2J9zrmPE9dY2JNdd1WKTAZL0aAlnHEALw_wcB" TargetMode="External"/><Relationship Id="rId4" Type="http://schemas.openxmlformats.org/officeDocument/2006/relationships/hyperlink" Target="https://www.flickr.com/photos/universityofkentidentity/sets/" TargetMode="External"/><Relationship Id="rId9" Type="http://schemas.openxmlformats.org/officeDocument/2006/relationships/hyperlink" Target="https://doi.org/10.23636/1232" TargetMode="External"/><Relationship Id="rId14" Type="http://schemas.openxmlformats.org/officeDocument/2006/relationships/hyperlink" Target="https://developers.google.com/web/tools/lighthouse" TargetMode="External"/><Relationship Id="rId22" Type="http://schemas.openxmlformats.org/officeDocument/2006/relationships/hyperlink" Target="https://pkp.sfu.ca/ojs/" TargetMode="External"/><Relationship Id="rId2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-3421868" y="-56169"/>
            <a:ext cx="3227614" cy="108025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1200">
                <a:latin typeface="Arial"/>
                <a:cs typeface="Arial"/>
              </a:rPr>
              <a:t>Select the section of text you want to update and type/insert your poster copy.</a:t>
            </a:r>
          </a:p>
          <a:p>
            <a:endParaRPr lang="en-GB" sz="1200">
              <a:solidFill>
                <a:srgbClr val="A97D19"/>
              </a:solidFill>
              <a:latin typeface="Arial"/>
              <a:cs typeface="Arial"/>
            </a:endParaRPr>
          </a:p>
          <a:p>
            <a:r>
              <a:rPr lang="en-GB" sz="1200" b="1">
                <a:solidFill>
                  <a:srgbClr val="A97D19"/>
                </a:solidFill>
                <a:latin typeface="Arial"/>
                <a:cs typeface="Arial"/>
              </a:rPr>
              <a:t>If cutting and pasting from another file, click on the mini clipboard icon after pasting, select “Keep Text Only” to preserve the font style in this template. </a:t>
            </a:r>
          </a:p>
          <a:p>
            <a:endParaRPr lang="en-GB" sz="120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1200" b="1">
                <a:latin typeface="Arial"/>
                <a:cs typeface="Arial"/>
              </a:rPr>
              <a:t>Do’s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Only use the approved </a:t>
            </a:r>
            <a:br>
              <a:rPr lang="en-GB" sz="1200">
                <a:latin typeface="Arial"/>
                <a:cs typeface="Arial"/>
              </a:rPr>
            </a:br>
            <a:r>
              <a:rPr lang="en-GB" sz="1200">
                <a:latin typeface="Arial"/>
                <a:cs typeface="Arial"/>
              </a:rPr>
              <a:t>fonts, Century Schoolbook and Arial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Keep your copy short and concise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Only use good quality images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See the guidelines for images at </a:t>
            </a:r>
            <a:r>
              <a:rPr lang="en-GB" sz="1200">
                <a:latin typeface="Arial"/>
                <a:cs typeface="Arial"/>
                <a:hlinkClick r:id="rId3"/>
              </a:rPr>
              <a:t>www.kent.ac.uk/brand/visual/images.html</a:t>
            </a:r>
            <a:endParaRPr lang="en-GB" sz="12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View a gallery of images at </a:t>
            </a:r>
            <a:r>
              <a:rPr lang="en-GB" sz="1200">
                <a:latin typeface="Arial"/>
                <a:cs typeface="Arial"/>
                <a:hlinkClick r:id="rId4"/>
              </a:rPr>
              <a:t>www.flickr.com/photos/universityofkentidentity/sets/</a:t>
            </a:r>
            <a:endParaRPr lang="en-GB" sz="12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Make sure your image is correctly proportioned, check – Picture format &gt; Size &gt; Scale – the height and width % should be the same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Make sure your have copyright permission to use the image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Delete the picture box if it’s not required</a:t>
            </a:r>
          </a:p>
          <a:p>
            <a:endParaRPr lang="en-GB" sz="1200" b="1">
              <a:latin typeface="Arial"/>
              <a:cs typeface="Arial"/>
            </a:endParaRPr>
          </a:p>
          <a:p>
            <a:r>
              <a:rPr lang="en-GB" sz="1200" b="1">
                <a:latin typeface="Arial"/>
                <a:cs typeface="Arial"/>
              </a:rPr>
              <a:t>Do not’s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Add more colours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Move the picture box above sub-heading, the bottom of the picture must align with the bottom of the logo</a:t>
            </a:r>
          </a:p>
          <a:p>
            <a:pPr marL="285750" indent="-285750">
              <a:buFont typeface="Arial"/>
              <a:buChar char="•"/>
            </a:pPr>
            <a:r>
              <a:rPr lang="en-GB" sz="1200">
                <a:latin typeface="Arial"/>
                <a:cs typeface="Arial"/>
              </a:rPr>
              <a:t>Use images that appear out of focus or pixelated</a:t>
            </a:r>
          </a:p>
          <a:p>
            <a:endParaRPr lang="en-GB" sz="1200">
              <a:latin typeface="Arial"/>
              <a:cs typeface="Arial"/>
            </a:endParaRPr>
          </a:p>
          <a:p>
            <a:r>
              <a:rPr lang="en-GB" sz="1200" b="1">
                <a:latin typeface="Arial"/>
                <a:cs typeface="Arial"/>
              </a:rPr>
              <a:t>Printing</a:t>
            </a:r>
          </a:p>
          <a:p>
            <a:r>
              <a:rPr lang="en-GB" sz="1200">
                <a:latin typeface="Arial"/>
                <a:cs typeface="Arial"/>
              </a:rPr>
              <a:t>When you are happy with the content of the poster save it as a PDF. The file is set up at A1, once saved as a PDF it can be scaled when printing to A0 if required.</a:t>
            </a:r>
          </a:p>
          <a:p>
            <a:endParaRPr lang="en-GB" sz="1200">
              <a:latin typeface="Arial"/>
              <a:cs typeface="Arial"/>
            </a:endParaRPr>
          </a:p>
          <a:p>
            <a:r>
              <a:rPr lang="en-GB" sz="1200">
                <a:latin typeface="Arial"/>
                <a:cs typeface="Arial"/>
              </a:rPr>
              <a:t>Send your PDF to </a:t>
            </a:r>
            <a:r>
              <a:rPr lang="en-GB" sz="1200">
                <a:latin typeface="Arial"/>
                <a:cs typeface="Arial"/>
                <a:hlinkClick r:id="rId5"/>
              </a:rPr>
              <a:t>designandprintcentre@kent.ac.uk</a:t>
            </a:r>
            <a:r>
              <a:rPr lang="en-GB" sz="1200">
                <a:latin typeface="Arial"/>
                <a:cs typeface="Arial"/>
              </a:rPr>
              <a:t> , </a:t>
            </a:r>
          </a:p>
          <a:p>
            <a:r>
              <a:rPr lang="en-GB" sz="1200">
                <a:latin typeface="Arial"/>
                <a:cs typeface="Arial"/>
              </a:rPr>
              <a:t>confirm the size required, make sure you supply a cost code, delivery/collection deadline. A minimum of 24 hours for printing is requested.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E6D510-3747-4699-9773-EA91E0096D0B}"/>
              </a:ext>
            </a:extLst>
          </p:cNvPr>
          <p:cNvSpPr/>
          <p:nvPr/>
        </p:nvSpPr>
        <p:spPr>
          <a:xfrm>
            <a:off x="-29" y="20333411"/>
            <a:ext cx="30275213" cy="1018757"/>
          </a:xfrm>
          <a:prstGeom prst="rect">
            <a:avLst/>
          </a:prstGeom>
          <a:solidFill>
            <a:srgbClr val="0427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109" y="20478498"/>
            <a:ext cx="22661699" cy="766037"/>
          </a:xfrm>
          <a:prstGeom prst="rect">
            <a:avLst/>
          </a:prstGeom>
          <a:noFill/>
        </p:spPr>
        <p:txBody>
          <a:bodyPr wrap="none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Arial"/>
                <a:cs typeface="Arial"/>
                <a:hlinkClick r:id="rId6"/>
              </a:rPr>
              <a:t>https://www.kent.ac.uk/library-it/supporting-your-research</a:t>
            </a:r>
            <a:r>
              <a:rPr lang="en-US" sz="3600" b="1" dirty="0">
                <a:latin typeface="Arial"/>
                <a:cs typeface="Arial"/>
              </a:rPr>
              <a:t>  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Information Services, University of Kent, Canterbury, Kent CT2 7NU, UK.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952523" y="16571324"/>
            <a:ext cx="10025068" cy="3662541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Links</a:t>
            </a:r>
            <a:endParaRPr lang="en-US" sz="4000" dirty="0"/>
          </a:p>
          <a:p>
            <a:pPr marL="456565" lvl="0" indent="-456565">
              <a:buAutoNum type="arabicPlain"/>
            </a:pPr>
            <a:r>
              <a:rPr lang="en-US" sz="2400" dirty="0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Accessibility blogs</a:t>
            </a:r>
            <a:endParaRPr lang="en-US" sz="2400" dirty="0">
              <a:latin typeface="Arial"/>
              <a:cs typeface="Arial"/>
            </a:endParaRPr>
          </a:p>
          <a:p>
            <a:pPr marL="456565" lvl="0" indent="-456565">
              <a:buFont typeface="Wingdings" charset="2"/>
              <a:buAutoNum type="arabicPlain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Watson, Ben, Caplehorne, Josie (2020) </a:t>
            </a:r>
            <a:r>
              <a:rPr lang="en-US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Open or ajar? And how we can blow the b****y doors off! In: Open and Engaged, 19 Oct 2020, Online. (Unpublished)</a:t>
            </a:r>
            <a:r>
              <a:rPr lang="en-US" sz="2400" b="0" i="0" dirty="0">
                <a:solidFill>
                  <a:srgbClr val="4B4B4B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(doi:</a:t>
            </a:r>
            <a:r>
              <a:rPr lang="en-US" sz="2400" b="0" i="0" u="sng" strike="noStrike" dirty="0">
                <a:solidFill>
                  <a:srgbClr val="184279"/>
                </a:solidFill>
                <a:effectLst/>
                <a:latin typeface="Calibri" panose="020F0502020204030204" pitchFamily="34" charset="0"/>
                <a:hlinkClick r:id="rId9"/>
              </a:rPr>
              <a:t>10.23636/1232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2400" b="0" i="0" dirty="0">
                <a:solidFill>
                  <a:srgbClr val="4B4B4B"/>
                </a:solidFill>
                <a:effectLst/>
                <a:latin typeface="Calibri" panose="020F0502020204030204" pitchFamily="34" charset="0"/>
              </a:rPr>
              <a:t>.</a:t>
            </a:r>
            <a:endParaRPr lang="en-US" sz="2400" b="0" i="0" dirty="0">
              <a:solidFill>
                <a:srgbClr val="4B4B4B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565" lvl="0" indent="-456565">
              <a:buFont typeface="Wingdings" charset="2"/>
              <a:buAutoNum type="arabicPlain"/>
            </a:pPr>
            <a:r>
              <a:rPr lang="en-US" sz="2400" dirty="0"/>
              <a:t>Caplehorne, J, Bass, R, Cooper, H, Duffy, S, Green-Hughes, L (2021) </a:t>
            </a:r>
            <a:r>
              <a:rPr lang="en-US" sz="2400" i="1" dirty="0">
                <a:hlinkClick r:id="rId10"/>
              </a:rPr>
              <a:t>Embedding accessibility in research support and scholarly communication systems and processes: a reflective case study.</a:t>
            </a:r>
            <a:r>
              <a:rPr lang="en-US" sz="2400" i="1" dirty="0"/>
              <a:t> </a:t>
            </a:r>
            <a:r>
              <a:rPr lang="en-US" sz="2400" dirty="0"/>
              <a:t>Advanced Journal of Professional Practice, . ISSN 2059-3198. (Submitted)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940172" y="8118444"/>
            <a:ext cx="9956563" cy="29623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The future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Training, guides and advocacy to build accessibility into content at the point of creation. Starting with </a:t>
            </a:r>
            <a:r>
              <a:rPr lang="en-GB" sz="2400" dirty="0" err="1">
                <a:latin typeface="Arial"/>
                <a:cs typeface="Arial"/>
              </a:rPr>
              <a:t>PgRs</a:t>
            </a:r>
            <a:r>
              <a:rPr lang="en-GB" sz="2400" dirty="0">
                <a:latin typeface="Arial"/>
                <a:cs typeface="Arial"/>
              </a:rPr>
              <a:t>, ECRs and OJS journal editors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Embedding cultural change in all our services, so accessibility is as natural to all staff and students as correct spelling and grammar.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Working with suppliers and colleagues and putting pressure on publishers to create born accessible platforms and content.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19956621" y="3181351"/>
            <a:ext cx="10020970" cy="500575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Lessons learned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need to work with multiple internal and external partners. This complicated workflows and timescales.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Automated tools can’t tell us everything – they provide a guide but </a:t>
            </a:r>
            <a:r>
              <a:rPr lang="en-US" sz="2400" dirty="0">
                <a:latin typeface="Arial"/>
                <a:cs typeface="Arial"/>
              </a:rPr>
              <a:t>a fully accessible and meaningful format needs us to check every work.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rely on our external hosts to deliver our accessible services, therefore, accessibility must be included in procurement decisions.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can’t control the format of published works. Even as version of record open access increases, we must keep Word versions of AAMs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have much to do to create a fully inclusive process, but everything we can do now helps. We can’t get there in one giant leap.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Retrospective conversion to accessible documents is time consuming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97046" y="18522019"/>
            <a:ext cx="957567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OJS</a:t>
            </a:r>
          </a:p>
          <a:p>
            <a:r>
              <a:rPr lang="en-GB" sz="2400" dirty="0">
                <a:latin typeface="Arial"/>
                <a:cs typeface="Arial"/>
              </a:rPr>
              <a:t>We’re working with hosts -- </a:t>
            </a:r>
            <a:r>
              <a:rPr lang="en-GB" sz="2400" dirty="0">
                <a:latin typeface="Arial"/>
                <a:cs typeface="Arial"/>
                <a:hlinkClick r:id="rId11"/>
              </a:rPr>
              <a:t>PKP</a:t>
            </a:r>
            <a:r>
              <a:rPr lang="en-GB" sz="2400" dirty="0">
                <a:latin typeface="Arial"/>
                <a:cs typeface="Arial"/>
              </a:rPr>
              <a:t>, journal editors and </a:t>
            </a:r>
            <a:r>
              <a:rPr lang="en-GB" sz="2400" dirty="0">
                <a:latin typeface="Arial"/>
                <a:cs typeface="Arial"/>
                <a:hlinkClick r:id="rId12"/>
              </a:rPr>
              <a:t>Mantra</a:t>
            </a:r>
            <a:r>
              <a:rPr lang="en-GB" sz="2400" dirty="0">
                <a:latin typeface="Arial"/>
                <a:cs typeface="Arial"/>
              </a:rPr>
              <a:t> to ensure the platform and the content are accessible. We are developing accessible templates for articles.</a:t>
            </a:r>
            <a:endParaRPr lang="en-GB" sz="2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53200" y="16052502"/>
            <a:ext cx="9543865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KDR</a:t>
            </a:r>
          </a:p>
          <a:p>
            <a:r>
              <a:rPr lang="en-GB" sz="2400" dirty="0">
                <a:latin typeface="Arial"/>
                <a:cs typeface="Arial"/>
              </a:rPr>
              <a:t>We used the same tests and solutions for the platform. Because of the specialist content we’ll deal with accessibility requests on a case-by-case basis. We also found a conflict with some of the </a:t>
            </a:r>
            <a:r>
              <a:rPr lang="en-GB" sz="2400" dirty="0">
                <a:latin typeface="Arial"/>
                <a:cs typeface="Arial"/>
                <a:hlinkClick r:id="rId13"/>
              </a:rPr>
              <a:t>FAIR principles </a:t>
            </a:r>
            <a:r>
              <a:rPr lang="en-GB" sz="2400" dirty="0">
                <a:latin typeface="Arial"/>
                <a:cs typeface="Arial"/>
              </a:rPr>
              <a:t>e.g. txt. file formats for text documents.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20064252" y="11453910"/>
            <a:ext cx="19968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click-button on KAR to request an accessible copy and the accessible version</a:t>
            </a:r>
            <a:endParaRPr lang="en-GB" sz="2000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45E2F00F-2E99-4E96-86D8-BA7428D60528}"/>
              </a:ext>
            </a:extLst>
          </p:cNvPr>
          <p:cNvSpPr/>
          <p:nvPr/>
        </p:nvSpPr>
        <p:spPr>
          <a:xfrm>
            <a:off x="10219978" y="15064457"/>
            <a:ext cx="9468012" cy="528746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We add the accessible document to the KAR record with its score.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291EC7-F1FF-4D55-A19E-EF2017FEBA32}"/>
              </a:ext>
            </a:extLst>
          </p:cNvPr>
          <p:cNvCxnSpPr>
            <a:cxnSpLocks/>
            <a:stCxn id="41" idx="2"/>
            <a:endCxn id="29" idx="0"/>
          </p:cNvCxnSpPr>
          <p:nvPr/>
        </p:nvCxnSpPr>
        <p:spPr>
          <a:xfrm flipH="1">
            <a:off x="14953984" y="14707513"/>
            <a:ext cx="1" cy="356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320E49C1-A39B-44BD-A3D2-361FF877E982}"/>
              </a:ext>
            </a:extLst>
          </p:cNvPr>
          <p:cNvSpPr/>
          <p:nvPr/>
        </p:nvSpPr>
        <p:spPr>
          <a:xfrm>
            <a:off x="10211189" y="13840321"/>
            <a:ext cx="9485591" cy="867192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0" tIns="81280" rIns="162560" bIns="812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cs typeface="Calibri"/>
              </a:rPr>
              <a:t>We stay in touch with the requestor at each stage to check if the work is accessible for them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CDCCE1-0D01-4C6F-ADA4-8142DAD3EDE3}"/>
              </a:ext>
            </a:extLst>
          </p:cNvPr>
          <p:cNvCxnSpPr>
            <a:cxnSpLocks/>
            <a:stCxn id="36" idx="2"/>
            <a:endCxn id="41" idx="0"/>
          </p:cNvCxnSpPr>
          <p:nvPr/>
        </p:nvCxnSpPr>
        <p:spPr>
          <a:xfrm>
            <a:off x="14950395" y="13430465"/>
            <a:ext cx="3590" cy="409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Process 35">
            <a:extLst>
              <a:ext uri="{FF2B5EF4-FFF2-40B4-BE49-F238E27FC236}">
                <a16:creationId xmlns:a16="http://schemas.microsoft.com/office/drawing/2014/main" id="{6113DE37-F7F1-4D17-A14F-685EB7BC47CE}"/>
              </a:ext>
            </a:extLst>
          </p:cNvPr>
          <p:cNvSpPr/>
          <p:nvPr/>
        </p:nvSpPr>
        <p:spPr>
          <a:xfrm>
            <a:off x="10216393" y="12904217"/>
            <a:ext cx="9468004" cy="526248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We recheck on </a:t>
            </a:r>
            <a:r>
              <a:rPr lang="en-GB" sz="2400" b="1" dirty="0"/>
              <a:t>Blackboard Ally </a:t>
            </a:r>
            <a:r>
              <a:rPr lang="en-GB" sz="2400" dirty="0"/>
              <a:t>aiming for 90%.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2112284-B974-41DE-BE31-C77CB685565E}"/>
              </a:ext>
            </a:extLst>
          </p:cNvPr>
          <p:cNvCxnSpPr>
            <a:cxnSpLocks/>
            <a:stCxn id="25" idx="2"/>
            <a:endCxn id="36" idx="0"/>
          </p:cNvCxnSpPr>
          <p:nvPr/>
        </p:nvCxnSpPr>
        <p:spPr>
          <a:xfrm flipH="1">
            <a:off x="14950395" y="12490051"/>
            <a:ext cx="2423" cy="4141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6EE3B8AB-ACC9-4AA1-8940-2320C9FDDF0B}"/>
              </a:ext>
            </a:extLst>
          </p:cNvPr>
          <p:cNvSpPr/>
          <p:nvPr/>
        </p:nvSpPr>
        <p:spPr>
          <a:xfrm rot="10800000" flipV="1">
            <a:off x="10232920" y="11896105"/>
            <a:ext cx="9439796" cy="593946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0" tIns="81280" rIns="162560" bIns="812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…if the issues affect the content, we ask the author to make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F18348-8EB3-471A-AEF6-E6F43CEB918D}"/>
              </a:ext>
            </a:extLst>
          </p:cNvPr>
          <p:cNvCxnSpPr>
            <a:cxnSpLocks/>
            <a:stCxn id="28" idx="2"/>
            <a:endCxn id="25" idx="0"/>
          </p:cNvCxnSpPr>
          <p:nvPr/>
        </p:nvCxnSpPr>
        <p:spPr>
          <a:xfrm flipH="1">
            <a:off x="14952818" y="11503757"/>
            <a:ext cx="481" cy="392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5B979634-924E-48DC-86E1-29F22705972D}"/>
              </a:ext>
            </a:extLst>
          </p:cNvPr>
          <p:cNvSpPr/>
          <p:nvPr/>
        </p:nvSpPr>
        <p:spPr>
          <a:xfrm>
            <a:off x="10235177" y="10958163"/>
            <a:ext cx="9436244" cy="54559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0" tIns="81280" rIns="162560" bIns="812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If the issues are too great or too complex, we send it to </a:t>
            </a:r>
            <a:r>
              <a:rPr lang="en-GB" sz="2400" b="1" dirty="0"/>
              <a:t>OPERA</a:t>
            </a:r>
            <a:r>
              <a:rPr lang="en-GB" sz="2400" dirty="0"/>
              <a:t> to help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BE6A09-4DDC-4C97-A2B1-B51D7E2A9CA5}"/>
              </a:ext>
            </a:extLst>
          </p:cNvPr>
          <p:cNvCxnSpPr>
            <a:cxnSpLocks/>
          </p:cNvCxnSpPr>
          <p:nvPr/>
        </p:nvCxnSpPr>
        <p:spPr>
          <a:xfrm flipH="1">
            <a:off x="14948996" y="10502184"/>
            <a:ext cx="11" cy="44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1D6CC2F5-5E4E-4ED3-A268-7405910132A0}"/>
              </a:ext>
            </a:extLst>
          </p:cNvPr>
          <p:cNvSpPr/>
          <p:nvPr/>
        </p:nvSpPr>
        <p:spPr>
          <a:xfrm>
            <a:off x="10211491" y="9935099"/>
            <a:ext cx="9443343" cy="565943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Following the tips from </a:t>
            </a:r>
            <a:r>
              <a:rPr lang="en-GB" sz="2400" b="1" dirty="0"/>
              <a:t>Blackboard Ally</a:t>
            </a:r>
            <a:r>
              <a:rPr lang="en-GB" sz="2400" dirty="0"/>
              <a:t> we address any issues we can.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04CDD5C-223B-44AD-A27E-78B6F36E9F60}"/>
              </a:ext>
            </a:extLst>
          </p:cNvPr>
          <p:cNvCxnSpPr>
            <a:cxnSpLocks/>
          </p:cNvCxnSpPr>
          <p:nvPr/>
        </p:nvCxnSpPr>
        <p:spPr>
          <a:xfrm flipH="1">
            <a:off x="14925293" y="9493540"/>
            <a:ext cx="11" cy="44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153E0EA2-31B2-4922-8838-39BFF7C4061D}"/>
              </a:ext>
            </a:extLst>
          </p:cNvPr>
          <p:cNvSpPr/>
          <p:nvPr/>
        </p:nvSpPr>
        <p:spPr>
          <a:xfrm>
            <a:off x="10200290" y="8927726"/>
            <a:ext cx="9443337" cy="577309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 …and check it for accessibility using </a:t>
            </a:r>
            <a:r>
              <a:rPr lang="en-GB" sz="2400" b="1" dirty="0"/>
              <a:t>Blackboard Ally</a:t>
            </a:r>
            <a:endParaRPr lang="en-GB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1339DF9-769E-47FE-BBD6-91521275B805}"/>
              </a:ext>
            </a:extLst>
          </p:cNvPr>
          <p:cNvCxnSpPr>
            <a:cxnSpLocks/>
          </p:cNvCxnSpPr>
          <p:nvPr/>
        </p:nvCxnSpPr>
        <p:spPr>
          <a:xfrm flipH="1">
            <a:off x="14925278" y="8484894"/>
            <a:ext cx="11" cy="44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63BCF22E-2137-4319-ADCC-0B96D012B711}"/>
              </a:ext>
            </a:extLst>
          </p:cNvPr>
          <p:cNvSpPr/>
          <p:nvPr/>
        </p:nvSpPr>
        <p:spPr>
          <a:xfrm>
            <a:off x="10164411" y="8042311"/>
            <a:ext cx="9468006" cy="428313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We convert the KAR document to MSWord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48EA1A-5516-434B-B7C9-831F1B1B3DFB}"/>
              </a:ext>
            </a:extLst>
          </p:cNvPr>
          <p:cNvCxnSpPr>
            <a:cxnSpLocks/>
          </p:cNvCxnSpPr>
          <p:nvPr/>
        </p:nvCxnSpPr>
        <p:spPr>
          <a:xfrm flipH="1">
            <a:off x="14912784" y="7599529"/>
            <a:ext cx="11" cy="44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A8C79D7B-8A74-4870-BD46-E0A4B68C0C89}"/>
              </a:ext>
            </a:extLst>
          </p:cNvPr>
          <p:cNvSpPr/>
          <p:nvPr/>
        </p:nvSpPr>
        <p:spPr>
          <a:xfrm>
            <a:off x="10178523" y="7070465"/>
            <a:ext cx="9464456" cy="522894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560" tIns="81280" rIns="162560" bIns="812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… which generates a ticket in the helpdesk and an acknowledging email.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AB3C3F-4613-435D-AC40-1F45618BDE29}"/>
              </a:ext>
            </a:extLst>
          </p:cNvPr>
          <p:cNvCxnSpPr>
            <a:cxnSpLocks/>
          </p:cNvCxnSpPr>
          <p:nvPr/>
        </p:nvCxnSpPr>
        <p:spPr>
          <a:xfrm flipH="1">
            <a:off x="14900305" y="6613300"/>
            <a:ext cx="11" cy="44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401F29FD-0FD4-4E4D-BC65-9616E75109D8}"/>
              </a:ext>
            </a:extLst>
          </p:cNvPr>
          <p:cNvSpPr/>
          <p:nvPr/>
        </p:nvSpPr>
        <p:spPr>
          <a:xfrm>
            <a:off x="10166670" y="6083827"/>
            <a:ext cx="9443335" cy="52786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…and fills out and submits a short request form…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9006410-17C2-42AA-988E-339F07D74724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4948867" y="5678748"/>
            <a:ext cx="774" cy="398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98DB82E5-B19A-4C63-BC5E-6336650BA1EB}"/>
              </a:ext>
            </a:extLst>
          </p:cNvPr>
          <p:cNvSpPr/>
          <p:nvPr/>
        </p:nvSpPr>
        <p:spPr>
          <a:xfrm>
            <a:off x="10251874" y="5093569"/>
            <a:ext cx="9443333" cy="60984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/>
              <a:t>The user clicks to request a document in an accessible format…</a:t>
            </a:r>
            <a:endParaRPr lang="en-GB" sz="2400" dirty="0"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D0FE19-4A40-4F51-8A6B-75C51A449F42}"/>
              </a:ext>
            </a:extLst>
          </p:cNvPr>
          <p:cNvSpPr txBox="1"/>
          <p:nvPr/>
        </p:nvSpPr>
        <p:spPr>
          <a:xfrm>
            <a:off x="10186804" y="3139290"/>
            <a:ext cx="946277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New service for Accessibility requests</a:t>
            </a:r>
          </a:p>
          <a:p>
            <a:r>
              <a:rPr lang="en-GB" sz="2400" dirty="0">
                <a:solidFill>
                  <a:srgbClr val="042755"/>
                </a:solidFill>
                <a:latin typeface="Arial"/>
                <a:cs typeface="Arial"/>
              </a:rPr>
              <a:t>A new button on open access documents in KAR, so people who need a more accessible version can request it.</a:t>
            </a:r>
            <a:endParaRPr lang="en-GB" sz="4000" dirty="0">
              <a:solidFill>
                <a:srgbClr val="042755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087" y="14598679"/>
            <a:ext cx="9473943" cy="568088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Solutions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latin typeface="Arial"/>
                <a:cs typeface="Arial"/>
              </a:rPr>
              <a:t>The platforms: </a:t>
            </a:r>
            <a:r>
              <a:rPr lang="en-GB" sz="2400" dirty="0">
                <a:latin typeface="Arial"/>
                <a:cs typeface="Arial"/>
              </a:rPr>
              <a:t>we’ve some freedom to improve the accessibility of the </a:t>
            </a:r>
            <a:r>
              <a:rPr lang="en-GB" sz="2400" dirty="0" err="1">
                <a:latin typeface="Arial"/>
                <a:cs typeface="Arial"/>
              </a:rPr>
              <a:t>Eprints</a:t>
            </a:r>
            <a:r>
              <a:rPr lang="en-GB" sz="2400" dirty="0">
                <a:latin typeface="Arial"/>
                <a:cs typeface="Arial"/>
              </a:rPr>
              <a:t> platforms. We used tools to identify accessibility issues and test fixes:</a:t>
            </a:r>
          </a:p>
          <a:p>
            <a:pPr marL="342000" indent="-342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  <a:hlinkClick r:id="rId14"/>
              </a:rPr>
              <a:t>Lighthouse</a:t>
            </a:r>
            <a:r>
              <a:rPr lang="en-GB" sz="2400" b="1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identified navigation issues – fixed using </a:t>
            </a:r>
            <a:r>
              <a:rPr lang="en-GB" sz="2400" dirty="0">
                <a:latin typeface="Arial"/>
                <a:cs typeface="Arial"/>
                <a:hlinkClick r:id="rId15"/>
              </a:rPr>
              <a:t>Andi </a:t>
            </a:r>
            <a:r>
              <a:rPr lang="en-GB" sz="2400" dirty="0" err="1">
                <a:latin typeface="Arial"/>
                <a:cs typeface="Arial"/>
                <a:hlinkClick r:id="rId15"/>
              </a:rPr>
              <a:t>Bookmarklet</a:t>
            </a:r>
            <a:endParaRPr lang="en-GB" sz="2400" dirty="0">
              <a:latin typeface="Arial"/>
              <a:cs typeface="Arial"/>
            </a:endParaRPr>
          </a:p>
          <a:p>
            <a:pPr marL="342000" indent="-3420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  <a:hlinkClick r:id="rId16"/>
              </a:rPr>
              <a:t>Wave</a:t>
            </a:r>
            <a:r>
              <a:rPr lang="en-GB" sz="2400" dirty="0">
                <a:latin typeface="Arial"/>
                <a:cs typeface="Arial"/>
              </a:rPr>
              <a:t> revealed low colour contrast – fixed with </a:t>
            </a:r>
            <a:r>
              <a:rPr lang="en-GB" sz="2400" dirty="0">
                <a:latin typeface="Arial"/>
                <a:cs typeface="Arial"/>
                <a:hlinkClick r:id="rId17"/>
              </a:rPr>
              <a:t>Colour Contrast Analyser</a:t>
            </a:r>
            <a:endParaRPr lang="en-GB" sz="24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2400" b="1" dirty="0">
                <a:latin typeface="Arial"/>
                <a:cs typeface="Arial"/>
              </a:rPr>
              <a:t>The content </a:t>
            </a:r>
            <a:r>
              <a:rPr lang="en-GB" sz="2400" dirty="0">
                <a:latin typeface="Arial"/>
                <a:cs typeface="Arial"/>
              </a:rPr>
              <a:t>in all systems is created by academics and publishers: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link to </a:t>
            </a:r>
            <a:r>
              <a:rPr lang="en-GB" sz="2400" dirty="0" err="1">
                <a:latin typeface="Arial"/>
                <a:cs typeface="Arial"/>
                <a:hlinkClick r:id="rId18"/>
              </a:rPr>
              <a:t>SensusAccess</a:t>
            </a:r>
            <a:r>
              <a:rPr lang="en-GB" sz="2400" dirty="0">
                <a:latin typeface="Arial"/>
                <a:cs typeface="Arial"/>
              </a:rPr>
              <a:t> from every page in the 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developed a new service to address individual requests using </a:t>
            </a:r>
            <a:r>
              <a:rPr lang="en-GB" sz="2400" dirty="0">
                <a:latin typeface="Arial"/>
                <a:cs typeface="Arial"/>
                <a:hlinkClick r:id="rId19"/>
              </a:rPr>
              <a:t>Blackboard 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We keep Word versions of documents wherever we can for </a:t>
            </a:r>
            <a:endParaRPr lang="en-GB" sz="2400" dirty="0">
              <a:latin typeface="Arial"/>
              <a:cs typeface="Arial"/>
              <a:hlinkClick r:id="rId1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827" y="9056167"/>
            <a:ext cx="8969422" cy="500273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r>
              <a:rPr lang="en-GB" sz="4000" b="1" dirty="0">
                <a:solidFill>
                  <a:srgbClr val="042755"/>
                </a:solidFill>
                <a:latin typeface="Arial"/>
                <a:cs typeface="Arial"/>
              </a:rPr>
              <a:t>Context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We are a library based team responsible for the support of research at the University of Kent, we manage 3 systems: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KAR – a publications repository on an </a:t>
            </a:r>
            <a:r>
              <a:rPr lang="en-US" sz="2400" dirty="0" err="1">
                <a:latin typeface="Arial"/>
                <a:cs typeface="Arial"/>
                <a:hlinkClick r:id="rId20"/>
              </a:rPr>
              <a:t>Eprints</a:t>
            </a:r>
            <a:r>
              <a:rPr lang="en-US" sz="2400" dirty="0">
                <a:latin typeface="Arial"/>
                <a:cs typeface="Arial"/>
              </a:rPr>
              <a:t> platform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KDR – a data repository on an </a:t>
            </a:r>
            <a:r>
              <a:rPr lang="en-US" sz="2400" dirty="0" err="1">
                <a:latin typeface="Arial"/>
                <a:cs typeface="Arial"/>
                <a:hlinkClick r:id="rId20"/>
              </a:rPr>
              <a:t>Eprints</a:t>
            </a:r>
            <a:r>
              <a:rPr lang="en-US" sz="2400" dirty="0">
                <a:latin typeface="Arial"/>
                <a:cs typeface="Arial"/>
              </a:rPr>
              <a:t> platform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  <a:hlinkClick r:id="rId21"/>
              </a:rPr>
              <a:t>Kent Open Access Journals</a:t>
            </a:r>
            <a:r>
              <a:rPr lang="en-US" sz="2400" dirty="0">
                <a:latin typeface="Arial"/>
                <a:cs typeface="Arial"/>
              </a:rPr>
              <a:t> on the </a:t>
            </a:r>
            <a:r>
              <a:rPr lang="en-US" sz="2400" dirty="0">
                <a:latin typeface="Arial"/>
                <a:cs typeface="Arial"/>
                <a:hlinkClick r:id="rId22"/>
              </a:rPr>
              <a:t>Open Journal System</a:t>
            </a:r>
            <a:r>
              <a:rPr lang="en-US" sz="2400" dirty="0">
                <a:latin typeface="Arial"/>
                <a:cs typeface="Arial"/>
              </a:rPr>
              <a:t> (OJS)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/>
                <a:cs typeface="Arial"/>
              </a:rPr>
              <a:t>Each system consists of a platform and content. The platforms are based on freeware, supported by external agents.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Arial"/>
                <a:cs typeface="Arial"/>
              </a:rPr>
              <a:t>The content is created by staff, students and publishers.</a:t>
            </a:r>
          </a:p>
          <a:p>
            <a:r>
              <a:rPr lang="en-US" sz="2400" dirty="0">
                <a:latin typeface="Arial"/>
                <a:cs typeface="Arial"/>
              </a:rPr>
              <a:t>We’re committed to embedding inclusive practices across our service and we knew these systems were not meeting this ideal.</a:t>
            </a:r>
            <a:endParaRPr lang="en-GB" sz="2400" dirty="0">
              <a:latin typeface="Arial"/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069E-3F06-48BC-8BE5-BBD27CE02BEA}"/>
              </a:ext>
            </a:extLst>
          </p:cNvPr>
          <p:cNvGrpSpPr/>
          <p:nvPr/>
        </p:nvGrpSpPr>
        <p:grpSpPr>
          <a:xfrm>
            <a:off x="479087" y="3314700"/>
            <a:ext cx="9338708" cy="5757068"/>
            <a:chOff x="479087" y="3314700"/>
            <a:chExt cx="9338708" cy="5757068"/>
          </a:xfrm>
        </p:grpSpPr>
        <p:pic>
          <p:nvPicPr>
            <p:cNvPr id="4" name="Picture 3" descr="A low angle photograph of the University of Kent Templeman library front entrance with steps." title="Image of University of Kent Library building with steps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33"/>
            <a:stretch/>
          </p:blipFill>
          <p:spPr>
            <a:xfrm>
              <a:off x="515213" y="3314700"/>
              <a:ext cx="9302582" cy="54048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087" y="8671658"/>
              <a:ext cx="9338708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000" dirty="0">
                  <a:latin typeface="Arial"/>
                  <a:cs typeface="Arial"/>
                </a:rPr>
                <a:t>The Templeman Library, University of Kent, Showing the front steps.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"/>
            <a:ext cx="30275213" cy="2975295"/>
          </a:xfrm>
          <a:prstGeom prst="rect">
            <a:avLst/>
          </a:prstGeom>
          <a:solidFill>
            <a:srgbClr val="0427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25787" y="2303558"/>
            <a:ext cx="19014152" cy="4308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Helen Cooper (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H.Cooper@kent.ac.uk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) Josie </a:t>
            </a:r>
            <a:r>
              <a:rPr lang="en-GB" sz="2800" dirty="0" err="1">
                <a:solidFill>
                  <a:schemeClr val="bg1"/>
                </a:solidFill>
                <a:latin typeface="Arial"/>
                <a:cs typeface="Arial"/>
              </a:rPr>
              <a:t>Caplehorne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J.Caplehorne@kent.ac.uk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) @UniKentResSupp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307431" y="1276004"/>
            <a:ext cx="23181343" cy="9277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" tIns="0" rIns="0" bIns="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sz="6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accessibility in repository and open journal services</a:t>
            </a:r>
            <a:endParaRPr lang="en-GB" sz="6000" b="1" cap="all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7432" y="635140"/>
            <a:ext cx="19014152" cy="55399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GB" sz="3600" dirty="0">
                <a:solidFill>
                  <a:srgbClr val="A97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– Research and Scholarly Communication Support Team</a:t>
            </a:r>
          </a:p>
        </p:txBody>
      </p:sp>
      <p:pic>
        <p:nvPicPr>
          <p:cNvPr id="11" name="Picture 10" descr="Uok_Logo_white small.eps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090" y="456482"/>
            <a:ext cx="4023052" cy="2186444"/>
          </a:xfrm>
          <a:prstGeom prst="rect">
            <a:avLst/>
          </a:prstGeom>
        </p:spPr>
      </p:pic>
      <p:pic>
        <p:nvPicPr>
          <p:cNvPr id="3" name="Picture 16">
            <a:extLst>
              <a:ext uri="{FF2B5EF4-FFF2-40B4-BE49-F238E27FC236}">
                <a16:creationId xmlns:a16="http://schemas.microsoft.com/office/drawing/2014/main" id="{AE4225B0-080C-45AC-89C2-6E31649585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910381" y="20660952"/>
            <a:ext cx="2168428" cy="414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CC8371-F6D8-4F36-BCB3-73EDA9124D3F}"/>
              </a:ext>
            </a:extLst>
          </p:cNvPr>
          <p:cNvSpPr txBox="1"/>
          <p:nvPr/>
        </p:nvSpPr>
        <p:spPr>
          <a:xfrm>
            <a:off x="24397626" y="20602488"/>
            <a:ext cx="53833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"/>
                <a:cs typeface="Arial"/>
                <a:hlinkClick r:id="rId28"/>
              </a:rPr>
              <a:t>Http://doi.org/</a:t>
            </a:r>
            <a:r>
              <a:rPr lang="en-US" sz="2000" dirty="0">
                <a:solidFill>
                  <a:srgbClr val="FFFFFF"/>
                </a:solidFill>
                <a:cs typeface="Calibri"/>
                <a:hlinkClick r:id="rId28"/>
              </a:rPr>
              <a:t>10.22024/UniKent/01.02.89936</a:t>
            </a:r>
            <a:endParaRPr lang="en-US" sz="2000">
              <a:solidFill>
                <a:srgbClr val="FFFFFF"/>
              </a:solidFill>
              <a:ea typeface="+mn-lt"/>
              <a:cs typeface="+mn-lt"/>
              <a:hlinkClick r:id="rId28"/>
            </a:endParaRPr>
          </a:p>
        </p:txBody>
      </p:sp>
      <p:pic>
        <p:nvPicPr>
          <p:cNvPr id="30" name="Picture 30" descr="A sceenshot showing the document block in a KAR record. It shows the request an accessible copy click-button and ">
            <a:extLst>
              <a:ext uri="{FF2B5EF4-FFF2-40B4-BE49-F238E27FC236}">
                <a16:creationId xmlns:a16="http://schemas.microsoft.com/office/drawing/2014/main" id="{5D4D2FBA-E181-414D-91EE-F16DBE4DCEC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2053494" y="11220975"/>
            <a:ext cx="7925303" cy="54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0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BC99394372374391A69B0A1CEB1D3B" ma:contentTypeVersion="6" ma:contentTypeDescription="Create a new document." ma:contentTypeScope="" ma:versionID="2b798e9859148105fa2dac85f3413dc7">
  <xsd:schema xmlns:xsd="http://www.w3.org/2001/XMLSchema" xmlns:xs="http://www.w3.org/2001/XMLSchema" xmlns:p="http://schemas.microsoft.com/office/2006/metadata/properties" xmlns:ns2="eb4ea0cd-f02c-4fee-b174-e7d786b2dfe1" xmlns:ns3="9f51ca74-781d-4bb8-8602-ae20b9849243" targetNamespace="http://schemas.microsoft.com/office/2006/metadata/properties" ma:root="true" ma:fieldsID="f7e5148e364331862a26e3ca297cdc87" ns2:_="" ns3:_="">
    <xsd:import namespace="eb4ea0cd-f02c-4fee-b174-e7d786b2dfe1"/>
    <xsd:import namespace="9f51ca74-781d-4bb8-8602-ae20b9849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ea0cd-f02c-4fee-b174-e7d786b2d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ca74-781d-4bb8-8602-ae20b9849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C299DC-B968-4B17-B351-90C9EF44A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ea0cd-f02c-4fee-b174-e7d786b2dfe1"/>
    <ds:schemaRef ds:uri="9f51ca74-781d-4bb8-8602-ae20b9849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66DB3-85AB-485A-A8C9-FE0FC2B2E5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6C834B-CBF2-4D83-9CBF-EF25D2468DB6}">
  <ds:schemaRefs>
    <ds:schemaRef ds:uri="http://schemas.openxmlformats.org/package/2006/metadata/core-properties"/>
    <ds:schemaRef ds:uri="http://purl.org/dc/terms/"/>
    <ds:schemaRef ds:uri="9f51ca74-781d-4bb8-8602-ae20b9849243"/>
    <ds:schemaRef ds:uri="http://schemas.microsoft.com/office/2006/documentManagement/types"/>
    <ds:schemaRef ds:uri="eb4ea0cd-f02c-4fee-b174-e7d786b2df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1066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Helen Cooper</cp:lastModifiedBy>
  <cp:revision>108</cp:revision>
  <dcterms:created xsi:type="dcterms:W3CDTF">2015-05-12T18:14:39Z</dcterms:created>
  <dcterms:modified xsi:type="dcterms:W3CDTF">2021-08-27T10:12:28Z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0x010100CBBC99394372374391A69B0A1CEB1D3B</vt:lpwstr>
  </property>
</Properties>
</file>