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4" y="-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4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44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66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12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3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87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57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155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607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02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80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9622D-07AD-4A53-9D68-D215364699C7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1B100-EB2B-40E2-B767-2281DF8961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90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AC0D3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2342" y="70183"/>
            <a:ext cx="10011843" cy="674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7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Custom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Kent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Soutar</dc:creator>
  <cp:lastModifiedBy>Emma Soutar</cp:lastModifiedBy>
  <cp:revision>5</cp:revision>
  <dcterms:created xsi:type="dcterms:W3CDTF">2019-10-24T12:14:55Z</dcterms:created>
  <dcterms:modified xsi:type="dcterms:W3CDTF">2019-10-24T13:28:00Z</dcterms:modified>
</cp:coreProperties>
</file>