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9" d="100"/>
          <a:sy n="19" d="100"/>
        </p:scale>
        <p:origin x="3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3642C-9333-40AA-A8BA-2F42EB3B9E47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E2322B-CEE0-47E6-B8A9-6C4243CE36B7}">
      <dgm:prSet phldrT="[Text]" custT="1"/>
      <dgm:spPr/>
      <dgm:t>
        <a:bodyPr/>
        <a:lstStyle/>
        <a:p>
          <a:pPr algn="ctr"/>
          <a:r>
            <a: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future doctors’ confidence in discussing </a:t>
          </a:r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and work with patients, having acquired the skills, knowledge, tools and techniques to undertake this activity</a:t>
          </a:r>
          <a:endParaRPr lang="en-U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14C1EA2-B217-43C2-A80D-C5D1CE805229}" type="parTrans" cxnId="{B2050A10-DFA2-4DD3-AAAE-648BD4F0DA23}">
      <dgm:prSet/>
      <dgm:spPr/>
      <dgm:t>
        <a:bodyPr/>
        <a:lstStyle/>
        <a:p>
          <a:pPr algn="ctr"/>
          <a:endParaRPr lang="en-US" sz="2400"/>
        </a:p>
      </dgm:t>
    </dgm:pt>
    <dgm:pt modelId="{EA131C10-86ED-4E60-88FF-8D78130F8BFE}" type="sibTrans" cxnId="{B2050A10-DFA2-4DD3-AAAE-648BD4F0DA23}">
      <dgm:prSet/>
      <dgm:spPr/>
      <dgm:t>
        <a:bodyPr/>
        <a:lstStyle/>
        <a:p>
          <a:pPr algn="ctr"/>
          <a:endParaRPr lang="en-US" sz="2400"/>
        </a:p>
      </dgm:t>
    </dgm:pt>
    <dgm:pt modelId="{D53045F2-8EB7-4168-A33F-23967404AB9F}">
      <dgm:prSet phldrT="[Text]" custT="1"/>
      <dgm:spPr/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uptake of future doctors broaching the issue of Health &amp; Work in their patient consultations, including giving professionals the capability and confidence to use the fit note as a system for practical advice as well as a process for sickness certification</a:t>
          </a:r>
          <a:endParaRPr lang="en-U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AE2DEF-DFBF-4C16-88DF-A6A70BB121DB}" type="parTrans" cxnId="{21BF5970-AC43-4B34-BF77-949F589ED271}">
      <dgm:prSet/>
      <dgm:spPr/>
      <dgm:t>
        <a:bodyPr/>
        <a:lstStyle/>
        <a:p>
          <a:pPr algn="ctr"/>
          <a:endParaRPr lang="en-US" sz="2400"/>
        </a:p>
      </dgm:t>
    </dgm:pt>
    <dgm:pt modelId="{60698C13-F7D2-4010-B8D1-C980D257D871}" type="sibTrans" cxnId="{21BF5970-AC43-4B34-BF77-949F589ED271}">
      <dgm:prSet/>
      <dgm:spPr/>
      <dgm:t>
        <a:bodyPr/>
        <a:lstStyle/>
        <a:p>
          <a:pPr algn="ctr"/>
          <a:endParaRPr lang="en-US" sz="2400"/>
        </a:p>
      </dgm:t>
    </dgm:pt>
    <dgm:pt modelId="{F9E735C6-3ACA-4F20-B123-5EC441179AF5}">
      <dgm:prSet phldrT="[Text]" custT="1"/>
      <dgm:spPr/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patients’ experience of feeling more supported by future doctors in the long term</a:t>
          </a:r>
          <a:endParaRPr lang="en-US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26AFB1A-4227-42AE-8C0D-D4C716872765}" type="parTrans" cxnId="{8DB86E77-8AA9-4239-8460-FDCEF7621BB2}">
      <dgm:prSet/>
      <dgm:spPr/>
      <dgm:t>
        <a:bodyPr/>
        <a:lstStyle/>
        <a:p>
          <a:pPr algn="ctr"/>
          <a:endParaRPr lang="en-US" sz="2400"/>
        </a:p>
      </dgm:t>
    </dgm:pt>
    <dgm:pt modelId="{21AF89D8-05A1-41EA-9993-310880E5705B}" type="sibTrans" cxnId="{8DB86E77-8AA9-4239-8460-FDCEF7621BB2}">
      <dgm:prSet/>
      <dgm:spPr/>
      <dgm:t>
        <a:bodyPr/>
        <a:lstStyle/>
        <a:p>
          <a:pPr algn="ctr"/>
          <a:endParaRPr lang="en-US" sz="2400"/>
        </a:p>
      </dgm:t>
    </dgm:pt>
    <dgm:pt modelId="{95508DBC-68AC-42CC-A47A-D705AF28D938}">
      <dgm:prSet custT="1"/>
      <dgm:spPr>
        <a:solidFill>
          <a:srgbClr val="70AD47"/>
        </a:solidFill>
      </dgm:spPr>
      <dgm:t>
        <a:bodyPr/>
        <a:lstStyle/>
        <a:p>
          <a:pPr algn="ctr"/>
          <a:r>
            <a: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number of patients understanding the value of work to their own health and well-being, including their expectations of the fit note, by receiving advice from doctors</a:t>
          </a:r>
          <a:endParaRPr lang="en-GB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A202A0C-FF2F-4A2C-8A0A-E6F6EB31D90A}" type="parTrans" cxnId="{67601222-C670-4F47-AD8C-38A3374833BB}">
      <dgm:prSet/>
      <dgm:spPr/>
      <dgm:t>
        <a:bodyPr/>
        <a:lstStyle/>
        <a:p>
          <a:pPr algn="ctr"/>
          <a:endParaRPr lang="en-US" sz="2400"/>
        </a:p>
      </dgm:t>
    </dgm:pt>
    <dgm:pt modelId="{5C83CE2D-E7D8-40D4-84D6-1C85FA6FCC50}" type="sibTrans" cxnId="{67601222-C670-4F47-AD8C-38A3374833BB}">
      <dgm:prSet/>
      <dgm:spPr/>
      <dgm:t>
        <a:bodyPr/>
        <a:lstStyle/>
        <a:p>
          <a:pPr algn="ctr"/>
          <a:endParaRPr lang="en-US" sz="2400"/>
        </a:p>
      </dgm:t>
    </dgm:pt>
    <dgm:pt modelId="{B68C2070-438C-481A-8ADF-01C92A0DB8C3}" type="pres">
      <dgm:prSet presAssocID="{E7B3642C-9333-40AA-A8BA-2F42EB3B9E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CC4A6B-E873-4074-A3CE-74FA396D57CD}" type="pres">
      <dgm:prSet presAssocID="{E7B3642C-9333-40AA-A8BA-2F42EB3B9E47}" presName="Name1" presStyleCnt="0"/>
      <dgm:spPr/>
    </dgm:pt>
    <dgm:pt modelId="{C3969BFD-59C5-4841-9044-447E04DF1FF4}" type="pres">
      <dgm:prSet presAssocID="{E7B3642C-9333-40AA-A8BA-2F42EB3B9E47}" presName="cycle" presStyleCnt="0"/>
      <dgm:spPr/>
    </dgm:pt>
    <dgm:pt modelId="{F82949F6-A69A-40EF-AE4D-CD78F3A185B1}" type="pres">
      <dgm:prSet presAssocID="{E7B3642C-9333-40AA-A8BA-2F42EB3B9E47}" presName="srcNode" presStyleLbl="node1" presStyleIdx="0" presStyleCnt="4"/>
      <dgm:spPr/>
    </dgm:pt>
    <dgm:pt modelId="{2DA97CB0-FBD9-449D-8C32-577499C5F962}" type="pres">
      <dgm:prSet presAssocID="{E7B3642C-9333-40AA-A8BA-2F42EB3B9E47}" presName="conn" presStyleLbl="parChTrans1D2" presStyleIdx="0" presStyleCnt="1"/>
      <dgm:spPr/>
      <dgm:t>
        <a:bodyPr/>
        <a:lstStyle/>
        <a:p>
          <a:endParaRPr lang="en-US"/>
        </a:p>
      </dgm:t>
    </dgm:pt>
    <dgm:pt modelId="{CFAAFA65-7A7B-4E35-83F4-1507CE370246}" type="pres">
      <dgm:prSet presAssocID="{E7B3642C-9333-40AA-A8BA-2F42EB3B9E47}" presName="extraNode" presStyleLbl="node1" presStyleIdx="0" presStyleCnt="4"/>
      <dgm:spPr/>
    </dgm:pt>
    <dgm:pt modelId="{A1B2D8F9-33BD-42CB-AF6D-3DE6F914EC45}" type="pres">
      <dgm:prSet presAssocID="{E7B3642C-9333-40AA-A8BA-2F42EB3B9E47}" presName="dstNode" presStyleLbl="node1" presStyleIdx="0" presStyleCnt="4"/>
      <dgm:spPr/>
    </dgm:pt>
    <dgm:pt modelId="{E41D5785-29C1-459C-838F-F20975E008FC}" type="pres">
      <dgm:prSet presAssocID="{BCE2322B-CEE0-47E6-B8A9-6C4243CE36B7}" presName="text_1" presStyleLbl="node1" presStyleIdx="0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71D59-B9CA-4EF2-9C06-8B32FE64B401}" type="pres">
      <dgm:prSet presAssocID="{BCE2322B-CEE0-47E6-B8A9-6C4243CE36B7}" presName="accent_1" presStyleCnt="0"/>
      <dgm:spPr/>
    </dgm:pt>
    <dgm:pt modelId="{39D58039-3532-46CD-9D7E-28EDFD7B1DDE}" type="pres">
      <dgm:prSet presAssocID="{BCE2322B-CEE0-47E6-B8A9-6C4243CE36B7}" presName="accentRepeatNode" presStyleLbl="solidFgAcc1" presStyleIdx="0" presStyleCnt="4"/>
      <dgm:spPr/>
    </dgm:pt>
    <dgm:pt modelId="{74585672-3A7E-4D12-B9B1-AE35782DC708}" type="pres">
      <dgm:prSet presAssocID="{D53045F2-8EB7-4168-A33F-23967404AB9F}" presName="text_2" presStyleLbl="node1" presStyleIdx="1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4909A-8414-4E7A-9C28-00EB253633F5}" type="pres">
      <dgm:prSet presAssocID="{D53045F2-8EB7-4168-A33F-23967404AB9F}" presName="accent_2" presStyleCnt="0"/>
      <dgm:spPr/>
    </dgm:pt>
    <dgm:pt modelId="{6684BAC1-BED8-43BA-AB83-2BC1B1AABE34}" type="pres">
      <dgm:prSet presAssocID="{D53045F2-8EB7-4168-A33F-23967404AB9F}" presName="accentRepeatNode" presStyleLbl="solidFgAcc1" presStyleIdx="1" presStyleCnt="4"/>
      <dgm:spPr/>
    </dgm:pt>
    <dgm:pt modelId="{CD161DFD-E114-4D93-8C53-704BE569C63A}" type="pres">
      <dgm:prSet presAssocID="{F9E735C6-3ACA-4F20-B123-5EC441179AF5}" presName="text_3" presStyleLbl="node1" presStyleIdx="2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B116-45CB-4EB1-BBDF-2035948D96C5}" type="pres">
      <dgm:prSet presAssocID="{F9E735C6-3ACA-4F20-B123-5EC441179AF5}" presName="accent_3" presStyleCnt="0"/>
      <dgm:spPr/>
    </dgm:pt>
    <dgm:pt modelId="{68D2AAA8-8B6A-4A61-BF53-A8C5DD9BC393}" type="pres">
      <dgm:prSet presAssocID="{F9E735C6-3ACA-4F20-B123-5EC441179AF5}" presName="accentRepeatNode" presStyleLbl="solidFgAcc1" presStyleIdx="2" presStyleCnt="4"/>
      <dgm:spPr/>
    </dgm:pt>
    <dgm:pt modelId="{838AF85E-8D8F-4851-B703-553D222F51DF}" type="pres">
      <dgm:prSet presAssocID="{95508DBC-68AC-42CC-A47A-D705AF28D938}" presName="text_4" presStyleLbl="node1" presStyleIdx="3" presStyleCnt="4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4963-58F4-41C9-B62F-1C0F05203EAB}" type="pres">
      <dgm:prSet presAssocID="{95508DBC-68AC-42CC-A47A-D705AF28D938}" presName="accent_4" presStyleCnt="0"/>
      <dgm:spPr/>
    </dgm:pt>
    <dgm:pt modelId="{FDC6AC5D-7BEC-42C6-91F7-B014EE861882}" type="pres">
      <dgm:prSet presAssocID="{95508DBC-68AC-42CC-A47A-D705AF28D938}" presName="accentRepeatNode" presStyleLbl="solidFgAcc1" presStyleIdx="3" presStyleCnt="4"/>
      <dgm:spPr/>
    </dgm:pt>
  </dgm:ptLst>
  <dgm:cxnLst>
    <dgm:cxn modelId="{21BF5970-AC43-4B34-BF77-949F589ED271}" srcId="{E7B3642C-9333-40AA-A8BA-2F42EB3B9E47}" destId="{D53045F2-8EB7-4168-A33F-23967404AB9F}" srcOrd="1" destOrd="0" parTransId="{ACAE2DEF-DFBF-4C16-88DF-A6A70BB121DB}" sibTransId="{60698C13-F7D2-4010-B8D1-C980D257D871}"/>
    <dgm:cxn modelId="{4F818356-7A69-45E4-BBE3-490159E886C3}" type="presOf" srcId="{95508DBC-68AC-42CC-A47A-D705AF28D938}" destId="{838AF85E-8D8F-4851-B703-553D222F51DF}" srcOrd="0" destOrd="0" presId="urn:microsoft.com/office/officeart/2008/layout/VerticalCurvedList"/>
    <dgm:cxn modelId="{B2050A10-DFA2-4DD3-AAAE-648BD4F0DA23}" srcId="{E7B3642C-9333-40AA-A8BA-2F42EB3B9E47}" destId="{BCE2322B-CEE0-47E6-B8A9-6C4243CE36B7}" srcOrd="0" destOrd="0" parTransId="{014C1EA2-B217-43C2-A80D-C5D1CE805229}" sibTransId="{EA131C10-86ED-4E60-88FF-8D78130F8BFE}"/>
    <dgm:cxn modelId="{15EFFDD3-3B9C-4AAD-8CF6-D8051C14FB64}" type="presOf" srcId="{F9E735C6-3ACA-4F20-B123-5EC441179AF5}" destId="{CD161DFD-E114-4D93-8C53-704BE569C63A}" srcOrd="0" destOrd="0" presId="urn:microsoft.com/office/officeart/2008/layout/VerticalCurvedList"/>
    <dgm:cxn modelId="{8DB86E77-8AA9-4239-8460-FDCEF7621BB2}" srcId="{E7B3642C-9333-40AA-A8BA-2F42EB3B9E47}" destId="{F9E735C6-3ACA-4F20-B123-5EC441179AF5}" srcOrd="2" destOrd="0" parTransId="{226AFB1A-4227-42AE-8C0D-D4C716872765}" sibTransId="{21AF89D8-05A1-41EA-9993-310880E5705B}"/>
    <dgm:cxn modelId="{DD8D52BD-E968-4F32-BCE6-336AA7AEA0EA}" type="presOf" srcId="{BCE2322B-CEE0-47E6-B8A9-6C4243CE36B7}" destId="{E41D5785-29C1-459C-838F-F20975E008FC}" srcOrd="0" destOrd="0" presId="urn:microsoft.com/office/officeart/2008/layout/VerticalCurvedList"/>
    <dgm:cxn modelId="{82301CCA-C488-48BB-B22A-FFDA8603FFDB}" type="presOf" srcId="{D53045F2-8EB7-4168-A33F-23967404AB9F}" destId="{74585672-3A7E-4D12-B9B1-AE35782DC708}" srcOrd="0" destOrd="0" presId="urn:microsoft.com/office/officeart/2008/layout/VerticalCurvedList"/>
    <dgm:cxn modelId="{03B2D748-16DD-4FE6-A53E-89AB9551484F}" type="presOf" srcId="{EA131C10-86ED-4E60-88FF-8D78130F8BFE}" destId="{2DA97CB0-FBD9-449D-8C32-577499C5F962}" srcOrd="0" destOrd="0" presId="urn:microsoft.com/office/officeart/2008/layout/VerticalCurvedList"/>
    <dgm:cxn modelId="{67601222-C670-4F47-AD8C-38A3374833BB}" srcId="{E7B3642C-9333-40AA-A8BA-2F42EB3B9E47}" destId="{95508DBC-68AC-42CC-A47A-D705AF28D938}" srcOrd="3" destOrd="0" parTransId="{8A202A0C-FF2F-4A2C-8A0A-E6F6EB31D90A}" sibTransId="{5C83CE2D-E7D8-40D4-84D6-1C85FA6FCC50}"/>
    <dgm:cxn modelId="{37DB45D6-5C20-4D12-ACD4-A1328A7792EC}" type="presOf" srcId="{E7B3642C-9333-40AA-A8BA-2F42EB3B9E47}" destId="{B68C2070-438C-481A-8ADF-01C92A0DB8C3}" srcOrd="0" destOrd="0" presId="urn:microsoft.com/office/officeart/2008/layout/VerticalCurvedList"/>
    <dgm:cxn modelId="{9E228FE1-7D77-4CD1-B4F8-EC0C537C2D20}" type="presParOf" srcId="{B68C2070-438C-481A-8ADF-01C92A0DB8C3}" destId="{BCCC4A6B-E873-4074-A3CE-74FA396D57CD}" srcOrd="0" destOrd="0" presId="urn:microsoft.com/office/officeart/2008/layout/VerticalCurvedList"/>
    <dgm:cxn modelId="{DF6D3D45-BCB0-4614-93CB-16D6553C5695}" type="presParOf" srcId="{BCCC4A6B-E873-4074-A3CE-74FA396D57CD}" destId="{C3969BFD-59C5-4841-9044-447E04DF1FF4}" srcOrd="0" destOrd="0" presId="urn:microsoft.com/office/officeart/2008/layout/VerticalCurvedList"/>
    <dgm:cxn modelId="{D6D87C68-7E4A-4CE4-BE26-570DA55142DB}" type="presParOf" srcId="{C3969BFD-59C5-4841-9044-447E04DF1FF4}" destId="{F82949F6-A69A-40EF-AE4D-CD78F3A185B1}" srcOrd="0" destOrd="0" presId="urn:microsoft.com/office/officeart/2008/layout/VerticalCurvedList"/>
    <dgm:cxn modelId="{29BBC38B-0E60-4FE9-B980-24FAC55247D5}" type="presParOf" srcId="{C3969BFD-59C5-4841-9044-447E04DF1FF4}" destId="{2DA97CB0-FBD9-449D-8C32-577499C5F962}" srcOrd="1" destOrd="0" presId="urn:microsoft.com/office/officeart/2008/layout/VerticalCurvedList"/>
    <dgm:cxn modelId="{A8E6FB40-B656-4FDE-816C-7E31BC0FF75D}" type="presParOf" srcId="{C3969BFD-59C5-4841-9044-447E04DF1FF4}" destId="{CFAAFA65-7A7B-4E35-83F4-1507CE370246}" srcOrd="2" destOrd="0" presId="urn:microsoft.com/office/officeart/2008/layout/VerticalCurvedList"/>
    <dgm:cxn modelId="{7887E21F-2474-43C4-BB18-712DFE13BADB}" type="presParOf" srcId="{C3969BFD-59C5-4841-9044-447E04DF1FF4}" destId="{A1B2D8F9-33BD-42CB-AF6D-3DE6F914EC45}" srcOrd="3" destOrd="0" presId="urn:microsoft.com/office/officeart/2008/layout/VerticalCurvedList"/>
    <dgm:cxn modelId="{E9F4299B-A9B7-4DEE-8012-D30ABE0A202F}" type="presParOf" srcId="{BCCC4A6B-E873-4074-A3CE-74FA396D57CD}" destId="{E41D5785-29C1-459C-838F-F20975E008FC}" srcOrd="1" destOrd="0" presId="urn:microsoft.com/office/officeart/2008/layout/VerticalCurvedList"/>
    <dgm:cxn modelId="{1F6631F0-0502-4EAB-A86B-D957A178240D}" type="presParOf" srcId="{BCCC4A6B-E873-4074-A3CE-74FA396D57CD}" destId="{43B71D59-B9CA-4EF2-9C06-8B32FE64B401}" srcOrd="2" destOrd="0" presId="urn:microsoft.com/office/officeart/2008/layout/VerticalCurvedList"/>
    <dgm:cxn modelId="{D89A3D86-59A1-4144-9DC5-F574017AB109}" type="presParOf" srcId="{43B71D59-B9CA-4EF2-9C06-8B32FE64B401}" destId="{39D58039-3532-46CD-9D7E-28EDFD7B1DDE}" srcOrd="0" destOrd="0" presId="urn:microsoft.com/office/officeart/2008/layout/VerticalCurvedList"/>
    <dgm:cxn modelId="{D3D0CFF7-94AA-47E9-81FD-F998E7D5F318}" type="presParOf" srcId="{BCCC4A6B-E873-4074-A3CE-74FA396D57CD}" destId="{74585672-3A7E-4D12-B9B1-AE35782DC708}" srcOrd="3" destOrd="0" presId="urn:microsoft.com/office/officeart/2008/layout/VerticalCurvedList"/>
    <dgm:cxn modelId="{E15BE965-07BE-4DE5-9A5E-B813BEC1EC1D}" type="presParOf" srcId="{BCCC4A6B-E873-4074-A3CE-74FA396D57CD}" destId="{73E4909A-8414-4E7A-9C28-00EB253633F5}" srcOrd="4" destOrd="0" presId="urn:microsoft.com/office/officeart/2008/layout/VerticalCurvedList"/>
    <dgm:cxn modelId="{39F0640F-C66A-4FEF-AC4E-1901D7264873}" type="presParOf" srcId="{73E4909A-8414-4E7A-9C28-00EB253633F5}" destId="{6684BAC1-BED8-43BA-AB83-2BC1B1AABE34}" srcOrd="0" destOrd="0" presId="urn:microsoft.com/office/officeart/2008/layout/VerticalCurvedList"/>
    <dgm:cxn modelId="{4101B861-5FA7-4C10-B9C6-63FECD6B26AC}" type="presParOf" srcId="{BCCC4A6B-E873-4074-A3CE-74FA396D57CD}" destId="{CD161DFD-E114-4D93-8C53-704BE569C63A}" srcOrd="5" destOrd="0" presId="urn:microsoft.com/office/officeart/2008/layout/VerticalCurvedList"/>
    <dgm:cxn modelId="{C0E7C1C4-0C45-41CB-ABEA-BF45B4D5257B}" type="presParOf" srcId="{BCCC4A6B-E873-4074-A3CE-74FA396D57CD}" destId="{FAD2B116-45CB-4EB1-BBDF-2035948D96C5}" srcOrd="6" destOrd="0" presId="urn:microsoft.com/office/officeart/2008/layout/VerticalCurvedList"/>
    <dgm:cxn modelId="{7C85BFD8-27F0-4979-B408-7DE6B3CBAA37}" type="presParOf" srcId="{FAD2B116-45CB-4EB1-BBDF-2035948D96C5}" destId="{68D2AAA8-8B6A-4A61-BF53-A8C5DD9BC393}" srcOrd="0" destOrd="0" presId="urn:microsoft.com/office/officeart/2008/layout/VerticalCurvedList"/>
    <dgm:cxn modelId="{D6D5C866-9652-4F8B-A96E-ADF43940C951}" type="presParOf" srcId="{BCCC4A6B-E873-4074-A3CE-74FA396D57CD}" destId="{838AF85E-8D8F-4851-B703-553D222F51DF}" srcOrd="7" destOrd="0" presId="urn:microsoft.com/office/officeart/2008/layout/VerticalCurvedList"/>
    <dgm:cxn modelId="{24E89F64-46FE-4AAE-BF17-492CEE263C2A}" type="presParOf" srcId="{BCCC4A6B-E873-4074-A3CE-74FA396D57CD}" destId="{CA784963-58F4-41C9-B62F-1C0F05203EAB}" srcOrd="8" destOrd="0" presId="urn:microsoft.com/office/officeart/2008/layout/VerticalCurvedList"/>
    <dgm:cxn modelId="{F4571F2E-7329-470E-A86A-459E7272F2C4}" type="presParOf" srcId="{CA784963-58F4-41C9-B62F-1C0F05203EAB}" destId="{FDC6AC5D-7BEC-42C6-91F7-B014EE8618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4B25D-A098-419B-9303-E90692D8AF5F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9F13F1-096A-48E2-967C-4A6468EEBC5B}">
      <dgm:prSet phldrT="[Text]"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role of work in determining health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4E94A13-23AA-4577-A98C-6DA0CB016911}" type="parTrans" cxnId="{D35C6AAD-3278-46E7-A926-92FB57EBF4AD}">
      <dgm:prSet/>
      <dgm:spPr/>
      <dgm:t>
        <a:bodyPr/>
        <a:lstStyle/>
        <a:p>
          <a:pPr algn="l"/>
          <a:endParaRPr lang="en-US" sz="2000"/>
        </a:p>
      </dgm:t>
    </dgm:pt>
    <dgm:pt modelId="{41EE6643-340D-4FA0-AD66-A6FB06294246}" type="sibTrans" cxnId="{D35C6AAD-3278-46E7-A926-92FB57EBF4AD}">
      <dgm:prSet/>
      <dgm:spPr/>
      <dgm:t>
        <a:bodyPr/>
        <a:lstStyle/>
        <a:p>
          <a:pPr algn="l"/>
          <a:endParaRPr lang="en-US" sz="2000"/>
        </a:p>
      </dgm:t>
    </dgm:pt>
    <dgm:pt modelId="{3786A015-FEA0-4122-A6AE-77EC0E7BA8A3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unemployment can influence health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ABB0603-CFC3-43D9-8DC5-9E0D734A7706}" type="parTrans" cxnId="{FA21176B-4FD9-4129-89F5-6EF266EC035A}">
      <dgm:prSet/>
      <dgm:spPr/>
      <dgm:t>
        <a:bodyPr/>
        <a:lstStyle/>
        <a:p>
          <a:pPr algn="l"/>
          <a:endParaRPr lang="en-US" sz="2000"/>
        </a:p>
      </dgm:t>
    </dgm:pt>
    <dgm:pt modelId="{5D8C06E1-AB50-47EA-A5AB-983461DCAE15}" type="sibTrans" cxnId="{FA21176B-4FD9-4129-89F5-6EF266EC035A}">
      <dgm:prSet/>
      <dgm:spPr/>
      <dgm:t>
        <a:bodyPr/>
        <a:lstStyle/>
        <a:p>
          <a:pPr algn="l"/>
          <a:endParaRPr lang="en-US" sz="2000"/>
        </a:p>
      </dgm:t>
    </dgm:pt>
    <dgm:pt modelId="{D3D24CDB-68E0-4247-8493-F9AED43B3B10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people’s work influences their health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54BE9AA-C96F-4A5D-9638-1154595AA278}" type="parTrans" cxnId="{E00304C6-4B3E-4F4D-BBEE-E33FD6368A89}">
      <dgm:prSet/>
      <dgm:spPr/>
      <dgm:t>
        <a:bodyPr/>
        <a:lstStyle/>
        <a:p>
          <a:pPr algn="l"/>
          <a:endParaRPr lang="en-US" sz="2000"/>
        </a:p>
      </dgm:t>
    </dgm:pt>
    <dgm:pt modelId="{603C4F66-0062-46F6-8478-58AF4C3D8FB9}" type="sibTrans" cxnId="{E00304C6-4B3E-4F4D-BBEE-E33FD6368A89}">
      <dgm:prSet/>
      <dgm:spPr/>
      <dgm:t>
        <a:bodyPr/>
        <a:lstStyle/>
        <a:p>
          <a:pPr algn="l"/>
          <a:endParaRPr lang="en-US" sz="2000"/>
        </a:p>
      </dgm:t>
    </dgm:pt>
    <dgm:pt modelId="{14532523-7583-4691-AF95-B7BC073DF1C1}">
      <dgm:prSet phldrT="[Text]"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law around work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993EF67-435C-46B7-9954-23289A47E630}" type="parTrans" cxnId="{55E2EED9-B9A7-4E68-9CFF-B4072CE24999}">
      <dgm:prSet/>
      <dgm:spPr/>
      <dgm:t>
        <a:bodyPr/>
        <a:lstStyle/>
        <a:p>
          <a:pPr algn="l"/>
          <a:endParaRPr lang="en-US" sz="2000"/>
        </a:p>
      </dgm:t>
    </dgm:pt>
    <dgm:pt modelId="{7B4DD98E-0ED2-4712-9FED-CE1D39CC0762}" type="sibTrans" cxnId="{55E2EED9-B9A7-4E68-9CFF-B4072CE24999}">
      <dgm:prSet/>
      <dgm:spPr/>
      <dgm:t>
        <a:bodyPr/>
        <a:lstStyle/>
        <a:p>
          <a:pPr algn="l"/>
          <a:endParaRPr lang="en-US" sz="2000"/>
        </a:p>
      </dgm:t>
    </dgm:pt>
    <dgm:pt modelId="{25C53136-2C57-4C06-BAD6-1CE3BF797A29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Supporting patients on the benefits of work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34BB74D-C773-48D9-A32E-2E04B07F3C8C}" type="parTrans" cxnId="{AB4697E9-BDBE-4A49-A108-90DFB1A968D5}">
      <dgm:prSet/>
      <dgm:spPr/>
      <dgm:t>
        <a:bodyPr/>
        <a:lstStyle/>
        <a:p>
          <a:pPr algn="l"/>
          <a:endParaRPr lang="en-US" sz="2000"/>
        </a:p>
      </dgm:t>
    </dgm:pt>
    <dgm:pt modelId="{DC1DA2A4-E026-453C-BEB8-BDFBA587B748}" type="sibTrans" cxnId="{AB4697E9-BDBE-4A49-A108-90DFB1A968D5}">
      <dgm:prSet/>
      <dgm:spPr/>
      <dgm:t>
        <a:bodyPr/>
        <a:lstStyle/>
        <a:p>
          <a:pPr algn="l"/>
          <a:endParaRPr lang="en-US" sz="2000"/>
        </a:p>
      </dgm:t>
    </dgm:pt>
    <dgm:pt modelId="{98EB5D3A-FAA2-4E37-A034-6FFABB4128DA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Fitness for work &amp; the fit note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30FF9C4-30B7-4BE4-889A-9597DE88BC01}" type="parTrans" cxnId="{CD32D621-71FA-4B51-A6F0-8A66EC3E9BCC}">
      <dgm:prSet/>
      <dgm:spPr/>
      <dgm:t>
        <a:bodyPr/>
        <a:lstStyle/>
        <a:p>
          <a:pPr algn="l"/>
          <a:endParaRPr lang="en-US" sz="2000"/>
        </a:p>
      </dgm:t>
    </dgm:pt>
    <dgm:pt modelId="{9E8B4F22-7109-4DB7-8C93-41BCA2120AAE}" type="sibTrans" cxnId="{CD32D621-71FA-4B51-A6F0-8A66EC3E9BCC}">
      <dgm:prSet/>
      <dgm:spPr/>
      <dgm:t>
        <a:bodyPr/>
        <a:lstStyle/>
        <a:p>
          <a:pPr algn="l"/>
          <a:endParaRPr lang="en-US" sz="2000"/>
        </a:p>
      </dgm:t>
    </dgm:pt>
    <dgm:pt modelId="{C877C7AE-5894-493F-93E4-E70F31BAF6E1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Disability and work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69B0D2E-8D81-410A-8FD7-FB57B58154B0}" type="parTrans" cxnId="{97C83FDF-60C4-4C98-B884-BE58D3620655}">
      <dgm:prSet/>
      <dgm:spPr/>
      <dgm:t>
        <a:bodyPr/>
        <a:lstStyle/>
        <a:p>
          <a:pPr algn="l"/>
          <a:endParaRPr lang="en-US" sz="2000"/>
        </a:p>
      </dgm:t>
    </dgm:pt>
    <dgm:pt modelId="{C6A258F3-6742-4DA9-92DF-FA4DE82EEC54}" type="sibTrans" cxnId="{97C83FDF-60C4-4C98-B884-BE58D3620655}">
      <dgm:prSet/>
      <dgm:spPr/>
      <dgm:t>
        <a:bodyPr/>
        <a:lstStyle/>
        <a:p>
          <a:pPr algn="l"/>
          <a:endParaRPr lang="en-US" sz="2000"/>
        </a:p>
      </dgm:t>
    </dgm:pt>
    <dgm:pt modelId="{8EF61FF2-042E-4A2D-9ABE-A3ED272ACAEC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State benefits for sick &amp; disabled people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A54731A-AC63-42B9-A350-5C9B1F30B130}" type="parTrans" cxnId="{0233A9F1-6EBE-4B78-AF84-B103380C79D7}">
      <dgm:prSet/>
      <dgm:spPr/>
      <dgm:t>
        <a:bodyPr/>
        <a:lstStyle/>
        <a:p>
          <a:pPr algn="l"/>
          <a:endParaRPr lang="en-US" sz="2000"/>
        </a:p>
      </dgm:t>
    </dgm:pt>
    <dgm:pt modelId="{926577CA-9E83-48ED-9366-F0D0C9E99872}" type="sibTrans" cxnId="{0233A9F1-6EBE-4B78-AF84-B103380C79D7}">
      <dgm:prSet/>
      <dgm:spPr/>
      <dgm:t>
        <a:bodyPr/>
        <a:lstStyle/>
        <a:p>
          <a:pPr algn="l"/>
          <a:endParaRPr lang="en-US" sz="2000"/>
        </a:p>
      </dgm:t>
    </dgm:pt>
    <dgm:pt modelId="{DFB19F8B-13B2-4EE5-8484-8355F5442EE8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Signposting to occupational health services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3A87AFA-DB0F-4D85-B099-D38B51AFCFD8}" type="parTrans" cxnId="{C5D1E5FF-7244-456C-A6F0-F1413E86BDD9}">
      <dgm:prSet/>
      <dgm:spPr/>
      <dgm:t>
        <a:bodyPr/>
        <a:lstStyle/>
        <a:p>
          <a:pPr algn="l"/>
          <a:endParaRPr lang="en-US" sz="2000"/>
        </a:p>
      </dgm:t>
    </dgm:pt>
    <dgm:pt modelId="{9BB9FAEF-0D4C-4D81-9E54-D18637711435}" type="sibTrans" cxnId="{C5D1E5FF-7244-456C-A6F0-F1413E86BDD9}">
      <dgm:prSet/>
      <dgm:spPr/>
      <dgm:t>
        <a:bodyPr/>
        <a:lstStyle/>
        <a:p>
          <a:pPr algn="l"/>
          <a:endParaRPr lang="en-US" sz="2000"/>
        </a:p>
      </dgm:t>
    </dgm:pt>
    <dgm:pt modelId="{7812E7C0-5E7D-41D4-B357-690435FEA040}">
      <dgm:prSet phldrT="[Text]"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Surgery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F3E24E6-71D3-43E0-AEED-F03AB654B47A}" type="parTrans" cxnId="{EE8C04B7-B581-46ED-B409-EF0AC1794855}">
      <dgm:prSet/>
      <dgm:spPr/>
      <dgm:t>
        <a:bodyPr/>
        <a:lstStyle/>
        <a:p>
          <a:pPr algn="l"/>
          <a:endParaRPr lang="en-US" sz="2000"/>
        </a:p>
      </dgm:t>
    </dgm:pt>
    <dgm:pt modelId="{26834C8D-6DA5-45FB-94D1-AB48ACAE4611}" type="sibTrans" cxnId="{EE8C04B7-B581-46ED-B409-EF0AC1794855}">
      <dgm:prSet/>
      <dgm:spPr/>
      <dgm:t>
        <a:bodyPr/>
        <a:lstStyle/>
        <a:p>
          <a:pPr algn="l"/>
          <a:endParaRPr lang="en-US" sz="2000"/>
        </a:p>
      </dgm:t>
    </dgm:pt>
    <dgm:pt modelId="{412D234A-C6D1-4555-AF84-BA918B47AC4A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Injury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A2A223A-3705-4BC3-A3DC-5B8D62331BAA}" type="parTrans" cxnId="{82BDFBFA-91DB-4C21-BE51-D0F5C550469E}">
      <dgm:prSet/>
      <dgm:spPr/>
      <dgm:t>
        <a:bodyPr/>
        <a:lstStyle/>
        <a:p>
          <a:pPr algn="l"/>
          <a:endParaRPr lang="en-US" sz="2000"/>
        </a:p>
      </dgm:t>
    </dgm:pt>
    <dgm:pt modelId="{4DF00F3E-72DE-4A67-A3B9-8E5DA840BE71}" type="sibTrans" cxnId="{82BDFBFA-91DB-4C21-BE51-D0F5C550469E}">
      <dgm:prSet/>
      <dgm:spPr/>
      <dgm:t>
        <a:bodyPr/>
        <a:lstStyle/>
        <a:p>
          <a:pPr algn="l"/>
          <a:endParaRPr lang="en-US" sz="2000"/>
        </a:p>
      </dgm:t>
    </dgm:pt>
    <dgm:pt modelId="{D0EA4276-025F-47EF-9DBA-B88887EF8B7A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Illness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4F388D-A5DF-4037-B0A7-32BB7A697732}" type="parTrans" cxnId="{C831BED5-F38B-485F-B3F7-4869D745348A}">
      <dgm:prSet/>
      <dgm:spPr/>
      <dgm:t>
        <a:bodyPr/>
        <a:lstStyle/>
        <a:p>
          <a:pPr algn="l"/>
          <a:endParaRPr lang="en-US" sz="2000"/>
        </a:p>
      </dgm:t>
    </dgm:pt>
    <dgm:pt modelId="{27C4B7F5-4384-4D71-82FB-2AC14EFBF170}" type="sibTrans" cxnId="{C831BED5-F38B-485F-B3F7-4869D745348A}">
      <dgm:prSet/>
      <dgm:spPr/>
      <dgm:t>
        <a:bodyPr/>
        <a:lstStyle/>
        <a:p>
          <a:pPr algn="l"/>
          <a:endParaRPr lang="en-US" sz="2000"/>
        </a:p>
      </dgm:t>
    </dgm:pt>
    <dgm:pt modelId="{AB8E2D6D-AAE7-4E73-986B-2E81802241B2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Cancer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2B8C543-CF78-42F2-A6C0-F61559972C50}" type="parTrans" cxnId="{53EDF39B-5F2E-4043-85C5-6C5A2A19D6C2}">
      <dgm:prSet/>
      <dgm:spPr/>
      <dgm:t>
        <a:bodyPr/>
        <a:lstStyle/>
        <a:p>
          <a:pPr algn="l"/>
          <a:endParaRPr lang="en-US" sz="2000"/>
        </a:p>
      </dgm:t>
    </dgm:pt>
    <dgm:pt modelId="{6D778C6A-B833-42F7-A08B-E410120E0E28}" type="sibTrans" cxnId="{53EDF39B-5F2E-4043-85C5-6C5A2A19D6C2}">
      <dgm:prSet/>
      <dgm:spPr/>
      <dgm:t>
        <a:bodyPr/>
        <a:lstStyle/>
        <a:p>
          <a:pPr algn="l"/>
          <a:endParaRPr lang="en-US" sz="2000"/>
        </a:p>
      </dgm:t>
    </dgm:pt>
    <dgm:pt modelId="{900CDD6B-B347-4343-B605-F017FF83ABE0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Long-term conditions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44E8076-99BC-48C4-A41A-98E8A7863E31}" type="parTrans" cxnId="{92BD6D24-179D-4C4F-A675-3458103F4CD3}">
      <dgm:prSet/>
      <dgm:spPr/>
      <dgm:t>
        <a:bodyPr/>
        <a:lstStyle/>
        <a:p>
          <a:pPr algn="l"/>
          <a:endParaRPr lang="en-US" sz="2000"/>
        </a:p>
      </dgm:t>
    </dgm:pt>
    <dgm:pt modelId="{1A9499CE-CCB7-4E66-AA33-B9510EB3924D}" type="sibTrans" cxnId="{92BD6D24-179D-4C4F-A675-3458103F4CD3}">
      <dgm:prSet/>
      <dgm:spPr/>
      <dgm:t>
        <a:bodyPr/>
        <a:lstStyle/>
        <a:p>
          <a:pPr algn="l"/>
          <a:endParaRPr lang="en-US" sz="2000"/>
        </a:p>
      </dgm:t>
    </dgm:pt>
    <dgm:pt modelId="{B282FBA1-B5B2-438C-BA59-315B6B2B4CBE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Mental health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186C8A3-143B-48EA-848A-110C1A71C6A5}" type="parTrans" cxnId="{8F5851E4-9DCA-4A20-AAF8-FC86973DF63B}">
      <dgm:prSet/>
      <dgm:spPr/>
      <dgm:t>
        <a:bodyPr/>
        <a:lstStyle/>
        <a:p>
          <a:pPr algn="l"/>
          <a:endParaRPr lang="en-US" sz="2000"/>
        </a:p>
      </dgm:t>
    </dgm:pt>
    <dgm:pt modelId="{744D9830-9417-4665-9EDF-079EEF78D18E}" type="sibTrans" cxnId="{8F5851E4-9DCA-4A20-AAF8-FC86973DF63B}">
      <dgm:prSet/>
      <dgm:spPr/>
      <dgm:t>
        <a:bodyPr/>
        <a:lstStyle/>
        <a:p>
          <a:pPr algn="l"/>
          <a:endParaRPr lang="en-US" sz="2000"/>
        </a:p>
      </dgm:t>
    </dgm:pt>
    <dgm:pt modelId="{F3943A41-CA8C-4CDA-A2E0-0096D5347EE2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Identifying the multidisciplinary team that supports work related health and…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254F8F-0B1C-42AB-9B78-9993D07CE278}" type="parTrans" cxnId="{D876A98C-5E75-4C6F-B794-B8510A34EAE1}">
      <dgm:prSet/>
      <dgm:spPr/>
      <dgm:t>
        <a:bodyPr/>
        <a:lstStyle/>
        <a:p>
          <a:pPr algn="l"/>
          <a:endParaRPr lang="en-US" sz="2000"/>
        </a:p>
      </dgm:t>
    </dgm:pt>
    <dgm:pt modelId="{17AFAF2A-F6C7-4FC8-BEB1-F567E0E26F8F}" type="sibTrans" cxnId="{D876A98C-5E75-4C6F-B794-B8510A34EAE1}">
      <dgm:prSet/>
      <dgm:spPr/>
      <dgm:t>
        <a:bodyPr/>
        <a:lstStyle/>
        <a:p>
          <a:pPr algn="l"/>
          <a:endParaRPr lang="en-US" sz="2000"/>
        </a:p>
      </dgm:t>
    </dgm:pt>
    <dgm:pt modelId="{FEB6F3CA-A379-4505-B00E-C6B7E01C7826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roles of a work related health team and how they work together to support a patient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D451B32-9EC9-43F6-9BFA-649E0131D26F}" type="parTrans" cxnId="{F11FC0D0-6524-4623-8EF5-3DBBA00CB755}">
      <dgm:prSet/>
      <dgm:spPr/>
      <dgm:t>
        <a:bodyPr/>
        <a:lstStyle/>
        <a:p>
          <a:pPr algn="l"/>
          <a:endParaRPr lang="en-US" sz="2000"/>
        </a:p>
      </dgm:t>
    </dgm:pt>
    <dgm:pt modelId="{30B4220C-53DC-41CB-8BD6-B5B78086CD2B}" type="sibTrans" cxnId="{F11FC0D0-6524-4623-8EF5-3DBBA00CB755}">
      <dgm:prSet/>
      <dgm:spPr/>
      <dgm:t>
        <a:bodyPr/>
        <a:lstStyle/>
        <a:p>
          <a:pPr algn="l"/>
          <a:endParaRPr lang="en-US" sz="2000"/>
        </a:p>
      </dgm:t>
    </dgm:pt>
    <dgm:pt modelId="{031E3605-DEFA-4B87-BCD0-F532979F038D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 the impact of physical and mental health on own productivity 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BEF738-42EA-4F99-A0C6-8E8323F78EEA}" type="parTrans" cxnId="{F0670BBB-4693-4FA6-852F-B9EE896987B8}">
      <dgm:prSet/>
      <dgm:spPr/>
      <dgm:t>
        <a:bodyPr/>
        <a:lstStyle/>
        <a:p>
          <a:pPr algn="l"/>
          <a:endParaRPr lang="en-US" sz="2000"/>
        </a:p>
      </dgm:t>
    </dgm:pt>
    <dgm:pt modelId="{DDE4978F-4C58-4E4D-8CEB-6ADF298082E5}" type="sibTrans" cxnId="{F0670BBB-4693-4FA6-852F-B9EE896987B8}">
      <dgm:prSet/>
      <dgm:spPr/>
      <dgm:t>
        <a:bodyPr/>
        <a:lstStyle/>
        <a:p>
          <a:pPr algn="l"/>
          <a:endParaRPr lang="en-US" sz="2000"/>
        </a:p>
      </dgm:t>
    </dgm:pt>
    <dgm:pt modelId="{7404FF8D-58F5-476D-979B-6BD89B58EF8A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Recognising and supporting biopsychosocial principles of work-related health amongst colleagues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8D042E0-4C3C-4D48-A7C3-0900383F07DE}" type="parTrans" cxnId="{3D75E69B-2FEF-4E09-8989-8DA277C46D8A}">
      <dgm:prSet/>
      <dgm:spPr/>
      <dgm:t>
        <a:bodyPr/>
        <a:lstStyle/>
        <a:p>
          <a:pPr algn="l"/>
          <a:endParaRPr lang="en-US" sz="2000"/>
        </a:p>
      </dgm:t>
    </dgm:pt>
    <dgm:pt modelId="{0AE5A312-5BDF-4AE1-BA33-2C62DDF15857}" type="sibTrans" cxnId="{3D75E69B-2FEF-4E09-8989-8DA277C46D8A}">
      <dgm:prSet/>
      <dgm:spPr/>
      <dgm:t>
        <a:bodyPr/>
        <a:lstStyle/>
        <a:p>
          <a:pPr algn="l"/>
          <a:endParaRPr lang="en-US" sz="2000"/>
        </a:p>
      </dgm:t>
    </dgm:pt>
    <dgm:pt modelId="{0519D91A-82B2-4B25-9F7D-2D5ED730FA70}">
      <dgm:prSet custT="1"/>
      <dgm:spPr/>
      <dgm:t>
        <a:bodyPr/>
        <a:lstStyle/>
        <a:p>
          <a:pPr algn="l"/>
          <a:r>
            <a:rPr lang="en-GB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promotion and prevention of work-related illness </a:t>
          </a:r>
          <a:endParaRPr lang="en-GB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6DCD9E8-0770-432F-9CB2-1DFDD7D766D2}" type="parTrans" cxnId="{87BDB4FE-915B-4B76-995A-A624D5B7CF83}">
      <dgm:prSet/>
      <dgm:spPr/>
      <dgm:t>
        <a:bodyPr/>
        <a:lstStyle/>
        <a:p>
          <a:pPr algn="l"/>
          <a:endParaRPr lang="en-US" sz="2000"/>
        </a:p>
      </dgm:t>
    </dgm:pt>
    <dgm:pt modelId="{A2EAA660-12B8-4D25-B81D-081364A524F8}" type="sibTrans" cxnId="{87BDB4FE-915B-4B76-995A-A624D5B7CF83}">
      <dgm:prSet/>
      <dgm:spPr/>
      <dgm:t>
        <a:bodyPr/>
        <a:lstStyle/>
        <a:p>
          <a:pPr algn="l"/>
          <a:endParaRPr lang="en-US" sz="2000"/>
        </a:p>
      </dgm:t>
    </dgm:pt>
    <dgm:pt modelId="{03A37567-11EB-4C8D-943D-C07A19C73C09}" type="pres">
      <dgm:prSet presAssocID="{B994B25D-A098-419B-9303-E90692D8AF5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46CE6BF-8B3E-44C0-A717-545781B176DA}" type="pres">
      <dgm:prSet presAssocID="{039F13F1-096A-48E2-967C-4A6468EEBC5B}" presName="parenttextcomposite" presStyleCnt="0"/>
      <dgm:spPr/>
    </dgm:pt>
    <dgm:pt modelId="{3CFFF5D5-8A8D-469B-94B6-C7940DB0CE55}" type="pres">
      <dgm:prSet presAssocID="{039F13F1-096A-48E2-967C-4A6468EEBC5B}" presName="parenttext" presStyleLbl="revTx" presStyleIdx="0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7FA65-6476-4389-9EF7-4E9E14532981}" type="pres">
      <dgm:prSet presAssocID="{039F13F1-096A-48E2-967C-4A6468EEBC5B}" presName="parallelogramComposite" presStyleCnt="0"/>
      <dgm:spPr/>
    </dgm:pt>
    <dgm:pt modelId="{17F2ED0E-9B24-4550-9319-0176E3868934}" type="pres">
      <dgm:prSet presAssocID="{039F13F1-096A-48E2-967C-4A6468EEBC5B}" presName="parallelogram1" presStyleLbl="alignNode1" presStyleIdx="0" presStyleCnt="140" custScaleX="345226"/>
      <dgm:spPr/>
    </dgm:pt>
    <dgm:pt modelId="{6BDB8E86-7359-43CD-99D3-DD5A92390CA2}" type="pres">
      <dgm:prSet presAssocID="{039F13F1-096A-48E2-967C-4A6468EEBC5B}" presName="parallelogram2" presStyleLbl="alignNode1" presStyleIdx="1" presStyleCnt="140" custScaleX="345226"/>
      <dgm:spPr/>
    </dgm:pt>
    <dgm:pt modelId="{C2A4640D-8AF0-4A91-8FEA-57309F0198CA}" type="pres">
      <dgm:prSet presAssocID="{039F13F1-096A-48E2-967C-4A6468EEBC5B}" presName="parallelogram3" presStyleLbl="alignNode1" presStyleIdx="2" presStyleCnt="140" custScaleX="345226"/>
      <dgm:spPr/>
    </dgm:pt>
    <dgm:pt modelId="{2F61AE44-E8A7-42C0-87B2-9495DB7F7E0D}" type="pres">
      <dgm:prSet presAssocID="{039F13F1-096A-48E2-967C-4A6468EEBC5B}" presName="parallelogram4" presStyleLbl="alignNode1" presStyleIdx="3" presStyleCnt="140" custScaleX="345226"/>
      <dgm:spPr/>
    </dgm:pt>
    <dgm:pt modelId="{24E27DEB-F40F-4E82-BD85-1CE9C4EC6671}" type="pres">
      <dgm:prSet presAssocID="{039F13F1-096A-48E2-967C-4A6468EEBC5B}" presName="parallelogram5" presStyleLbl="alignNode1" presStyleIdx="4" presStyleCnt="140" custScaleX="345226"/>
      <dgm:spPr/>
    </dgm:pt>
    <dgm:pt modelId="{65B2DFA7-22AF-4C39-9999-1E7D04ABF6A1}" type="pres">
      <dgm:prSet presAssocID="{039F13F1-096A-48E2-967C-4A6468EEBC5B}" presName="parallelogram6" presStyleLbl="alignNode1" presStyleIdx="5" presStyleCnt="140" custScaleX="345226"/>
      <dgm:spPr/>
    </dgm:pt>
    <dgm:pt modelId="{7182CC7A-272B-4EB8-8FA8-FBF77768CEF9}" type="pres">
      <dgm:prSet presAssocID="{039F13F1-096A-48E2-967C-4A6468EEBC5B}" presName="parallelogram7" presStyleLbl="alignNode1" presStyleIdx="6" presStyleCnt="140" custScaleX="345226"/>
      <dgm:spPr/>
    </dgm:pt>
    <dgm:pt modelId="{8B6E5236-3B9A-463F-BA86-F357A479B5E3}" type="pres">
      <dgm:prSet presAssocID="{41EE6643-340D-4FA0-AD66-A6FB06294246}" presName="sibTrans" presStyleCnt="0"/>
      <dgm:spPr/>
    </dgm:pt>
    <dgm:pt modelId="{F156EC19-F140-4564-84B2-53088500270E}" type="pres">
      <dgm:prSet presAssocID="{3786A015-FEA0-4122-A6AE-77EC0E7BA8A3}" presName="parenttextcomposite" presStyleCnt="0"/>
      <dgm:spPr/>
    </dgm:pt>
    <dgm:pt modelId="{F4823876-E186-4B3A-B0AD-F948A14B48C5}" type="pres">
      <dgm:prSet presAssocID="{3786A015-FEA0-4122-A6AE-77EC0E7BA8A3}" presName="parenttext" presStyleLbl="revTx" presStyleIdx="1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9685A-A180-4005-96B9-0084B1C478EE}" type="pres">
      <dgm:prSet presAssocID="{3786A015-FEA0-4122-A6AE-77EC0E7BA8A3}" presName="parallelogramComposite" presStyleCnt="0"/>
      <dgm:spPr/>
    </dgm:pt>
    <dgm:pt modelId="{63900422-1131-463E-B5A0-A2F4DD88D91B}" type="pres">
      <dgm:prSet presAssocID="{3786A015-FEA0-4122-A6AE-77EC0E7BA8A3}" presName="parallelogram1" presStyleLbl="alignNode1" presStyleIdx="7" presStyleCnt="140" custScaleX="345226"/>
      <dgm:spPr/>
    </dgm:pt>
    <dgm:pt modelId="{2DFC5DE1-84D3-4C99-938A-214A546B17D6}" type="pres">
      <dgm:prSet presAssocID="{3786A015-FEA0-4122-A6AE-77EC0E7BA8A3}" presName="parallelogram2" presStyleLbl="alignNode1" presStyleIdx="8" presStyleCnt="140" custScaleX="345226"/>
      <dgm:spPr/>
    </dgm:pt>
    <dgm:pt modelId="{10382C2A-703F-44B6-983D-DB027CA763CA}" type="pres">
      <dgm:prSet presAssocID="{3786A015-FEA0-4122-A6AE-77EC0E7BA8A3}" presName="parallelogram3" presStyleLbl="alignNode1" presStyleIdx="9" presStyleCnt="140" custScaleX="345226"/>
      <dgm:spPr/>
    </dgm:pt>
    <dgm:pt modelId="{F5BA4851-82E8-4B4B-88E4-C89756A90BD7}" type="pres">
      <dgm:prSet presAssocID="{3786A015-FEA0-4122-A6AE-77EC0E7BA8A3}" presName="parallelogram4" presStyleLbl="alignNode1" presStyleIdx="10" presStyleCnt="140" custScaleX="345226"/>
      <dgm:spPr/>
    </dgm:pt>
    <dgm:pt modelId="{16CFACFF-3439-4C6A-BAAA-4CB35B3A5D1B}" type="pres">
      <dgm:prSet presAssocID="{3786A015-FEA0-4122-A6AE-77EC0E7BA8A3}" presName="parallelogram5" presStyleLbl="alignNode1" presStyleIdx="11" presStyleCnt="140" custScaleX="345226"/>
      <dgm:spPr/>
    </dgm:pt>
    <dgm:pt modelId="{CE94709A-3043-4DCB-B643-BD77053C7C4A}" type="pres">
      <dgm:prSet presAssocID="{3786A015-FEA0-4122-A6AE-77EC0E7BA8A3}" presName="parallelogram6" presStyleLbl="alignNode1" presStyleIdx="12" presStyleCnt="140" custScaleX="345226"/>
      <dgm:spPr/>
    </dgm:pt>
    <dgm:pt modelId="{1361F9F1-0A90-4A74-AB40-D5C58D1C7AF2}" type="pres">
      <dgm:prSet presAssocID="{3786A015-FEA0-4122-A6AE-77EC0E7BA8A3}" presName="parallelogram7" presStyleLbl="alignNode1" presStyleIdx="13" presStyleCnt="140" custScaleX="345226"/>
      <dgm:spPr/>
    </dgm:pt>
    <dgm:pt modelId="{475B9EA5-DFBB-4060-B4AE-C8672202200C}" type="pres">
      <dgm:prSet presAssocID="{5D8C06E1-AB50-47EA-A5AB-983461DCAE15}" presName="sibTrans" presStyleCnt="0"/>
      <dgm:spPr/>
    </dgm:pt>
    <dgm:pt modelId="{973EAE35-1ECC-4B11-A0D7-965BF52E33D6}" type="pres">
      <dgm:prSet presAssocID="{D3D24CDB-68E0-4247-8493-F9AED43B3B10}" presName="parenttextcomposite" presStyleCnt="0"/>
      <dgm:spPr/>
    </dgm:pt>
    <dgm:pt modelId="{6D62C86F-4414-4558-BB33-0793CB830416}" type="pres">
      <dgm:prSet presAssocID="{D3D24CDB-68E0-4247-8493-F9AED43B3B10}" presName="parenttext" presStyleLbl="revTx" presStyleIdx="2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F282-AFEE-4A6F-A626-9CBB6AA24549}" type="pres">
      <dgm:prSet presAssocID="{D3D24CDB-68E0-4247-8493-F9AED43B3B10}" presName="parallelogramComposite" presStyleCnt="0"/>
      <dgm:spPr/>
    </dgm:pt>
    <dgm:pt modelId="{E79104A2-BB74-40B5-B05A-006986525CF1}" type="pres">
      <dgm:prSet presAssocID="{D3D24CDB-68E0-4247-8493-F9AED43B3B10}" presName="parallelogram1" presStyleLbl="alignNode1" presStyleIdx="14" presStyleCnt="140" custScaleX="345226"/>
      <dgm:spPr/>
    </dgm:pt>
    <dgm:pt modelId="{CB362D5D-BB58-443D-B429-8984E6CA0AC3}" type="pres">
      <dgm:prSet presAssocID="{D3D24CDB-68E0-4247-8493-F9AED43B3B10}" presName="parallelogram2" presStyleLbl="alignNode1" presStyleIdx="15" presStyleCnt="140" custScaleX="345226"/>
      <dgm:spPr/>
    </dgm:pt>
    <dgm:pt modelId="{4888464C-4B94-4C0A-9446-9DF10393BA76}" type="pres">
      <dgm:prSet presAssocID="{D3D24CDB-68E0-4247-8493-F9AED43B3B10}" presName="parallelogram3" presStyleLbl="alignNode1" presStyleIdx="16" presStyleCnt="140" custScaleX="345226"/>
      <dgm:spPr/>
    </dgm:pt>
    <dgm:pt modelId="{2FCBABCF-C5D3-4647-9248-37046A69C963}" type="pres">
      <dgm:prSet presAssocID="{D3D24CDB-68E0-4247-8493-F9AED43B3B10}" presName="parallelogram4" presStyleLbl="alignNode1" presStyleIdx="17" presStyleCnt="140" custScaleX="345226"/>
      <dgm:spPr/>
    </dgm:pt>
    <dgm:pt modelId="{5F2447EF-3ACC-488F-987D-52E33A3EB9B8}" type="pres">
      <dgm:prSet presAssocID="{D3D24CDB-68E0-4247-8493-F9AED43B3B10}" presName="parallelogram5" presStyleLbl="alignNode1" presStyleIdx="18" presStyleCnt="140" custScaleX="345226"/>
      <dgm:spPr/>
    </dgm:pt>
    <dgm:pt modelId="{2780A3C3-0AF7-4EE0-841A-BD562534DC91}" type="pres">
      <dgm:prSet presAssocID="{D3D24CDB-68E0-4247-8493-F9AED43B3B10}" presName="parallelogram6" presStyleLbl="alignNode1" presStyleIdx="19" presStyleCnt="140" custScaleX="345226"/>
      <dgm:spPr/>
    </dgm:pt>
    <dgm:pt modelId="{19B9E249-B26D-401A-B127-F84691F235EF}" type="pres">
      <dgm:prSet presAssocID="{D3D24CDB-68E0-4247-8493-F9AED43B3B10}" presName="parallelogram7" presStyleLbl="alignNode1" presStyleIdx="20" presStyleCnt="140" custScaleX="345226"/>
      <dgm:spPr/>
    </dgm:pt>
    <dgm:pt modelId="{376A5DD3-242A-4D80-B838-0F0F3272EBFC}" type="pres">
      <dgm:prSet presAssocID="{603C4F66-0062-46F6-8478-58AF4C3D8FB9}" presName="sibTrans" presStyleCnt="0"/>
      <dgm:spPr/>
    </dgm:pt>
    <dgm:pt modelId="{C07A4F48-AE14-446B-89C0-571B63E84BF9}" type="pres">
      <dgm:prSet presAssocID="{14532523-7583-4691-AF95-B7BC073DF1C1}" presName="parenttextcomposite" presStyleCnt="0"/>
      <dgm:spPr/>
    </dgm:pt>
    <dgm:pt modelId="{E6505597-1962-410B-9127-187224D7C02A}" type="pres">
      <dgm:prSet presAssocID="{14532523-7583-4691-AF95-B7BC073DF1C1}" presName="parenttext" presStyleLbl="revTx" presStyleIdx="3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741C-9E25-4EBE-B40D-650BD9B58C36}" type="pres">
      <dgm:prSet presAssocID="{14532523-7583-4691-AF95-B7BC073DF1C1}" presName="parallelogramComposite" presStyleCnt="0"/>
      <dgm:spPr/>
    </dgm:pt>
    <dgm:pt modelId="{C23A1E23-DB88-4076-9791-816E706480F4}" type="pres">
      <dgm:prSet presAssocID="{14532523-7583-4691-AF95-B7BC073DF1C1}" presName="parallelogram1" presStyleLbl="alignNode1" presStyleIdx="21" presStyleCnt="140" custScaleX="345226"/>
      <dgm:spPr/>
    </dgm:pt>
    <dgm:pt modelId="{1210202F-CC3B-4AEE-AE49-B2D23B734F9A}" type="pres">
      <dgm:prSet presAssocID="{14532523-7583-4691-AF95-B7BC073DF1C1}" presName="parallelogram2" presStyleLbl="alignNode1" presStyleIdx="22" presStyleCnt="140" custScaleX="345226"/>
      <dgm:spPr/>
    </dgm:pt>
    <dgm:pt modelId="{4B58B344-9C62-4DDA-BA93-C0DAC01BE777}" type="pres">
      <dgm:prSet presAssocID="{14532523-7583-4691-AF95-B7BC073DF1C1}" presName="parallelogram3" presStyleLbl="alignNode1" presStyleIdx="23" presStyleCnt="140" custScaleX="345226"/>
      <dgm:spPr/>
    </dgm:pt>
    <dgm:pt modelId="{528BA980-7EC2-4C45-9622-942C0FF70FC8}" type="pres">
      <dgm:prSet presAssocID="{14532523-7583-4691-AF95-B7BC073DF1C1}" presName="parallelogram4" presStyleLbl="alignNode1" presStyleIdx="24" presStyleCnt="140" custScaleX="345226"/>
      <dgm:spPr/>
    </dgm:pt>
    <dgm:pt modelId="{EF180125-7E5D-45A8-8ED0-774883E844DA}" type="pres">
      <dgm:prSet presAssocID="{14532523-7583-4691-AF95-B7BC073DF1C1}" presName="parallelogram5" presStyleLbl="alignNode1" presStyleIdx="25" presStyleCnt="140" custScaleX="345226"/>
      <dgm:spPr/>
    </dgm:pt>
    <dgm:pt modelId="{A82DB1EE-3E9D-404A-A98A-AE19CA22B468}" type="pres">
      <dgm:prSet presAssocID="{14532523-7583-4691-AF95-B7BC073DF1C1}" presName="parallelogram6" presStyleLbl="alignNode1" presStyleIdx="26" presStyleCnt="140" custScaleX="345226"/>
      <dgm:spPr/>
    </dgm:pt>
    <dgm:pt modelId="{9C11D91A-0D12-4610-8ACA-40F214122F1D}" type="pres">
      <dgm:prSet presAssocID="{14532523-7583-4691-AF95-B7BC073DF1C1}" presName="parallelogram7" presStyleLbl="alignNode1" presStyleIdx="27" presStyleCnt="140" custScaleX="345226"/>
      <dgm:spPr/>
    </dgm:pt>
    <dgm:pt modelId="{0732DD38-0925-4139-9887-8F8D0654968A}" type="pres">
      <dgm:prSet presAssocID="{7B4DD98E-0ED2-4712-9FED-CE1D39CC0762}" presName="sibTrans" presStyleCnt="0"/>
      <dgm:spPr/>
    </dgm:pt>
    <dgm:pt modelId="{FDAECA69-60AF-4736-8498-009CDC3507E9}" type="pres">
      <dgm:prSet presAssocID="{25C53136-2C57-4C06-BAD6-1CE3BF797A29}" presName="parenttextcomposite" presStyleCnt="0"/>
      <dgm:spPr/>
    </dgm:pt>
    <dgm:pt modelId="{15DF750F-BDF9-4400-8F03-3CCA2924889B}" type="pres">
      <dgm:prSet presAssocID="{25C53136-2C57-4C06-BAD6-1CE3BF797A29}" presName="parenttext" presStyleLbl="revTx" presStyleIdx="4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B20F-B7CE-4B85-9F23-805184638FC5}" type="pres">
      <dgm:prSet presAssocID="{25C53136-2C57-4C06-BAD6-1CE3BF797A29}" presName="parallelogramComposite" presStyleCnt="0"/>
      <dgm:spPr/>
    </dgm:pt>
    <dgm:pt modelId="{2E4D38F6-C12A-44FF-BBAC-807DE5406436}" type="pres">
      <dgm:prSet presAssocID="{25C53136-2C57-4C06-BAD6-1CE3BF797A29}" presName="parallelogram1" presStyleLbl="alignNode1" presStyleIdx="28" presStyleCnt="140" custScaleX="345226"/>
      <dgm:spPr/>
    </dgm:pt>
    <dgm:pt modelId="{5433B4AF-AD03-4DAA-BC0C-949D32D23157}" type="pres">
      <dgm:prSet presAssocID="{25C53136-2C57-4C06-BAD6-1CE3BF797A29}" presName="parallelogram2" presStyleLbl="alignNode1" presStyleIdx="29" presStyleCnt="140" custScaleX="345226"/>
      <dgm:spPr/>
    </dgm:pt>
    <dgm:pt modelId="{DE85CB27-503F-46C4-8593-0455372D7D30}" type="pres">
      <dgm:prSet presAssocID="{25C53136-2C57-4C06-BAD6-1CE3BF797A29}" presName="parallelogram3" presStyleLbl="alignNode1" presStyleIdx="30" presStyleCnt="140" custScaleX="345226"/>
      <dgm:spPr/>
    </dgm:pt>
    <dgm:pt modelId="{CCEE476D-24DA-4423-9193-A9122B2700BF}" type="pres">
      <dgm:prSet presAssocID="{25C53136-2C57-4C06-BAD6-1CE3BF797A29}" presName="parallelogram4" presStyleLbl="alignNode1" presStyleIdx="31" presStyleCnt="140" custScaleX="345226"/>
      <dgm:spPr/>
    </dgm:pt>
    <dgm:pt modelId="{663711B7-B846-488A-A6C2-9647F2EC1DDD}" type="pres">
      <dgm:prSet presAssocID="{25C53136-2C57-4C06-BAD6-1CE3BF797A29}" presName="parallelogram5" presStyleLbl="alignNode1" presStyleIdx="32" presStyleCnt="140" custScaleX="345226"/>
      <dgm:spPr/>
    </dgm:pt>
    <dgm:pt modelId="{83F8AC78-13BB-4A48-98AC-D3405798047E}" type="pres">
      <dgm:prSet presAssocID="{25C53136-2C57-4C06-BAD6-1CE3BF797A29}" presName="parallelogram6" presStyleLbl="alignNode1" presStyleIdx="33" presStyleCnt="140" custScaleX="345226"/>
      <dgm:spPr/>
    </dgm:pt>
    <dgm:pt modelId="{883828E6-C527-4445-B48A-FBD468F491BF}" type="pres">
      <dgm:prSet presAssocID="{25C53136-2C57-4C06-BAD6-1CE3BF797A29}" presName="parallelogram7" presStyleLbl="alignNode1" presStyleIdx="34" presStyleCnt="140" custScaleX="345226"/>
      <dgm:spPr/>
    </dgm:pt>
    <dgm:pt modelId="{72BD200C-B7F0-46EF-9B51-100DC0329BBF}" type="pres">
      <dgm:prSet presAssocID="{DC1DA2A4-E026-453C-BEB8-BDFBA587B748}" presName="sibTrans" presStyleCnt="0"/>
      <dgm:spPr/>
    </dgm:pt>
    <dgm:pt modelId="{096EFBD4-BE72-4E06-BF76-4FCD1256A4C1}" type="pres">
      <dgm:prSet presAssocID="{98EB5D3A-FAA2-4E37-A034-6FFABB4128DA}" presName="parenttextcomposite" presStyleCnt="0"/>
      <dgm:spPr/>
    </dgm:pt>
    <dgm:pt modelId="{74128273-5588-4C1C-B2FB-008FBD2145E0}" type="pres">
      <dgm:prSet presAssocID="{98EB5D3A-FAA2-4E37-A034-6FFABB4128DA}" presName="parenttext" presStyleLbl="revTx" presStyleIdx="5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FCD3B-1DE7-427C-9F07-036A0FC46571}" type="pres">
      <dgm:prSet presAssocID="{98EB5D3A-FAA2-4E37-A034-6FFABB4128DA}" presName="parallelogramComposite" presStyleCnt="0"/>
      <dgm:spPr/>
    </dgm:pt>
    <dgm:pt modelId="{9F31DBD6-A1C1-4D6A-97DA-4BA2BA8513E7}" type="pres">
      <dgm:prSet presAssocID="{98EB5D3A-FAA2-4E37-A034-6FFABB4128DA}" presName="parallelogram1" presStyleLbl="alignNode1" presStyleIdx="35" presStyleCnt="140" custScaleX="345226"/>
      <dgm:spPr/>
    </dgm:pt>
    <dgm:pt modelId="{D82427C4-B483-412C-86A7-026C88690673}" type="pres">
      <dgm:prSet presAssocID="{98EB5D3A-FAA2-4E37-A034-6FFABB4128DA}" presName="parallelogram2" presStyleLbl="alignNode1" presStyleIdx="36" presStyleCnt="140" custScaleX="345226"/>
      <dgm:spPr/>
    </dgm:pt>
    <dgm:pt modelId="{2AD5030D-C8F2-4000-9AFB-733CC9F60C6A}" type="pres">
      <dgm:prSet presAssocID="{98EB5D3A-FAA2-4E37-A034-6FFABB4128DA}" presName="parallelogram3" presStyleLbl="alignNode1" presStyleIdx="37" presStyleCnt="140" custScaleX="345226"/>
      <dgm:spPr/>
    </dgm:pt>
    <dgm:pt modelId="{45DD8433-7379-467B-943E-43BA5456046A}" type="pres">
      <dgm:prSet presAssocID="{98EB5D3A-FAA2-4E37-A034-6FFABB4128DA}" presName="parallelogram4" presStyleLbl="alignNode1" presStyleIdx="38" presStyleCnt="140" custScaleX="345226"/>
      <dgm:spPr/>
    </dgm:pt>
    <dgm:pt modelId="{C51ED5D6-8A02-4BA7-8E4A-8C2F0A554C00}" type="pres">
      <dgm:prSet presAssocID="{98EB5D3A-FAA2-4E37-A034-6FFABB4128DA}" presName="parallelogram5" presStyleLbl="alignNode1" presStyleIdx="39" presStyleCnt="140" custScaleX="345226"/>
      <dgm:spPr/>
    </dgm:pt>
    <dgm:pt modelId="{F6267525-CAF1-4313-8F72-58F5377505AC}" type="pres">
      <dgm:prSet presAssocID="{98EB5D3A-FAA2-4E37-A034-6FFABB4128DA}" presName="parallelogram6" presStyleLbl="alignNode1" presStyleIdx="40" presStyleCnt="140" custScaleX="345226"/>
      <dgm:spPr/>
    </dgm:pt>
    <dgm:pt modelId="{574268D2-564B-40DA-99C7-A6A8717F6C7D}" type="pres">
      <dgm:prSet presAssocID="{98EB5D3A-FAA2-4E37-A034-6FFABB4128DA}" presName="parallelogram7" presStyleLbl="alignNode1" presStyleIdx="41" presStyleCnt="140" custScaleX="345226"/>
      <dgm:spPr/>
    </dgm:pt>
    <dgm:pt modelId="{34E81D89-A76E-49E8-81DC-F37CECAD8928}" type="pres">
      <dgm:prSet presAssocID="{9E8B4F22-7109-4DB7-8C93-41BCA2120AAE}" presName="sibTrans" presStyleCnt="0"/>
      <dgm:spPr/>
    </dgm:pt>
    <dgm:pt modelId="{8A9D0F63-E8DD-4D4B-A9F4-808FCFB3B16F}" type="pres">
      <dgm:prSet presAssocID="{C877C7AE-5894-493F-93E4-E70F31BAF6E1}" presName="parenttextcomposite" presStyleCnt="0"/>
      <dgm:spPr/>
    </dgm:pt>
    <dgm:pt modelId="{EA871FB1-35A5-41F3-BF29-7F4D77493D95}" type="pres">
      <dgm:prSet presAssocID="{C877C7AE-5894-493F-93E4-E70F31BAF6E1}" presName="parenttext" presStyleLbl="revTx" presStyleIdx="6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DBDFA-596E-4739-9A1A-8D3EA22E040E}" type="pres">
      <dgm:prSet presAssocID="{C877C7AE-5894-493F-93E4-E70F31BAF6E1}" presName="parallelogramComposite" presStyleCnt="0"/>
      <dgm:spPr/>
    </dgm:pt>
    <dgm:pt modelId="{6EE8B40D-61C6-473B-A06A-DCE697546B0A}" type="pres">
      <dgm:prSet presAssocID="{C877C7AE-5894-493F-93E4-E70F31BAF6E1}" presName="parallelogram1" presStyleLbl="alignNode1" presStyleIdx="42" presStyleCnt="140" custScaleX="345226"/>
      <dgm:spPr/>
    </dgm:pt>
    <dgm:pt modelId="{12E0940F-D938-4F6B-ACD9-C8C2FBE57761}" type="pres">
      <dgm:prSet presAssocID="{C877C7AE-5894-493F-93E4-E70F31BAF6E1}" presName="parallelogram2" presStyleLbl="alignNode1" presStyleIdx="43" presStyleCnt="140" custScaleX="345226"/>
      <dgm:spPr/>
    </dgm:pt>
    <dgm:pt modelId="{06D0BF95-2170-4BDE-A5DA-4DB4559E6C77}" type="pres">
      <dgm:prSet presAssocID="{C877C7AE-5894-493F-93E4-E70F31BAF6E1}" presName="parallelogram3" presStyleLbl="alignNode1" presStyleIdx="44" presStyleCnt="140" custScaleX="345226"/>
      <dgm:spPr/>
    </dgm:pt>
    <dgm:pt modelId="{40E54434-2273-4647-8D57-92CF9B8FE689}" type="pres">
      <dgm:prSet presAssocID="{C877C7AE-5894-493F-93E4-E70F31BAF6E1}" presName="parallelogram4" presStyleLbl="alignNode1" presStyleIdx="45" presStyleCnt="140" custScaleX="345226"/>
      <dgm:spPr/>
    </dgm:pt>
    <dgm:pt modelId="{A308CA2D-C0BC-444B-B81C-02725A3C762E}" type="pres">
      <dgm:prSet presAssocID="{C877C7AE-5894-493F-93E4-E70F31BAF6E1}" presName="parallelogram5" presStyleLbl="alignNode1" presStyleIdx="46" presStyleCnt="140" custScaleX="345226"/>
      <dgm:spPr/>
    </dgm:pt>
    <dgm:pt modelId="{7A51AB70-67C8-4817-AC5A-9A1159C16653}" type="pres">
      <dgm:prSet presAssocID="{C877C7AE-5894-493F-93E4-E70F31BAF6E1}" presName="parallelogram6" presStyleLbl="alignNode1" presStyleIdx="47" presStyleCnt="140" custScaleX="345226"/>
      <dgm:spPr/>
    </dgm:pt>
    <dgm:pt modelId="{522544D8-9BB3-4DB9-9244-792FA1F5419B}" type="pres">
      <dgm:prSet presAssocID="{C877C7AE-5894-493F-93E4-E70F31BAF6E1}" presName="parallelogram7" presStyleLbl="alignNode1" presStyleIdx="48" presStyleCnt="140" custScaleX="345226" custLinFactNeighborX="52434" custLinFactNeighborY="1674"/>
      <dgm:spPr/>
    </dgm:pt>
    <dgm:pt modelId="{BEDB4686-D0BD-44E2-902A-2503BB785632}" type="pres">
      <dgm:prSet presAssocID="{C6A258F3-6742-4DA9-92DF-FA4DE82EEC54}" presName="sibTrans" presStyleCnt="0"/>
      <dgm:spPr/>
    </dgm:pt>
    <dgm:pt modelId="{B951A38A-7752-4618-AD98-2E2AD3C081DA}" type="pres">
      <dgm:prSet presAssocID="{8EF61FF2-042E-4A2D-9ABE-A3ED272ACAEC}" presName="parenttextcomposite" presStyleCnt="0"/>
      <dgm:spPr/>
    </dgm:pt>
    <dgm:pt modelId="{A0244DCF-AB48-45D4-A4AE-3CC1602BCD63}" type="pres">
      <dgm:prSet presAssocID="{8EF61FF2-042E-4A2D-9ABE-A3ED272ACAEC}" presName="parenttext" presStyleLbl="revTx" presStyleIdx="7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CD0B9-64B4-4DE1-B122-4E89FD60367F}" type="pres">
      <dgm:prSet presAssocID="{8EF61FF2-042E-4A2D-9ABE-A3ED272ACAEC}" presName="parallelogramComposite" presStyleCnt="0"/>
      <dgm:spPr/>
    </dgm:pt>
    <dgm:pt modelId="{F64BE934-66B2-4B39-B4BF-F99C56A144AC}" type="pres">
      <dgm:prSet presAssocID="{8EF61FF2-042E-4A2D-9ABE-A3ED272ACAEC}" presName="parallelogram1" presStyleLbl="alignNode1" presStyleIdx="49" presStyleCnt="140" custScaleX="345226"/>
      <dgm:spPr/>
    </dgm:pt>
    <dgm:pt modelId="{B52C0E7D-9BE3-4E47-8089-75C7FA8081BC}" type="pres">
      <dgm:prSet presAssocID="{8EF61FF2-042E-4A2D-9ABE-A3ED272ACAEC}" presName="parallelogram2" presStyleLbl="alignNode1" presStyleIdx="50" presStyleCnt="140" custScaleX="345226"/>
      <dgm:spPr/>
    </dgm:pt>
    <dgm:pt modelId="{4D0D0800-8369-4FC9-BA30-DFE178A9AB57}" type="pres">
      <dgm:prSet presAssocID="{8EF61FF2-042E-4A2D-9ABE-A3ED272ACAEC}" presName="parallelogram3" presStyleLbl="alignNode1" presStyleIdx="51" presStyleCnt="140" custScaleX="345226"/>
      <dgm:spPr/>
    </dgm:pt>
    <dgm:pt modelId="{F42B30B7-3427-46A0-87C5-DE8D191C501B}" type="pres">
      <dgm:prSet presAssocID="{8EF61FF2-042E-4A2D-9ABE-A3ED272ACAEC}" presName="parallelogram4" presStyleLbl="alignNode1" presStyleIdx="52" presStyleCnt="140" custScaleX="345226"/>
      <dgm:spPr/>
    </dgm:pt>
    <dgm:pt modelId="{F3DAA373-1163-4428-AA55-9B0B15C69929}" type="pres">
      <dgm:prSet presAssocID="{8EF61FF2-042E-4A2D-9ABE-A3ED272ACAEC}" presName="parallelogram5" presStyleLbl="alignNode1" presStyleIdx="53" presStyleCnt="140" custScaleX="345226"/>
      <dgm:spPr/>
    </dgm:pt>
    <dgm:pt modelId="{950B3586-0622-48FF-8969-2E89C1FD34E8}" type="pres">
      <dgm:prSet presAssocID="{8EF61FF2-042E-4A2D-9ABE-A3ED272ACAEC}" presName="parallelogram6" presStyleLbl="alignNode1" presStyleIdx="54" presStyleCnt="140" custScaleX="345226"/>
      <dgm:spPr/>
    </dgm:pt>
    <dgm:pt modelId="{A3A48919-C2DB-4C98-AD0E-DB65EB733EB4}" type="pres">
      <dgm:prSet presAssocID="{8EF61FF2-042E-4A2D-9ABE-A3ED272ACAEC}" presName="parallelogram7" presStyleLbl="alignNode1" presStyleIdx="55" presStyleCnt="140" custScaleX="345226"/>
      <dgm:spPr/>
    </dgm:pt>
    <dgm:pt modelId="{49C8ECAB-EF3D-4BF2-A776-759557A5C063}" type="pres">
      <dgm:prSet presAssocID="{926577CA-9E83-48ED-9366-F0D0C9E99872}" presName="sibTrans" presStyleCnt="0"/>
      <dgm:spPr/>
    </dgm:pt>
    <dgm:pt modelId="{1CA02695-8110-4C2E-BB70-89D1A722F5D8}" type="pres">
      <dgm:prSet presAssocID="{DFB19F8B-13B2-4EE5-8484-8355F5442EE8}" presName="parenttextcomposite" presStyleCnt="0"/>
      <dgm:spPr/>
    </dgm:pt>
    <dgm:pt modelId="{FC40EBE3-439C-4925-9574-E3A3DE5A63E4}" type="pres">
      <dgm:prSet presAssocID="{DFB19F8B-13B2-4EE5-8484-8355F5442EE8}" presName="parenttext" presStyleLbl="revTx" presStyleIdx="8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AF9EE-3F79-4931-A79A-B2C6607181EA}" type="pres">
      <dgm:prSet presAssocID="{DFB19F8B-13B2-4EE5-8484-8355F5442EE8}" presName="parallelogramComposite" presStyleCnt="0"/>
      <dgm:spPr/>
    </dgm:pt>
    <dgm:pt modelId="{B0401AF6-6AE6-4876-AED6-C4AA1B48B564}" type="pres">
      <dgm:prSet presAssocID="{DFB19F8B-13B2-4EE5-8484-8355F5442EE8}" presName="parallelogram1" presStyleLbl="alignNode1" presStyleIdx="56" presStyleCnt="140" custScaleX="345226"/>
      <dgm:spPr/>
    </dgm:pt>
    <dgm:pt modelId="{E90A1EDF-7C0C-4CD0-A923-DBF23D11A5AE}" type="pres">
      <dgm:prSet presAssocID="{DFB19F8B-13B2-4EE5-8484-8355F5442EE8}" presName="parallelogram2" presStyleLbl="alignNode1" presStyleIdx="57" presStyleCnt="140" custScaleX="345226" custLinFactNeighborX="-423" custLinFactNeighborY="-38730"/>
      <dgm:spPr/>
    </dgm:pt>
    <dgm:pt modelId="{F6CAB0D9-20F7-4CC1-ABA4-275ECE20973B}" type="pres">
      <dgm:prSet presAssocID="{DFB19F8B-13B2-4EE5-8484-8355F5442EE8}" presName="parallelogram3" presStyleLbl="alignNode1" presStyleIdx="58" presStyleCnt="140" custScaleX="345226"/>
      <dgm:spPr/>
    </dgm:pt>
    <dgm:pt modelId="{4AF8FD83-DE61-4F75-A9E8-B1E3AB776B80}" type="pres">
      <dgm:prSet presAssocID="{DFB19F8B-13B2-4EE5-8484-8355F5442EE8}" presName="parallelogram4" presStyleLbl="alignNode1" presStyleIdx="59" presStyleCnt="140" custScaleX="345226"/>
      <dgm:spPr/>
    </dgm:pt>
    <dgm:pt modelId="{2D959198-78FA-4B05-8087-2871DAA191D6}" type="pres">
      <dgm:prSet presAssocID="{DFB19F8B-13B2-4EE5-8484-8355F5442EE8}" presName="parallelogram5" presStyleLbl="alignNode1" presStyleIdx="60" presStyleCnt="140" custScaleX="345226"/>
      <dgm:spPr/>
    </dgm:pt>
    <dgm:pt modelId="{EB6895E9-D735-451B-8AF1-DA184EF7EDAE}" type="pres">
      <dgm:prSet presAssocID="{DFB19F8B-13B2-4EE5-8484-8355F5442EE8}" presName="parallelogram6" presStyleLbl="alignNode1" presStyleIdx="61" presStyleCnt="140" custScaleX="345226"/>
      <dgm:spPr/>
    </dgm:pt>
    <dgm:pt modelId="{907D5BC4-FAC8-4785-88E2-C73A61192E0E}" type="pres">
      <dgm:prSet presAssocID="{DFB19F8B-13B2-4EE5-8484-8355F5442EE8}" presName="parallelogram7" presStyleLbl="alignNode1" presStyleIdx="62" presStyleCnt="140" custScaleX="345226"/>
      <dgm:spPr/>
    </dgm:pt>
    <dgm:pt modelId="{E7A8949A-9A93-4C1C-9980-B0AF7537578E}" type="pres">
      <dgm:prSet presAssocID="{9BB9FAEF-0D4C-4D81-9E54-D18637711435}" presName="sibTrans" presStyleCnt="0"/>
      <dgm:spPr/>
    </dgm:pt>
    <dgm:pt modelId="{F98C3DBF-74AF-4AFB-8FBE-6B4F7DA53EE2}" type="pres">
      <dgm:prSet presAssocID="{7812E7C0-5E7D-41D4-B357-690435FEA040}" presName="parenttextcomposite" presStyleCnt="0"/>
      <dgm:spPr/>
    </dgm:pt>
    <dgm:pt modelId="{B3E20A62-4652-4E87-AD2E-16B69D763EBE}" type="pres">
      <dgm:prSet presAssocID="{7812E7C0-5E7D-41D4-B357-690435FEA040}" presName="parenttext" presStyleLbl="revTx" presStyleIdx="9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9131A-0561-4B7D-BFA5-CA3F0A07B6CA}" type="pres">
      <dgm:prSet presAssocID="{7812E7C0-5E7D-41D4-B357-690435FEA040}" presName="parallelogramComposite" presStyleCnt="0"/>
      <dgm:spPr/>
    </dgm:pt>
    <dgm:pt modelId="{946BA751-6509-42C5-8D8E-423FF41808AE}" type="pres">
      <dgm:prSet presAssocID="{7812E7C0-5E7D-41D4-B357-690435FEA040}" presName="parallelogram1" presStyleLbl="alignNode1" presStyleIdx="63" presStyleCnt="140" custScaleX="345226"/>
      <dgm:spPr/>
    </dgm:pt>
    <dgm:pt modelId="{0953BC79-3E63-4A24-9693-CB553FEA19E3}" type="pres">
      <dgm:prSet presAssocID="{7812E7C0-5E7D-41D4-B357-690435FEA040}" presName="parallelogram2" presStyleLbl="alignNode1" presStyleIdx="64" presStyleCnt="140" custScaleX="345226"/>
      <dgm:spPr/>
    </dgm:pt>
    <dgm:pt modelId="{58C82442-4F80-418F-B604-79A1EC56DC93}" type="pres">
      <dgm:prSet presAssocID="{7812E7C0-5E7D-41D4-B357-690435FEA040}" presName="parallelogram3" presStyleLbl="alignNode1" presStyleIdx="65" presStyleCnt="140" custScaleX="345226"/>
      <dgm:spPr/>
    </dgm:pt>
    <dgm:pt modelId="{0C1FA3DA-87E0-4084-8E9F-F3D6871FCF8E}" type="pres">
      <dgm:prSet presAssocID="{7812E7C0-5E7D-41D4-B357-690435FEA040}" presName="parallelogram4" presStyleLbl="alignNode1" presStyleIdx="66" presStyleCnt="140" custScaleX="345226"/>
      <dgm:spPr/>
    </dgm:pt>
    <dgm:pt modelId="{0ECC79DE-0ADA-414F-9C70-D1C1203DEB90}" type="pres">
      <dgm:prSet presAssocID="{7812E7C0-5E7D-41D4-B357-690435FEA040}" presName="parallelogram5" presStyleLbl="alignNode1" presStyleIdx="67" presStyleCnt="140" custScaleX="345226"/>
      <dgm:spPr/>
    </dgm:pt>
    <dgm:pt modelId="{E735174F-FE32-4799-BA24-17335348BEF5}" type="pres">
      <dgm:prSet presAssocID="{7812E7C0-5E7D-41D4-B357-690435FEA040}" presName="parallelogram6" presStyleLbl="alignNode1" presStyleIdx="68" presStyleCnt="140" custScaleX="345226"/>
      <dgm:spPr/>
    </dgm:pt>
    <dgm:pt modelId="{F5B67138-BA2F-4FBD-9F93-782D370FF376}" type="pres">
      <dgm:prSet presAssocID="{7812E7C0-5E7D-41D4-B357-690435FEA040}" presName="parallelogram7" presStyleLbl="alignNode1" presStyleIdx="69" presStyleCnt="140" custScaleX="345226"/>
      <dgm:spPr/>
    </dgm:pt>
    <dgm:pt modelId="{595D65CA-CA12-4409-A898-FDA452A2562F}" type="pres">
      <dgm:prSet presAssocID="{26834C8D-6DA5-45FB-94D1-AB48ACAE4611}" presName="sibTrans" presStyleCnt="0"/>
      <dgm:spPr/>
    </dgm:pt>
    <dgm:pt modelId="{03AF6625-6B6A-4E7F-B27D-5A1537E928C6}" type="pres">
      <dgm:prSet presAssocID="{412D234A-C6D1-4555-AF84-BA918B47AC4A}" presName="parenttextcomposite" presStyleCnt="0"/>
      <dgm:spPr/>
    </dgm:pt>
    <dgm:pt modelId="{B6AD96D8-1CC7-44A8-8359-2F6F4C7133BB}" type="pres">
      <dgm:prSet presAssocID="{412D234A-C6D1-4555-AF84-BA918B47AC4A}" presName="parenttext" presStyleLbl="revTx" presStyleIdx="10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E21DA-D8ED-48DF-8F32-6AD1F3897680}" type="pres">
      <dgm:prSet presAssocID="{412D234A-C6D1-4555-AF84-BA918B47AC4A}" presName="parallelogramComposite" presStyleCnt="0"/>
      <dgm:spPr/>
    </dgm:pt>
    <dgm:pt modelId="{D16F4363-6921-46FD-B472-4804C06CFE9F}" type="pres">
      <dgm:prSet presAssocID="{412D234A-C6D1-4555-AF84-BA918B47AC4A}" presName="parallelogram1" presStyleLbl="alignNode1" presStyleIdx="70" presStyleCnt="140" custScaleX="345226"/>
      <dgm:spPr/>
    </dgm:pt>
    <dgm:pt modelId="{FD01ECC7-0E74-4F02-A317-6E83F0F6962F}" type="pres">
      <dgm:prSet presAssocID="{412D234A-C6D1-4555-AF84-BA918B47AC4A}" presName="parallelogram2" presStyleLbl="alignNode1" presStyleIdx="71" presStyleCnt="140" custScaleX="345226"/>
      <dgm:spPr/>
    </dgm:pt>
    <dgm:pt modelId="{DABFE484-F523-4F04-8554-811667CCF079}" type="pres">
      <dgm:prSet presAssocID="{412D234A-C6D1-4555-AF84-BA918B47AC4A}" presName="parallelogram3" presStyleLbl="alignNode1" presStyleIdx="72" presStyleCnt="140" custScaleX="345226"/>
      <dgm:spPr/>
    </dgm:pt>
    <dgm:pt modelId="{020E7B17-7808-49AC-B3F9-94CBFD11BAF4}" type="pres">
      <dgm:prSet presAssocID="{412D234A-C6D1-4555-AF84-BA918B47AC4A}" presName="parallelogram4" presStyleLbl="alignNode1" presStyleIdx="73" presStyleCnt="140" custScaleX="345226"/>
      <dgm:spPr/>
    </dgm:pt>
    <dgm:pt modelId="{BDB6339A-2E1F-45B3-9267-C72117005920}" type="pres">
      <dgm:prSet presAssocID="{412D234A-C6D1-4555-AF84-BA918B47AC4A}" presName="parallelogram5" presStyleLbl="alignNode1" presStyleIdx="74" presStyleCnt="140" custScaleX="345226"/>
      <dgm:spPr/>
    </dgm:pt>
    <dgm:pt modelId="{77AE3DC4-C88A-4E0A-A8A7-BF31B2679C62}" type="pres">
      <dgm:prSet presAssocID="{412D234A-C6D1-4555-AF84-BA918B47AC4A}" presName="parallelogram6" presStyleLbl="alignNode1" presStyleIdx="75" presStyleCnt="140" custScaleX="345226"/>
      <dgm:spPr/>
    </dgm:pt>
    <dgm:pt modelId="{97B58320-3FF6-4EF6-90E9-42A4EC3A17AA}" type="pres">
      <dgm:prSet presAssocID="{412D234A-C6D1-4555-AF84-BA918B47AC4A}" presName="parallelogram7" presStyleLbl="alignNode1" presStyleIdx="76" presStyleCnt="140" custScaleX="345226"/>
      <dgm:spPr/>
    </dgm:pt>
    <dgm:pt modelId="{093FF4E4-313E-41C5-A611-0C239D5430A3}" type="pres">
      <dgm:prSet presAssocID="{4DF00F3E-72DE-4A67-A3B9-8E5DA840BE71}" presName="sibTrans" presStyleCnt="0"/>
      <dgm:spPr/>
    </dgm:pt>
    <dgm:pt modelId="{08D49998-5D4E-469B-B819-F722F94EB03A}" type="pres">
      <dgm:prSet presAssocID="{D0EA4276-025F-47EF-9DBA-B88887EF8B7A}" presName="parenttextcomposite" presStyleCnt="0"/>
      <dgm:spPr/>
    </dgm:pt>
    <dgm:pt modelId="{89D7C145-2337-45CF-B107-C43E2A5CAA12}" type="pres">
      <dgm:prSet presAssocID="{D0EA4276-025F-47EF-9DBA-B88887EF8B7A}" presName="parenttext" presStyleLbl="revTx" presStyleIdx="11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75918-B20F-4426-9056-E2995D6AC5B7}" type="pres">
      <dgm:prSet presAssocID="{D0EA4276-025F-47EF-9DBA-B88887EF8B7A}" presName="parallelogramComposite" presStyleCnt="0"/>
      <dgm:spPr/>
    </dgm:pt>
    <dgm:pt modelId="{A760000D-456D-4830-8276-543F4A597660}" type="pres">
      <dgm:prSet presAssocID="{D0EA4276-025F-47EF-9DBA-B88887EF8B7A}" presName="parallelogram1" presStyleLbl="alignNode1" presStyleIdx="77" presStyleCnt="140" custScaleX="345226"/>
      <dgm:spPr/>
    </dgm:pt>
    <dgm:pt modelId="{3A2C58F2-5135-47D7-90CB-CE0C82216437}" type="pres">
      <dgm:prSet presAssocID="{D0EA4276-025F-47EF-9DBA-B88887EF8B7A}" presName="parallelogram2" presStyleLbl="alignNode1" presStyleIdx="78" presStyleCnt="140" custScaleX="345226"/>
      <dgm:spPr/>
    </dgm:pt>
    <dgm:pt modelId="{CA024D4D-1133-4118-958F-F6301B9601BD}" type="pres">
      <dgm:prSet presAssocID="{D0EA4276-025F-47EF-9DBA-B88887EF8B7A}" presName="parallelogram3" presStyleLbl="alignNode1" presStyleIdx="79" presStyleCnt="140" custScaleX="345226"/>
      <dgm:spPr/>
    </dgm:pt>
    <dgm:pt modelId="{1CFAE85F-4459-4EBB-952C-2C9DE5044B1E}" type="pres">
      <dgm:prSet presAssocID="{D0EA4276-025F-47EF-9DBA-B88887EF8B7A}" presName="parallelogram4" presStyleLbl="alignNode1" presStyleIdx="80" presStyleCnt="140" custScaleX="345226"/>
      <dgm:spPr/>
    </dgm:pt>
    <dgm:pt modelId="{A15009D5-A58B-45DC-AE30-40617FDEE6C8}" type="pres">
      <dgm:prSet presAssocID="{D0EA4276-025F-47EF-9DBA-B88887EF8B7A}" presName="parallelogram5" presStyleLbl="alignNode1" presStyleIdx="81" presStyleCnt="140" custScaleX="345226"/>
      <dgm:spPr/>
    </dgm:pt>
    <dgm:pt modelId="{3115E61E-5AF4-49E6-BAA0-F35D4C837C10}" type="pres">
      <dgm:prSet presAssocID="{D0EA4276-025F-47EF-9DBA-B88887EF8B7A}" presName="parallelogram6" presStyleLbl="alignNode1" presStyleIdx="82" presStyleCnt="140" custScaleX="345226"/>
      <dgm:spPr/>
    </dgm:pt>
    <dgm:pt modelId="{42B914C6-7782-4649-9B33-2DE6CD2B8907}" type="pres">
      <dgm:prSet presAssocID="{D0EA4276-025F-47EF-9DBA-B88887EF8B7A}" presName="parallelogram7" presStyleLbl="alignNode1" presStyleIdx="83" presStyleCnt="140" custScaleX="345226"/>
      <dgm:spPr/>
    </dgm:pt>
    <dgm:pt modelId="{B339E2AF-A9D6-456A-B2EC-2C3F8EB1CB4A}" type="pres">
      <dgm:prSet presAssocID="{27C4B7F5-4384-4D71-82FB-2AC14EFBF170}" presName="sibTrans" presStyleCnt="0"/>
      <dgm:spPr/>
    </dgm:pt>
    <dgm:pt modelId="{B7AEED53-1CE6-40DE-9AAA-A40F1D9731F7}" type="pres">
      <dgm:prSet presAssocID="{AB8E2D6D-AAE7-4E73-986B-2E81802241B2}" presName="parenttextcomposite" presStyleCnt="0"/>
      <dgm:spPr/>
    </dgm:pt>
    <dgm:pt modelId="{3BC6C347-46FA-4B74-BEDB-CABFA325B48C}" type="pres">
      <dgm:prSet presAssocID="{AB8E2D6D-AAE7-4E73-986B-2E81802241B2}" presName="parenttext" presStyleLbl="revTx" presStyleIdx="12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0744-1A4D-467B-A889-9DCBD42A5D87}" type="pres">
      <dgm:prSet presAssocID="{AB8E2D6D-AAE7-4E73-986B-2E81802241B2}" presName="parallelogramComposite" presStyleCnt="0"/>
      <dgm:spPr/>
    </dgm:pt>
    <dgm:pt modelId="{E1DF1AB1-9248-4400-B761-D057D1712A72}" type="pres">
      <dgm:prSet presAssocID="{AB8E2D6D-AAE7-4E73-986B-2E81802241B2}" presName="parallelogram1" presStyleLbl="alignNode1" presStyleIdx="84" presStyleCnt="140" custScaleX="345226"/>
      <dgm:spPr/>
    </dgm:pt>
    <dgm:pt modelId="{396E3A97-5B6B-4ABB-9CD7-2F54EA054FD4}" type="pres">
      <dgm:prSet presAssocID="{AB8E2D6D-AAE7-4E73-986B-2E81802241B2}" presName="parallelogram2" presStyleLbl="alignNode1" presStyleIdx="85" presStyleCnt="140" custScaleX="345226"/>
      <dgm:spPr/>
    </dgm:pt>
    <dgm:pt modelId="{F71693EA-845E-4ADC-BC06-D911FA496A6A}" type="pres">
      <dgm:prSet presAssocID="{AB8E2D6D-AAE7-4E73-986B-2E81802241B2}" presName="parallelogram3" presStyleLbl="alignNode1" presStyleIdx="86" presStyleCnt="140" custScaleX="345226"/>
      <dgm:spPr/>
    </dgm:pt>
    <dgm:pt modelId="{74F1F2A5-94FB-413A-A643-802374124935}" type="pres">
      <dgm:prSet presAssocID="{AB8E2D6D-AAE7-4E73-986B-2E81802241B2}" presName="parallelogram4" presStyleLbl="alignNode1" presStyleIdx="87" presStyleCnt="140" custScaleX="345226"/>
      <dgm:spPr/>
    </dgm:pt>
    <dgm:pt modelId="{6833E5D5-720E-4DBC-B43C-B686B1499D8A}" type="pres">
      <dgm:prSet presAssocID="{AB8E2D6D-AAE7-4E73-986B-2E81802241B2}" presName="parallelogram5" presStyleLbl="alignNode1" presStyleIdx="88" presStyleCnt="140" custScaleX="345226"/>
      <dgm:spPr/>
    </dgm:pt>
    <dgm:pt modelId="{3BBCC904-ED8A-40AA-8A90-52B944E869E6}" type="pres">
      <dgm:prSet presAssocID="{AB8E2D6D-AAE7-4E73-986B-2E81802241B2}" presName="parallelogram6" presStyleLbl="alignNode1" presStyleIdx="89" presStyleCnt="140" custScaleX="345226"/>
      <dgm:spPr/>
    </dgm:pt>
    <dgm:pt modelId="{175CC2A1-4F6E-4E78-984D-AF17CC9F5EB1}" type="pres">
      <dgm:prSet presAssocID="{AB8E2D6D-AAE7-4E73-986B-2E81802241B2}" presName="parallelogram7" presStyleLbl="alignNode1" presStyleIdx="90" presStyleCnt="140" custScaleX="345226"/>
      <dgm:spPr/>
    </dgm:pt>
    <dgm:pt modelId="{DBF9488A-68EE-4A6B-BAD6-BF83817352E8}" type="pres">
      <dgm:prSet presAssocID="{6D778C6A-B833-42F7-A08B-E410120E0E28}" presName="sibTrans" presStyleCnt="0"/>
      <dgm:spPr/>
    </dgm:pt>
    <dgm:pt modelId="{C5FC87DA-46BB-4700-8B67-7EBDC6DA2945}" type="pres">
      <dgm:prSet presAssocID="{900CDD6B-B347-4343-B605-F017FF83ABE0}" presName="parenttextcomposite" presStyleCnt="0"/>
      <dgm:spPr/>
    </dgm:pt>
    <dgm:pt modelId="{41A69ADB-6D02-4765-971C-5E9D56AF4496}" type="pres">
      <dgm:prSet presAssocID="{900CDD6B-B347-4343-B605-F017FF83ABE0}" presName="parenttext" presStyleLbl="revTx" presStyleIdx="13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91797-92B5-45D4-9B02-9AF871A1AE81}" type="pres">
      <dgm:prSet presAssocID="{900CDD6B-B347-4343-B605-F017FF83ABE0}" presName="parallelogramComposite" presStyleCnt="0"/>
      <dgm:spPr/>
    </dgm:pt>
    <dgm:pt modelId="{F94291C4-4207-476E-88CD-09D16C44D457}" type="pres">
      <dgm:prSet presAssocID="{900CDD6B-B347-4343-B605-F017FF83ABE0}" presName="parallelogram1" presStyleLbl="alignNode1" presStyleIdx="91" presStyleCnt="140" custScaleX="345226"/>
      <dgm:spPr/>
    </dgm:pt>
    <dgm:pt modelId="{616286D5-E0C7-4736-9089-5661ED3819E5}" type="pres">
      <dgm:prSet presAssocID="{900CDD6B-B347-4343-B605-F017FF83ABE0}" presName="parallelogram2" presStyleLbl="alignNode1" presStyleIdx="92" presStyleCnt="140" custScaleX="345226"/>
      <dgm:spPr/>
    </dgm:pt>
    <dgm:pt modelId="{0709E00A-2B21-473D-B314-7F4C68B3EC7E}" type="pres">
      <dgm:prSet presAssocID="{900CDD6B-B347-4343-B605-F017FF83ABE0}" presName="parallelogram3" presStyleLbl="alignNode1" presStyleIdx="93" presStyleCnt="140" custScaleX="345226"/>
      <dgm:spPr/>
    </dgm:pt>
    <dgm:pt modelId="{30DBC6B9-078D-4F4B-AA05-E8D424D96BFD}" type="pres">
      <dgm:prSet presAssocID="{900CDD6B-B347-4343-B605-F017FF83ABE0}" presName="parallelogram4" presStyleLbl="alignNode1" presStyleIdx="94" presStyleCnt="140" custScaleX="345226"/>
      <dgm:spPr/>
    </dgm:pt>
    <dgm:pt modelId="{91CD7902-F60A-4FDB-9019-2BECDF4CAE82}" type="pres">
      <dgm:prSet presAssocID="{900CDD6B-B347-4343-B605-F017FF83ABE0}" presName="parallelogram5" presStyleLbl="alignNode1" presStyleIdx="95" presStyleCnt="140" custScaleX="345226"/>
      <dgm:spPr/>
    </dgm:pt>
    <dgm:pt modelId="{DFE2F1A9-1140-4EFF-B0CA-0AC4400B0126}" type="pres">
      <dgm:prSet presAssocID="{900CDD6B-B347-4343-B605-F017FF83ABE0}" presName="parallelogram6" presStyleLbl="alignNode1" presStyleIdx="96" presStyleCnt="140" custScaleX="345226"/>
      <dgm:spPr/>
    </dgm:pt>
    <dgm:pt modelId="{8D11BD54-FA75-4F68-A7C2-DC4930CE051D}" type="pres">
      <dgm:prSet presAssocID="{900CDD6B-B347-4343-B605-F017FF83ABE0}" presName="parallelogram7" presStyleLbl="alignNode1" presStyleIdx="97" presStyleCnt="140" custScaleX="345226"/>
      <dgm:spPr/>
    </dgm:pt>
    <dgm:pt modelId="{6BDB740D-A808-4DED-B975-C8223B116FE4}" type="pres">
      <dgm:prSet presAssocID="{1A9499CE-CCB7-4E66-AA33-B9510EB3924D}" presName="sibTrans" presStyleCnt="0"/>
      <dgm:spPr/>
    </dgm:pt>
    <dgm:pt modelId="{0D483535-46B7-41CA-8D57-E9B62178107F}" type="pres">
      <dgm:prSet presAssocID="{B282FBA1-B5B2-438C-BA59-315B6B2B4CBE}" presName="parenttextcomposite" presStyleCnt="0"/>
      <dgm:spPr/>
    </dgm:pt>
    <dgm:pt modelId="{939D992D-A5C2-4B73-904E-350AF22C4819}" type="pres">
      <dgm:prSet presAssocID="{B282FBA1-B5B2-438C-BA59-315B6B2B4CBE}" presName="parenttext" presStyleLbl="revTx" presStyleIdx="14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A6010-B686-4B62-ABB2-5442A39ABB00}" type="pres">
      <dgm:prSet presAssocID="{B282FBA1-B5B2-438C-BA59-315B6B2B4CBE}" presName="parallelogramComposite" presStyleCnt="0"/>
      <dgm:spPr/>
    </dgm:pt>
    <dgm:pt modelId="{DA8B70F9-6F85-4BAB-9530-32EF235B62E8}" type="pres">
      <dgm:prSet presAssocID="{B282FBA1-B5B2-438C-BA59-315B6B2B4CBE}" presName="parallelogram1" presStyleLbl="alignNode1" presStyleIdx="98" presStyleCnt="140" custScaleX="345226"/>
      <dgm:spPr/>
    </dgm:pt>
    <dgm:pt modelId="{DD3B22DC-C547-4E78-A0AB-D840EAD19344}" type="pres">
      <dgm:prSet presAssocID="{B282FBA1-B5B2-438C-BA59-315B6B2B4CBE}" presName="parallelogram2" presStyleLbl="alignNode1" presStyleIdx="99" presStyleCnt="140" custScaleX="345226"/>
      <dgm:spPr/>
    </dgm:pt>
    <dgm:pt modelId="{508560B2-E8B2-4FE1-B1B2-8FE5DAFB2987}" type="pres">
      <dgm:prSet presAssocID="{B282FBA1-B5B2-438C-BA59-315B6B2B4CBE}" presName="parallelogram3" presStyleLbl="alignNode1" presStyleIdx="100" presStyleCnt="140" custScaleX="345226"/>
      <dgm:spPr/>
    </dgm:pt>
    <dgm:pt modelId="{4CC38A2E-0DC2-4CCE-A7BE-BE0B780DCD31}" type="pres">
      <dgm:prSet presAssocID="{B282FBA1-B5B2-438C-BA59-315B6B2B4CBE}" presName="parallelogram4" presStyleLbl="alignNode1" presStyleIdx="101" presStyleCnt="140" custScaleX="345226"/>
      <dgm:spPr/>
    </dgm:pt>
    <dgm:pt modelId="{06FFB03A-AFE7-46D3-9C56-34AE78E873B7}" type="pres">
      <dgm:prSet presAssocID="{B282FBA1-B5B2-438C-BA59-315B6B2B4CBE}" presName="parallelogram5" presStyleLbl="alignNode1" presStyleIdx="102" presStyleCnt="140" custScaleX="345226"/>
      <dgm:spPr/>
    </dgm:pt>
    <dgm:pt modelId="{72D946A9-1D85-43FA-86BF-E10EB9DDA65B}" type="pres">
      <dgm:prSet presAssocID="{B282FBA1-B5B2-438C-BA59-315B6B2B4CBE}" presName="parallelogram6" presStyleLbl="alignNode1" presStyleIdx="103" presStyleCnt="140" custScaleX="345226"/>
      <dgm:spPr/>
    </dgm:pt>
    <dgm:pt modelId="{5131D9D3-AD97-4564-AA55-AF5AD56AF200}" type="pres">
      <dgm:prSet presAssocID="{B282FBA1-B5B2-438C-BA59-315B6B2B4CBE}" presName="parallelogram7" presStyleLbl="alignNode1" presStyleIdx="104" presStyleCnt="140" custScaleX="345226"/>
      <dgm:spPr/>
    </dgm:pt>
    <dgm:pt modelId="{6D59AFC9-2E38-4320-BFED-3A5848E771CA}" type="pres">
      <dgm:prSet presAssocID="{744D9830-9417-4665-9EDF-079EEF78D18E}" presName="sibTrans" presStyleCnt="0"/>
      <dgm:spPr/>
    </dgm:pt>
    <dgm:pt modelId="{CF349539-EE91-4C69-997B-E74628989959}" type="pres">
      <dgm:prSet presAssocID="{F3943A41-CA8C-4CDA-A2E0-0096D5347EE2}" presName="parenttextcomposite" presStyleCnt="0"/>
      <dgm:spPr/>
    </dgm:pt>
    <dgm:pt modelId="{3CAC2D74-D739-466E-9763-BC0ADC9EBE37}" type="pres">
      <dgm:prSet presAssocID="{F3943A41-CA8C-4CDA-A2E0-0096D5347EE2}" presName="parenttext" presStyleLbl="revTx" presStyleIdx="15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0BBA4-6A3D-4EEB-B90A-91D9859D291E}" type="pres">
      <dgm:prSet presAssocID="{F3943A41-CA8C-4CDA-A2E0-0096D5347EE2}" presName="parallelogramComposite" presStyleCnt="0"/>
      <dgm:spPr/>
    </dgm:pt>
    <dgm:pt modelId="{5487BD3F-43B1-4D34-9639-B918427EECD9}" type="pres">
      <dgm:prSet presAssocID="{F3943A41-CA8C-4CDA-A2E0-0096D5347EE2}" presName="parallelogram1" presStyleLbl="alignNode1" presStyleIdx="105" presStyleCnt="140" custScaleX="345226"/>
      <dgm:spPr/>
    </dgm:pt>
    <dgm:pt modelId="{AEFABA22-591C-48FF-AFEE-11F1AC952101}" type="pres">
      <dgm:prSet presAssocID="{F3943A41-CA8C-4CDA-A2E0-0096D5347EE2}" presName="parallelogram2" presStyleLbl="alignNode1" presStyleIdx="106" presStyleCnt="140" custScaleX="345226"/>
      <dgm:spPr/>
    </dgm:pt>
    <dgm:pt modelId="{277DA524-CDA8-4B90-BD64-D2EDEE81A459}" type="pres">
      <dgm:prSet presAssocID="{F3943A41-CA8C-4CDA-A2E0-0096D5347EE2}" presName="parallelogram3" presStyleLbl="alignNode1" presStyleIdx="107" presStyleCnt="140" custScaleX="345226"/>
      <dgm:spPr/>
    </dgm:pt>
    <dgm:pt modelId="{6C087069-1302-4AF3-8217-A5A9EC664B45}" type="pres">
      <dgm:prSet presAssocID="{F3943A41-CA8C-4CDA-A2E0-0096D5347EE2}" presName="parallelogram4" presStyleLbl="alignNode1" presStyleIdx="108" presStyleCnt="140" custScaleX="345226"/>
      <dgm:spPr/>
    </dgm:pt>
    <dgm:pt modelId="{4D2E991A-251F-4CB2-97FF-4F91400BA4C7}" type="pres">
      <dgm:prSet presAssocID="{F3943A41-CA8C-4CDA-A2E0-0096D5347EE2}" presName="parallelogram5" presStyleLbl="alignNode1" presStyleIdx="109" presStyleCnt="140" custScaleX="345226"/>
      <dgm:spPr/>
    </dgm:pt>
    <dgm:pt modelId="{900DD89E-6030-4BEB-9B10-91E49254BEF4}" type="pres">
      <dgm:prSet presAssocID="{F3943A41-CA8C-4CDA-A2E0-0096D5347EE2}" presName="parallelogram6" presStyleLbl="alignNode1" presStyleIdx="110" presStyleCnt="140" custScaleX="345226"/>
      <dgm:spPr/>
    </dgm:pt>
    <dgm:pt modelId="{1DA233CF-6F6E-4DC7-8666-65304FF0F3F4}" type="pres">
      <dgm:prSet presAssocID="{F3943A41-CA8C-4CDA-A2E0-0096D5347EE2}" presName="parallelogram7" presStyleLbl="alignNode1" presStyleIdx="111" presStyleCnt="140" custScaleX="345226"/>
      <dgm:spPr/>
    </dgm:pt>
    <dgm:pt modelId="{D385D90B-CDE0-43DB-8567-E962D781A99C}" type="pres">
      <dgm:prSet presAssocID="{17AFAF2A-F6C7-4FC8-BEB1-F567E0E26F8F}" presName="sibTrans" presStyleCnt="0"/>
      <dgm:spPr/>
    </dgm:pt>
    <dgm:pt modelId="{3228C5AD-A7C8-43F2-930D-4751260E4B0D}" type="pres">
      <dgm:prSet presAssocID="{FEB6F3CA-A379-4505-B00E-C6B7E01C7826}" presName="parenttextcomposite" presStyleCnt="0"/>
      <dgm:spPr/>
    </dgm:pt>
    <dgm:pt modelId="{E4269DBD-06A0-4B19-BE6D-384F90381C2B}" type="pres">
      <dgm:prSet presAssocID="{FEB6F3CA-A379-4505-B00E-C6B7E01C7826}" presName="parenttext" presStyleLbl="revTx" presStyleIdx="16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00725-97A8-455F-A4E3-BA99A7CAC035}" type="pres">
      <dgm:prSet presAssocID="{FEB6F3CA-A379-4505-B00E-C6B7E01C7826}" presName="parallelogramComposite" presStyleCnt="0"/>
      <dgm:spPr/>
    </dgm:pt>
    <dgm:pt modelId="{BBFEEB4F-1729-4436-930F-ED8A06557B81}" type="pres">
      <dgm:prSet presAssocID="{FEB6F3CA-A379-4505-B00E-C6B7E01C7826}" presName="parallelogram1" presStyleLbl="alignNode1" presStyleIdx="112" presStyleCnt="140" custScaleX="345226"/>
      <dgm:spPr/>
    </dgm:pt>
    <dgm:pt modelId="{4FF729C9-0C65-44E2-8E3D-AEC4AF1012EE}" type="pres">
      <dgm:prSet presAssocID="{FEB6F3CA-A379-4505-B00E-C6B7E01C7826}" presName="parallelogram2" presStyleLbl="alignNode1" presStyleIdx="113" presStyleCnt="140" custScaleX="345226"/>
      <dgm:spPr/>
    </dgm:pt>
    <dgm:pt modelId="{FAA17A87-1B89-4173-9447-83B6B4463E40}" type="pres">
      <dgm:prSet presAssocID="{FEB6F3CA-A379-4505-B00E-C6B7E01C7826}" presName="parallelogram3" presStyleLbl="alignNode1" presStyleIdx="114" presStyleCnt="140" custScaleX="345226"/>
      <dgm:spPr/>
    </dgm:pt>
    <dgm:pt modelId="{B480DCAD-A250-46F9-BEAE-0667A4D56C63}" type="pres">
      <dgm:prSet presAssocID="{FEB6F3CA-A379-4505-B00E-C6B7E01C7826}" presName="parallelogram4" presStyleLbl="alignNode1" presStyleIdx="115" presStyleCnt="140" custScaleX="345226"/>
      <dgm:spPr/>
    </dgm:pt>
    <dgm:pt modelId="{52C03196-78FA-413C-A4E0-92F38FF2A27F}" type="pres">
      <dgm:prSet presAssocID="{FEB6F3CA-A379-4505-B00E-C6B7E01C7826}" presName="parallelogram5" presStyleLbl="alignNode1" presStyleIdx="116" presStyleCnt="140" custScaleX="345226"/>
      <dgm:spPr/>
    </dgm:pt>
    <dgm:pt modelId="{EA1F4B3F-8FB3-4EA9-B469-A3A274AD1135}" type="pres">
      <dgm:prSet presAssocID="{FEB6F3CA-A379-4505-B00E-C6B7E01C7826}" presName="parallelogram6" presStyleLbl="alignNode1" presStyleIdx="117" presStyleCnt="140" custScaleX="345226"/>
      <dgm:spPr/>
    </dgm:pt>
    <dgm:pt modelId="{8DCAED4B-30BD-47F7-9C4C-421873E6A084}" type="pres">
      <dgm:prSet presAssocID="{FEB6F3CA-A379-4505-B00E-C6B7E01C7826}" presName="parallelogram7" presStyleLbl="alignNode1" presStyleIdx="118" presStyleCnt="140" custScaleX="345226"/>
      <dgm:spPr/>
    </dgm:pt>
    <dgm:pt modelId="{2A1DF413-1E9C-4236-A053-CA4AD1CCDAE6}" type="pres">
      <dgm:prSet presAssocID="{30B4220C-53DC-41CB-8BD6-B5B78086CD2B}" presName="sibTrans" presStyleCnt="0"/>
      <dgm:spPr/>
    </dgm:pt>
    <dgm:pt modelId="{CA0E4EFC-9BC4-4B6C-B594-C1769DA7227C}" type="pres">
      <dgm:prSet presAssocID="{031E3605-DEFA-4B87-BCD0-F532979F038D}" presName="parenttextcomposite" presStyleCnt="0"/>
      <dgm:spPr/>
    </dgm:pt>
    <dgm:pt modelId="{86D0D077-4161-495D-8366-CA6CECD8073C}" type="pres">
      <dgm:prSet presAssocID="{031E3605-DEFA-4B87-BCD0-F532979F038D}" presName="parenttext" presStyleLbl="revTx" presStyleIdx="17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2CACF-A385-48E3-BB4D-B5F195DD8061}" type="pres">
      <dgm:prSet presAssocID="{031E3605-DEFA-4B87-BCD0-F532979F038D}" presName="parallelogramComposite" presStyleCnt="0"/>
      <dgm:spPr/>
    </dgm:pt>
    <dgm:pt modelId="{C7CB3C14-7E5B-46A3-953D-84D25F305BC0}" type="pres">
      <dgm:prSet presAssocID="{031E3605-DEFA-4B87-BCD0-F532979F038D}" presName="parallelogram1" presStyleLbl="alignNode1" presStyleIdx="119" presStyleCnt="140" custScaleX="345226"/>
      <dgm:spPr/>
    </dgm:pt>
    <dgm:pt modelId="{1ECD3481-6796-4333-9C2B-2B50433C5B99}" type="pres">
      <dgm:prSet presAssocID="{031E3605-DEFA-4B87-BCD0-F532979F038D}" presName="parallelogram2" presStyleLbl="alignNode1" presStyleIdx="120" presStyleCnt="140" custScaleX="345226"/>
      <dgm:spPr/>
    </dgm:pt>
    <dgm:pt modelId="{5A2E604E-0EBF-4BEE-85A8-A018D1170873}" type="pres">
      <dgm:prSet presAssocID="{031E3605-DEFA-4B87-BCD0-F532979F038D}" presName="parallelogram3" presStyleLbl="alignNode1" presStyleIdx="121" presStyleCnt="140" custScaleX="345226"/>
      <dgm:spPr/>
    </dgm:pt>
    <dgm:pt modelId="{3187D503-C6F5-4121-838B-511FBE331129}" type="pres">
      <dgm:prSet presAssocID="{031E3605-DEFA-4B87-BCD0-F532979F038D}" presName="parallelogram4" presStyleLbl="alignNode1" presStyleIdx="122" presStyleCnt="140" custScaleX="345226"/>
      <dgm:spPr/>
    </dgm:pt>
    <dgm:pt modelId="{6B3D3F71-D50D-4682-96B9-DF1DACF756B5}" type="pres">
      <dgm:prSet presAssocID="{031E3605-DEFA-4B87-BCD0-F532979F038D}" presName="parallelogram5" presStyleLbl="alignNode1" presStyleIdx="123" presStyleCnt="140" custScaleX="345226"/>
      <dgm:spPr/>
    </dgm:pt>
    <dgm:pt modelId="{D2D931B6-CB89-4720-A422-39535F46AE24}" type="pres">
      <dgm:prSet presAssocID="{031E3605-DEFA-4B87-BCD0-F532979F038D}" presName="parallelogram6" presStyleLbl="alignNode1" presStyleIdx="124" presStyleCnt="140" custScaleX="345226"/>
      <dgm:spPr/>
    </dgm:pt>
    <dgm:pt modelId="{0C6114EC-78AF-40C1-B366-FCECC3D13DEF}" type="pres">
      <dgm:prSet presAssocID="{031E3605-DEFA-4B87-BCD0-F532979F038D}" presName="parallelogram7" presStyleLbl="alignNode1" presStyleIdx="125" presStyleCnt="140" custScaleX="345226"/>
      <dgm:spPr/>
    </dgm:pt>
    <dgm:pt modelId="{EF3F49D1-8BBB-41D0-8D51-9DAF6A066AB3}" type="pres">
      <dgm:prSet presAssocID="{DDE4978F-4C58-4E4D-8CEB-6ADF298082E5}" presName="sibTrans" presStyleCnt="0"/>
      <dgm:spPr/>
    </dgm:pt>
    <dgm:pt modelId="{C2BC49BE-DAE3-4556-8568-57EF73106357}" type="pres">
      <dgm:prSet presAssocID="{7404FF8D-58F5-476D-979B-6BD89B58EF8A}" presName="parenttextcomposite" presStyleCnt="0"/>
      <dgm:spPr/>
    </dgm:pt>
    <dgm:pt modelId="{34613813-CDC7-4885-8A26-CD29E5F2DA53}" type="pres">
      <dgm:prSet presAssocID="{7404FF8D-58F5-476D-979B-6BD89B58EF8A}" presName="parenttext" presStyleLbl="revTx" presStyleIdx="18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523A-1FB7-42F2-BE2A-FC82F36279BA}" type="pres">
      <dgm:prSet presAssocID="{7404FF8D-58F5-476D-979B-6BD89B58EF8A}" presName="parallelogramComposite" presStyleCnt="0"/>
      <dgm:spPr/>
    </dgm:pt>
    <dgm:pt modelId="{D33CF7B1-6AC3-45F1-BAF0-6A3B3876E90F}" type="pres">
      <dgm:prSet presAssocID="{7404FF8D-58F5-476D-979B-6BD89B58EF8A}" presName="parallelogram1" presStyleLbl="alignNode1" presStyleIdx="126" presStyleCnt="140" custScaleX="345226"/>
      <dgm:spPr/>
    </dgm:pt>
    <dgm:pt modelId="{63539F81-E17D-43F9-AE9D-8E3096A0B253}" type="pres">
      <dgm:prSet presAssocID="{7404FF8D-58F5-476D-979B-6BD89B58EF8A}" presName="parallelogram2" presStyleLbl="alignNode1" presStyleIdx="127" presStyleCnt="140" custScaleX="345226"/>
      <dgm:spPr/>
    </dgm:pt>
    <dgm:pt modelId="{9E5FA07A-BD23-4CEB-9A6C-0C531613167E}" type="pres">
      <dgm:prSet presAssocID="{7404FF8D-58F5-476D-979B-6BD89B58EF8A}" presName="parallelogram3" presStyleLbl="alignNode1" presStyleIdx="128" presStyleCnt="140" custScaleX="345226"/>
      <dgm:spPr/>
    </dgm:pt>
    <dgm:pt modelId="{18B63AD1-17BF-4DE2-957D-F4E1AD58C855}" type="pres">
      <dgm:prSet presAssocID="{7404FF8D-58F5-476D-979B-6BD89B58EF8A}" presName="parallelogram4" presStyleLbl="alignNode1" presStyleIdx="129" presStyleCnt="140" custScaleX="345226"/>
      <dgm:spPr/>
    </dgm:pt>
    <dgm:pt modelId="{AD342137-BEAC-44D6-9070-BFB228565EEA}" type="pres">
      <dgm:prSet presAssocID="{7404FF8D-58F5-476D-979B-6BD89B58EF8A}" presName="parallelogram5" presStyleLbl="alignNode1" presStyleIdx="130" presStyleCnt="140" custScaleX="345226"/>
      <dgm:spPr/>
    </dgm:pt>
    <dgm:pt modelId="{B512C363-5E43-4F6F-921C-9BEADE1791E6}" type="pres">
      <dgm:prSet presAssocID="{7404FF8D-58F5-476D-979B-6BD89B58EF8A}" presName="parallelogram6" presStyleLbl="alignNode1" presStyleIdx="131" presStyleCnt="140" custScaleX="345226"/>
      <dgm:spPr/>
    </dgm:pt>
    <dgm:pt modelId="{8C8FE7BC-44B1-4FB0-9606-E99B8533BA04}" type="pres">
      <dgm:prSet presAssocID="{7404FF8D-58F5-476D-979B-6BD89B58EF8A}" presName="parallelogram7" presStyleLbl="alignNode1" presStyleIdx="132" presStyleCnt="140" custScaleX="345226"/>
      <dgm:spPr/>
    </dgm:pt>
    <dgm:pt modelId="{C075F6FC-608F-4D33-A793-A7534C262E19}" type="pres">
      <dgm:prSet presAssocID="{0AE5A312-5BDF-4AE1-BA33-2C62DDF15857}" presName="sibTrans" presStyleCnt="0"/>
      <dgm:spPr/>
    </dgm:pt>
    <dgm:pt modelId="{54DAF7FF-6029-468B-9358-9B5642DA84C0}" type="pres">
      <dgm:prSet presAssocID="{0519D91A-82B2-4B25-9F7D-2D5ED730FA70}" presName="parenttextcomposite" presStyleCnt="0"/>
      <dgm:spPr/>
    </dgm:pt>
    <dgm:pt modelId="{44B2328F-8815-489C-BA5B-D26170B2E72A}" type="pres">
      <dgm:prSet presAssocID="{0519D91A-82B2-4B25-9F7D-2D5ED730FA70}" presName="parenttext" presStyleLbl="revTx" presStyleIdx="19" presStyleCnt="20" custScaleX="34522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73711-E6E1-435F-8DCE-8065C8AC7FF9}" type="pres">
      <dgm:prSet presAssocID="{0519D91A-82B2-4B25-9F7D-2D5ED730FA70}" presName="parallelogramComposite" presStyleCnt="0"/>
      <dgm:spPr/>
    </dgm:pt>
    <dgm:pt modelId="{C264A291-83D2-434A-A2C0-35A862C2B6FD}" type="pres">
      <dgm:prSet presAssocID="{0519D91A-82B2-4B25-9F7D-2D5ED730FA70}" presName="parallelogram1" presStyleLbl="alignNode1" presStyleIdx="133" presStyleCnt="140" custScaleX="345226"/>
      <dgm:spPr/>
    </dgm:pt>
    <dgm:pt modelId="{DB7638FA-33A4-4877-B5E1-23D41240D63A}" type="pres">
      <dgm:prSet presAssocID="{0519D91A-82B2-4B25-9F7D-2D5ED730FA70}" presName="parallelogram2" presStyleLbl="alignNode1" presStyleIdx="134" presStyleCnt="140" custScaleX="345226"/>
      <dgm:spPr/>
    </dgm:pt>
    <dgm:pt modelId="{1EFEE6CE-3170-4211-BDF0-0E2E8F305945}" type="pres">
      <dgm:prSet presAssocID="{0519D91A-82B2-4B25-9F7D-2D5ED730FA70}" presName="parallelogram3" presStyleLbl="alignNode1" presStyleIdx="135" presStyleCnt="140" custScaleX="345226"/>
      <dgm:spPr/>
    </dgm:pt>
    <dgm:pt modelId="{937A903B-5C7D-49B3-AE53-3019DC277959}" type="pres">
      <dgm:prSet presAssocID="{0519D91A-82B2-4B25-9F7D-2D5ED730FA70}" presName="parallelogram4" presStyleLbl="alignNode1" presStyleIdx="136" presStyleCnt="140" custScaleX="345226"/>
      <dgm:spPr/>
    </dgm:pt>
    <dgm:pt modelId="{1C6F2F1D-0B65-47FC-A4CC-665F67C58DD6}" type="pres">
      <dgm:prSet presAssocID="{0519D91A-82B2-4B25-9F7D-2D5ED730FA70}" presName="parallelogram5" presStyleLbl="alignNode1" presStyleIdx="137" presStyleCnt="140" custScaleX="345226"/>
      <dgm:spPr/>
    </dgm:pt>
    <dgm:pt modelId="{AEC5A476-8FB8-4BF3-91F3-426440DB59A2}" type="pres">
      <dgm:prSet presAssocID="{0519D91A-82B2-4B25-9F7D-2D5ED730FA70}" presName="parallelogram6" presStyleLbl="alignNode1" presStyleIdx="138" presStyleCnt="140" custScaleX="345226"/>
      <dgm:spPr/>
    </dgm:pt>
    <dgm:pt modelId="{E57FCFAD-AF0E-43DC-92B9-B1F1D65E0675}" type="pres">
      <dgm:prSet presAssocID="{0519D91A-82B2-4B25-9F7D-2D5ED730FA70}" presName="parallelogram7" presStyleLbl="alignNode1" presStyleIdx="139" presStyleCnt="140" custScaleX="345226"/>
      <dgm:spPr/>
    </dgm:pt>
  </dgm:ptLst>
  <dgm:cxnLst>
    <dgm:cxn modelId="{61041A67-DF41-495C-8693-EA70169A1C73}" type="presOf" srcId="{D3D24CDB-68E0-4247-8493-F9AED43B3B10}" destId="{6D62C86F-4414-4558-BB33-0793CB830416}" srcOrd="0" destOrd="0" presId="urn:microsoft.com/office/officeart/2008/layout/VerticalAccentList"/>
    <dgm:cxn modelId="{55E2EED9-B9A7-4E68-9CFF-B4072CE24999}" srcId="{B994B25D-A098-419B-9303-E90692D8AF5F}" destId="{14532523-7583-4691-AF95-B7BC073DF1C1}" srcOrd="3" destOrd="0" parTransId="{1993EF67-435C-46B7-9954-23289A47E630}" sibTransId="{7B4DD98E-0ED2-4712-9FED-CE1D39CC0762}"/>
    <dgm:cxn modelId="{77F83555-ACF4-405E-8EFA-8E6E69CC2A35}" type="presOf" srcId="{D0EA4276-025F-47EF-9DBA-B88887EF8B7A}" destId="{89D7C145-2337-45CF-B107-C43E2A5CAA12}" srcOrd="0" destOrd="0" presId="urn:microsoft.com/office/officeart/2008/layout/VerticalAccentList"/>
    <dgm:cxn modelId="{27A17464-A61E-4B32-A460-33C5812B78E7}" type="presOf" srcId="{031E3605-DEFA-4B87-BCD0-F532979F038D}" destId="{86D0D077-4161-495D-8366-CA6CECD8073C}" srcOrd="0" destOrd="0" presId="urn:microsoft.com/office/officeart/2008/layout/VerticalAccentList"/>
    <dgm:cxn modelId="{A4C83F73-D875-4ABC-B8B4-D7C677E0CAAA}" type="presOf" srcId="{98EB5D3A-FAA2-4E37-A034-6FFABB4128DA}" destId="{74128273-5588-4C1C-B2FB-008FBD2145E0}" srcOrd="0" destOrd="0" presId="urn:microsoft.com/office/officeart/2008/layout/VerticalAccentList"/>
    <dgm:cxn modelId="{3D75E69B-2FEF-4E09-8989-8DA277C46D8A}" srcId="{B994B25D-A098-419B-9303-E90692D8AF5F}" destId="{7404FF8D-58F5-476D-979B-6BD89B58EF8A}" srcOrd="18" destOrd="0" parTransId="{68D042E0-4C3C-4D48-A7C3-0900383F07DE}" sibTransId="{0AE5A312-5BDF-4AE1-BA33-2C62DDF15857}"/>
    <dgm:cxn modelId="{F11FC0D0-6524-4623-8EF5-3DBBA00CB755}" srcId="{B994B25D-A098-419B-9303-E90692D8AF5F}" destId="{FEB6F3CA-A379-4505-B00E-C6B7E01C7826}" srcOrd="16" destOrd="0" parTransId="{0D451B32-9EC9-43F6-9BFA-649E0131D26F}" sibTransId="{30B4220C-53DC-41CB-8BD6-B5B78086CD2B}"/>
    <dgm:cxn modelId="{BA7D2F17-C198-450B-B116-4FE37F1D2F1C}" type="presOf" srcId="{7812E7C0-5E7D-41D4-B357-690435FEA040}" destId="{B3E20A62-4652-4E87-AD2E-16B69D763EBE}" srcOrd="0" destOrd="0" presId="urn:microsoft.com/office/officeart/2008/layout/VerticalAccentList"/>
    <dgm:cxn modelId="{97C83FDF-60C4-4C98-B884-BE58D3620655}" srcId="{B994B25D-A098-419B-9303-E90692D8AF5F}" destId="{C877C7AE-5894-493F-93E4-E70F31BAF6E1}" srcOrd="6" destOrd="0" parTransId="{969B0D2E-8D81-410A-8FD7-FB57B58154B0}" sibTransId="{C6A258F3-6742-4DA9-92DF-FA4DE82EEC54}"/>
    <dgm:cxn modelId="{FF0B8355-9AF5-425F-ACA4-66054C93AAE9}" type="presOf" srcId="{C877C7AE-5894-493F-93E4-E70F31BAF6E1}" destId="{EA871FB1-35A5-41F3-BF29-7F4D77493D95}" srcOrd="0" destOrd="0" presId="urn:microsoft.com/office/officeart/2008/layout/VerticalAccentList"/>
    <dgm:cxn modelId="{83B20B1F-B268-424A-B70C-5244580B783D}" type="presOf" srcId="{0519D91A-82B2-4B25-9F7D-2D5ED730FA70}" destId="{44B2328F-8815-489C-BA5B-D26170B2E72A}" srcOrd="0" destOrd="0" presId="urn:microsoft.com/office/officeart/2008/layout/VerticalAccentList"/>
    <dgm:cxn modelId="{51E488D7-9F52-4257-B599-CBCD053E46C9}" type="presOf" srcId="{14532523-7583-4691-AF95-B7BC073DF1C1}" destId="{E6505597-1962-410B-9127-187224D7C02A}" srcOrd="0" destOrd="0" presId="urn:microsoft.com/office/officeart/2008/layout/VerticalAccentList"/>
    <dgm:cxn modelId="{C5D1E5FF-7244-456C-A6F0-F1413E86BDD9}" srcId="{B994B25D-A098-419B-9303-E90692D8AF5F}" destId="{DFB19F8B-13B2-4EE5-8484-8355F5442EE8}" srcOrd="8" destOrd="0" parTransId="{33A87AFA-DB0F-4D85-B099-D38B51AFCFD8}" sibTransId="{9BB9FAEF-0D4C-4D81-9E54-D18637711435}"/>
    <dgm:cxn modelId="{EE391009-8816-437F-86DE-B2EBC1DD7CDA}" type="presOf" srcId="{039F13F1-096A-48E2-967C-4A6468EEBC5B}" destId="{3CFFF5D5-8A8D-469B-94B6-C7940DB0CE55}" srcOrd="0" destOrd="0" presId="urn:microsoft.com/office/officeart/2008/layout/VerticalAccentList"/>
    <dgm:cxn modelId="{A8570D0D-7367-4D46-BB0C-74FFB51B506D}" type="presOf" srcId="{F3943A41-CA8C-4CDA-A2E0-0096D5347EE2}" destId="{3CAC2D74-D739-466E-9763-BC0ADC9EBE37}" srcOrd="0" destOrd="0" presId="urn:microsoft.com/office/officeart/2008/layout/VerticalAccentList"/>
    <dgm:cxn modelId="{FA21176B-4FD9-4129-89F5-6EF266EC035A}" srcId="{B994B25D-A098-419B-9303-E90692D8AF5F}" destId="{3786A015-FEA0-4122-A6AE-77EC0E7BA8A3}" srcOrd="1" destOrd="0" parTransId="{7ABB0603-CFC3-43D9-8DC5-9E0D734A7706}" sibTransId="{5D8C06E1-AB50-47EA-A5AB-983461DCAE15}"/>
    <dgm:cxn modelId="{E00304C6-4B3E-4F4D-BBEE-E33FD6368A89}" srcId="{B994B25D-A098-419B-9303-E90692D8AF5F}" destId="{D3D24CDB-68E0-4247-8493-F9AED43B3B10}" srcOrd="2" destOrd="0" parTransId="{E54BE9AA-C96F-4A5D-9638-1154595AA278}" sibTransId="{603C4F66-0062-46F6-8478-58AF4C3D8FB9}"/>
    <dgm:cxn modelId="{53EDF39B-5F2E-4043-85C5-6C5A2A19D6C2}" srcId="{B994B25D-A098-419B-9303-E90692D8AF5F}" destId="{AB8E2D6D-AAE7-4E73-986B-2E81802241B2}" srcOrd="12" destOrd="0" parTransId="{42B8C543-CF78-42F2-A6C0-F61559972C50}" sibTransId="{6D778C6A-B833-42F7-A08B-E410120E0E28}"/>
    <dgm:cxn modelId="{2555F34C-91F6-4716-B852-B3D662571E19}" type="presOf" srcId="{900CDD6B-B347-4343-B605-F017FF83ABE0}" destId="{41A69ADB-6D02-4765-971C-5E9D56AF4496}" srcOrd="0" destOrd="0" presId="urn:microsoft.com/office/officeart/2008/layout/VerticalAccentList"/>
    <dgm:cxn modelId="{8F5851E4-9DCA-4A20-AAF8-FC86973DF63B}" srcId="{B994B25D-A098-419B-9303-E90692D8AF5F}" destId="{B282FBA1-B5B2-438C-BA59-315B6B2B4CBE}" srcOrd="14" destOrd="0" parTransId="{F186C8A3-143B-48EA-848A-110C1A71C6A5}" sibTransId="{744D9830-9417-4665-9EDF-079EEF78D18E}"/>
    <dgm:cxn modelId="{0233A9F1-6EBE-4B78-AF84-B103380C79D7}" srcId="{B994B25D-A098-419B-9303-E90692D8AF5F}" destId="{8EF61FF2-042E-4A2D-9ABE-A3ED272ACAEC}" srcOrd="7" destOrd="0" parTransId="{CA54731A-AC63-42B9-A350-5C9B1F30B130}" sibTransId="{926577CA-9E83-48ED-9366-F0D0C9E99872}"/>
    <dgm:cxn modelId="{82BDFBFA-91DB-4C21-BE51-D0F5C550469E}" srcId="{B994B25D-A098-419B-9303-E90692D8AF5F}" destId="{412D234A-C6D1-4555-AF84-BA918B47AC4A}" srcOrd="10" destOrd="0" parTransId="{CA2A223A-3705-4BC3-A3DC-5B8D62331BAA}" sibTransId="{4DF00F3E-72DE-4A67-A3B9-8E5DA840BE71}"/>
    <dgm:cxn modelId="{92BD6D24-179D-4C4F-A675-3458103F4CD3}" srcId="{B994B25D-A098-419B-9303-E90692D8AF5F}" destId="{900CDD6B-B347-4343-B605-F017FF83ABE0}" srcOrd="13" destOrd="0" parTransId="{044E8076-99BC-48C4-A41A-98E8A7863E31}" sibTransId="{1A9499CE-CCB7-4E66-AA33-B9510EB3924D}"/>
    <dgm:cxn modelId="{87BDB4FE-915B-4B76-995A-A624D5B7CF83}" srcId="{B994B25D-A098-419B-9303-E90692D8AF5F}" destId="{0519D91A-82B2-4B25-9F7D-2D5ED730FA70}" srcOrd="19" destOrd="0" parTransId="{46DCD9E8-0770-432F-9CB2-1DFDD7D766D2}" sibTransId="{A2EAA660-12B8-4D25-B81D-081364A524F8}"/>
    <dgm:cxn modelId="{C831BED5-F38B-485F-B3F7-4869D745348A}" srcId="{B994B25D-A098-419B-9303-E90692D8AF5F}" destId="{D0EA4276-025F-47EF-9DBA-B88887EF8B7A}" srcOrd="11" destOrd="0" parTransId="{C84F388D-A5DF-4037-B0A7-32BB7A697732}" sibTransId="{27C4B7F5-4384-4D71-82FB-2AC14EFBF170}"/>
    <dgm:cxn modelId="{AB4697E9-BDBE-4A49-A108-90DFB1A968D5}" srcId="{B994B25D-A098-419B-9303-E90692D8AF5F}" destId="{25C53136-2C57-4C06-BAD6-1CE3BF797A29}" srcOrd="4" destOrd="0" parTransId="{F34BB74D-C773-48D9-A32E-2E04B07F3C8C}" sibTransId="{DC1DA2A4-E026-453C-BEB8-BDFBA587B748}"/>
    <dgm:cxn modelId="{19DD38C5-F1E0-43EE-B920-BCFA1DADD8F4}" type="presOf" srcId="{FEB6F3CA-A379-4505-B00E-C6B7E01C7826}" destId="{E4269DBD-06A0-4B19-BE6D-384F90381C2B}" srcOrd="0" destOrd="0" presId="urn:microsoft.com/office/officeart/2008/layout/VerticalAccentList"/>
    <dgm:cxn modelId="{F0670BBB-4693-4FA6-852F-B9EE896987B8}" srcId="{B994B25D-A098-419B-9303-E90692D8AF5F}" destId="{031E3605-DEFA-4B87-BCD0-F532979F038D}" srcOrd="17" destOrd="0" parTransId="{DDBEF738-42EA-4F99-A0C6-8E8323F78EEA}" sibTransId="{DDE4978F-4C58-4E4D-8CEB-6ADF298082E5}"/>
    <dgm:cxn modelId="{11D237BF-80B4-46E6-839B-0B5BC44D3D73}" type="presOf" srcId="{7404FF8D-58F5-476D-979B-6BD89B58EF8A}" destId="{34613813-CDC7-4885-8A26-CD29E5F2DA53}" srcOrd="0" destOrd="0" presId="urn:microsoft.com/office/officeart/2008/layout/VerticalAccentList"/>
    <dgm:cxn modelId="{B8469185-0F60-462A-A755-CF085F45D591}" type="presOf" srcId="{AB8E2D6D-AAE7-4E73-986B-2E81802241B2}" destId="{3BC6C347-46FA-4B74-BEDB-CABFA325B48C}" srcOrd="0" destOrd="0" presId="urn:microsoft.com/office/officeart/2008/layout/VerticalAccentList"/>
    <dgm:cxn modelId="{E918E6F9-E16A-49A5-AD4B-5FAB82461807}" type="presOf" srcId="{8EF61FF2-042E-4A2D-9ABE-A3ED272ACAEC}" destId="{A0244DCF-AB48-45D4-A4AE-3CC1602BCD63}" srcOrd="0" destOrd="0" presId="urn:microsoft.com/office/officeart/2008/layout/VerticalAccentList"/>
    <dgm:cxn modelId="{3FC071A6-946A-4857-94A4-22D587C00082}" type="presOf" srcId="{B994B25D-A098-419B-9303-E90692D8AF5F}" destId="{03A37567-11EB-4C8D-943D-C07A19C73C09}" srcOrd="0" destOrd="0" presId="urn:microsoft.com/office/officeart/2008/layout/VerticalAccentList"/>
    <dgm:cxn modelId="{23F8CA0A-0348-4666-8250-5164EE1FE5B5}" type="presOf" srcId="{DFB19F8B-13B2-4EE5-8484-8355F5442EE8}" destId="{FC40EBE3-439C-4925-9574-E3A3DE5A63E4}" srcOrd="0" destOrd="0" presId="urn:microsoft.com/office/officeart/2008/layout/VerticalAccentList"/>
    <dgm:cxn modelId="{EE8C04B7-B581-46ED-B409-EF0AC1794855}" srcId="{B994B25D-A098-419B-9303-E90692D8AF5F}" destId="{7812E7C0-5E7D-41D4-B357-690435FEA040}" srcOrd="9" destOrd="0" parTransId="{FF3E24E6-71D3-43E0-AEED-F03AB654B47A}" sibTransId="{26834C8D-6DA5-45FB-94D1-AB48ACAE4611}"/>
    <dgm:cxn modelId="{1E4CE1B9-84D9-44CB-885C-426567C6ACF7}" type="presOf" srcId="{3786A015-FEA0-4122-A6AE-77EC0E7BA8A3}" destId="{F4823876-E186-4B3A-B0AD-F948A14B48C5}" srcOrd="0" destOrd="0" presId="urn:microsoft.com/office/officeart/2008/layout/VerticalAccentList"/>
    <dgm:cxn modelId="{E49766AC-AF26-4727-8005-6D96C553A45C}" type="presOf" srcId="{25C53136-2C57-4C06-BAD6-1CE3BF797A29}" destId="{15DF750F-BDF9-4400-8F03-3CCA2924889B}" srcOrd="0" destOrd="0" presId="urn:microsoft.com/office/officeart/2008/layout/VerticalAccentList"/>
    <dgm:cxn modelId="{CD32D621-71FA-4B51-A6F0-8A66EC3E9BCC}" srcId="{B994B25D-A098-419B-9303-E90692D8AF5F}" destId="{98EB5D3A-FAA2-4E37-A034-6FFABB4128DA}" srcOrd="5" destOrd="0" parTransId="{630FF9C4-30B7-4BE4-889A-9597DE88BC01}" sibTransId="{9E8B4F22-7109-4DB7-8C93-41BCA2120AAE}"/>
    <dgm:cxn modelId="{D876A98C-5E75-4C6F-B794-B8510A34EAE1}" srcId="{B994B25D-A098-419B-9303-E90692D8AF5F}" destId="{F3943A41-CA8C-4CDA-A2E0-0096D5347EE2}" srcOrd="15" destOrd="0" parTransId="{AC254F8F-0B1C-42AB-9B78-9993D07CE278}" sibTransId="{17AFAF2A-F6C7-4FC8-BEB1-F567E0E26F8F}"/>
    <dgm:cxn modelId="{218FE9F5-1433-4E4D-A127-D07D11D27E77}" type="presOf" srcId="{B282FBA1-B5B2-438C-BA59-315B6B2B4CBE}" destId="{939D992D-A5C2-4B73-904E-350AF22C4819}" srcOrd="0" destOrd="0" presId="urn:microsoft.com/office/officeart/2008/layout/VerticalAccentList"/>
    <dgm:cxn modelId="{D35C6AAD-3278-46E7-A926-92FB57EBF4AD}" srcId="{B994B25D-A098-419B-9303-E90692D8AF5F}" destId="{039F13F1-096A-48E2-967C-4A6468EEBC5B}" srcOrd="0" destOrd="0" parTransId="{A4E94A13-23AA-4577-A98C-6DA0CB016911}" sibTransId="{41EE6643-340D-4FA0-AD66-A6FB06294246}"/>
    <dgm:cxn modelId="{24DB4BB0-CFDC-4E08-AC67-4A8FA03CDCAA}" type="presOf" srcId="{412D234A-C6D1-4555-AF84-BA918B47AC4A}" destId="{B6AD96D8-1CC7-44A8-8359-2F6F4C7133BB}" srcOrd="0" destOrd="0" presId="urn:microsoft.com/office/officeart/2008/layout/VerticalAccentList"/>
    <dgm:cxn modelId="{3E305E0B-B357-400C-99CF-98CCBC949827}" type="presParOf" srcId="{03A37567-11EB-4C8D-943D-C07A19C73C09}" destId="{446CE6BF-8B3E-44C0-A717-545781B176DA}" srcOrd="0" destOrd="0" presId="urn:microsoft.com/office/officeart/2008/layout/VerticalAccentList"/>
    <dgm:cxn modelId="{F61E9548-1E8C-49A4-8B8A-DCA0CD21AD2F}" type="presParOf" srcId="{446CE6BF-8B3E-44C0-A717-545781B176DA}" destId="{3CFFF5D5-8A8D-469B-94B6-C7940DB0CE55}" srcOrd="0" destOrd="0" presId="urn:microsoft.com/office/officeart/2008/layout/VerticalAccentList"/>
    <dgm:cxn modelId="{45D7F098-55D9-4329-B269-7D1C7587F698}" type="presParOf" srcId="{03A37567-11EB-4C8D-943D-C07A19C73C09}" destId="{7E47FA65-6476-4389-9EF7-4E9E14532981}" srcOrd="1" destOrd="0" presId="urn:microsoft.com/office/officeart/2008/layout/VerticalAccentList"/>
    <dgm:cxn modelId="{A61E3C75-0FB9-428F-9D13-EE6A48AA16F8}" type="presParOf" srcId="{7E47FA65-6476-4389-9EF7-4E9E14532981}" destId="{17F2ED0E-9B24-4550-9319-0176E3868934}" srcOrd="0" destOrd="0" presId="urn:microsoft.com/office/officeart/2008/layout/VerticalAccentList"/>
    <dgm:cxn modelId="{D174B1FF-CE98-4333-8989-9509F41A24F6}" type="presParOf" srcId="{7E47FA65-6476-4389-9EF7-4E9E14532981}" destId="{6BDB8E86-7359-43CD-99D3-DD5A92390CA2}" srcOrd="1" destOrd="0" presId="urn:microsoft.com/office/officeart/2008/layout/VerticalAccentList"/>
    <dgm:cxn modelId="{4312AD69-45F7-4F90-A995-9BD56AFEB778}" type="presParOf" srcId="{7E47FA65-6476-4389-9EF7-4E9E14532981}" destId="{C2A4640D-8AF0-4A91-8FEA-57309F0198CA}" srcOrd="2" destOrd="0" presId="urn:microsoft.com/office/officeart/2008/layout/VerticalAccentList"/>
    <dgm:cxn modelId="{236F78E1-F5F5-4F3E-A556-055DC70B4E1A}" type="presParOf" srcId="{7E47FA65-6476-4389-9EF7-4E9E14532981}" destId="{2F61AE44-E8A7-42C0-87B2-9495DB7F7E0D}" srcOrd="3" destOrd="0" presId="urn:microsoft.com/office/officeart/2008/layout/VerticalAccentList"/>
    <dgm:cxn modelId="{D24CC525-A66A-4707-9AF9-490723EA97B3}" type="presParOf" srcId="{7E47FA65-6476-4389-9EF7-4E9E14532981}" destId="{24E27DEB-F40F-4E82-BD85-1CE9C4EC6671}" srcOrd="4" destOrd="0" presId="urn:microsoft.com/office/officeart/2008/layout/VerticalAccentList"/>
    <dgm:cxn modelId="{1E7DD83F-A4D0-4562-A34E-D643A4F54C31}" type="presParOf" srcId="{7E47FA65-6476-4389-9EF7-4E9E14532981}" destId="{65B2DFA7-22AF-4C39-9999-1E7D04ABF6A1}" srcOrd="5" destOrd="0" presId="urn:microsoft.com/office/officeart/2008/layout/VerticalAccentList"/>
    <dgm:cxn modelId="{E6264378-FBD9-4E59-9772-BD4DDD03AC73}" type="presParOf" srcId="{7E47FA65-6476-4389-9EF7-4E9E14532981}" destId="{7182CC7A-272B-4EB8-8FA8-FBF77768CEF9}" srcOrd="6" destOrd="0" presId="urn:microsoft.com/office/officeart/2008/layout/VerticalAccentList"/>
    <dgm:cxn modelId="{0D706071-18DB-4176-AE1E-F3826E59DE32}" type="presParOf" srcId="{03A37567-11EB-4C8D-943D-C07A19C73C09}" destId="{8B6E5236-3B9A-463F-BA86-F357A479B5E3}" srcOrd="2" destOrd="0" presId="urn:microsoft.com/office/officeart/2008/layout/VerticalAccentList"/>
    <dgm:cxn modelId="{737FC02F-2777-4413-8733-416C807320C0}" type="presParOf" srcId="{03A37567-11EB-4C8D-943D-C07A19C73C09}" destId="{F156EC19-F140-4564-84B2-53088500270E}" srcOrd="3" destOrd="0" presId="urn:microsoft.com/office/officeart/2008/layout/VerticalAccentList"/>
    <dgm:cxn modelId="{323BAC03-861F-420D-8AAE-A9ED3C7A7D47}" type="presParOf" srcId="{F156EC19-F140-4564-84B2-53088500270E}" destId="{F4823876-E186-4B3A-B0AD-F948A14B48C5}" srcOrd="0" destOrd="0" presId="urn:microsoft.com/office/officeart/2008/layout/VerticalAccentList"/>
    <dgm:cxn modelId="{27098A85-98CD-43BA-90C8-2799371E429F}" type="presParOf" srcId="{03A37567-11EB-4C8D-943D-C07A19C73C09}" destId="{1599685A-A180-4005-96B9-0084B1C478EE}" srcOrd="4" destOrd="0" presId="urn:microsoft.com/office/officeart/2008/layout/VerticalAccentList"/>
    <dgm:cxn modelId="{71BE3E68-C416-4942-8F2F-4183BD08E93A}" type="presParOf" srcId="{1599685A-A180-4005-96B9-0084B1C478EE}" destId="{63900422-1131-463E-B5A0-A2F4DD88D91B}" srcOrd="0" destOrd="0" presId="urn:microsoft.com/office/officeart/2008/layout/VerticalAccentList"/>
    <dgm:cxn modelId="{EF6DEA67-D089-48B9-B34C-FAB238AC1833}" type="presParOf" srcId="{1599685A-A180-4005-96B9-0084B1C478EE}" destId="{2DFC5DE1-84D3-4C99-938A-214A546B17D6}" srcOrd="1" destOrd="0" presId="urn:microsoft.com/office/officeart/2008/layout/VerticalAccentList"/>
    <dgm:cxn modelId="{721E07FC-1C32-4364-B5A6-B4BC0C72A508}" type="presParOf" srcId="{1599685A-A180-4005-96B9-0084B1C478EE}" destId="{10382C2A-703F-44B6-983D-DB027CA763CA}" srcOrd="2" destOrd="0" presId="urn:microsoft.com/office/officeart/2008/layout/VerticalAccentList"/>
    <dgm:cxn modelId="{C4902424-A5C2-4C9F-9085-CE2B4F8B3468}" type="presParOf" srcId="{1599685A-A180-4005-96B9-0084B1C478EE}" destId="{F5BA4851-82E8-4B4B-88E4-C89756A90BD7}" srcOrd="3" destOrd="0" presId="urn:microsoft.com/office/officeart/2008/layout/VerticalAccentList"/>
    <dgm:cxn modelId="{310370DF-A8A5-417F-9967-94CE3A16A891}" type="presParOf" srcId="{1599685A-A180-4005-96B9-0084B1C478EE}" destId="{16CFACFF-3439-4C6A-BAAA-4CB35B3A5D1B}" srcOrd="4" destOrd="0" presId="urn:microsoft.com/office/officeart/2008/layout/VerticalAccentList"/>
    <dgm:cxn modelId="{2D77F44C-9C90-4FD7-A424-7647C7C29D0B}" type="presParOf" srcId="{1599685A-A180-4005-96B9-0084B1C478EE}" destId="{CE94709A-3043-4DCB-B643-BD77053C7C4A}" srcOrd="5" destOrd="0" presId="urn:microsoft.com/office/officeart/2008/layout/VerticalAccentList"/>
    <dgm:cxn modelId="{B5B14FC1-1534-47DD-8302-9F0598146864}" type="presParOf" srcId="{1599685A-A180-4005-96B9-0084B1C478EE}" destId="{1361F9F1-0A90-4A74-AB40-D5C58D1C7AF2}" srcOrd="6" destOrd="0" presId="urn:microsoft.com/office/officeart/2008/layout/VerticalAccentList"/>
    <dgm:cxn modelId="{9D6861CE-FAF0-429A-8CC4-5B5477A98133}" type="presParOf" srcId="{03A37567-11EB-4C8D-943D-C07A19C73C09}" destId="{475B9EA5-DFBB-4060-B4AE-C8672202200C}" srcOrd="5" destOrd="0" presId="urn:microsoft.com/office/officeart/2008/layout/VerticalAccentList"/>
    <dgm:cxn modelId="{BB82CB05-3567-4832-8367-3DAFDE1CA64A}" type="presParOf" srcId="{03A37567-11EB-4C8D-943D-C07A19C73C09}" destId="{973EAE35-1ECC-4B11-A0D7-965BF52E33D6}" srcOrd="6" destOrd="0" presId="urn:microsoft.com/office/officeart/2008/layout/VerticalAccentList"/>
    <dgm:cxn modelId="{45B05E25-08AE-45E5-98FF-729924EDFB20}" type="presParOf" srcId="{973EAE35-1ECC-4B11-A0D7-965BF52E33D6}" destId="{6D62C86F-4414-4558-BB33-0793CB830416}" srcOrd="0" destOrd="0" presId="urn:microsoft.com/office/officeart/2008/layout/VerticalAccentList"/>
    <dgm:cxn modelId="{D16B098D-9B06-4FB5-B011-2EF7D355D16D}" type="presParOf" srcId="{03A37567-11EB-4C8D-943D-C07A19C73C09}" destId="{32E6F282-AFEE-4A6F-A626-9CBB6AA24549}" srcOrd="7" destOrd="0" presId="urn:microsoft.com/office/officeart/2008/layout/VerticalAccentList"/>
    <dgm:cxn modelId="{7449380D-5B62-499A-BE57-57D14BBE03F5}" type="presParOf" srcId="{32E6F282-AFEE-4A6F-A626-9CBB6AA24549}" destId="{E79104A2-BB74-40B5-B05A-006986525CF1}" srcOrd="0" destOrd="0" presId="urn:microsoft.com/office/officeart/2008/layout/VerticalAccentList"/>
    <dgm:cxn modelId="{E47928AF-D447-4987-859B-9B199DB3032D}" type="presParOf" srcId="{32E6F282-AFEE-4A6F-A626-9CBB6AA24549}" destId="{CB362D5D-BB58-443D-B429-8984E6CA0AC3}" srcOrd="1" destOrd="0" presId="urn:microsoft.com/office/officeart/2008/layout/VerticalAccentList"/>
    <dgm:cxn modelId="{55FDE263-BCDB-42A5-9244-DB8A780CC470}" type="presParOf" srcId="{32E6F282-AFEE-4A6F-A626-9CBB6AA24549}" destId="{4888464C-4B94-4C0A-9446-9DF10393BA76}" srcOrd="2" destOrd="0" presId="urn:microsoft.com/office/officeart/2008/layout/VerticalAccentList"/>
    <dgm:cxn modelId="{585A5838-B2E6-42B7-A31F-8632DAD123D8}" type="presParOf" srcId="{32E6F282-AFEE-4A6F-A626-9CBB6AA24549}" destId="{2FCBABCF-C5D3-4647-9248-37046A69C963}" srcOrd="3" destOrd="0" presId="urn:microsoft.com/office/officeart/2008/layout/VerticalAccentList"/>
    <dgm:cxn modelId="{6A163B3D-32CB-4259-85B7-AFD9E6DBB27E}" type="presParOf" srcId="{32E6F282-AFEE-4A6F-A626-9CBB6AA24549}" destId="{5F2447EF-3ACC-488F-987D-52E33A3EB9B8}" srcOrd="4" destOrd="0" presId="urn:microsoft.com/office/officeart/2008/layout/VerticalAccentList"/>
    <dgm:cxn modelId="{3F3F935D-174A-4D10-A3AB-455D93BDDD61}" type="presParOf" srcId="{32E6F282-AFEE-4A6F-A626-9CBB6AA24549}" destId="{2780A3C3-0AF7-4EE0-841A-BD562534DC91}" srcOrd="5" destOrd="0" presId="urn:microsoft.com/office/officeart/2008/layout/VerticalAccentList"/>
    <dgm:cxn modelId="{217A0D4E-96D9-4749-BD5B-9BC7ACC4EA42}" type="presParOf" srcId="{32E6F282-AFEE-4A6F-A626-9CBB6AA24549}" destId="{19B9E249-B26D-401A-B127-F84691F235EF}" srcOrd="6" destOrd="0" presId="urn:microsoft.com/office/officeart/2008/layout/VerticalAccentList"/>
    <dgm:cxn modelId="{1F7097AB-88AA-4C77-BED0-F4B03579A9AF}" type="presParOf" srcId="{03A37567-11EB-4C8D-943D-C07A19C73C09}" destId="{376A5DD3-242A-4D80-B838-0F0F3272EBFC}" srcOrd="8" destOrd="0" presId="urn:microsoft.com/office/officeart/2008/layout/VerticalAccentList"/>
    <dgm:cxn modelId="{647E5AF2-697D-4C31-B549-AA455DA9439A}" type="presParOf" srcId="{03A37567-11EB-4C8D-943D-C07A19C73C09}" destId="{C07A4F48-AE14-446B-89C0-571B63E84BF9}" srcOrd="9" destOrd="0" presId="urn:microsoft.com/office/officeart/2008/layout/VerticalAccentList"/>
    <dgm:cxn modelId="{D45C1C59-EF19-486F-827E-14559ED4BC01}" type="presParOf" srcId="{C07A4F48-AE14-446B-89C0-571B63E84BF9}" destId="{E6505597-1962-410B-9127-187224D7C02A}" srcOrd="0" destOrd="0" presId="urn:microsoft.com/office/officeart/2008/layout/VerticalAccentList"/>
    <dgm:cxn modelId="{618C3529-46EA-4977-A817-DEA7B518A902}" type="presParOf" srcId="{03A37567-11EB-4C8D-943D-C07A19C73C09}" destId="{4C9B741C-9E25-4EBE-B40D-650BD9B58C36}" srcOrd="10" destOrd="0" presId="urn:microsoft.com/office/officeart/2008/layout/VerticalAccentList"/>
    <dgm:cxn modelId="{E3041AC0-A8BE-4E65-A7FB-1372D8BA5348}" type="presParOf" srcId="{4C9B741C-9E25-4EBE-B40D-650BD9B58C36}" destId="{C23A1E23-DB88-4076-9791-816E706480F4}" srcOrd="0" destOrd="0" presId="urn:microsoft.com/office/officeart/2008/layout/VerticalAccentList"/>
    <dgm:cxn modelId="{D4F3EE9A-7E2E-43A0-A3AD-84ABB459B3B4}" type="presParOf" srcId="{4C9B741C-9E25-4EBE-B40D-650BD9B58C36}" destId="{1210202F-CC3B-4AEE-AE49-B2D23B734F9A}" srcOrd="1" destOrd="0" presId="urn:microsoft.com/office/officeart/2008/layout/VerticalAccentList"/>
    <dgm:cxn modelId="{7FFC7829-AD34-4CB6-9664-ED30E5EA79F0}" type="presParOf" srcId="{4C9B741C-9E25-4EBE-B40D-650BD9B58C36}" destId="{4B58B344-9C62-4DDA-BA93-C0DAC01BE777}" srcOrd="2" destOrd="0" presId="urn:microsoft.com/office/officeart/2008/layout/VerticalAccentList"/>
    <dgm:cxn modelId="{3EC7EAED-BCF1-4D42-8332-2517EA9068A2}" type="presParOf" srcId="{4C9B741C-9E25-4EBE-B40D-650BD9B58C36}" destId="{528BA980-7EC2-4C45-9622-942C0FF70FC8}" srcOrd="3" destOrd="0" presId="urn:microsoft.com/office/officeart/2008/layout/VerticalAccentList"/>
    <dgm:cxn modelId="{27705D70-1F6A-4D2B-8946-46C9D4F6823E}" type="presParOf" srcId="{4C9B741C-9E25-4EBE-B40D-650BD9B58C36}" destId="{EF180125-7E5D-45A8-8ED0-774883E844DA}" srcOrd="4" destOrd="0" presId="urn:microsoft.com/office/officeart/2008/layout/VerticalAccentList"/>
    <dgm:cxn modelId="{2F9474A3-3BC4-41C8-94A2-9801E86750B5}" type="presParOf" srcId="{4C9B741C-9E25-4EBE-B40D-650BD9B58C36}" destId="{A82DB1EE-3E9D-404A-A98A-AE19CA22B468}" srcOrd="5" destOrd="0" presId="urn:microsoft.com/office/officeart/2008/layout/VerticalAccentList"/>
    <dgm:cxn modelId="{32EFCD37-01DD-4F43-A2F6-C087ED0CB373}" type="presParOf" srcId="{4C9B741C-9E25-4EBE-B40D-650BD9B58C36}" destId="{9C11D91A-0D12-4610-8ACA-40F214122F1D}" srcOrd="6" destOrd="0" presId="urn:microsoft.com/office/officeart/2008/layout/VerticalAccentList"/>
    <dgm:cxn modelId="{F29DDE28-84D6-4982-90E7-4F8D485F531E}" type="presParOf" srcId="{03A37567-11EB-4C8D-943D-C07A19C73C09}" destId="{0732DD38-0925-4139-9887-8F8D0654968A}" srcOrd="11" destOrd="0" presId="urn:microsoft.com/office/officeart/2008/layout/VerticalAccentList"/>
    <dgm:cxn modelId="{037A597F-6665-4FB1-87F6-ADCCEB4B2DB0}" type="presParOf" srcId="{03A37567-11EB-4C8D-943D-C07A19C73C09}" destId="{FDAECA69-60AF-4736-8498-009CDC3507E9}" srcOrd="12" destOrd="0" presId="urn:microsoft.com/office/officeart/2008/layout/VerticalAccentList"/>
    <dgm:cxn modelId="{CFA09E46-0B56-4019-BEBD-B00104BF799B}" type="presParOf" srcId="{FDAECA69-60AF-4736-8498-009CDC3507E9}" destId="{15DF750F-BDF9-4400-8F03-3CCA2924889B}" srcOrd="0" destOrd="0" presId="urn:microsoft.com/office/officeart/2008/layout/VerticalAccentList"/>
    <dgm:cxn modelId="{58C36EB9-7EBF-4073-A6D8-02796A934CFC}" type="presParOf" srcId="{03A37567-11EB-4C8D-943D-C07A19C73C09}" destId="{B459B20F-B7CE-4B85-9F23-805184638FC5}" srcOrd="13" destOrd="0" presId="urn:microsoft.com/office/officeart/2008/layout/VerticalAccentList"/>
    <dgm:cxn modelId="{D8C072F4-17E9-4CCE-8E6A-885932DC9D54}" type="presParOf" srcId="{B459B20F-B7CE-4B85-9F23-805184638FC5}" destId="{2E4D38F6-C12A-44FF-BBAC-807DE5406436}" srcOrd="0" destOrd="0" presId="urn:microsoft.com/office/officeart/2008/layout/VerticalAccentList"/>
    <dgm:cxn modelId="{D7DE83F6-D647-4521-B634-CAA174AB1A8B}" type="presParOf" srcId="{B459B20F-B7CE-4B85-9F23-805184638FC5}" destId="{5433B4AF-AD03-4DAA-BC0C-949D32D23157}" srcOrd="1" destOrd="0" presId="urn:microsoft.com/office/officeart/2008/layout/VerticalAccentList"/>
    <dgm:cxn modelId="{751A3EC4-6757-4B09-99EF-446454680B64}" type="presParOf" srcId="{B459B20F-B7CE-4B85-9F23-805184638FC5}" destId="{DE85CB27-503F-46C4-8593-0455372D7D30}" srcOrd="2" destOrd="0" presId="urn:microsoft.com/office/officeart/2008/layout/VerticalAccentList"/>
    <dgm:cxn modelId="{B5F71B4B-7989-4CE3-AFC8-21259BDB8515}" type="presParOf" srcId="{B459B20F-B7CE-4B85-9F23-805184638FC5}" destId="{CCEE476D-24DA-4423-9193-A9122B2700BF}" srcOrd="3" destOrd="0" presId="urn:microsoft.com/office/officeart/2008/layout/VerticalAccentList"/>
    <dgm:cxn modelId="{004F2D11-CEED-46D8-89FC-646ACA3BE544}" type="presParOf" srcId="{B459B20F-B7CE-4B85-9F23-805184638FC5}" destId="{663711B7-B846-488A-A6C2-9647F2EC1DDD}" srcOrd="4" destOrd="0" presId="urn:microsoft.com/office/officeart/2008/layout/VerticalAccentList"/>
    <dgm:cxn modelId="{CA7EBB03-3001-47A6-9BAB-3BC102955074}" type="presParOf" srcId="{B459B20F-B7CE-4B85-9F23-805184638FC5}" destId="{83F8AC78-13BB-4A48-98AC-D3405798047E}" srcOrd="5" destOrd="0" presId="urn:microsoft.com/office/officeart/2008/layout/VerticalAccentList"/>
    <dgm:cxn modelId="{64F3BCC3-E83F-4B98-8E6D-913CEE1109A0}" type="presParOf" srcId="{B459B20F-B7CE-4B85-9F23-805184638FC5}" destId="{883828E6-C527-4445-B48A-FBD468F491BF}" srcOrd="6" destOrd="0" presId="urn:microsoft.com/office/officeart/2008/layout/VerticalAccentList"/>
    <dgm:cxn modelId="{81BEC417-B818-4AE2-BCFB-45B508BC4412}" type="presParOf" srcId="{03A37567-11EB-4C8D-943D-C07A19C73C09}" destId="{72BD200C-B7F0-46EF-9B51-100DC0329BBF}" srcOrd="14" destOrd="0" presId="urn:microsoft.com/office/officeart/2008/layout/VerticalAccentList"/>
    <dgm:cxn modelId="{1BF96F63-C24A-4CA1-A1E1-FB308148D962}" type="presParOf" srcId="{03A37567-11EB-4C8D-943D-C07A19C73C09}" destId="{096EFBD4-BE72-4E06-BF76-4FCD1256A4C1}" srcOrd="15" destOrd="0" presId="urn:microsoft.com/office/officeart/2008/layout/VerticalAccentList"/>
    <dgm:cxn modelId="{D8220D99-04AD-4F38-BBE8-1D5A666AC522}" type="presParOf" srcId="{096EFBD4-BE72-4E06-BF76-4FCD1256A4C1}" destId="{74128273-5588-4C1C-B2FB-008FBD2145E0}" srcOrd="0" destOrd="0" presId="urn:microsoft.com/office/officeart/2008/layout/VerticalAccentList"/>
    <dgm:cxn modelId="{CEC4FC42-ACB9-449F-A0F8-8589BFB2721D}" type="presParOf" srcId="{03A37567-11EB-4C8D-943D-C07A19C73C09}" destId="{C22FCD3B-1DE7-427C-9F07-036A0FC46571}" srcOrd="16" destOrd="0" presId="urn:microsoft.com/office/officeart/2008/layout/VerticalAccentList"/>
    <dgm:cxn modelId="{BEFC55AF-4AF9-47D9-8FA4-DD33E4587A2C}" type="presParOf" srcId="{C22FCD3B-1DE7-427C-9F07-036A0FC46571}" destId="{9F31DBD6-A1C1-4D6A-97DA-4BA2BA8513E7}" srcOrd="0" destOrd="0" presId="urn:microsoft.com/office/officeart/2008/layout/VerticalAccentList"/>
    <dgm:cxn modelId="{F137F36A-92C8-4C06-B4BC-18588605DDF6}" type="presParOf" srcId="{C22FCD3B-1DE7-427C-9F07-036A0FC46571}" destId="{D82427C4-B483-412C-86A7-026C88690673}" srcOrd="1" destOrd="0" presId="urn:microsoft.com/office/officeart/2008/layout/VerticalAccentList"/>
    <dgm:cxn modelId="{49003107-6C80-440D-8B0C-5A151D9242B8}" type="presParOf" srcId="{C22FCD3B-1DE7-427C-9F07-036A0FC46571}" destId="{2AD5030D-C8F2-4000-9AFB-733CC9F60C6A}" srcOrd="2" destOrd="0" presId="urn:microsoft.com/office/officeart/2008/layout/VerticalAccentList"/>
    <dgm:cxn modelId="{3CCD6D58-C639-4EFB-B525-D67532C45934}" type="presParOf" srcId="{C22FCD3B-1DE7-427C-9F07-036A0FC46571}" destId="{45DD8433-7379-467B-943E-43BA5456046A}" srcOrd="3" destOrd="0" presId="urn:microsoft.com/office/officeart/2008/layout/VerticalAccentList"/>
    <dgm:cxn modelId="{74039BA7-072C-499A-81EE-83C68B625B54}" type="presParOf" srcId="{C22FCD3B-1DE7-427C-9F07-036A0FC46571}" destId="{C51ED5D6-8A02-4BA7-8E4A-8C2F0A554C00}" srcOrd="4" destOrd="0" presId="urn:microsoft.com/office/officeart/2008/layout/VerticalAccentList"/>
    <dgm:cxn modelId="{0FF14037-E951-4D7A-B977-E02A75942480}" type="presParOf" srcId="{C22FCD3B-1DE7-427C-9F07-036A0FC46571}" destId="{F6267525-CAF1-4313-8F72-58F5377505AC}" srcOrd="5" destOrd="0" presId="urn:microsoft.com/office/officeart/2008/layout/VerticalAccentList"/>
    <dgm:cxn modelId="{ED4D23CE-840C-46BC-BDA2-D173853AEBC0}" type="presParOf" srcId="{C22FCD3B-1DE7-427C-9F07-036A0FC46571}" destId="{574268D2-564B-40DA-99C7-A6A8717F6C7D}" srcOrd="6" destOrd="0" presId="urn:microsoft.com/office/officeart/2008/layout/VerticalAccentList"/>
    <dgm:cxn modelId="{11AA8CD3-851F-490A-B7BF-C2FF3F8EBE16}" type="presParOf" srcId="{03A37567-11EB-4C8D-943D-C07A19C73C09}" destId="{34E81D89-A76E-49E8-81DC-F37CECAD8928}" srcOrd="17" destOrd="0" presId="urn:microsoft.com/office/officeart/2008/layout/VerticalAccentList"/>
    <dgm:cxn modelId="{086EC61A-0B58-4138-B96F-0EE65C2CC454}" type="presParOf" srcId="{03A37567-11EB-4C8D-943D-C07A19C73C09}" destId="{8A9D0F63-E8DD-4D4B-A9F4-808FCFB3B16F}" srcOrd="18" destOrd="0" presId="urn:microsoft.com/office/officeart/2008/layout/VerticalAccentList"/>
    <dgm:cxn modelId="{17D78E89-110B-44DA-88B6-6FF15E7A82B9}" type="presParOf" srcId="{8A9D0F63-E8DD-4D4B-A9F4-808FCFB3B16F}" destId="{EA871FB1-35A5-41F3-BF29-7F4D77493D95}" srcOrd="0" destOrd="0" presId="urn:microsoft.com/office/officeart/2008/layout/VerticalAccentList"/>
    <dgm:cxn modelId="{133153D0-9E79-42BA-B222-2B3A0F4CA82C}" type="presParOf" srcId="{03A37567-11EB-4C8D-943D-C07A19C73C09}" destId="{075DBDFA-596E-4739-9A1A-8D3EA22E040E}" srcOrd="19" destOrd="0" presId="urn:microsoft.com/office/officeart/2008/layout/VerticalAccentList"/>
    <dgm:cxn modelId="{5C07A1D8-6644-498B-A059-B0CD7C8C5DD9}" type="presParOf" srcId="{075DBDFA-596E-4739-9A1A-8D3EA22E040E}" destId="{6EE8B40D-61C6-473B-A06A-DCE697546B0A}" srcOrd="0" destOrd="0" presId="urn:microsoft.com/office/officeart/2008/layout/VerticalAccentList"/>
    <dgm:cxn modelId="{DB5DBC02-99C7-43B5-BA98-80402023B5BE}" type="presParOf" srcId="{075DBDFA-596E-4739-9A1A-8D3EA22E040E}" destId="{12E0940F-D938-4F6B-ACD9-C8C2FBE57761}" srcOrd="1" destOrd="0" presId="urn:microsoft.com/office/officeart/2008/layout/VerticalAccentList"/>
    <dgm:cxn modelId="{99E8ECCA-8061-429F-9AB3-AF5513DE6222}" type="presParOf" srcId="{075DBDFA-596E-4739-9A1A-8D3EA22E040E}" destId="{06D0BF95-2170-4BDE-A5DA-4DB4559E6C77}" srcOrd="2" destOrd="0" presId="urn:microsoft.com/office/officeart/2008/layout/VerticalAccentList"/>
    <dgm:cxn modelId="{0DD22806-96DA-4CAE-AC35-2715A1B74317}" type="presParOf" srcId="{075DBDFA-596E-4739-9A1A-8D3EA22E040E}" destId="{40E54434-2273-4647-8D57-92CF9B8FE689}" srcOrd="3" destOrd="0" presId="urn:microsoft.com/office/officeart/2008/layout/VerticalAccentList"/>
    <dgm:cxn modelId="{3AF9DD3B-C469-4195-BBD2-43CAA652ED20}" type="presParOf" srcId="{075DBDFA-596E-4739-9A1A-8D3EA22E040E}" destId="{A308CA2D-C0BC-444B-B81C-02725A3C762E}" srcOrd="4" destOrd="0" presId="urn:microsoft.com/office/officeart/2008/layout/VerticalAccentList"/>
    <dgm:cxn modelId="{182927BF-61F0-4F23-84B7-A79F9CA78B8A}" type="presParOf" srcId="{075DBDFA-596E-4739-9A1A-8D3EA22E040E}" destId="{7A51AB70-67C8-4817-AC5A-9A1159C16653}" srcOrd="5" destOrd="0" presId="urn:microsoft.com/office/officeart/2008/layout/VerticalAccentList"/>
    <dgm:cxn modelId="{656A98DC-557F-415D-BAC3-A669A1B0DE77}" type="presParOf" srcId="{075DBDFA-596E-4739-9A1A-8D3EA22E040E}" destId="{522544D8-9BB3-4DB9-9244-792FA1F5419B}" srcOrd="6" destOrd="0" presId="urn:microsoft.com/office/officeart/2008/layout/VerticalAccentList"/>
    <dgm:cxn modelId="{8BB11784-6B9C-41A1-A3B4-16659DBF2A52}" type="presParOf" srcId="{03A37567-11EB-4C8D-943D-C07A19C73C09}" destId="{BEDB4686-D0BD-44E2-902A-2503BB785632}" srcOrd="20" destOrd="0" presId="urn:microsoft.com/office/officeart/2008/layout/VerticalAccentList"/>
    <dgm:cxn modelId="{6B8E9733-6D43-47B4-B117-CB3416A04549}" type="presParOf" srcId="{03A37567-11EB-4C8D-943D-C07A19C73C09}" destId="{B951A38A-7752-4618-AD98-2E2AD3C081DA}" srcOrd="21" destOrd="0" presId="urn:microsoft.com/office/officeart/2008/layout/VerticalAccentList"/>
    <dgm:cxn modelId="{C530C3BF-37F9-4B90-9851-889416E9C595}" type="presParOf" srcId="{B951A38A-7752-4618-AD98-2E2AD3C081DA}" destId="{A0244DCF-AB48-45D4-A4AE-3CC1602BCD63}" srcOrd="0" destOrd="0" presId="urn:microsoft.com/office/officeart/2008/layout/VerticalAccentList"/>
    <dgm:cxn modelId="{E9ABC7AF-74BC-4A9B-BBA3-C4F359B46378}" type="presParOf" srcId="{03A37567-11EB-4C8D-943D-C07A19C73C09}" destId="{88BCD0B9-64B4-4DE1-B122-4E89FD60367F}" srcOrd="22" destOrd="0" presId="urn:microsoft.com/office/officeart/2008/layout/VerticalAccentList"/>
    <dgm:cxn modelId="{62C04E7B-8804-41E5-9018-78B87CA2EC09}" type="presParOf" srcId="{88BCD0B9-64B4-4DE1-B122-4E89FD60367F}" destId="{F64BE934-66B2-4B39-B4BF-F99C56A144AC}" srcOrd="0" destOrd="0" presId="urn:microsoft.com/office/officeart/2008/layout/VerticalAccentList"/>
    <dgm:cxn modelId="{63F2D8F6-F3B2-4A4A-B7AF-9F31F8C891B2}" type="presParOf" srcId="{88BCD0B9-64B4-4DE1-B122-4E89FD60367F}" destId="{B52C0E7D-9BE3-4E47-8089-75C7FA8081BC}" srcOrd="1" destOrd="0" presId="urn:microsoft.com/office/officeart/2008/layout/VerticalAccentList"/>
    <dgm:cxn modelId="{C707C62C-F810-4345-9B29-36542090F539}" type="presParOf" srcId="{88BCD0B9-64B4-4DE1-B122-4E89FD60367F}" destId="{4D0D0800-8369-4FC9-BA30-DFE178A9AB57}" srcOrd="2" destOrd="0" presId="urn:microsoft.com/office/officeart/2008/layout/VerticalAccentList"/>
    <dgm:cxn modelId="{A59EF0F8-8B54-469D-80A7-4618BA4D7494}" type="presParOf" srcId="{88BCD0B9-64B4-4DE1-B122-4E89FD60367F}" destId="{F42B30B7-3427-46A0-87C5-DE8D191C501B}" srcOrd="3" destOrd="0" presId="urn:microsoft.com/office/officeart/2008/layout/VerticalAccentList"/>
    <dgm:cxn modelId="{0CEEDCEE-CC85-4103-99C8-2F19FAF4E7FD}" type="presParOf" srcId="{88BCD0B9-64B4-4DE1-B122-4E89FD60367F}" destId="{F3DAA373-1163-4428-AA55-9B0B15C69929}" srcOrd="4" destOrd="0" presId="urn:microsoft.com/office/officeart/2008/layout/VerticalAccentList"/>
    <dgm:cxn modelId="{F0FBD12D-7615-4E2A-B316-F4E7CA4B2428}" type="presParOf" srcId="{88BCD0B9-64B4-4DE1-B122-4E89FD60367F}" destId="{950B3586-0622-48FF-8969-2E89C1FD34E8}" srcOrd="5" destOrd="0" presId="urn:microsoft.com/office/officeart/2008/layout/VerticalAccentList"/>
    <dgm:cxn modelId="{F281C034-B835-4D81-AAAF-CCAD10A70565}" type="presParOf" srcId="{88BCD0B9-64B4-4DE1-B122-4E89FD60367F}" destId="{A3A48919-C2DB-4C98-AD0E-DB65EB733EB4}" srcOrd="6" destOrd="0" presId="urn:microsoft.com/office/officeart/2008/layout/VerticalAccentList"/>
    <dgm:cxn modelId="{AADB5982-2AEE-4368-9470-EEC23B0948E0}" type="presParOf" srcId="{03A37567-11EB-4C8D-943D-C07A19C73C09}" destId="{49C8ECAB-EF3D-4BF2-A776-759557A5C063}" srcOrd="23" destOrd="0" presId="urn:microsoft.com/office/officeart/2008/layout/VerticalAccentList"/>
    <dgm:cxn modelId="{D246AED2-3351-4DEB-A13D-9A2A4B3D13D3}" type="presParOf" srcId="{03A37567-11EB-4C8D-943D-C07A19C73C09}" destId="{1CA02695-8110-4C2E-BB70-89D1A722F5D8}" srcOrd="24" destOrd="0" presId="urn:microsoft.com/office/officeart/2008/layout/VerticalAccentList"/>
    <dgm:cxn modelId="{FE761943-FB55-4643-9423-6F1DC18D0416}" type="presParOf" srcId="{1CA02695-8110-4C2E-BB70-89D1A722F5D8}" destId="{FC40EBE3-439C-4925-9574-E3A3DE5A63E4}" srcOrd="0" destOrd="0" presId="urn:microsoft.com/office/officeart/2008/layout/VerticalAccentList"/>
    <dgm:cxn modelId="{A0D33E4E-05BD-4E06-9806-FD68A981A9E3}" type="presParOf" srcId="{03A37567-11EB-4C8D-943D-C07A19C73C09}" destId="{E8CAF9EE-3F79-4931-A79A-B2C6607181EA}" srcOrd="25" destOrd="0" presId="urn:microsoft.com/office/officeart/2008/layout/VerticalAccentList"/>
    <dgm:cxn modelId="{F6E12949-918E-4304-A8D0-44462A7C4417}" type="presParOf" srcId="{E8CAF9EE-3F79-4931-A79A-B2C6607181EA}" destId="{B0401AF6-6AE6-4876-AED6-C4AA1B48B564}" srcOrd="0" destOrd="0" presId="urn:microsoft.com/office/officeart/2008/layout/VerticalAccentList"/>
    <dgm:cxn modelId="{3BA5C9D9-DC60-417F-8BA8-F5B05971A5FB}" type="presParOf" srcId="{E8CAF9EE-3F79-4931-A79A-B2C6607181EA}" destId="{E90A1EDF-7C0C-4CD0-A923-DBF23D11A5AE}" srcOrd="1" destOrd="0" presId="urn:microsoft.com/office/officeart/2008/layout/VerticalAccentList"/>
    <dgm:cxn modelId="{2D5AB022-03C3-44F5-B1E1-AB2EA06545F8}" type="presParOf" srcId="{E8CAF9EE-3F79-4931-A79A-B2C6607181EA}" destId="{F6CAB0D9-20F7-4CC1-ABA4-275ECE20973B}" srcOrd="2" destOrd="0" presId="urn:microsoft.com/office/officeart/2008/layout/VerticalAccentList"/>
    <dgm:cxn modelId="{B33D82CB-0DA9-41AA-BFC4-C7F130E668E6}" type="presParOf" srcId="{E8CAF9EE-3F79-4931-A79A-B2C6607181EA}" destId="{4AF8FD83-DE61-4F75-A9E8-B1E3AB776B80}" srcOrd="3" destOrd="0" presId="urn:microsoft.com/office/officeart/2008/layout/VerticalAccentList"/>
    <dgm:cxn modelId="{FB6A1A63-F71C-4FC5-A266-B90A4B6185BA}" type="presParOf" srcId="{E8CAF9EE-3F79-4931-A79A-B2C6607181EA}" destId="{2D959198-78FA-4B05-8087-2871DAA191D6}" srcOrd="4" destOrd="0" presId="urn:microsoft.com/office/officeart/2008/layout/VerticalAccentList"/>
    <dgm:cxn modelId="{00BB8BB5-8D87-47CC-BB7D-FF415711AA0D}" type="presParOf" srcId="{E8CAF9EE-3F79-4931-A79A-B2C6607181EA}" destId="{EB6895E9-D735-451B-8AF1-DA184EF7EDAE}" srcOrd="5" destOrd="0" presId="urn:microsoft.com/office/officeart/2008/layout/VerticalAccentList"/>
    <dgm:cxn modelId="{94103FBB-90EC-4679-85AE-4BE70877177F}" type="presParOf" srcId="{E8CAF9EE-3F79-4931-A79A-B2C6607181EA}" destId="{907D5BC4-FAC8-4785-88E2-C73A61192E0E}" srcOrd="6" destOrd="0" presId="urn:microsoft.com/office/officeart/2008/layout/VerticalAccentList"/>
    <dgm:cxn modelId="{83A8F025-212B-4083-85C6-B9DC7827CC53}" type="presParOf" srcId="{03A37567-11EB-4C8D-943D-C07A19C73C09}" destId="{E7A8949A-9A93-4C1C-9980-B0AF7537578E}" srcOrd="26" destOrd="0" presId="urn:microsoft.com/office/officeart/2008/layout/VerticalAccentList"/>
    <dgm:cxn modelId="{A8984F36-5759-4635-86EF-31D9C6893BA9}" type="presParOf" srcId="{03A37567-11EB-4C8D-943D-C07A19C73C09}" destId="{F98C3DBF-74AF-4AFB-8FBE-6B4F7DA53EE2}" srcOrd="27" destOrd="0" presId="urn:microsoft.com/office/officeart/2008/layout/VerticalAccentList"/>
    <dgm:cxn modelId="{6D52C6FE-7DED-4843-BA40-5467D64F453C}" type="presParOf" srcId="{F98C3DBF-74AF-4AFB-8FBE-6B4F7DA53EE2}" destId="{B3E20A62-4652-4E87-AD2E-16B69D763EBE}" srcOrd="0" destOrd="0" presId="urn:microsoft.com/office/officeart/2008/layout/VerticalAccentList"/>
    <dgm:cxn modelId="{767AF800-0CC3-442E-A275-9D2EA5394408}" type="presParOf" srcId="{03A37567-11EB-4C8D-943D-C07A19C73C09}" destId="{45E9131A-0561-4B7D-BFA5-CA3F0A07B6CA}" srcOrd="28" destOrd="0" presId="urn:microsoft.com/office/officeart/2008/layout/VerticalAccentList"/>
    <dgm:cxn modelId="{751879E5-689C-452B-93A4-ACB90F8E2E51}" type="presParOf" srcId="{45E9131A-0561-4B7D-BFA5-CA3F0A07B6CA}" destId="{946BA751-6509-42C5-8D8E-423FF41808AE}" srcOrd="0" destOrd="0" presId="urn:microsoft.com/office/officeart/2008/layout/VerticalAccentList"/>
    <dgm:cxn modelId="{B48ECC7D-51D8-47F8-AC92-0432E4833E48}" type="presParOf" srcId="{45E9131A-0561-4B7D-BFA5-CA3F0A07B6CA}" destId="{0953BC79-3E63-4A24-9693-CB553FEA19E3}" srcOrd="1" destOrd="0" presId="urn:microsoft.com/office/officeart/2008/layout/VerticalAccentList"/>
    <dgm:cxn modelId="{BF38FFF7-F758-4306-9546-92CBAE7C1A02}" type="presParOf" srcId="{45E9131A-0561-4B7D-BFA5-CA3F0A07B6CA}" destId="{58C82442-4F80-418F-B604-79A1EC56DC93}" srcOrd="2" destOrd="0" presId="urn:microsoft.com/office/officeart/2008/layout/VerticalAccentList"/>
    <dgm:cxn modelId="{E30CC66D-104F-470A-8674-C2AD6383CC25}" type="presParOf" srcId="{45E9131A-0561-4B7D-BFA5-CA3F0A07B6CA}" destId="{0C1FA3DA-87E0-4084-8E9F-F3D6871FCF8E}" srcOrd="3" destOrd="0" presId="urn:microsoft.com/office/officeart/2008/layout/VerticalAccentList"/>
    <dgm:cxn modelId="{AB5BC419-F7C4-42F4-ADF9-77AEDB48B23B}" type="presParOf" srcId="{45E9131A-0561-4B7D-BFA5-CA3F0A07B6CA}" destId="{0ECC79DE-0ADA-414F-9C70-D1C1203DEB90}" srcOrd="4" destOrd="0" presId="urn:microsoft.com/office/officeart/2008/layout/VerticalAccentList"/>
    <dgm:cxn modelId="{6859E2E6-8446-4CED-9D99-2EC09E65943A}" type="presParOf" srcId="{45E9131A-0561-4B7D-BFA5-CA3F0A07B6CA}" destId="{E735174F-FE32-4799-BA24-17335348BEF5}" srcOrd="5" destOrd="0" presId="urn:microsoft.com/office/officeart/2008/layout/VerticalAccentList"/>
    <dgm:cxn modelId="{DF29D2BB-8825-4F32-A863-0ADCBE597390}" type="presParOf" srcId="{45E9131A-0561-4B7D-BFA5-CA3F0A07B6CA}" destId="{F5B67138-BA2F-4FBD-9F93-782D370FF376}" srcOrd="6" destOrd="0" presId="urn:microsoft.com/office/officeart/2008/layout/VerticalAccentList"/>
    <dgm:cxn modelId="{D9AE1F8E-6FBB-46D1-B1FF-55F24D5ECA8B}" type="presParOf" srcId="{03A37567-11EB-4C8D-943D-C07A19C73C09}" destId="{595D65CA-CA12-4409-A898-FDA452A2562F}" srcOrd="29" destOrd="0" presId="urn:microsoft.com/office/officeart/2008/layout/VerticalAccentList"/>
    <dgm:cxn modelId="{C984B6A2-6AB4-44A1-B055-2CEB69FDE120}" type="presParOf" srcId="{03A37567-11EB-4C8D-943D-C07A19C73C09}" destId="{03AF6625-6B6A-4E7F-B27D-5A1537E928C6}" srcOrd="30" destOrd="0" presId="urn:microsoft.com/office/officeart/2008/layout/VerticalAccentList"/>
    <dgm:cxn modelId="{6A1C8ABB-08A1-4422-9604-FFBE08B107D8}" type="presParOf" srcId="{03AF6625-6B6A-4E7F-B27D-5A1537E928C6}" destId="{B6AD96D8-1CC7-44A8-8359-2F6F4C7133BB}" srcOrd="0" destOrd="0" presId="urn:microsoft.com/office/officeart/2008/layout/VerticalAccentList"/>
    <dgm:cxn modelId="{F9DBD38A-AF0A-4525-BFDB-9DE8E014C047}" type="presParOf" srcId="{03A37567-11EB-4C8D-943D-C07A19C73C09}" destId="{08CE21DA-D8ED-48DF-8F32-6AD1F3897680}" srcOrd="31" destOrd="0" presId="urn:microsoft.com/office/officeart/2008/layout/VerticalAccentList"/>
    <dgm:cxn modelId="{EACAE6A8-48B6-4127-AAB5-A5BC83291559}" type="presParOf" srcId="{08CE21DA-D8ED-48DF-8F32-6AD1F3897680}" destId="{D16F4363-6921-46FD-B472-4804C06CFE9F}" srcOrd="0" destOrd="0" presId="urn:microsoft.com/office/officeart/2008/layout/VerticalAccentList"/>
    <dgm:cxn modelId="{1E46F7DF-C9FD-4DC5-A066-E3BC51CECC55}" type="presParOf" srcId="{08CE21DA-D8ED-48DF-8F32-6AD1F3897680}" destId="{FD01ECC7-0E74-4F02-A317-6E83F0F6962F}" srcOrd="1" destOrd="0" presId="urn:microsoft.com/office/officeart/2008/layout/VerticalAccentList"/>
    <dgm:cxn modelId="{974207FD-0671-4F84-AACC-2D2AC27BDF9F}" type="presParOf" srcId="{08CE21DA-D8ED-48DF-8F32-6AD1F3897680}" destId="{DABFE484-F523-4F04-8554-811667CCF079}" srcOrd="2" destOrd="0" presId="urn:microsoft.com/office/officeart/2008/layout/VerticalAccentList"/>
    <dgm:cxn modelId="{39B04D29-8820-4D12-BC3E-282B8A479E66}" type="presParOf" srcId="{08CE21DA-D8ED-48DF-8F32-6AD1F3897680}" destId="{020E7B17-7808-49AC-B3F9-94CBFD11BAF4}" srcOrd="3" destOrd="0" presId="urn:microsoft.com/office/officeart/2008/layout/VerticalAccentList"/>
    <dgm:cxn modelId="{FEFB6B19-8A8D-48C9-BA1A-4766239F2BA5}" type="presParOf" srcId="{08CE21DA-D8ED-48DF-8F32-6AD1F3897680}" destId="{BDB6339A-2E1F-45B3-9267-C72117005920}" srcOrd="4" destOrd="0" presId="urn:microsoft.com/office/officeart/2008/layout/VerticalAccentList"/>
    <dgm:cxn modelId="{43BC5C3E-92A3-4BC5-AB89-E152B7767FC7}" type="presParOf" srcId="{08CE21DA-D8ED-48DF-8F32-6AD1F3897680}" destId="{77AE3DC4-C88A-4E0A-A8A7-BF31B2679C62}" srcOrd="5" destOrd="0" presId="urn:microsoft.com/office/officeart/2008/layout/VerticalAccentList"/>
    <dgm:cxn modelId="{001644E1-BA64-4159-A519-73443DA589C2}" type="presParOf" srcId="{08CE21DA-D8ED-48DF-8F32-6AD1F3897680}" destId="{97B58320-3FF6-4EF6-90E9-42A4EC3A17AA}" srcOrd="6" destOrd="0" presId="urn:microsoft.com/office/officeart/2008/layout/VerticalAccentList"/>
    <dgm:cxn modelId="{E632EA0E-55E0-43A7-B520-25BE57209215}" type="presParOf" srcId="{03A37567-11EB-4C8D-943D-C07A19C73C09}" destId="{093FF4E4-313E-41C5-A611-0C239D5430A3}" srcOrd="32" destOrd="0" presId="urn:microsoft.com/office/officeart/2008/layout/VerticalAccentList"/>
    <dgm:cxn modelId="{801CC547-BA39-49F2-8275-275DBA8FB0CE}" type="presParOf" srcId="{03A37567-11EB-4C8D-943D-C07A19C73C09}" destId="{08D49998-5D4E-469B-B819-F722F94EB03A}" srcOrd="33" destOrd="0" presId="urn:microsoft.com/office/officeart/2008/layout/VerticalAccentList"/>
    <dgm:cxn modelId="{D9925C31-27EF-4137-AB4A-37A03E28BACB}" type="presParOf" srcId="{08D49998-5D4E-469B-B819-F722F94EB03A}" destId="{89D7C145-2337-45CF-B107-C43E2A5CAA12}" srcOrd="0" destOrd="0" presId="urn:microsoft.com/office/officeart/2008/layout/VerticalAccentList"/>
    <dgm:cxn modelId="{839952D0-2C13-4FE8-BBB6-B300B3C91EB2}" type="presParOf" srcId="{03A37567-11EB-4C8D-943D-C07A19C73C09}" destId="{5E175918-B20F-4426-9056-E2995D6AC5B7}" srcOrd="34" destOrd="0" presId="urn:microsoft.com/office/officeart/2008/layout/VerticalAccentList"/>
    <dgm:cxn modelId="{DE264E2E-8920-4F2F-B2D4-B092C107F0E6}" type="presParOf" srcId="{5E175918-B20F-4426-9056-E2995D6AC5B7}" destId="{A760000D-456D-4830-8276-543F4A597660}" srcOrd="0" destOrd="0" presId="urn:microsoft.com/office/officeart/2008/layout/VerticalAccentList"/>
    <dgm:cxn modelId="{7EEF8CA0-1F55-491A-8D88-A80185EF4FB2}" type="presParOf" srcId="{5E175918-B20F-4426-9056-E2995D6AC5B7}" destId="{3A2C58F2-5135-47D7-90CB-CE0C82216437}" srcOrd="1" destOrd="0" presId="urn:microsoft.com/office/officeart/2008/layout/VerticalAccentList"/>
    <dgm:cxn modelId="{41534C86-0AFD-477D-B38B-CD8AF9BAFDE2}" type="presParOf" srcId="{5E175918-B20F-4426-9056-E2995D6AC5B7}" destId="{CA024D4D-1133-4118-958F-F6301B9601BD}" srcOrd="2" destOrd="0" presId="urn:microsoft.com/office/officeart/2008/layout/VerticalAccentList"/>
    <dgm:cxn modelId="{7F357568-10E1-4F4B-AC29-C3970A07698D}" type="presParOf" srcId="{5E175918-B20F-4426-9056-E2995D6AC5B7}" destId="{1CFAE85F-4459-4EBB-952C-2C9DE5044B1E}" srcOrd="3" destOrd="0" presId="urn:microsoft.com/office/officeart/2008/layout/VerticalAccentList"/>
    <dgm:cxn modelId="{5317106D-D78E-412F-8B6D-6CAE92FC0C84}" type="presParOf" srcId="{5E175918-B20F-4426-9056-E2995D6AC5B7}" destId="{A15009D5-A58B-45DC-AE30-40617FDEE6C8}" srcOrd="4" destOrd="0" presId="urn:microsoft.com/office/officeart/2008/layout/VerticalAccentList"/>
    <dgm:cxn modelId="{703CF258-BF9C-4632-84B9-08FEA7C4C7F1}" type="presParOf" srcId="{5E175918-B20F-4426-9056-E2995D6AC5B7}" destId="{3115E61E-5AF4-49E6-BAA0-F35D4C837C10}" srcOrd="5" destOrd="0" presId="urn:microsoft.com/office/officeart/2008/layout/VerticalAccentList"/>
    <dgm:cxn modelId="{C10AF5DD-396A-467B-9D3F-D7055FCFC571}" type="presParOf" srcId="{5E175918-B20F-4426-9056-E2995D6AC5B7}" destId="{42B914C6-7782-4649-9B33-2DE6CD2B8907}" srcOrd="6" destOrd="0" presId="urn:microsoft.com/office/officeart/2008/layout/VerticalAccentList"/>
    <dgm:cxn modelId="{5CD38106-EF23-4CFB-BA45-F1B9D08E35C9}" type="presParOf" srcId="{03A37567-11EB-4C8D-943D-C07A19C73C09}" destId="{B339E2AF-A9D6-456A-B2EC-2C3F8EB1CB4A}" srcOrd="35" destOrd="0" presId="urn:microsoft.com/office/officeart/2008/layout/VerticalAccentList"/>
    <dgm:cxn modelId="{C7CF819C-5C68-499C-9C4B-0514DB26EB35}" type="presParOf" srcId="{03A37567-11EB-4C8D-943D-C07A19C73C09}" destId="{B7AEED53-1CE6-40DE-9AAA-A40F1D9731F7}" srcOrd="36" destOrd="0" presId="urn:microsoft.com/office/officeart/2008/layout/VerticalAccentList"/>
    <dgm:cxn modelId="{CD759491-FA19-420C-B684-32352E53E7CD}" type="presParOf" srcId="{B7AEED53-1CE6-40DE-9AAA-A40F1D9731F7}" destId="{3BC6C347-46FA-4B74-BEDB-CABFA325B48C}" srcOrd="0" destOrd="0" presId="urn:microsoft.com/office/officeart/2008/layout/VerticalAccentList"/>
    <dgm:cxn modelId="{CB0E14B5-938B-49F8-81B5-98713EEFDA0D}" type="presParOf" srcId="{03A37567-11EB-4C8D-943D-C07A19C73C09}" destId="{B73C0744-1A4D-467B-A889-9DCBD42A5D87}" srcOrd="37" destOrd="0" presId="urn:microsoft.com/office/officeart/2008/layout/VerticalAccentList"/>
    <dgm:cxn modelId="{2A079B0C-722A-430D-9F32-0F89F607B228}" type="presParOf" srcId="{B73C0744-1A4D-467B-A889-9DCBD42A5D87}" destId="{E1DF1AB1-9248-4400-B761-D057D1712A72}" srcOrd="0" destOrd="0" presId="urn:microsoft.com/office/officeart/2008/layout/VerticalAccentList"/>
    <dgm:cxn modelId="{868F22AA-6905-4458-87D1-0861706C6DED}" type="presParOf" srcId="{B73C0744-1A4D-467B-A889-9DCBD42A5D87}" destId="{396E3A97-5B6B-4ABB-9CD7-2F54EA054FD4}" srcOrd="1" destOrd="0" presId="urn:microsoft.com/office/officeart/2008/layout/VerticalAccentList"/>
    <dgm:cxn modelId="{72B40849-718A-496C-A057-DA0FADC28D51}" type="presParOf" srcId="{B73C0744-1A4D-467B-A889-9DCBD42A5D87}" destId="{F71693EA-845E-4ADC-BC06-D911FA496A6A}" srcOrd="2" destOrd="0" presId="urn:microsoft.com/office/officeart/2008/layout/VerticalAccentList"/>
    <dgm:cxn modelId="{018A5AD5-2285-4C54-B413-CBB70EFFF75F}" type="presParOf" srcId="{B73C0744-1A4D-467B-A889-9DCBD42A5D87}" destId="{74F1F2A5-94FB-413A-A643-802374124935}" srcOrd="3" destOrd="0" presId="urn:microsoft.com/office/officeart/2008/layout/VerticalAccentList"/>
    <dgm:cxn modelId="{BE34BC19-DE27-47F2-A1F2-0C5C162BEC5C}" type="presParOf" srcId="{B73C0744-1A4D-467B-A889-9DCBD42A5D87}" destId="{6833E5D5-720E-4DBC-B43C-B686B1499D8A}" srcOrd="4" destOrd="0" presId="urn:microsoft.com/office/officeart/2008/layout/VerticalAccentList"/>
    <dgm:cxn modelId="{4E904549-813B-4D40-B3EC-17819BBCE6B8}" type="presParOf" srcId="{B73C0744-1A4D-467B-A889-9DCBD42A5D87}" destId="{3BBCC904-ED8A-40AA-8A90-52B944E869E6}" srcOrd="5" destOrd="0" presId="urn:microsoft.com/office/officeart/2008/layout/VerticalAccentList"/>
    <dgm:cxn modelId="{65433FAB-1ABB-4E7A-A6E5-16BA1F108816}" type="presParOf" srcId="{B73C0744-1A4D-467B-A889-9DCBD42A5D87}" destId="{175CC2A1-4F6E-4E78-984D-AF17CC9F5EB1}" srcOrd="6" destOrd="0" presId="urn:microsoft.com/office/officeart/2008/layout/VerticalAccentList"/>
    <dgm:cxn modelId="{549B5458-B010-4470-A987-09B3CB80E7C1}" type="presParOf" srcId="{03A37567-11EB-4C8D-943D-C07A19C73C09}" destId="{DBF9488A-68EE-4A6B-BAD6-BF83817352E8}" srcOrd="38" destOrd="0" presId="urn:microsoft.com/office/officeart/2008/layout/VerticalAccentList"/>
    <dgm:cxn modelId="{4F387233-A27B-46E7-BDC0-DDF485A9D0B1}" type="presParOf" srcId="{03A37567-11EB-4C8D-943D-C07A19C73C09}" destId="{C5FC87DA-46BB-4700-8B67-7EBDC6DA2945}" srcOrd="39" destOrd="0" presId="urn:microsoft.com/office/officeart/2008/layout/VerticalAccentList"/>
    <dgm:cxn modelId="{29B04F58-7810-4CDD-A9E5-ABC1C28AD0A1}" type="presParOf" srcId="{C5FC87DA-46BB-4700-8B67-7EBDC6DA2945}" destId="{41A69ADB-6D02-4765-971C-5E9D56AF4496}" srcOrd="0" destOrd="0" presId="urn:microsoft.com/office/officeart/2008/layout/VerticalAccentList"/>
    <dgm:cxn modelId="{73D283AB-54C2-4BFD-8DE4-84ED7862D3C8}" type="presParOf" srcId="{03A37567-11EB-4C8D-943D-C07A19C73C09}" destId="{6F591797-92B5-45D4-9B02-9AF871A1AE81}" srcOrd="40" destOrd="0" presId="urn:microsoft.com/office/officeart/2008/layout/VerticalAccentList"/>
    <dgm:cxn modelId="{EF309B98-BA66-4492-A409-E983E98FA424}" type="presParOf" srcId="{6F591797-92B5-45D4-9B02-9AF871A1AE81}" destId="{F94291C4-4207-476E-88CD-09D16C44D457}" srcOrd="0" destOrd="0" presId="urn:microsoft.com/office/officeart/2008/layout/VerticalAccentList"/>
    <dgm:cxn modelId="{147638E3-F0C4-4FD2-9E26-66A715986F12}" type="presParOf" srcId="{6F591797-92B5-45D4-9B02-9AF871A1AE81}" destId="{616286D5-E0C7-4736-9089-5661ED3819E5}" srcOrd="1" destOrd="0" presId="urn:microsoft.com/office/officeart/2008/layout/VerticalAccentList"/>
    <dgm:cxn modelId="{749EA893-F2B1-4DB2-B8FA-4538809664C0}" type="presParOf" srcId="{6F591797-92B5-45D4-9B02-9AF871A1AE81}" destId="{0709E00A-2B21-473D-B314-7F4C68B3EC7E}" srcOrd="2" destOrd="0" presId="urn:microsoft.com/office/officeart/2008/layout/VerticalAccentList"/>
    <dgm:cxn modelId="{69552B05-E385-4AA4-9230-3329DD573ECB}" type="presParOf" srcId="{6F591797-92B5-45D4-9B02-9AF871A1AE81}" destId="{30DBC6B9-078D-4F4B-AA05-E8D424D96BFD}" srcOrd="3" destOrd="0" presId="urn:microsoft.com/office/officeart/2008/layout/VerticalAccentList"/>
    <dgm:cxn modelId="{0DF7CC4D-3C13-4A8B-B9D5-3A611FA7A4B3}" type="presParOf" srcId="{6F591797-92B5-45D4-9B02-9AF871A1AE81}" destId="{91CD7902-F60A-4FDB-9019-2BECDF4CAE82}" srcOrd="4" destOrd="0" presId="urn:microsoft.com/office/officeart/2008/layout/VerticalAccentList"/>
    <dgm:cxn modelId="{1CACEC23-55C0-4798-B037-C68BAE23CA4E}" type="presParOf" srcId="{6F591797-92B5-45D4-9B02-9AF871A1AE81}" destId="{DFE2F1A9-1140-4EFF-B0CA-0AC4400B0126}" srcOrd="5" destOrd="0" presId="urn:microsoft.com/office/officeart/2008/layout/VerticalAccentList"/>
    <dgm:cxn modelId="{AF835C86-7D01-487F-98E6-74F590810C5D}" type="presParOf" srcId="{6F591797-92B5-45D4-9B02-9AF871A1AE81}" destId="{8D11BD54-FA75-4F68-A7C2-DC4930CE051D}" srcOrd="6" destOrd="0" presId="urn:microsoft.com/office/officeart/2008/layout/VerticalAccentList"/>
    <dgm:cxn modelId="{F2CCCDA3-7755-4BA2-A9FB-6270A3AAFD16}" type="presParOf" srcId="{03A37567-11EB-4C8D-943D-C07A19C73C09}" destId="{6BDB740D-A808-4DED-B975-C8223B116FE4}" srcOrd="41" destOrd="0" presId="urn:microsoft.com/office/officeart/2008/layout/VerticalAccentList"/>
    <dgm:cxn modelId="{7535A312-2CF2-4997-B22F-58E200B97726}" type="presParOf" srcId="{03A37567-11EB-4C8D-943D-C07A19C73C09}" destId="{0D483535-46B7-41CA-8D57-E9B62178107F}" srcOrd="42" destOrd="0" presId="urn:microsoft.com/office/officeart/2008/layout/VerticalAccentList"/>
    <dgm:cxn modelId="{555962AC-3D94-46F2-BFB5-0BF7CDA3D9AA}" type="presParOf" srcId="{0D483535-46B7-41CA-8D57-E9B62178107F}" destId="{939D992D-A5C2-4B73-904E-350AF22C4819}" srcOrd="0" destOrd="0" presId="urn:microsoft.com/office/officeart/2008/layout/VerticalAccentList"/>
    <dgm:cxn modelId="{C57D7B57-2144-45F0-8229-783BD263AC2B}" type="presParOf" srcId="{03A37567-11EB-4C8D-943D-C07A19C73C09}" destId="{3FCA6010-B686-4B62-ABB2-5442A39ABB00}" srcOrd="43" destOrd="0" presId="urn:microsoft.com/office/officeart/2008/layout/VerticalAccentList"/>
    <dgm:cxn modelId="{CA7EF3D9-9A34-4C7A-A792-2B13D58F8BB5}" type="presParOf" srcId="{3FCA6010-B686-4B62-ABB2-5442A39ABB00}" destId="{DA8B70F9-6F85-4BAB-9530-32EF235B62E8}" srcOrd="0" destOrd="0" presId="urn:microsoft.com/office/officeart/2008/layout/VerticalAccentList"/>
    <dgm:cxn modelId="{204A75CD-BC49-4031-B94F-8CDCDCFB97AE}" type="presParOf" srcId="{3FCA6010-B686-4B62-ABB2-5442A39ABB00}" destId="{DD3B22DC-C547-4E78-A0AB-D840EAD19344}" srcOrd="1" destOrd="0" presId="urn:microsoft.com/office/officeart/2008/layout/VerticalAccentList"/>
    <dgm:cxn modelId="{5067E232-FB00-4544-B28D-96F6AEA43EF2}" type="presParOf" srcId="{3FCA6010-B686-4B62-ABB2-5442A39ABB00}" destId="{508560B2-E8B2-4FE1-B1B2-8FE5DAFB2987}" srcOrd="2" destOrd="0" presId="urn:microsoft.com/office/officeart/2008/layout/VerticalAccentList"/>
    <dgm:cxn modelId="{53B814B8-07F0-4042-B39A-689A23855BC1}" type="presParOf" srcId="{3FCA6010-B686-4B62-ABB2-5442A39ABB00}" destId="{4CC38A2E-0DC2-4CCE-A7BE-BE0B780DCD31}" srcOrd="3" destOrd="0" presId="urn:microsoft.com/office/officeart/2008/layout/VerticalAccentList"/>
    <dgm:cxn modelId="{61E3A197-9A7B-4271-B5D2-A9429DBCF044}" type="presParOf" srcId="{3FCA6010-B686-4B62-ABB2-5442A39ABB00}" destId="{06FFB03A-AFE7-46D3-9C56-34AE78E873B7}" srcOrd="4" destOrd="0" presId="urn:microsoft.com/office/officeart/2008/layout/VerticalAccentList"/>
    <dgm:cxn modelId="{4365EE70-DCDF-4696-A4C2-957589BDBAE6}" type="presParOf" srcId="{3FCA6010-B686-4B62-ABB2-5442A39ABB00}" destId="{72D946A9-1D85-43FA-86BF-E10EB9DDA65B}" srcOrd="5" destOrd="0" presId="urn:microsoft.com/office/officeart/2008/layout/VerticalAccentList"/>
    <dgm:cxn modelId="{6E10484D-8787-4E4F-91C9-E12440F4E33B}" type="presParOf" srcId="{3FCA6010-B686-4B62-ABB2-5442A39ABB00}" destId="{5131D9D3-AD97-4564-AA55-AF5AD56AF200}" srcOrd="6" destOrd="0" presId="urn:microsoft.com/office/officeart/2008/layout/VerticalAccentList"/>
    <dgm:cxn modelId="{5F8D9190-6E70-4CC7-8556-DD079B91E014}" type="presParOf" srcId="{03A37567-11EB-4C8D-943D-C07A19C73C09}" destId="{6D59AFC9-2E38-4320-BFED-3A5848E771CA}" srcOrd="44" destOrd="0" presId="urn:microsoft.com/office/officeart/2008/layout/VerticalAccentList"/>
    <dgm:cxn modelId="{50F760CA-7AC5-4FF3-9690-2E10FC776169}" type="presParOf" srcId="{03A37567-11EB-4C8D-943D-C07A19C73C09}" destId="{CF349539-EE91-4C69-997B-E74628989959}" srcOrd="45" destOrd="0" presId="urn:microsoft.com/office/officeart/2008/layout/VerticalAccentList"/>
    <dgm:cxn modelId="{2BF1CB29-A4C2-46E8-BB4F-9A88A3A4D1D4}" type="presParOf" srcId="{CF349539-EE91-4C69-997B-E74628989959}" destId="{3CAC2D74-D739-466E-9763-BC0ADC9EBE37}" srcOrd="0" destOrd="0" presId="urn:microsoft.com/office/officeart/2008/layout/VerticalAccentList"/>
    <dgm:cxn modelId="{EB9FAB3B-049D-462F-AF53-567914E7CDAC}" type="presParOf" srcId="{03A37567-11EB-4C8D-943D-C07A19C73C09}" destId="{EB20BBA4-6A3D-4EEB-B90A-91D9859D291E}" srcOrd="46" destOrd="0" presId="urn:microsoft.com/office/officeart/2008/layout/VerticalAccentList"/>
    <dgm:cxn modelId="{6E34AA5D-D0D2-442E-8694-3A2C3870C8C1}" type="presParOf" srcId="{EB20BBA4-6A3D-4EEB-B90A-91D9859D291E}" destId="{5487BD3F-43B1-4D34-9639-B918427EECD9}" srcOrd="0" destOrd="0" presId="urn:microsoft.com/office/officeart/2008/layout/VerticalAccentList"/>
    <dgm:cxn modelId="{7E8B4F79-62EF-4652-BAE4-78F2D1671417}" type="presParOf" srcId="{EB20BBA4-6A3D-4EEB-B90A-91D9859D291E}" destId="{AEFABA22-591C-48FF-AFEE-11F1AC952101}" srcOrd="1" destOrd="0" presId="urn:microsoft.com/office/officeart/2008/layout/VerticalAccentList"/>
    <dgm:cxn modelId="{1F37247F-B8BA-4B6C-B586-A184CEEF1F51}" type="presParOf" srcId="{EB20BBA4-6A3D-4EEB-B90A-91D9859D291E}" destId="{277DA524-CDA8-4B90-BD64-D2EDEE81A459}" srcOrd="2" destOrd="0" presId="urn:microsoft.com/office/officeart/2008/layout/VerticalAccentList"/>
    <dgm:cxn modelId="{B828FC8C-780F-4A54-BDD3-3B84750F0B6F}" type="presParOf" srcId="{EB20BBA4-6A3D-4EEB-B90A-91D9859D291E}" destId="{6C087069-1302-4AF3-8217-A5A9EC664B45}" srcOrd="3" destOrd="0" presId="urn:microsoft.com/office/officeart/2008/layout/VerticalAccentList"/>
    <dgm:cxn modelId="{D306AE54-22CE-48BF-877E-67900CB847D2}" type="presParOf" srcId="{EB20BBA4-6A3D-4EEB-B90A-91D9859D291E}" destId="{4D2E991A-251F-4CB2-97FF-4F91400BA4C7}" srcOrd="4" destOrd="0" presId="urn:microsoft.com/office/officeart/2008/layout/VerticalAccentList"/>
    <dgm:cxn modelId="{524BDB92-5F14-45A1-A5B2-AD8FD4775539}" type="presParOf" srcId="{EB20BBA4-6A3D-4EEB-B90A-91D9859D291E}" destId="{900DD89E-6030-4BEB-9B10-91E49254BEF4}" srcOrd="5" destOrd="0" presId="urn:microsoft.com/office/officeart/2008/layout/VerticalAccentList"/>
    <dgm:cxn modelId="{6622BD1F-D2FF-4886-B876-4E304742072B}" type="presParOf" srcId="{EB20BBA4-6A3D-4EEB-B90A-91D9859D291E}" destId="{1DA233CF-6F6E-4DC7-8666-65304FF0F3F4}" srcOrd="6" destOrd="0" presId="urn:microsoft.com/office/officeart/2008/layout/VerticalAccentList"/>
    <dgm:cxn modelId="{ECE41432-B5CE-4A64-96A2-AED53EED000E}" type="presParOf" srcId="{03A37567-11EB-4C8D-943D-C07A19C73C09}" destId="{D385D90B-CDE0-43DB-8567-E962D781A99C}" srcOrd="47" destOrd="0" presId="urn:microsoft.com/office/officeart/2008/layout/VerticalAccentList"/>
    <dgm:cxn modelId="{7A103E86-4362-4EDB-8E20-553F26E6C991}" type="presParOf" srcId="{03A37567-11EB-4C8D-943D-C07A19C73C09}" destId="{3228C5AD-A7C8-43F2-930D-4751260E4B0D}" srcOrd="48" destOrd="0" presId="urn:microsoft.com/office/officeart/2008/layout/VerticalAccentList"/>
    <dgm:cxn modelId="{5732D983-2552-4752-B2DF-9B0E35DC2795}" type="presParOf" srcId="{3228C5AD-A7C8-43F2-930D-4751260E4B0D}" destId="{E4269DBD-06A0-4B19-BE6D-384F90381C2B}" srcOrd="0" destOrd="0" presId="urn:microsoft.com/office/officeart/2008/layout/VerticalAccentList"/>
    <dgm:cxn modelId="{DDEF7A59-144E-4989-B9C4-74061C1C59D8}" type="presParOf" srcId="{03A37567-11EB-4C8D-943D-C07A19C73C09}" destId="{C2300725-97A8-455F-A4E3-BA99A7CAC035}" srcOrd="49" destOrd="0" presId="urn:microsoft.com/office/officeart/2008/layout/VerticalAccentList"/>
    <dgm:cxn modelId="{804C9D3E-630F-4E21-B2C3-EB960880E2E5}" type="presParOf" srcId="{C2300725-97A8-455F-A4E3-BA99A7CAC035}" destId="{BBFEEB4F-1729-4436-930F-ED8A06557B81}" srcOrd="0" destOrd="0" presId="urn:microsoft.com/office/officeart/2008/layout/VerticalAccentList"/>
    <dgm:cxn modelId="{A0482C69-20A8-45F4-A183-EAD8565A624F}" type="presParOf" srcId="{C2300725-97A8-455F-A4E3-BA99A7CAC035}" destId="{4FF729C9-0C65-44E2-8E3D-AEC4AF1012EE}" srcOrd="1" destOrd="0" presId="urn:microsoft.com/office/officeart/2008/layout/VerticalAccentList"/>
    <dgm:cxn modelId="{3FB92192-6F43-48EF-90DB-C449ABDDD79F}" type="presParOf" srcId="{C2300725-97A8-455F-A4E3-BA99A7CAC035}" destId="{FAA17A87-1B89-4173-9447-83B6B4463E40}" srcOrd="2" destOrd="0" presId="urn:microsoft.com/office/officeart/2008/layout/VerticalAccentList"/>
    <dgm:cxn modelId="{AB5CB8E4-871C-4D23-B91F-C5A27CDE0ECC}" type="presParOf" srcId="{C2300725-97A8-455F-A4E3-BA99A7CAC035}" destId="{B480DCAD-A250-46F9-BEAE-0667A4D56C63}" srcOrd="3" destOrd="0" presId="urn:microsoft.com/office/officeart/2008/layout/VerticalAccentList"/>
    <dgm:cxn modelId="{14EEBEDB-7C7C-4AF7-B7EC-7A128CB5BED6}" type="presParOf" srcId="{C2300725-97A8-455F-A4E3-BA99A7CAC035}" destId="{52C03196-78FA-413C-A4E0-92F38FF2A27F}" srcOrd="4" destOrd="0" presId="urn:microsoft.com/office/officeart/2008/layout/VerticalAccentList"/>
    <dgm:cxn modelId="{758C160A-3BA4-4167-95C0-3F04B57448ED}" type="presParOf" srcId="{C2300725-97A8-455F-A4E3-BA99A7CAC035}" destId="{EA1F4B3F-8FB3-4EA9-B469-A3A274AD1135}" srcOrd="5" destOrd="0" presId="urn:microsoft.com/office/officeart/2008/layout/VerticalAccentList"/>
    <dgm:cxn modelId="{E6765F22-BF62-4600-B578-25B80EC846CF}" type="presParOf" srcId="{C2300725-97A8-455F-A4E3-BA99A7CAC035}" destId="{8DCAED4B-30BD-47F7-9C4C-421873E6A084}" srcOrd="6" destOrd="0" presId="urn:microsoft.com/office/officeart/2008/layout/VerticalAccentList"/>
    <dgm:cxn modelId="{948622ED-7ECB-48B0-9E63-0C978756FBDF}" type="presParOf" srcId="{03A37567-11EB-4C8D-943D-C07A19C73C09}" destId="{2A1DF413-1E9C-4236-A053-CA4AD1CCDAE6}" srcOrd="50" destOrd="0" presId="urn:microsoft.com/office/officeart/2008/layout/VerticalAccentList"/>
    <dgm:cxn modelId="{76AF4697-36A7-4132-9FFF-924F75387629}" type="presParOf" srcId="{03A37567-11EB-4C8D-943D-C07A19C73C09}" destId="{CA0E4EFC-9BC4-4B6C-B594-C1769DA7227C}" srcOrd="51" destOrd="0" presId="urn:microsoft.com/office/officeart/2008/layout/VerticalAccentList"/>
    <dgm:cxn modelId="{0E98022E-B01C-47E9-96B6-B350187FF470}" type="presParOf" srcId="{CA0E4EFC-9BC4-4B6C-B594-C1769DA7227C}" destId="{86D0D077-4161-495D-8366-CA6CECD8073C}" srcOrd="0" destOrd="0" presId="urn:microsoft.com/office/officeart/2008/layout/VerticalAccentList"/>
    <dgm:cxn modelId="{6AD76EF8-1548-4D27-A7EA-C74938D72D2C}" type="presParOf" srcId="{03A37567-11EB-4C8D-943D-C07A19C73C09}" destId="{0C72CACF-A385-48E3-BB4D-B5F195DD8061}" srcOrd="52" destOrd="0" presId="urn:microsoft.com/office/officeart/2008/layout/VerticalAccentList"/>
    <dgm:cxn modelId="{228A9607-E838-41FA-9CA1-4B7914039946}" type="presParOf" srcId="{0C72CACF-A385-48E3-BB4D-B5F195DD8061}" destId="{C7CB3C14-7E5B-46A3-953D-84D25F305BC0}" srcOrd="0" destOrd="0" presId="urn:microsoft.com/office/officeart/2008/layout/VerticalAccentList"/>
    <dgm:cxn modelId="{20F78DA6-1774-444B-8185-C13C16EDD5E8}" type="presParOf" srcId="{0C72CACF-A385-48E3-BB4D-B5F195DD8061}" destId="{1ECD3481-6796-4333-9C2B-2B50433C5B99}" srcOrd="1" destOrd="0" presId="urn:microsoft.com/office/officeart/2008/layout/VerticalAccentList"/>
    <dgm:cxn modelId="{76A8DDB1-2DF4-4122-88DF-71D74650EA4C}" type="presParOf" srcId="{0C72CACF-A385-48E3-BB4D-B5F195DD8061}" destId="{5A2E604E-0EBF-4BEE-85A8-A018D1170873}" srcOrd="2" destOrd="0" presId="urn:microsoft.com/office/officeart/2008/layout/VerticalAccentList"/>
    <dgm:cxn modelId="{DD909B75-A96A-4125-845A-313F4E171CA4}" type="presParOf" srcId="{0C72CACF-A385-48E3-BB4D-B5F195DD8061}" destId="{3187D503-C6F5-4121-838B-511FBE331129}" srcOrd="3" destOrd="0" presId="urn:microsoft.com/office/officeart/2008/layout/VerticalAccentList"/>
    <dgm:cxn modelId="{B340A46D-C037-41FB-846F-87111B3231FF}" type="presParOf" srcId="{0C72CACF-A385-48E3-BB4D-B5F195DD8061}" destId="{6B3D3F71-D50D-4682-96B9-DF1DACF756B5}" srcOrd="4" destOrd="0" presId="urn:microsoft.com/office/officeart/2008/layout/VerticalAccentList"/>
    <dgm:cxn modelId="{30B7A415-D409-46F4-B0CC-556F0D2D654B}" type="presParOf" srcId="{0C72CACF-A385-48E3-BB4D-B5F195DD8061}" destId="{D2D931B6-CB89-4720-A422-39535F46AE24}" srcOrd="5" destOrd="0" presId="urn:microsoft.com/office/officeart/2008/layout/VerticalAccentList"/>
    <dgm:cxn modelId="{254F0965-E71C-48CD-92B3-DC488DB5DB83}" type="presParOf" srcId="{0C72CACF-A385-48E3-BB4D-B5F195DD8061}" destId="{0C6114EC-78AF-40C1-B366-FCECC3D13DEF}" srcOrd="6" destOrd="0" presId="urn:microsoft.com/office/officeart/2008/layout/VerticalAccentList"/>
    <dgm:cxn modelId="{67BBC5EB-84D4-4A11-9340-E7C20C80AAAC}" type="presParOf" srcId="{03A37567-11EB-4C8D-943D-C07A19C73C09}" destId="{EF3F49D1-8BBB-41D0-8D51-9DAF6A066AB3}" srcOrd="53" destOrd="0" presId="urn:microsoft.com/office/officeart/2008/layout/VerticalAccentList"/>
    <dgm:cxn modelId="{86C84F32-9E8C-4F56-926B-91EEE829B863}" type="presParOf" srcId="{03A37567-11EB-4C8D-943D-C07A19C73C09}" destId="{C2BC49BE-DAE3-4556-8568-57EF73106357}" srcOrd="54" destOrd="0" presId="urn:microsoft.com/office/officeart/2008/layout/VerticalAccentList"/>
    <dgm:cxn modelId="{1761C0A7-E3A4-4578-9EC4-4FD118DAB329}" type="presParOf" srcId="{C2BC49BE-DAE3-4556-8568-57EF73106357}" destId="{34613813-CDC7-4885-8A26-CD29E5F2DA53}" srcOrd="0" destOrd="0" presId="urn:microsoft.com/office/officeart/2008/layout/VerticalAccentList"/>
    <dgm:cxn modelId="{62103C49-4A34-4911-A78C-B0578EEFB32D}" type="presParOf" srcId="{03A37567-11EB-4C8D-943D-C07A19C73C09}" destId="{7F38523A-1FB7-42F2-BE2A-FC82F36279BA}" srcOrd="55" destOrd="0" presId="urn:microsoft.com/office/officeart/2008/layout/VerticalAccentList"/>
    <dgm:cxn modelId="{D67AB284-46E5-4EFD-A482-06E930E6BC24}" type="presParOf" srcId="{7F38523A-1FB7-42F2-BE2A-FC82F36279BA}" destId="{D33CF7B1-6AC3-45F1-BAF0-6A3B3876E90F}" srcOrd="0" destOrd="0" presId="urn:microsoft.com/office/officeart/2008/layout/VerticalAccentList"/>
    <dgm:cxn modelId="{851100BE-4402-4256-A605-8717AB5B879D}" type="presParOf" srcId="{7F38523A-1FB7-42F2-BE2A-FC82F36279BA}" destId="{63539F81-E17D-43F9-AE9D-8E3096A0B253}" srcOrd="1" destOrd="0" presId="urn:microsoft.com/office/officeart/2008/layout/VerticalAccentList"/>
    <dgm:cxn modelId="{A2D96275-A307-417C-A94E-E63148C04CAD}" type="presParOf" srcId="{7F38523A-1FB7-42F2-BE2A-FC82F36279BA}" destId="{9E5FA07A-BD23-4CEB-9A6C-0C531613167E}" srcOrd="2" destOrd="0" presId="urn:microsoft.com/office/officeart/2008/layout/VerticalAccentList"/>
    <dgm:cxn modelId="{9846DCD2-BAE1-4AB8-A4CA-EE3B517FEA38}" type="presParOf" srcId="{7F38523A-1FB7-42F2-BE2A-FC82F36279BA}" destId="{18B63AD1-17BF-4DE2-957D-F4E1AD58C855}" srcOrd="3" destOrd="0" presId="urn:microsoft.com/office/officeart/2008/layout/VerticalAccentList"/>
    <dgm:cxn modelId="{15DDA45D-7161-45CF-BB56-9610AEE85FC4}" type="presParOf" srcId="{7F38523A-1FB7-42F2-BE2A-FC82F36279BA}" destId="{AD342137-BEAC-44D6-9070-BFB228565EEA}" srcOrd="4" destOrd="0" presId="urn:microsoft.com/office/officeart/2008/layout/VerticalAccentList"/>
    <dgm:cxn modelId="{B91CA1A8-F439-42A6-8463-0941DA308BE3}" type="presParOf" srcId="{7F38523A-1FB7-42F2-BE2A-FC82F36279BA}" destId="{B512C363-5E43-4F6F-921C-9BEADE1791E6}" srcOrd="5" destOrd="0" presId="urn:microsoft.com/office/officeart/2008/layout/VerticalAccentList"/>
    <dgm:cxn modelId="{8F0E9714-2BAC-40CD-9742-30B319D39168}" type="presParOf" srcId="{7F38523A-1FB7-42F2-BE2A-FC82F36279BA}" destId="{8C8FE7BC-44B1-4FB0-9606-E99B8533BA04}" srcOrd="6" destOrd="0" presId="urn:microsoft.com/office/officeart/2008/layout/VerticalAccentList"/>
    <dgm:cxn modelId="{7E9C7D5A-74E9-43DB-A59C-BC610E06AFF5}" type="presParOf" srcId="{03A37567-11EB-4C8D-943D-C07A19C73C09}" destId="{C075F6FC-608F-4D33-A793-A7534C262E19}" srcOrd="56" destOrd="0" presId="urn:microsoft.com/office/officeart/2008/layout/VerticalAccentList"/>
    <dgm:cxn modelId="{3327A889-1905-46A6-B12E-B4B0C07465DF}" type="presParOf" srcId="{03A37567-11EB-4C8D-943D-C07A19C73C09}" destId="{54DAF7FF-6029-468B-9358-9B5642DA84C0}" srcOrd="57" destOrd="0" presId="urn:microsoft.com/office/officeart/2008/layout/VerticalAccentList"/>
    <dgm:cxn modelId="{6ADB12F4-BAA2-4F6B-9CAA-9C0A8427A4A8}" type="presParOf" srcId="{54DAF7FF-6029-468B-9358-9B5642DA84C0}" destId="{44B2328F-8815-489C-BA5B-D26170B2E72A}" srcOrd="0" destOrd="0" presId="urn:microsoft.com/office/officeart/2008/layout/VerticalAccentList"/>
    <dgm:cxn modelId="{30E2B487-930D-4D16-A419-B53C863D3A93}" type="presParOf" srcId="{03A37567-11EB-4C8D-943D-C07A19C73C09}" destId="{B8973711-E6E1-435F-8DCE-8065C8AC7FF9}" srcOrd="58" destOrd="0" presId="urn:microsoft.com/office/officeart/2008/layout/VerticalAccentList"/>
    <dgm:cxn modelId="{0EE1283A-8712-4ED2-8AE8-3757FD95D5D8}" type="presParOf" srcId="{B8973711-E6E1-435F-8DCE-8065C8AC7FF9}" destId="{C264A291-83D2-434A-A2C0-35A862C2B6FD}" srcOrd="0" destOrd="0" presId="urn:microsoft.com/office/officeart/2008/layout/VerticalAccentList"/>
    <dgm:cxn modelId="{30670E08-4886-453C-AEE9-9F362DBF25B1}" type="presParOf" srcId="{B8973711-E6E1-435F-8DCE-8065C8AC7FF9}" destId="{DB7638FA-33A4-4877-B5E1-23D41240D63A}" srcOrd="1" destOrd="0" presId="urn:microsoft.com/office/officeart/2008/layout/VerticalAccentList"/>
    <dgm:cxn modelId="{CFC53E40-E1CC-4006-B42A-93CC6C79B8EE}" type="presParOf" srcId="{B8973711-E6E1-435F-8DCE-8065C8AC7FF9}" destId="{1EFEE6CE-3170-4211-BDF0-0E2E8F305945}" srcOrd="2" destOrd="0" presId="urn:microsoft.com/office/officeart/2008/layout/VerticalAccentList"/>
    <dgm:cxn modelId="{8BAE2D20-3F82-451F-AEBE-B0A86B7AF7E8}" type="presParOf" srcId="{B8973711-E6E1-435F-8DCE-8065C8AC7FF9}" destId="{937A903B-5C7D-49B3-AE53-3019DC277959}" srcOrd="3" destOrd="0" presId="urn:microsoft.com/office/officeart/2008/layout/VerticalAccentList"/>
    <dgm:cxn modelId="{B1329AFA-9F18-4C72-BC9E-02B1A3C29DC8}" type="presParOf" srcId="{B8973711-E6E1-435F-8DCE-8065C8AC7FF9}" destId="{1C6F2F1D-0B65-47FC-A4CC-665F67C58DD6}" srcOrd="4" destOrd="0" presId="urn:microsoft.com/office/officeart/2008/layout/VerticalAccentList"/>
    <dgm:cxn modelId="{CE6DAE39-4B25-47C0-A907-478635945399}" type="presParOf" srcId="{B8973711-E6E1-435F-8DCE-8065C8AC7FF9}" destId="{AEC5A476-8FB8-4BF3-91F3-426440DB59A2}" srcOrd="5" destOrd="0" presId="urn:microsoft.com/office/officeart/2008/layout/VerticalAccentList"/>
    <dgm:cxn modelId="{601EB220-DEF0-417D-B35A-16F9682987CD}" type="presParOf" srcId="{B8973711-E6E1-435F-8DCE-8065C8AC7FF9}" destId="{E57FCFAD-AF0E-43DC-92B9-B1F1D65E0675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97CB0-FBD9-449D-8C32-577499C5F962}">
      <dsp:nvSpPr>
        <dsp:cNvPr id="0" name=""/>
        <dsp:cNvSpPr/>
      </dsp:nvSpPr>
      <dsp:spPr>
        <a:xfrm>
          <a:off x="-8145427" y="-1244268"/>
          <a:ext cx="9691257" cy="9691257"/>
        </a:xfrm>
        <a:prstGeom prst="blockArc">
          <a:avLst>
            <a:gd name="adj1" fmla="val 18900000"/>
            <a:gd name="adj2" fmla="val 2700000"/>
            <a:gd name="adj3" fmla="val 2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D5785-29C1-459C-838F-F20975E008FC}">
      <dsp:nvSpPr>
        <dsp:cNvPr id="0" name=""/>
        <dsp:cNvSpPr/>
      </dsp:nvSpPr>
      <dsp:spPr>
        <a:xfrm>
          <a:off x="808545" y="370360"/>
          <a:ext cx="11115334" cy="14748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952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future doctors’ confidence in discussing </a:t>
          </a: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and work with patients, having acquired the skills, knowledge, tools and techniques to undertake this activity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08545" y="370360"/>
        <a:ext cx="11115334" cy="1474836"/>
      </dsp:txXfrm>
    </dsp:sp>
    <dsp:sp modelId="{39D58039-3532-46CD-9D7E-28EDFD7B1DDE}">
      <dsp:nvSpPr>
        <dsp:cNvPr id="0" name=""/>
        <dsp:cNvSpPr/>
      </dsp:nvSpPr>
      <dsp:spPr>
        <a:xfrm>
          <a:off x="116004" y="415236"/>
          <a:ext cx="1385083" cy="138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5672-3A7E-4D12-B9B1-AE35782DC708}">
      <dsp:nvSpPr>
        <dsp:cNvPr id="0" name=""/>
        <dsp:cNvSpPr/>
      </dsp:nvSpPr>
      <dsp:spPr>
        <a:xfrm>
          <a:off x="1443825" y="2032748"/>
          <a:ext cx="10480054" cy="147483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952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uptake of future doctors broaching the issue of Health &amp; Work in their patient consultations, including giving professionals the capability and confidence to use the fit note as a system for practical advice as well as a process for sickness certification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443825" y="2032748"/>
        <a:ext cx="10480054" cy="1474836"/>
      </dsp:txXfrm>
    </dsp:sp>
    <dsp:sp modelId="{6684BAC1-BED8-43BA-AB83-2BC1B1AABE34}">
      <dsp:nvSpPr>
        <dsp:cNvPr id="0" name=""/>
        <dsp:cNvSpPr/>
      </dsp:nvSpPr>
      <dsp:spPr>
        <a:xfrm>
          <a:off x="751284" y="2077624"/>
          <a:ext cx="1385083" cy="138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61DFD-E114-4D93-8C53-704BE569C63A}">
      <dsp:nvSpPr>
        <dsp:cNvPr id="0" name=""/>
        <dsp:cNvSpPr/>
      </dsp:nvSpPr>
      <dsp:spPr>
        <a:xfrm>
          <a:off x="1443825" y="3695136"/>
          <a:ext cx="10480054" cy="147483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952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patients’ experience of feeling more supported by future doctors in the long term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443825" y="3695136"/>
        <a:ext cx="10480054" cy="1474836"/>
      </dsp:txXfrm>
    </dsp:sp>
    <dsp:sp modelId="{68D2AAA8-8B6A-4A61-BF53-A8C5DD9BC393}">
      <dsp:nvSpPr>
        <dsp:cNvPr id="0" name=""/>
        <dsp:cNvSpPr/>
      </dsp:nvSpPr>
      <dsp:spPr>
        <a:xfrm>
          <a:off x="751284" y="3740012"/>
          <a:ext cx="1385083" cy="138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F85E-8D8F-4851-B703-553D222F51DF}">
      <dsp:nvSpPr>
        <dsp:cNvPr id="0" name=""/>
        <dsp:cNvSpPr/>
      </dsp:nvSpPr>
      <dsp:spPr>
        <a:xfrm>
          <a:off x="808545" y="5357524"/>
          <a:ext cx="11115334" cy="1474836"/>
        </a:xfrm>
        <a:prstGeom prst="rect">
          <a:avLst/>
        </a:prstGeom>
        <a:solidFill>
          <a:srgbClr val="70AD4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9528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increase the number of patients understanding the value of work to their own health and well-being, including their expectations of the fit note, by receiving advice from doctors</a:t>
          </a:r>
          <a:endParaRPr lang="en-GB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08545" y="5357524"/>
        <a:ext cx="11115334" cy="1474836"/>
      </dsp:txXfrm>
    </dsp:sp>
    <dsp:sp modelId="{FDC6AC5D-7BEC-42C6-91F7-B014EE861882}">
      <dsp:nvSpPr>
        <dsp:cNvPr id="0" name=""/>
        <dsp:cNvSpPr/>
      </dsp:nvSpPr>
      <dsp:spPr>
        <a:xfrm>
          <a:off x="116004" y="5402400"/>
          <a:ext cx="1385083" cy="1385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FF5D5-8A8D-469B-94B6-C7940DB0CE55}">
      <dsp:nvSpPr>
        <dsp:cNvPr id="0" name=""/>
        <dsp:cNvSpPr/>
      </dsp:nvSpPr>
      <dsp:spPr>
        <a:xfrm>
          <a:off x="-3489059" y="8336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role of work in determining health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8336"/>
        <a:ext cx="13430556" cy="353669"/>
      </dsp:txXfrm>
    </dsp:sp>
    <dsp:sp modelId="{17F2ED0E-9B24-4550-9319-0176E3868934}">
      <dsp:nvSpPr>
        <dsp:cNvPr id="0" name=""/>
        <dsp:cNvSpPr/>
      </dsp:nvSpPr>
      <dsp:spPr>
        <a:xfrm>
          <a:off x="-3489059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DB8E86-7359-43CD-99D3-DD5A92390CA2}">
      <dsp:nvSpPr>
        <dsp:cNvPr id="0" name=""/>
        <dsp:cNvSpPr/>
      </dsp:nvSpPr>
      <dsp:spPr>
        <a:xfrm>
          <a:off x="-2940085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2902"/>
                <a:satOff val="-74"/>
                <a:lumOff val="-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902"/>
                <a:satOff val="-74"/>
                <a:lumOff val="-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902"/>
                <a:satOff val="-74"/>
                <a:lumOff val="-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902"/>
              <a:satOff val="-74"/>
              <a:lumOff val="-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A4640D-8AF0-4A91-8FEA-57309F0198CA}">
      <dsp:nvSpPr>
        <dsp:cNvPr id="0" name=""/>
        <dsp:cNvSpPr/>
      </dsp:nvSpPr>
      <dsp:spPr>
        <a:xfrm>
          <a:off x="-2391111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5804"/>
                <a:satOff val="-147"/>
                <a:lumOff val="-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804"/>
                <a:satOff val="-147"/>
                <a:lumOff val="-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804"/>
                <a:satOff val="-147"/>
                <a:lumOff val="-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5804"/>
              <a:satOff val="-147"/>
              <a:lumOff val="-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61AE44-E8A7-42C0-87B2-9495DB7F7E0D}">
      <dsp:nvSpPr>
        <dsp:cNvPr id="0" name=""/>
        <dsp:cNvSpPr/>
      </dsp:nvSpPr>
      <dsp:spPr>
        <a:xfrm>
          <a:off x="-1842137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8705"/>
                <a:satOff val="-221"/>
                <a:lumOff val="-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8705"/>
                <a:satOff val="-221"/>
                <a:lumOff val="-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8705"/>
                <a:satOff val="-221"/>
                <a:lumOff val="-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8705"/>
              <a:satOff val="-221"/>
              <a:lumOff val="-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27DEB-F40F-4E82-BD85-1CE9C4EC6671}">
      <dsp:nvSpPr>
        <dsp:cNvPr id="0" name=""/>
        <dsp:cNvSpPr/>
      </dsp:nvSpPr>
      <dsp:spPr>
        <a:xfrm>
          <a:off x="-1293163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11607"/>
                <a:satOff val="-294"/>
                <a:lumOff val="-1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1607"/>
                <a:satOff val="-294"/>
                <a:lumOff val="-1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1607"/>
                <a:satOff val="-294"/>
                <a:lumOff val="-1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1607"/>
              <a:satOff val="-294"/>
              <a:lumOff val="-1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B2DFA7-22AF-4C39-9999-1E7D04ABF6A1}">
      <dsp:nvSpPr>
        <dsp:cNvPr id="0" name=""/>
        <dsp:cNvSpPr/>
      </dsp:nvSpPr>
      <dsp:spPr>
        <a:xfrm>
          <a:off x="-744189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64509"/>
                <a:satOff val="-368"/>
                <a:lumOff val="-1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4509"/>
                <a:satOff val="-368"/>
                <a:lumOff val="-1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4509"/>
                <a:satOff val="-368"/>
                <a:lumOff val="-1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64509"/>
              <a:satOff val="-368"/>
              <a:lumOff val="-1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82CC7A-272B-4EB8-8FA8-FBF77768CEF9}">
      <dsp:nvSpPr>
        <dsp:cNvPr id="0" name=""/>
        <dsp:cNvSpPr/>
      </dsp:nvSpPr>
      <dsp:spPr>
        <a:xfrm>
          <a:off x="-195215" y="36200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17411"/>
                <a:satOff val="-441"/>
                <a:lumOff val="-1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7411"/>
                <a:satOff val="-441"/>
                <a:lumOff val="-1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7411"/>
                <a:satOff val="-441"/>
                <a:lumOff val="-1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7411"/>
              <a:satOff val="-441"/>
              <a:lumOff val="-1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823876-E186-4B3A-B0AD-F948A14B48C5}">
      <dsp:nvSpPr>
        <dsp:cNvPr id="0" name=""/>
        <dsp:cNvSpPr/>
      </dsp:nvSpPr>
      <dsp:spPr>
        <a:xfrm>
          <a:off x="-3489059" y="606974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unemployment can influence health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606974"/>
        <a:ext cx="13430556" cy="353669"/>
      </dsp:txXfrm>
    </dsp:sp>
    <dsp:sp modelId="{63900422-1131-463E-B5A0-A2F4DD88D91B}">
      <dsp:nvSpPr>
        <dsp:cNvPr id="0" name=""/>
        <dsp:cNvSpPr/>
      </dsp:nvSpPr>
      <dsp:spPr>
        <a:xfrm>
          <a:off x="-3489059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70312"/>
                <a:satOff val="-515"/>
                <a:lumOff val="-1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70312"/>
                <a:satOff val="-515"/>
                <a:lumOff val="-1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70312"/>
                <a:satOff val="-515"/>
                <a:lumOff val="-1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70312"/>
              <a:satOff val="-515"/>
              <a:lumOff val="-1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FC5DE1-84D3-4C99-938A-214A546B17D6}">
      <dsp:nvSpPr>
        <dsp:cNvPr id="0" name=""/>
        <dsp:cNvSpPr/>
      </dsp:nvSpPr>
      <dsp:spPr>
        <a:xfrm>
          <a:off x="-2940085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23214"/>
                <a:satOff val="-589"/>
                <a:lumOff val="-2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3214"/>
                <a:satOff val="-589"/>
                <a:lumOff val="-2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3214"/>
                <a:satOff val="-589"/>
                <a:lumOff val="-2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3214"/>
              <a:satOff val="-589"/>
              <a:lumOff val="-2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382C2A-703F-44B6-983D-DB027CA763CA}">
      <dsp:nvSpPr>
        <dsp:cNvPr id="0" name=""/>
        <dsp:cNvSpPr/>
      </dsp:nvSpPr>
      <dsp:spPr>
        <a:xfrm>
          <a:off x="-2391111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76116"/>
                <a:satOff val="-662"/>
                <a:lumOff val="-2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76116"/>
                <a:satOff val="-662"/>
                <a:lumOff val="-2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76116"/>
                <a:satOff val="-662"/>
                <a:lumOff val="-2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6116"/>
              <a:satOff val="-662"/>
              <a:lumOff val="-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BA4851-82E8-4B4B-88E4-C89756A90BD7}">
      <dsp:nvSpPr>
        <dsp:cNvPr id="0" name=""/>
        <dsp:cNvSpPr/>
      </dsp:nvSpPr>
      <dsp:spPr>
        <a:xfrm>
          <a:off x="-1842137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29018"/>
                <a:satOff val="-736"/>
                <a:lumOff val="-2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9018"/>
                <a:satOff val="-736"/>
                <a:lumOff val="-2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9018"/>
                <a:satOff val="-736"/>
                <a:lumOff val="-2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9018"/>
              <a:satOff val="-736"/>
              <a:lumOff val="-2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CFACFF-3439-4C6A-BAAA-4CB35B3A5D1B}">
      <dsp:nvSpPr>
        <dsp:cNvPr id="0" name=""/>
        <dsp:cNvSpPr/>
      </dsp:nvSpPr>
      <dsp:spPr>
        <a:xfrm>
          <a:off x="-1293163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81919"/>
                <a:satOff val="-809"/>
                <a:lumOff val="-3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1919"/>
                <a:satOff val="-809"/>
                <a:lumOff val="-3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1919"/>
                <a:satOff val="-809"/>
                <a:lumOff val="-3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1919"/>
              <a:satOff val="-809"/>
              <a:lumOff val="-3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94709A-3043-4DCB-B643-BD77053C7C4A}">
      <dsp:nvSpPr>
        <dsp:cNvPr id="0" name=""/>
        <dsp:cNvSpPr/>
      </dsp:nvSpPr>
      <dsp:spPr>
        <a:xfrm>
          <a:off x="-744189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34821"/>
                <a:satOff val="-883"/>
                <a:lumOff val="-3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34821"/>
                <a:satOff val="-883"/>
                <a:lumOff val="-3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34821"/>
                <a:satOff val="-883"/>
                <a:lumOff val="-3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34821"/>
              <a:satOff val="-883"/>
              <a:lumOff val="-3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61F9F1-0A90-4A74-AB40-D5C58D1C7AF2}">
      <dsp:nvSpPr>
        <dsp:cNvPr id="0" name=""/>
        <dsp:cNvSpPr/>
      </dsp:nvSpPr>
      <dsp:spPr>
        <a:xfrm>
          <a:off x="-195215" y="96064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87723"/>
                <a:satOff val="-957"/>
                <a:lumOff val="-3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87723"/>
                <a:satOff val="-957"/>
                <a:lumOff val="-3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87723"/>
                <a:satOff val="-957"/>
                <a:lumOff val="-3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87723"/>
              <a:satOff val="-957"/>
              <a:lumOff val="-3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62C86F-4414-4558-BB33-0793CB830416}">
      <dsp:nvSpPr>
        <dsp:cNvPr id="0" name=""/>
        <dsp:cNvSpPr/>
      </dsp:nvSpPr>
      <dsp:spPr>
        <a:xfrm>
          <a:off x="-3489059" y="1205612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How people’s work influences their health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1205612"/>
        <a:ext cx="13430556" cy="353669"/>
      </dsp:txXfrm>
    </dsp:sp>
    <dsp:sp modelId="{E79104A2-BB74-40B5-B05A-006986525CF1}">
      <dsp:nvSpPr>
        <dsp:cNvPr id="0" name=""/>
        <dsp:cNvSpPr/>
      </dsp:nvSpPr>
      <dsp:spPr>
        <a:xfrm>
          <a:off x="-3489059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40625"/>
                <a:satOff val="-1030"/>
                <a:lumOff val="-3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40625"/>
                <a:satOff val="-1030"/>
                <a:lumOff val="-3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40625"/>
                <a:satOff val="-1030"/>
                <a:lumOff val="-3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40625"/>
              <a:satOff val="-1030"/>
              <a:lumOff val="-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362D5D-BB58-443D-B429-8984E6CA0AC3}">
      <dsp:nvSpPr>
        <dsp:cNvPr id="0" name=""/>
        <dsp:cNvSpPr/>
      </dsp:nvSpPr>
      <dsp:spPr>
        <a:xfrm>
          <a:off x="-2940085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93526"/>
                <a:satOff val="-1104"/>
                <a:lumOff val="-4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93526"/>
                <a:satOff val="-1104"/>
                <a:lumOff val="-4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93526"/>
                <a:satOff val="-1104"/>
                <a:lumOff val="-4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93526"/>
              <a:satOff val="-1104"/>
              <a:lumOff val="-4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88464C-4B94-4C0A-9446-9DF10393BA76}">
      <dsp:nvSpPr>
        <dsp:cNvPr id="0" name=""/>
        <dsp:cNvSpPr/>
      </dsp:nvSpPr>
      <dsp:spPr>
        <a:xfrm>
          <a:off x="-2391111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46428"/>
                <a:satOff val="-1177"/>
                <a:lumOff val="-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46428"/>
                <a:satOff val="-1177"/>
                <a:lumOff val="-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46428"/>
                <a:satOff val="-1177"/>
                <a:lumOff val="-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46428"/>
              <a:satOff val="-1177"/>
              <a:lumOff val="-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CBABCF-C5D3-4647-9248-37046A69C963}">
      <dsp:nvSpPr>
        <dsp:cNvPr id="0" name=""/>
        <dsp:cNvSpPr/>
      </dsp:nvSpPr>
      <dsp:spPr>
        <a:xfrm>
          <a:off x="-1842137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899330"/>
                <a:satOff val="-1251"/>
                <a:lumOff val="-4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99330"/>
                <a:satOff val="-1251"/>
                <a:lumOff val="-4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99330"/>
                <a:satOff val="-1251"/>
                <a:lumOff val="-4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99330"/>
              <a:satOff val="-1251"/>
              <a:lumOff val="-4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447EF-3ACC-488F-987D-52E33A3EB9B8}">
      <dsp:nvSpPr>
        <dsp:cNvPr id="0" name=""/>
        <dsp:cNvSpPr/>
      </dsp:nvSpPr>
      <dsp:spPr>
        <a:xfrm>
          <a:off x="-1293163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952232"/>
                <a:satOff val="-1324"/>
                <a:lumOff val="-5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52232"/>
                <a:satOff val="-1324"/>
                <a:lumOff val="-5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52232"/>
                <a:satOff val="-1324"/>
                <a:lumOff val="-5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2232"/>
              <a:satOff val="-1324"/>
              <a:lumOff val="-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80A3C3-0AF7-4EE0-841A-BD562534DC91}">
      <dsp:nvSpPr>
        <dsp:cNvPr id="0" name=""/>
        <dsp:cNvSpPr/>
      </dsp:nvSpPr>
      <dsp:spPr>
        <a:xfrm>
          <a:off x="-744189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05133"/>
                <a:satOff val="-1398"/>
                <a:lumOff val="-5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05133"/>
                <a:satOff val="-1398"/>
                <a:lumOff val="-5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05133"/>
                <a:satOff val="-1398"/>
                <a:lumOff val="-5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05133"/>
              <a:satOff val="-1398"/>
              <a:lumOff val="-5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B9E249-B26D-401A-B127-F84691F235EF}">
      <dsp:nvSpPr>
        <dsp:cNvPr id="0" name=""/>
        <dsp:cNvSpPr/>
      </dsp:nvSpPr>
      <dsp:spPr>
        <a:xfrm>
          <a:off x="-195215" y="1559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058035"/>
                <a:satOff val="-1472"/>
                <a:lumOff val="-5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8035"/>
                <a:satOff val="-1472"/>
                <a:lumOff val="-5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8035"/>
                <a:satOff val="-1472"/>
                <a:lumOff val="-5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58035"/>
              <a:satOff val="-1472"/>
              <a:lumOff val="-5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505597-1962-410B-9127-187224D7C02A}">
      <dsp:nvSpPr>
        <dsp:cNvPr id="0" name=""/>
        <dsp:cNvSpPr/>
      </dsp:nvSpPr>
      <dsp:spPr>
        <a:xfrm>
          <a:off x="-3489059" y="1804250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law around work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1804250"/>
        <a:ext cx="13430556" cy="353669"/>
      </dsp:txXfrm>
    </dsp:sp>
    <dsp:sp modelId="{C23A1E23-DB88-4076-9791-816E706480F4}">
      <dsp:nvSpPr>
        <dsp:cNvPr id="0" name=""/>
        <dsp:cNvSpPr/>
      </dsp:nvSpPr>
      <dsp:spPr>
        <a:xfrm>
          <a:off x="-3489059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10937"/>
                <a:satOff val="-1545"/>
                <a:lumOff val="-5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10937"/>
                <a:satOff val="-1545"/>
                <a:lumOff val="-5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10937"/>
                <a:satOff val="-1545"/>
                <a:lumOff val="-5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0937"/>
              <a:satOff val="-1545"/>
              <a:lumOff val="-5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10202F-CC3B-4AEE-AE49-B2D23B734F9A}">
      <dsp:nvSpPr>
        <dsp:cNvPr id="0" name=""/>
        <dsp:cNvSpPr/>
      </dsp:nvSpPr>
      <dsp:spPr>
        <a:xfrm>
          <a:off x="-2940085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163839"/>
                <a:satOff val="-1619"/>
                <a:lumOff val="-6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63839"/>
                <a:satOff val="-1619"/>
                <a:lumOff val="-6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63839"/>
                <a:satOff val="-1619"/>
                <a:lumOff val="-6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63839"/>
              <a:satOff val="-1619"/>
              <a:lumOff val="-6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8B344-9C62-4DDA-BA93-C0DAC01BE777}">
      <dsp:nvSpPr>
        <dsp:cNvPr id="0" name=""/>
        <dsp:cNvSpPr/>
      </dsp:nvSpPr>
      <dsp:spPr>
        <a:xfrm>
          <a:off x="-2391111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216740"/>
                <a:satOff val="-1692"/>
                <a:lumOff val="-6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16740"/>
                <a:satOff val="-1692"/>
                <a:lumOff val="-6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16740"/>
                <a:satOff val="-1692"/>
                <a:lumOff val="-6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16740"/>
              <a:satOff val="-1692"/>
              <a:lumOff val="-6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8BA980-7EC2-4C45-9622-942C0FF70FC8}">
      <dsp:nvSpPr>
        <dsp:cNvPr id="0" name=""/>
        <dsp:cNvSpPr/>
      </dsp:nvSpPr>
      <dsp:spPr>
        <a:xfrm>
          <a:off x="-1842137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269642"/>
                <a:satOff val="-1766"/>
                <a:lumOff val="-6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69642"/>
                <a:satOff val="-1766"/>
                <a:lumOff val="-6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69642"/>
                <a:satOff val="-1766"/>
                <a:lumOff val="-6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69642"/>
              <a:satOff val="-1766"/>
              <a:lumOff val="-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180125-7E5D-45A8-8ED0-774883E844DA}">
      <dsp:nvSpPr>
        <dsp:cNvPr id="0" name=""/>
        <dsp:cNvSpPr/>
      </dsp:nvSpPr>
      <dsp:spPr>
        <a:xfrm>
          <a:off x="-1293163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22544"/>
                <a:satOff val="-1840"/>
                <a:lumOff val="-7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22544"/>
                <a:satOff val="-1840"/>
                <a:lumOff val="-7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22544"/>
                <a:satOff val="-1840"/>
                <a:lumOff val="-7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22544"/>
              <a:satOff val="-1840"/>
              <a:lumOff val="-7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2DB1EE-3E9D-404A-A98A-AE19CA22B468}">
      <dsp:nvSpPr>
        <dsp:cNvPr id="0" name=""/>
        <dsp:cNvSpPr/>
      </dsp:nvSpPr>
      <dsp:spPr>
        <a:xfrm>
          <a:off x="-744189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375446"/>
                <a:satOff val="-1913"/>
                <a:lumOff val="-7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75446"/>
                <a:satOff val="-1913"/>
                <a:lumOff val="-7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75446"/>
                <a:satOff val="-1913"/>
                <a:lumOff val="-7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75446"/>
              <a:satOff val="-1913"/>
              <a:lumOff val="-7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1D91A-0D12-4610-8ACA-40F214122F1D}">
      <dsp:nvSpPr>
        <dsp:cNvPr id="0" name=""/>
        <dsp:cNvSpPr/>
      </dsp:nvSpPr>
      <dsp:spPr>
        <a:xfrm>
          <a:off x="-195215" y="215792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28348"/>
                <a:satOff val="-1987"/>
                <a:lumOff val="-7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28348"/>
                <a:satOff val="-1987"/>
                <a:lumOff val="-7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28348"/>
                <a:satOff val="-1987"/>
                <a:lumOff val="-7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28348"/>
              <a:satOff val="-1987"/>
              <a:lumOff val="-7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DF750F-BDF9-4400-8F03-3CCA2924889B}">
      <dsp:nvSpPr>
        <dsp:cNvPr id="0" name=""/>
        <dsp:cNvSpPr/>
      </dsp:nvSpPr>
      <dsp:spPr>
        <a:xfrm>
          <a:off x="-3489059" y="2402888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Supporting patients on the benefits of work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2402888"/>
        <a:ext cx="13430556" cy="353669"/>
      </dsp:txXfrm>
    </dsp:sp>
    <dsp:sp modelId="{2E4D38F6-C12A-44FF-BBAC-807DE5406436}">
      <dsp:nvSpPr>
        <dsp:cNvPr id="0" name=""/>
        <dsp:cNvSpPr/>
      </dsp:nvSpPr>
      <dsp:spPr>
        <a:xfrm>
          <a:off x="-3489059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481249"/>
                <a:satOff val="-2060"/>
                <a:lumOff val="-7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81249"/>
                <a:satOff val="-2060"/>
                <a:lumOff val="-7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81249"/>
                <a:satOff val="-2060"/>
                <a:lumOff val="-7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81249"/>
              <a:satOff val="-2060"/>
              <a:lumOff val="-7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33B4AF-AD03-4DAA-BC0C-949D32D23157}">
      <dsp:nvSpPr>
        <dsp:cNvPr id="0" name=""/>
        <dsp:cNvSpPr/>
      </dsp:nvSpPr>
      <dsp:spPr>
        <a:xfrm>
          <a:off x="-2940085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34151"/>
                <a:satOff val="-2134"/>
                <a:lumOff val="-8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34151"/>
                <a:satOff val="-2134"/>
                <a:lumOff val="-8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34151"/>
                <a:satOff val="-2134"/>
                <a:lumOff val="-8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34151"/>
              <a:satOff val="-2134"/>
              <a:lumOff val="-8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85CB27-503F-46C4-8593-0455372D7D30}">
      <dsp:nvSpPr>
        <dsp:cNvPr id="0" name=""/>
        <dsp:cNvSpPr/>
      </dsp:nvSpPr>
      <dsp:spPr>
        <a:xfrm>
          <a:off x="-2391111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587053"/>
                <a:satOff val="-2207"/>
                <a:lumOff val="-8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87053"/>
                <a:satOff val="-2207"/>
                <a:lumOff val="-8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87053"/>
                <a:satOff val="-2207"/>
                <a:lumOff val="-8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87053"/>
              <a:satOff val="-2207"/>
              <a:lumOff val="-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EE476D-24DA-4423-9193-A9122B2700BF}">
      <dsp:nvSpPr>
        <dsp:cNvPr id="0" name=""/>
        <dsp:cNvSpPr/>
      </dsp:nvSpPr>
      <dsp:spPr>
        <a:xfrm>
          <a:off x="-1842137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39954"/>
                <a:satOff val="-2281"/>
                <a:lumOff val="-8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39954"/>
                <a:satOff val="-2281"/>
                <a:lumOff val="-8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39954"/>
                <a:satOff val="-2281"/>
                <a:lumOff val="-8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39954"/>
              <a:satOff val="-2281"/>
              <a:lumOff val="-8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711B7-B846-488A-A6C2-9647F2EC1DDD}">
      <dsp:nvSpPr>
        <dsp:cNvPr id="0" name=""/>
        <dsp:cNvSpPr/>
      </dsp:nvSpPr>
      <dsp:spPr>
        <a:xfrm>
          <a:off x="-1293163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692856"/>
                <a:satOff val="-2355"/>
                <a:lumOff val="-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92856"/>
                <a:satOff val="-2355"/>
                <a:lumOff val="-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92856"/>
                <a:satOff val="-2355"/>
                <a:lumOff val="-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92856"/>
              <a:satOff val="-2355"/>
              <a:lumOff val="-9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F8AC78-13BB-4A48-98AC-D3405798047E}">
      <dsp:nvSpPr>
        <dsp:cNvPr id="0" name=""/>
        <dsp:cNvSpPr/>
      </dsp:nvSpPr>
      <dsp:spPr>
        <a:xfrm>
          <a:off x="-744189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45758"/>
                <a:satOff val="-2428"/>
                <a:lumOff val="-9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45758"/>
                <a:satOff val="-2428"/>
                <a:lumOff val="-9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45758"/>
                <a:satOff val="-2428"/>
                <a:lumOff val="-9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745758"/>
              <a:satOff val="-2428"/>
              <a:lumOff val="-9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3828E6-C527-4445-B48A-FBD468F491BF}">
      <dsp:nvSpPr>
        <dsp:cNvPr id="0" name=""/>
        <dsp:cNvSpPr/>
      </dsp:nvSpPr>
      <dsp:spPr>
        <a:xfrm>
          <a:off x="-195215" y="275655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798660"/>
                <a:satOff val="-2502"/>
                <a:lumOff val="-9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98660"/>
                <a:satOff val="-2502"/>
                <a:lumOff val="-9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98660"/>
                <a:satOff val="-2502"/>
                <a:lumOff val="-9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798660"/>
              <a:satOff val="-2502"/>
              <a:lumOff val="-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128273-5588-4C1C-B2FB-008FBD2145E0}">
      <dsp:nvSpPr>
        <dsp:cNvPr id="0" name=""/>
        <dsp:cNvSpPr/>
      </dsp:nvSpPr>
      <dsp:spPr>
        <a:xfrm>
          <a:off x="-3489059" y="3001526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Fitness for work &amp; the fit note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3001526"/>
        <a:ext cx="13430556" cy="353669"/>
      </dsp:txXfrm>
    </dsp:sp>
    <dsp:sp modelId="{9F31DBD6-A1C1-4D6A-97DA-4BA2BA8513E7}">
      <dsp:nvSpPr>
        <dsp:cNvPr id="0" name=""/>
        <dsp:cNvSpPr/>
      </dsp:nvSpPr>
      <dsp:spPr>
        <a:xfrm>
          <a:off x="-3489059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851562"/>
                <a:satOff val="-2575"/>
                <a:lumOff val="-9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51562"/>
                <a:satOff val="-2575"/>
                <a:lumOff val="-9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51562"/>
                <a:satOff val="-2575"/>
                <a:lumOff val="-9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51562"/>
              <a:satOff val="-2575"/>
              <a:lumOff val="-9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2427C4-B483-412C-86A7-026C88690673}">
      <dsp:nvSpPr>
        <dsp:cNvPr id="0" name=""/>
        <dsp:cNvSpPr/>
      </dsp:nvSpPr>
      <dsp:spPr>
        <a:xfrm>
          <a:off x="-2940085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904463"/>
                <a:satOff val="-2649"/>
                <a:lumOff val="-101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04463"/>
                <a:satOff val="-2649"/>
                <a:lumOff val="-101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04463"/>
                <a:satOff val="-2649"/>
                <a:lumOff val="-101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04463"/>
              <a:satOff val="-2649"/>
              <a:lumOff val="-10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D5030D-C8F2-4000-9AFB-733CC9F60C6A}">
      <dsp:nvSpPr>
        <dsp:cNvPr id="0" name=""/>
        <dsp:cNvSpPr/>
      </dsp:nvSpPr>
      <dsp:spPr>
        <a:xfrm>
          <a:off x="-2391111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1957365"/>
                <a:satOff val="-2723"/>
                <a:lumOff val="-10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57365"/>
                <a:satOff val="-2723"/>
                <a:lumOff val="-10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57365"/>
                <a:satOff val="-2723"/>
                <a:lumOff val="-10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57365"/>
              <a:satOff val="-2723"/>
              <a:lumOff val="-10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DD8433-7379-467B-943E-43BA5456046A}">
      <dsp:nvSpPr>
        <dsp:cNvPr id="0" name=""/>
        <dsp:cNvSpPr/>
      </dsp:nvSpPr>
      <dsp:spPr>
        <a:xfrm>
          <a:off x="-1842137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010267"/>
                <a:satOff val="-2796"/>
                <a:lumOff val="-10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010267"/>
                <a:satOff val="-2796"/>
                <a:lumOff val="-10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010267"/>
                <a:satOff val="-2796"/>
                <a:lumOff val="-10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10267"/>
              <a:satOff val="-2796"/>
              <a:lumOff val="-10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1ED5D6-8A02-4BA7-8E4A-8C2F0A554C00}">
      <dsp:nvSpPr>
        <dsp:cNvPr id="0" name=""/>
        <dsp:cNvSpPr/>
      </dsp:nvSpPr>
      <dsp:spPr>
        <a:xfrm>
          <a:off x="-1293163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063169"/>
                <a:satOff val="-2870"/>
                <a:lumOff val="-11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063169"/>
                <a:satOff val="-2870"/>
                <a:lumOff val="-11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063169"/>
                <a:satOff val="-2870"/>
                <a:lumOff val="-11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63169"/>
              <a:satOff val="-2870"/>
              <a:lumOff val="-11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267525-CAF1-4313-8F72-58F5377505AC}">
      <dsp:nvSpPr>
        <dsp:cNvPr id="0" name=""/>
        <dsp:cNvSpPr/>
      </dsp:nvSpPr>
      <dsp:spPr>
        <a:xfrm>
          <a:off x="-744189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116070"/>
                <a:satOff val="-2943"/>
                <a:lumOff val="-11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16070"/>
                <a:satOff val="-2943"/>
                <a:lumOff val="-11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16070"/>
                <a:satOff val="-2943"/>
                <a:lumOff val="-11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16070"/>
              <a:satOff val="-2943"/>
              <a:lumOff val="-11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4268D2-564B-40DA-99C7-A6A8717F6C7D}">
      <dsp:nvSpPr>
        <dsp:cNvPr id="0" name=""/>
        <dsp:cNvSpPr/>
      </dsp:nvSpPr>
      <dsp:spPr>
        <a:xfrm>
          <a:off x="-195215" y="335519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168972"/>
                <a:satOff val="-3017"/>
                <a:lumOff val="-1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68972"/>
                <a:satOff val="-3017"/>
                <a:lumOff val="-1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68972"/>
                <a:satOff val="-3017"/>
                <a:lumOff val="-1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68972"/>
              <a:satOff val="-3017"/>
              <a:lumOff val="-1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871FB1-35A5-41F3-BF29-7F4D77493D95}">
      <dsp:nvSpPr>
        <dsp:cNvPr id="0" name=""/>
        <dsp:cNvSpPr/>
      </dsp:nvSpPr>
      <dsp:spPr>
        <a:xfrm>
          <a:off x="-3489059" y="3600164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Disability and work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3600164"/>
        <a:ext cx="13430556" cy="353669"/>
      </dsp:txXfrm>
    </dsp:sp>
    <dsp:sp modelId="{6EE8B40D-61C6-473B-A06A-DCE697546B0A}">
      <dsp:nvSpPr>
        <dsp:cNvPr id="0" name=""/>
        <dsp:cNvSpPr/>
      </dsp:nvSpPr>
      <dsp:spPr>
        <a:xfrm>
          <a:off x="-3489059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221874"/>
                <a:satOff val="-3090"/>
                <a:lumOff val="-11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21874"/>
                <a:satOff val="-3090"/>
                <a:lumOff val="-11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21874"/>
                <a:satOff val="-3090"/>
                <a:lumOff val="-11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21874"/>
              <a:satOff val="-3090"/>
              <a:lumOff val="-11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E0940F-D938-4F6B-ACD9-C8C2FBE57761}">
      <dsp:nvSpPr>
        <dsp:cNvPr id="0" name=""/>
        <dsp:cNvSpPr/>
      </dsp:nvSpPr>
      <dsp:spPr>
        <a:xfrm>
          <a:off x="-2940085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274776"/>
                <a:satOff val="-3164"/>
                <a:lumOff val="-12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74776"/>
                <a:satOff val="-3164"/>
                <a:lumOff val="-12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74776"/>
                <a:satOff val="-3164"/>
                <a:lumOff val="-12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74776"/>
              <a:satOff val="-3164"/>
              <a:lumOff val="-12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D0BF95-2170-4BDE-A5DA-4DB4559E6C77}">
      <dsp:nvSpPr>
        <dsp:cNvPr id="0" name=""/>
        <dsp:cNvSpPr/>
      </dsp:nvSpPr>
      <dsp:spPr>
        <a:xfrm>
          <a:off x="-2391111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327677"/>
                <a:satOff val="-3238"/>
                <a:lumOff val="-1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327677"/>
                <a:satOff val="-3238"/>
                <a:lumOff val="-1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327677"/>
                <a:satOff val="-3238"/>
                <a:lumOff val="-1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27677"/>
              <a:satOff val="-3238"/>
              <a:lumOff val="-1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E54434-2273-4647-8D57-92CF9B8FE689}">
      <dsp:nvSpPr>
        <dsp:cNvPr id="0" name=""/>
        <dsp:cNvSpPr/>
      </dsp:nvSpPr>
      <dsp:spPr>
        <a:xfrm>
          <a:off x="-1842137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380579"/>
                <a:satOff val="-3311"/>
                <a:lumOff val="-12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380579"/>
                <a:satOff val="-3311"/>
                <a:lumOff val="-12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380579"/>
                <a:satOff val="-3311"/>
                <a:lumOff val="-12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80579"/>
              <a:satOff val="-3311"/>
              <a:lumOff val="-12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08CA2D-C0BC-444B-B81C-02725A3C762E}">
      <dsp:nvSpPr>
        <dsp:cNvPr id="0" name=""/>
        <dsp:cNvSpPr/>
      </dsp:nvSpPr>
      <dsp:spPr>
        <a:xfrm>
          <a:off x="-1293163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433481"/>
                <a:satOff val="-3385"/>
                <a:lumOff val="-12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33481"/>
                <a:satOff val="-3385"/>
                <a:lumOff val="-12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33481"/>
                <a:satOff val="-3385"/>
                <a:lumOff val="-12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33481"/>
              <a:satOff val="-3385"/>
              <a:lumOff val="-12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51AB70-67C8-4817-AC5A-9A1159C16653}">
      <dsp:nvSpPr>
        <dsp:cNvPr id="0" name=""/>
        <dsp:cNvSpPr/>
      </dsp:nvSpPr>
      <dsp:spPr>
        <a:xfrm>
          <a:off x="-744189" y="395383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486383"/>
                <a:satOff val="-3458"/>
                <a:lumOff val="-13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86383"/>
                <a:satOff val="-3458"/>
                <a:lumOff val="-13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86383"/>
                <a:satOff val="-3458"/>
                <a:lumOff val="-13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86383"/>
              <a:satOff val="-3458"/>
              <a:lumOff val="-13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2544D8-9BB3-4DB9-9244-792FA1F5419B}">
      <dsp:nvSpPr>
        <dsp:cNvPr id="0" name=""/>
        <dsp:cNvSpPr/>
      </dsp:nvSpPr>
      <dsp:spPr>
        <a:xfrm>
          <a:off x="76767" y="395528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539284"/>
                <a:satOff val="-3532"/>
                <a:lumOff val="-13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39284"/>
                <a:satOff val="-3532"/>
                <a:lumOff val="-13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39284"/>
                <a:satOff val="-3532"/>
                <a:lumOff val="-13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39284"/>
              <a:satOff val="-3532"/>
              <a:lumOff val="-13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244DCF-AB48-45D4-A4AE-3CC1602BCD63}">
      <dsp:nvSpPr>
        <dsp:cNvPr id="0" name=""/>
        <dsp:cNvSpPr/>
      </dsp:nvSpPr>
      <dsp:spPr>
        <a:xfrm>
          <a:off x="-3489059" y="4198802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State benefits for sick &amp; disabled people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4198802"/>
        <a:ext cx="13430556" cy="353669"/>
      </dsp:txXfrm>
    </dsp:sp>
    <dsp:sp modelId="{F64BE934-66B2-4B39-B4BF-F99C56A144AC}">
      <dsp:nvSpPr>
        <dsp:cNvPr id="0" name=""/>
        <dsp:cNvSpPr/>
      </dsp:nvSpPr>
      <dsp:spPr>
        <a:xfrm>
          <a:off x="-3489059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592186"/>
                <a:satOff val="-3606"/>
                <a:lumOff val="-13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92186"/>
                <a:satOff val="-3606"/>
                <a:lumOff val="-13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92186"/>
                <a:satOff val="-3606"/>
                <a:lumOff val="-13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92186"/>
              <a:satOff val="-3606"/>
              <a:lumOff val="-13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2C0E7D-9BE3-4E47-8089-75C7FA8081BC}">
      <dsp:nvSpPr>
        <dsp:cNvPr id="0" name=""/>
        <dsp:cNvSpPr/>
      </dsp:nvSpPr>
      <dsp:spPr>
        <a:xfrm>
          <a:off x="-2940085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645088"/>
                <a:satOff val="-3679"/>
                <a:lumOff val="-14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45088"/>
                <a:satOff val="-3679"/>
                <a:lumOff val="-14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45088"/>
                <a:satOff val="-3679"/>
                <a:lumOff val="-14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645088"/>
              <a:satOff val="-3679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0D0800-8369-4FC9-BA30-DFE178A9AB57}">
      <dsp:nvSpPr>
        <dsp:cNvPr id="0" name=""/>
        <dsp:cNvSpPr/>
      </dsp:nvSpPr>
      <dsp:spPr>
        <a:xfrm>
          <a:off x="-2391111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697990"/>
                <a:satOff val="-3753"/>
                <a:lumOff val="-14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97990"/>
                <a:satOff val="-3753"/>
                <a:lumOff val="-14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97990"/>
                <a:satOff val="-3753"/>
                <a:lumOff val="-14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697990"/>
              <a:satOff val="-3753"/>
              <a:lumOff val="-14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2B30B7-3427-46A0-87C5-DE8D191C501B}">
      <dsp:nvSpPr>
        <dsp:cNvPr id="0" name=""/>
        <dsp:cNvSpPr/>
      </dsp:nvSpPr>
      <dsp:spPr>
        <a:xfrm>
          <a:off x="-1842137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750891"/>
                <a:satOff val="-3826"/>
                <a:lumOff val="-14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50891"/>
                <a:satOff val="-3826"/>
                <a:lumOff val="-14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50891"/>
                <a:satOff val="-3826"/>
                <a:lumOff val="-14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50891"/>
              <a:satOff val="-3826"/>
              <a:lumOff val="-14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DAA373-1163-4428-AA55-9B0B15C69929}">
      <dsp:nvSpPr>
        <dsp:cNvPr id="0" name=""/>
        <dsp:cNvSpPr/>
      </dsp:nvSpPr>
      <dsp:spPr>
        <a:xfrm>
          <a:off x="-1293163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803793"/>
                <a:satOff val="-3900"/>
                <a:lumOff val="-14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03793"/>
                <a:satOff val="-3900"/>
                <a:lumOff val="-14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03793"/>
                <a:satOff val="-3900"/>
                <a:lumOff val="-14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03793"/>
              <a:satOff val="-3900"/>
              <a:lumOff val="-14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0B3586-0622-48FF-8969-2E89C1FD34E8}">
      <dsp:nvSpPr>
        <dsp:cNvPr id="0" name=""/>
        <dsp:cNvSpPr/>
      </dsp:nvSpPr>
      <dsp:spPr>
        <a:xfrm>
          <a:off x="-744189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856695"/>
                <a:satOff val="-3973"/>
                <a:lumOff val="-15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56695"/>
                <a:satOff val="-3973"/>
                <a:lumOff val="-15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56695"/>
                <a:satOff val="-3973"/>
                <a:lumOff val="-15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56695"/>
              <a:satOff val="-3973"/>
              <a:lumOff val="-15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A48919-C2DB-4C98-AD0E-DB65EB733EB4}">
      <dsp:nvSpPr>
        <dsp:cNvPr id="0" name=""/>
        <dsp:cNvSpPr/>
      </dsp:nvSpPr>
      <dsp:spPr>
        <a:xfrm>
          <a:off x="-195215" y="455247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909597"/>
                <a:satOff val="-4047"/>
                <a:lumOff val="-15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09597"/>
                <a:satOff val="-4047"/>
                <a:lumOff val="-15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09597"/>
                <a:satOff val="-4047"/>
                <a:lumOff val="-15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09597"/>
              <a:satOff val="-4047"/>
              <a:lumOff val="-15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40EBE3-439C-4925-9574-E3A3DE5A63E4}">
      <dsp:nvSpPr>
        <dsp:cNvPr id="0" name=""/>
        <dsp:cNvSpPr/>
      </dsp:nvSpPr>
      <dsp:spPr>
        <a:xfrm>
          <a:off x="-3489059" y="4797440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Signposting to occupational health services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4797440"/>
        <a:ext cx="13430556" cy="353669"/>
      </dsp:txXfrm>
    </dsp:sp>
    <dsp:sp modelId="{B0401AF6-6AE6-4876-AED6-C4AA1B48B564}">
      <dsp:nvSpPr>
        <dsp:cNvPr id="0" name=""/>
        <dsp:cNvSpPr/>
      </dsp:nvSpPr>
      <dsp:spPr>
        <a:xfrm>
          <a:off x="-3489059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2962498"/>
                <a:satOff val="-4121"/>
                <a:lumOff val="-15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62498"/>
                <a:satOff val="-4121"/>
                <a:lumOff val="-15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62498"/>
                <a:satOff val="-4121"/>
                <a:lumOff val="-15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62498"/>
              <a:satOff val="-4121"/>
              <a:lumOff val="-15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A1EDF-7C0C-4CD0-A923-DBF23D11A5AE}">
      <dsp:nvSpPr>
        <dsp:cNvPr id="0" name=""/>
        <dsp:cNvSpPr/>
      </dsp:nvSpPr>
      <dsp:spPr>
        <a:xfrm>
          <a:off x="-2940085" y="5117627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015400"/>
                <a:satOff val="-4194"/>
                <a:lumOff val="-1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15400"/>
                <a:satOff val="-4194"/>
                <a:lumOff val="-1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15400"/>
                <a:satOff val="-4194"/>
                <a:lumOff val="-1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015400"/>
              <a:satOff val="-4194"/>
              <a:lumOff val="-1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CAB0D9-20F7-4CC1-ABA4-275ECE20973B}">
      <dsp:nvSpPr>
        <dsp:cNvPr id="0" name=""/>
        <dsp:cNvSpPr/>
      </dsp:nvSpPr>
      <dsp:spPr>
        <a:xfrm>
          <a:off x="-2391111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068302"/>
                <a:satOff val="-4268"/>
                <a:lumOff val="-16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68302"/>
                <a:satOff val="-4268"/>
                <a:lumOff val="-16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68302"/>
                <a:satOff val="-4268"/>
                <a:lumOff val="-16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068302"/>
              <a:satOff val="-4268"/>
              <a:lumOff val="-16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F8FD83-DE61-4F75-A9E8-B1E3AB776B80}">
      <dsp:nvSpPr>
        <dsp:cNvPr id="0" name=""/>
        <dsp:cNvSpPr/>
      </dsp:nvSpPr>
      <dsp:spPr>
        <a:xfrm>
          <a:off x="-1842137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121204"/>
                <a:satOff val="-4341"/>
                <a:lumOff val="-16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21204"/>
                <a:satOff val="-4341"/>
                <a:lumOff val="-16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21204"/>
                <a:satOff val="-4341"/>
                <a:lumOff val="-16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21204"/>
              <a:satOff val="-4341"/>
              <a:lumOff val="-16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959198-78FA-4B05-8087-2871DAA191D6}">
      <dsp:nvSpPr>
        <dsp:cNvPr id="0" name=""/>
        <dsp:cNvSpPr/>
      </dsp:nvSpPr>
      <dsp:spPr>
        <a:xfrm>
          <a:off x="-1293163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174105"/>
                <a:satOff val="-4415"/>
                <a:lumOff val="-16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74105"/>
                <a:satOff val="-4415"/>
                <a:lumOff val="-16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74105"/>
                <a:satOff val="-4415"/>
                <a:lumOff val="-16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74105"/>
              <a:satOff val="-4415"/>
              <a:lumOff val="-16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6895E9-D735-451B-8AF1-DA184EF7EDAE}">
      <dsp:nvSpPr>
        <dsp:cNvPr id="0" name=""/>
        <dsp:cNvSpPr/>
      </dsp:nvSpPr>
      <dsp:spPr>
        <a:xfrm>
          <a:off x="-744189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227007"/>
                <a:satOff val="-4489"/>
                <a:lumOff val="-17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227007"/>
                <a:satOff val="-4489"/>
                <a:lumOff val="-17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227007"/>
                <a:satOff val="-4489"/>
                <a:lumOff val="-17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227007"/>
              <a:satOff val="-4489"/>
              <a:lumOff val="-17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7D5BC4-FAC8-4785-88E2-C73A61192E0E}">
      <dsp:nvSpPr>
        <dsp:cNvPr id="0" name=""/>
        <dsp:cNvSpPr/>
      </dsp:nvSpPr>
      <dsp:spPr>
        <a:xfrm>
          <a:off x="-195215" y="515111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279909"/>
                <a:satOff val="-4562"/>
                <a:lumOff val="-17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279909"/>
                <a:satOff val="-4562"/>
                <a:lumOff val="-17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279909"/>
                <a:satOff val="-4562"/>
                <a:lumOff val="-17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279909"/>
              <a:satOff val="-4562"/>
              <a:lumOff val="-1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E20A62-4652-4E87-AD2E-16B69D763EBE}">
      <dsp:nvSpPr>
        <dsp:cNvPr id="0" name=""/>
        <dsp:cNvSpPr/>
      </dsp:nvSpPr>
      <dsp:spPr>
        <a:xfrm>
          <a:off x="-3489059" y="5396078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Surgery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5396078"/>
        <a:ext cx="13430556" cy="353669"/>
      </dsp:txXfrm>
    </dsp:sp>
    <dsp:sp modelId="{946BA751-6509-42C5-8D8E-423FF41808AE}">
      <dsp:nvSpPr>
        <dsp:cNvPr id="0" name=""/>
        <dsp:cNvSpPr/>
      </dsp:nvSpPr>
      <dsp:spPr>
        <a:xfrm>
          <a:off x="-3489059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332811"/>
                <a:satOff val="-4636"/>
                <a:lumOff val="-17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32811"/>
                <a:satOff val="-4636"/>
                <a:lumOff val="-17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32811"/>
                <a:satOff val="-4636"/>
                <a:lumOff val="-17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32811"/>
              <a:satOff val="-4636"/>
              <a:lumOff val="-17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53BC79-3E63-4A24-9693-CB553FEA19E3}">
      <dsp:nvSpPr>
        <dsp:cNvPr id="0" name=""/>
        <dsp:cNvSpPr/>
      </dsp:nvSpPr>
      <dsp:spPr>
        <a:xfrm>
          <a:off x="-2940085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385713"/>
                <a:satOff val="-4709"/>
                <a:lumOff val="-18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85713"/>
                <a:satOff val="-4709"/>
                <a:lumOff val="-18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85713"/>
                <a:satOff val="-4709"/>
                <a:lumOff val="-18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85713"/>
              <a:satOff val="-4709"/>
              <a:lumOff val="-18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C82442-4F80-418F-B604-79A1EC56DC93}">
      <dsp:nvSpPr>
        <dsp:cNvPr id="0" name=""/>
        <dsp:cNvSpPr/>
      </dsp:nvSpPr>
      <dsp:spPr>
        <a:xfrm>
          <a:off x="-2391111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438614"/>
                <a:satOff val="-4783"/>
                <a:lumOff val="-18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438614"/>
                <a:satOff val="-4783"/>
                <a:lumOff val="-18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438614"/>
                <a:satOff val="-4783"/>
                <a:lumOff val="-18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38614"/>
              <a:satOff val="-4783"/>
              <a:lumOff val="-18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1FA3DA-87E0-4084-8E9F-F3D6871FCF8E}">
      <dsp:nvSpPr>
        <dsp:cNvPr id="0" name=""/>
        <dsp:cNvSpPr/>
      </dsp:nvSpPr>
      <dsp:spPr>
        <a:xfrm>
          <a:off x="-1842137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491516"/>
                <a:satOff val="-4856"/>
                <a:lumOff val="-18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491516"/>
                <a:satOff val="-4856"/>
                <a:lumOff val="-18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491516"/>
                <a:satOff val="-4856"/>
                <a:lumOff val="-18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91516"/>
              <a:satOff val="-4856"/>
              <a:lumOff val="-1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C79DE-0ADA-414F-9C70-D1C1203DEB90}">
      <dsp:nvSpPr>
        <dsp:cNvPr id="0" name=""/>
        <dsp:cNvSpPr/>
      </dsp:nvSpPr>
      <dsp:spPr>
        <a:xfrm>
          <a:off x="-1293163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544418"/>
                <a:satOff val="-4930"/>
                <a:lumOff val="-18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544418"/>
                <a:satOff val="-4930"/>
                <a:lumOff val="-18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544418"/>
                <a:satOff val="-4930"/>
                <a:lumOff val="-18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544418"/>
              <a:satOff val="-4930"/>
              <a:lumOff val="-1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35174F-FE32-4799-BA24-17335348BEF5}">
      <dsp:nvSpPr>
        <dsp:cNvPr id="0" name=""/>
        <dsp:cNvSpPr/>
      </dsp:nvSpPr>
      <dsp:spPr>
        <a:xfrm>
          <a:off x="-744189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597320"/>
                <a:satOff val="-5004"/>
                <a:lumOff val="-19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597320"/>
                <a:satOff val="-5004"/>
                <a:lumOff val="-19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597320"/>
                <a:satOff val="-5004"/>
                <a:lumOff val="-19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597320"/>
              <a:satOff val="-5004"/>
              <a:lumOff val="-19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B67138-BA2F-4FBD-9F93-782D370FF376}">
      <dsp:nvSpPr>
        <dsp:cNvPr id="0" name=""/>
        <dsp:cNvSpPr/>
      </dsp:nvSpPr>
      <dsp:spPr>
        <a:xfrm>
          <a:off x="-195215" y="574974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650221"/>
                <a:satOff val="-5077"/>
                <a:lumOff val="-19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50221"/>
                <a:satOff val="-5077"/>
                <a:lumOff val="-19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50221"/>
                <a:satOff val="-5077"/>
                <a:lumOff val="-19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50221"/>
              <a:satOff val="-5077"/>
              <a:lumOff val="-19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AD96D8-1CC7-44A8-8359-2F6F4C7133BB}">
      <dsp:nvSpPr>
        <dsp:cNvPr id="0" name=""/>
        <dsp:cNvSpPr/>
      </dsp:nvSpPr>
      <dsp:spPr>
        <a:xfrm>
          <a:off x="-3489059" y="5994716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Injury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5994716"/>
        <a:ext cx="13430556" cy="353669"/>
      </dsp:txXfrm>
    </dsp:sp>
    <dsp:sp modelId="{D16F4363-6921-46FD-B472-4804C06CFE9F}">
      <dsp:nvSpPr>
        <dsp:cNvPr id="0" name=""/>
        <dsp:cNvSpPr/>
      </dsp:nvSpPr>
      <dsp:spPr>
        <a:xfrm>
          <a:off x="-3489059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703123"/>
                <a:satOff val="-5151"/>
                <a:lumOff val="-1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703123"/>
                <a:satOff val="-5151"/>
                <a:lumOff val="-1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703123"/>
                <a:satOff val="-5151"/>
                <a:lumOff val="-1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703123"/>
              <a:satOff val="-5151"/>
              <a:lumOff val="-19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01ECC7-0E74-4F02-A317-6E83F0F6962F}">
      <dsp:nvSpPr>
        <dsp:cNvPr id="0" name=""/>
        <dsp:cNvSpPr/>
      </dsp:nvSpPr>
      <dsp:spPr>
        <a:xfrm>
          <a:off x="-2940085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756025"/>
                <a:satOff val="-5224"/>
                <a:lumOff val="-20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756025"/>
                <a:satOff val="-5224"/>
                <a:lumOff val="-20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756025"/>
                <a:satOff val="-5224"/>
                <a:lumOff val="-20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756025"/>
              <a:satOff val="-5224"/>
              <a:lumOff val="-20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BFE484-F523-4F04-8554-811667CCF079}">
      <dsp:nvSpPr>
        <dsp:cNvPr id="0" name=""/>
        <dsp:cNvSpPr/>
      </dsp:nvSpPr>
      <dsp:spPr>
        <a:xfrm>
          <a:off x="-2391111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808926"/>
                <a:satOff val="-5298"/>
                <a:lumOff val="-20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08926"/>
                <a:satOff val="-5298"/>
                <a:lumOff val="-20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08926"/>
                <a:satOff val="-5298"/>
                <a:lumOff val="-20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08926"/>
              <a:satOff val="-5298"/>
              <a:lumOff val="-20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0E7B17-7808-49AC-B3F9-94CBFD11BAF4}">
      <dsp:nvSpPr>
        <dsp:cNvPr id="0" name=""/>
        <dsp:cNvSpPr/>
      </dsp:nvSpPr>
      <dsp:spPr>
        <a:xfrm>
          <a:off x="-1842137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861828"/>
                <a:satOff val="-5372"/>
                <a:lumOff val="-20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61828"/>
                <a:satOff val="-5372"/>
                <a:lumOff val="-20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61828"/>
                <a:satOff val="-5372"/>
                <a:lumOff val="-20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61828"/>
              <a:satOff val="-5372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B6339A-2E1F-45B3-9267-C72117005920}">
      <dsp:nvSpPr>
        <dsp:cNvPr id="0" name=""/>
        <dsp:cNvSpPr/>
      </dsp:nvSpPr>
      <dsp:spPr>
        <a:xfrm>
          <a:off x="-1293163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914730"/>
                <a:satOff val="-5445"/>
                <a:lumOff val="-20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14730"/>
                <a:satOff val="-5445"/>
                <a:lumOff val="-2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14730"/>
                <a:satOff val="-5445"/>
                <a:lumOff val="-20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914730"/>
              <a:satOff val="-5445"/>
              <a:lumOff val="-20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AE3DC4-C88A-4E0A-A8A7-BF31B2679C62}">
      <dsp:nvSpPr>
        <dsp:cNvPr id="0" name=""/>
        <dsp:cNvSpPr/>
      </dsp:nvSpPr>
      <dsp:spPr>
        <a:xfrm>
          <a:off x="-744189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3967632"/>
                <a:satOff val="-5519"/>
                <a:lumOff val="-211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67632"/>
                <a:satOff val="-5519"/>
                <a:lumOff val="-211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67632"/>
                <a:satOff val="-5519"/>
                <a:lumOff val="-211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967632"/>
              <a:satOff val="-5519"/>
              <a:lumOff val="-21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B58320-3FF6-4EF6-90E9-42A4EC3A17AA}">
      <dsp:nvSpPr>
        <dsp:cNvPr id="0" name=""/>
        <dsp:cNvSpPr/>
      </dsp:nvSpPr>
      <dsp:spPr>
        <a:xfrm>
          <a:off x="-195215" y="634838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020534"/>
                <a:satOff val="-5592"/>
                <a:lumOff val="-21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20534"/>
                <a:satOff val="-5592"/>
                <a:lumOff val="-21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20534"/>
                <a:satOff val="-5592"/>
                <a:lumOff val="-21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20534"/>
              <a:satOff val="-5592"/>
              <a:lumOff val="-21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D7C145-2337-45CF-B107-C43E2A5CAA12}">
      <dsp:nvSpPr>
        <dsp:cNvPr id="0" name=""/>
        <dsp:cNvSpPr/>
      </dsp:nvSpPr>
      <dsp:spPr>
        <a:xfrm>
          <a:off x="-3489059" y="6593354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Return to work after: Illness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6593354"/>
        <a:ext cx="13430556" cy="353669"/>
      </dsp:txXfrm>
    </dsp:sp>
    <dsp:sp modelId="{A760000D-456D-4830-8276-543F4A597660}">
      <dsp:nvSpPr>
        <dsp:cNvPr id="0" name=""/>
        <dsp:cNvSpPr/>
      </dsp:nvSpPr>
      <dsp:spPr>
        <a:xfrm>
          <a:off x="-3489059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073435"/>
                <a:satOff val="-5666"/>
                <a:lumOff val="-21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73435"/>
                <a:satOff val="-5666"/>
                <a:lumOff val="-21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73435"/>
                <a:satOff val="-5666"/>
                <a:lumOff val="-21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73435"/>
              <a:satOff val="-5666"/>
              <a:lumOff val="-21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2C58F2-5135-47D7-90CB-CE0C82216437}">
      <dsp:nvSpPr>
        <dsp:cNvPr id="0" name=""/>
        <dsp:cNvSpPr/>
      </dsp:nvSpPr>
      <dsp:spPr>
        <a:xfrm>
          <a:off x="-2940085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126337"/>
                <a:satOff val="-5739"/>
                <a:lumOff val="-22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126337"/>
                <a:satOff val="-5739"/>
                <a:lumOff val="-22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126337"/>
                <a:satOff val="-5739"/>
                <a:lumOff val="-22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126337"/>
              <a:satOff val="-5739"/>
              <a:lumOff val="-22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024D4D-1133-4118-958F-F6301B9601BD}">
      <dsp:nvSpPr>
        <dsp:cNvPr id="0" name=""/>
        <dsp:cNvSpPr/>
      </dsp:nvSpPr>
      <dsp:spPr>
        <a:xfrm>
          <a:off x="-2391111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179239"/>
                <a:satOff val="-5813"/>
                <a:lumOff val="-2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179239"/>
                <a:satOff val="-5813"/>
                <a:lumOff val="-2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179239"/>
                <a:satOff val="-5813"/>
                <a:lumOff val="-2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179239"/>
              <a:satOff val="-5813"/>
              <a:lumOff val="-22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AE85F-4459-4EBB-952C-2C9DE5044B1E}">
      <dsp:nvSpPr>
        <dsp:cNvPr id="0" name=""/>
        <dsp:cNvSpPr/>
      </dsp:nvSpPr>
      <dsp:spPr>
        <a:xfrm>
          <a:off x="-1842137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232141"/>
                <a:satOff val="-5887"/>
                <a:lumOff val="-22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32141"/>
                <a:satOff val="-5887"/>
                <a:lumOff val="-22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32141"/>
                <a:satOff val="-5887"/>
                <a:lumOff val="-22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32141"/>
              <a:satOff val="-5887"/>
              <a:lumOff val="-22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5009D5-A58B-45DC-AE30-40617FDEE6C8}">
      <dsp:nvSpPr>
        <dsp:cNvPr id="0" name=""/>
        <dsp:cNvSpPr/>
      </dsp:nvSpPr>
      <dsp:spPr>
        <a:xfrm>
          <a:off x="-1293163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285042"/>
                <a:satOff val="-5960"/>
                <a:lumOff val="-22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85042"/>
                <a:satOff val="-5960"/>
                <a:lumOff val="-22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85042"/>
                <a:satOff val="-5960"/>
                <a:lumOff val="-22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85042"/>
              <a:satOff val="-5960"/>
              <a:lumOff val="-22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15E61E-5AF4-49E6-BAA0-F35D4C837C10}">
      <dsp:nvSpPr>
        <dsp:cNvPr id="0" name=""/>
        <dsp:cNvSpPr/>
      </dsp:nvSpPr>
      <dsp:spPr>
        <a:xfrm>
          <a:off x="-744189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337944"/>
                <a:satOff val="-6034"/>
                <a:lumOff val="-2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337944"/>
                <a:satOff val="-6034"/>
                <a:lumOff val="-2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337944"/>
                <a:satOff val="-6034"/>
                <a:lumOff val="-2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337944"/>
              <a:satOff val="-6034"/>
              <a:lumOff val="-2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B914C6-7782-4649-9B33-2DE6CD2B8907}">
      <dsp:nvSpPr>
        <dsp:cNvPr id="0" name=""/>
        <dsp:cNvSpPr/>
      </dsp:nvSpPr>
      <dsp:spPr>
        <a:xfrm>
          <a:off x="-195215" y="6947024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390846"/>
                <a:satOff val="-6107"/>
                <a:lumOff val="-23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390846"/>
                <a:satOff val="-6107"/>
                <a:lumOff val="-23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390846"/>
                <a:satOff val="-6107"/>
                <a:lumOff val="-23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390846"/>
              <a:satOff val="-6107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C6C347-46FA-4B74-BEDB-CABFA325B48C}">
      <dsp:nvSpPr>
        <dsp:cNvPr id="0" name=""/>
        <dsp:cNvSpPr/>
      </dsp:nvSpPr>
      <dsp:spPr>
        <a:xfrm>
          <a:off x="-3489059" y="7191993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Cancer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7191993"/>
        <a:ext cx="13430556" cy="353669"/>
      </dsp:txXfrm>
    </dsp:sp>
    <dsp:sp modelId="{E1DF1AB1-9248-4400-B761-D057D1712A72}">
      <dsp:nvSpPr>
        <dsp:cNvPr id="0" name=""/>
        <dsp:cNvSpPr/>
      </dsp:nvSpPr>
      <dsp:spPr>
        <a:xfrm>
          <a:off x="-3489059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443748"/>
                <a:satOff val="-6181"/>
                <a:lumOff val="-23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43748"/>
                <a:satOff val="-6181"/>
                <a:lumOff val="-23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43748"/>
                <a:satOff val="-6181"/>
                <a:lumOff val="-23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43748"/>
              <a:satOff val="-6181"/>
              <a:lumOff val="-23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6E3A97-5B6B-4ABB-9CD7-2F54EA054FD4}">
      <dsp:nvSpPr>
        <dsp:cNvPr id="0" name=""/>
        <dsp:cNvSpPr/>
      </dsp:nvSpPr>
      <dsp:spPr>
        <a:xfrm>
          <a:off x="-2940085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496650"/>
                <a:satOff val="-6255"/>
                <a:lumOff val="-23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96650"/>
                <a:satOff val="-6255"/>
                <a:lumOff val="-23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96650"/>
                <a:satOff val="-6255"/>
                <a:lumOff val="-23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96650"/>
              <a:satOff val="-6255"/>
              <a:lumOff val="-23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693EA-845E-4ADC-BC06-D911FA496A6A}">
      <dsp:nvSpPr>
        <dsp:cNvPr id="0" name=""/>
        <dsp:cNvSpPr/>
      </dsp:nvSpPr>
      <dsp:spPr>
        <a:xfrm>
          <a:off x="-2391111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549551"/>
                <a:satOff val="-6328"/>
                <a:lumOff val="-24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49551"/>
                <a:satOff val="-6328"/>
                <a:lumOff val="-24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49551"/>
                <a:satOff val="-6328"/>
                <a:lumOff val="-24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49551"/>
              <a:satOff val="-6328"/>
              <a:lumOff val="-24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F1F2A5-94FB-413A-A643-802374124935}">
      <dsp:nvSpPr>
        <dsp:cNvPr id="0" name=""/>
        <dsp:cNvSpPr/>
      </dsp:nvSpPr>
      <dsp:spPr>
        <a:xfrm>
          <a:off x="-1842137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602453"/>
                <a:satOff val="-6402"/>
                <a:lumOff val="-24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602453"/>
                <a:satOff val="-6402"/>
                <a:lumOff val="-24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602453"/>
                <a:satOff val="-6402"/>
                <a:lumOff val="-24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02453"/>
              <a:satOff val="-6402"/>
              <a:lumOff val="-24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33E5D5-720E-4DBC-B43C-B686B1499D8A}">
      <dsp:nvSpPr>
        <dsp:cNvPr id="0" name=""/>
        <dsp:cNvSpPr/>
      </dsp:nvSpPr>
      <dsp:spPr>
        <a:xfrm>
          <a:off x="-1293163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655355"/>
                <a:satOff val="-6475"/>
                <a:lumOff val="-24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655355"/>
                <a:satOff val="-6475"/>
                <a:lumOff val="-24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655355"/>
                <a:satOff val="-6475"/>
                <a:lumOff val="-24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55355"/>
              <a:satOff val="-6475"/>
              <a:lumOff val="-24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BCC904-ED8A-40AA-8A90-52B944E869E6}">
      <dsp:nvSpPr>
        <dsp:cNvPr id="0" name=""/>
        <dsp:cNvSpPr/>
      </dsp:nvSpPr>
      <dsp:spPr>
        <a:xfrm>
          <a:off x="-744189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708256"/>
                <a:satOff val="-6549"/>
                <a:lumOff val="-25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708256"/>
                <a:satOff val="-6549"/>
                <a:lumOff val="-25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708256"/>
                <a:satOff val="-6549"/>
                <a:lumOff val="-25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08256"/>
              <a:satOff val="-6549"/>
              <a:lumOff val="-25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5CC2A1-4F6E-4E78-984D-AF17CC9F5EB1}">
      <dsp:nvSpPr>
        <dsp:cNvPr id="0" name=""/>
        <dsp:cNvSpPr/>
      </dsp:nvSpPr>
      <dsp:spPr>
        <a:xfrm>
          <a:off x="-195215" y="7545662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761158"/>
                <a:satOff val="-6622"/>
                <a:lumOff val="-25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761158"/>
                <a:satOff val="-6622"/>
                <a:lumOff val="-25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761158"/>
                <a:satOff val="-6622"/>
                <a:lumOff val="-25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61158"/>
              <a:satOff val="-6622"/>
              <a:lumOff val="-25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69ADB-6D02-4765-971C-5E9D56AF4496}">
      <dsp:nvSpPr>
        <dsp:cNvPr id="0" name=""/>
        <dsp:cNvSpPr/>
      </dsp:nvSpPr>
      <dsp:spPr>
        <a:xfrm>
          <a:off x="-3489059" y="7790631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Long-term conditions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7790631"/>
        <a:ext cx="13430556" cy="353669"/>
      </dsp:txXfrm>
    </dsp:sp>
    <dsp:sp modelId="{F94291C4-4207-476E-88CD-09D16C44D457}">
      <dsp:nvSpPr>
        <dsp:cNvPr id="0" name=""/>
        <dsp:cNvSpPr/>
      </dsp:nvSpPr>
      <dsp:spPr>
        <a:xfrm>
          <a:off x="-3489059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814060"/>
                <a:satOff val="-6696"/>
                <a:lumOff val="-25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814060"/>
                <a:satOff val="-6696"/>
                <a:lumOff val="-25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814060"/>
                <a:satOff val="-6696"/>
                <a:lumOff val="-25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814060"/>
              <a:satOff val="-6696"/>
              <a:lumOff val="-25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6286D5-E0C7-4736-9089-5661ED3819E5}">
      <dsp:nvSpPr>
        <dsp:cNvPr id="0" name=""/>
        <dsp:cNvSpPr/>
      </dsp:nvSpPr>
      <dsp:spPr>
        <a:xfrm>
          <a:off x="-2940085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866962"/>
                <a:satOff val="-6770"/>
                <a:lumOff val="-2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866962"/>
                <a:satOff val="-6770"/>
                <a:lumOff val="-2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866962"/>
                <a:satOff val="-6770"/>
                <a:lumOff val="-2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866962"/>
              <a:satOff val="-6770"/>
              <a:lumOff val="-25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09E00A-2B21-473D-B314-7F4C68B3EC7E}">
      <dsp:nvSpPr>
        <dsp:cNvPr id="0" name=""/>
        <dsp:cNvSpPr/>
      </dsp:nvSpPr>
      <dsp:spPr>
        <a:xfrm>
          <a:off x="-2391111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919864"/>
                <a:satOff val="-6843"/>
                <a:lumOff val="-26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19864"/>
                <a:satOff val="-6843"/>
                <a:lumOff val="-26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19864"/>
                <a:satOff val="-6843"/>
                <a:lumOff val="-26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19864"/>
              <a:satOff val="-6843"/>
              <a:lumOff val="-26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DBC6B9-078D-4F4B-AA05-E8D424D96BFD}">
      <dsp:nvSpPr>
        <dsp:cNvPr id="0" name=""/>
        <dsp:cNvSpPr/>
      </dsp:nvSpPr>
      <dsp:spPr>
        <a:xfrm>
          <a:off x="-1842137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4972765"/>
                <a:satOff val="-6917"/>
                <a:lumOff val="-26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72765"/>
                <a:satOff val="-6917"/>
                <a:lumOff val="-26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72765"/>
                <a:satOff val="-6917"/>
                <a:lumOff val="-26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72765"/>
              <a:satOff val="-6917"/>
              <a:lumOff val="-26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CD7902-F60A-4FDB-9019-2BECDF4CAE82}">
      <dsp:nvSpPr>
        <dsp:cNvPr id="0" name=""/>
        <dsp:cNvSpPr/>
      </dsp:nvSpPr>
      <dsp:spPr>
        <a:xfrm>
          <a:off x="-1293163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025667"/>
                <a:satOff val="-6990"/>
                <a:lumOff val="-2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25667"/>
                <a:satOff val="-6990"/>
                <a:lumOff val="-2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25667"/>
                <a:satOff val="-6990"/>
                <a:lumOff val="-2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25667"/>
              <a:satOff val="-6990"/>
              <a:lumOff val="-26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E2F1A9-1140-4EFF-B0CA-0AC4400B0126}">
      <dsp:nvSpPr>
        <dsp:cNvPr id="0" name=""/>
        <dsp:cNvSpPr/>
      </dsp:nvSpPr>
      <dsp:spPr>
        <a:xfrm>
          <a:off x="-744189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078569"/>
                <a:satOff val="-7064"/>
                <a:lumOff val="-27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78569"/>
                <a:satOff val="-7064"/>
                <a:lumOff val="-27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78569"/>
                <a:satOff val="-7064"/>
                <a:lumOff val="-27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78569"/>
              <a:satOff val="-7064"/>
              <a:lumOff val="-27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11BD54-FA75-4F68-A7C2-DC4930CE051D}">
      <dsp:nvSpPr>
        <dsp:cNvPr id="0" name=""/>
        <dsp:cNvSpPr/>
      </dsp:nvSpPr>
      <dsp:spPr>
        <a:xfrm>
          <a:off x="-195215" y="8144300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131470"/>
                <a:satOff val="-7138"/>
                <a:lumOff val="-27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131470"/>
                <a:satOff val="-7138"/>
                <a:lumOff val="-27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131470"/>
                <a:satOff val="-7138"/>
                <a:lumOff val="-27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31470"/>
              <a:satOff val="-7138"/>
              <a:lumOff val="-27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9D992D-A5C2-4B73-904E-350AF22C4819}">
      <dsp:nvSpPr>
        <dsp:cNvPr id="0" name=""/>
        <dsp:cNvSpPr/>
      </dsp:nvSpPr>
      <dsp:spPr>
        <a:xfrm>
          <a:off x="-3489059" y="8389269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Living with illness and work: Mental health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8389269"/>
        <a:ext cx="13430556" cy="353669"/>
      </dsp:txXfrm>
    </dsp:sp>
    <dsp:sp modelId="{DA8B70F9-6F85-4BAB-9530-32EF235B62E8}">
      <dsp:nvSpPr>
        <dsp:cNvPr id="0" name=""/>
        <dsp:cNvSpPr/>
      </dsp:nvSpPr>
      <dsp:spPr>
        <a:xfrm>
          <a:off x="-3489059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184372"/>
                <a:satOff val="-7211"/>
                <a:lumOff val="-2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184372"/>
                <a:satOff val="-7211"/>
                <a:lumOff val="-2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184372"/>
                <a:satOff val="-7211"/>
                <a:lumOff val="-2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84372"/>
              <a:satOff val="-7211"/>
              <a:lumOff val="-2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3B22DC-C547-4E78-A0AB-D840EAD19344}">
      <dsp:nvSpPr>
        <dsp:cNvPr id="0" name=""/>
        <dsp:cNvSpPr/>
      </dsp:nvSpPr>
      <dsp:spPr>
        <a:xfrm>
          <a:off x="-2940085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237274"/>
                <a:satOff val="-7285"/>
                <a:lumOff val="-27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37274"/>
                <a:satOff val="-7285"/>
                <a:lumOff val="-27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37274"/>
                <a:satOff val="-7285"/>
                <a:lumOff val="-27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37274"/>
              <a:satOff val="-7285"/>
              <a:lumOff val="-27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8560B2-E8B2-4FE1-B1B2-8FE5DAFB2987}">
      <dsp:nvSpPr>
        <dsp:cNvPr id="0" name=""/>
        <dsp:cNvSpPr/>
      </dsp:nvSpPr>
      <dsp:spPr>
        <a:xfrm>
          <a:off x="-2391111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290176"/>
                <a:satOff val="-7358"/>
                <a:lumOff val="-28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90176"/>
                <a:satOff val="-7358"/>
                <a:lumOff val="-28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90176"/>
                <a:satOff val="-7358"/>
                <a:lumOff val="-28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90176"/>
              <a:satOff val="-7358"/>
              <a:lumOff val="-28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C38A2E-0DC2-4CCE-A7BE-BE0B780DCD31}">
      <dsp:nvSpPr>
        <dsp:cNvPr id="0" name=""/>
        <dsp:cNvSpPr/>
      </dsp:nvSpPr>
      <dsp:spPr>
        <a:xfrm>
          <a:off x="-1842137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343078"/>
                <a:satOff val="-7432"/>
                <a:lumOff val="-2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343078"/>
                <a:satOff val="-7432"/>
                <a:lumOff val="-2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343078"/>
                <a:satOff val="-7432"/>
                <a:lumOff val="-2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343078"/>
              <a:satOff val="-7432"/>
              <a:lumOff val="-28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FFB03A-AFE7-46D3-9C56-34AE78E873B7}">
      <dsp:nvSpPr>
        <dsp:cNvPr id="0" name=""/>
        <dsp:cNvSpPr/>
      </dsp:nvSpPr>
      <dsp:spPr>
        <a:xfrm>
          <a:off x="-1293163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395979"/>
                <a:satOff val="-7505"/>
                <a:lumOff val="-28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395979"/>
                <a:satOff val="-7505"/>
                <a:lumOff val="-28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395979"/>
                <a:satOff val="-7505"/>
                <a:lumOff val="-28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395979"/>
              <a:satOff val="-7505"/>
              <a:lumOff val="-28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D946A9-1D85-43FA-86BF-E10EB9DDA65B}">
      <dsp:nvSpPr>
        <dsp:cNvPr id="0" name=""/>
        <dsp:cNvSpPr/>
      </dsp:nvSpPr>
      <dsp:spPr>
        <a:xfrm>
          <a:off x="-744189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448881"/>
                <a:satOff val="-7579"/>
                <a:lumOff val="-29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48881"/>
                <a:satOff val="-7579"/>
                <a:lumOff val="-29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48881"/>
                <a:satOff val="-7579"/>
                <a:lumOff val="-29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448881"/>
              <a:satOff val="-7579"/>
              <a:lumOff val="-29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31D9D3-AD97-4564-AA55-AF5AD56AF200}">
      <dsp:nvSpPr>
        <dsp:cNvPr id="0" name=""/>
        <dsp:cNvSpPr/>
      </dsp:nvSpPr>
      <dsp:spPr>
        <a:xfrm>
          <a:off x="-195215" y="8742938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501783"/>
                <a:satOff val="-7653"/>
                <a:lumOff val="-29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01783"/>
                <a:satOff val="-7653"/>
                <a:lumOff val="-29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01783"/>
                <a:satOff val="-7653"/>
                <a:lumOff val="-29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01783"/>
              <a:satOff val="-7653"/>
              <a:lumOff val="-29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AC2D74-D739-466E-9763-BC0ADC9EBE37}">
      <dsp:nvSpPr>
        <dsp:cNvPr id="0" name=""/>
        <dsp:cNvSpPr/>
      </dsp:nvSpPr>
      <dsp:spPr>
        <a:xfrm>
          <a:off x="-3489059" y="8987907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Identifying the multidisciplinary team that supports work related health and…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8987907"/>
        <a:ext cx="13430556" cy="353669"/>
      </dsp:txXfrm>
    </dsp:sp>
    <dsp:sp modelId="{5487BD3F-43B1-4D34-9639-B918427EECD9}">
      <dsp:nvSpPr>
        <dsp:cNvPr id="0" name=""/>
        <dsp:cNvSpPr/>
      </dsp:nvSpPr>
      <dsp:spPr>
        <a:xfrm>
          <a:off x="-3489059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554685"/>
                <a:satOff val="-7726"/>
                <a:lumOff val="-29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54685"/>
                <a:satOff val="-7726"/>
                <a:lumOff val="-29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54685"/>
                <a:satOff val="-7726"/>
                <a:lumOff val="-29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54685"/>
              <a:satOff val="-7726"/>
              <a:lumOff val="-29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FABA22-591C-48FF-AFEE-11F1AC952101}">
      <dsp:nvSpPr>
        <dsp:cNvPr id="0" name=""/>
        <dsp:cNvSpPr/>
      </dsp:nvSpPr>
      <dsp:spPr>
        <a:xfrm>
          <a:off x="-2940085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607586"/>
                <a:satOff val="-7800"/>
                <a:lumOff val="-29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07586"/>
                <a:satOff val="-7800"/>
                <a:lumOff val="-29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07586"/>
                <a:satOff val="-7800"/>
                <a:lumOff val="-29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07586"/>
              <a:satOff val="-7800"/>
              <a:lumOff val="-29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7DA524-CDA8-4B90-BD64-D2EDEE81A459}">
      <dsp:nvSpPr>
        <dsp:cNvPr id="0" name=""/>
        <dsp:cNvSpPr/>
      </dsp:nvSpPr>
      <dsp:spPr>
        <a:xfrm>
          <a:off x="-2391111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660488"/>
                <a:satOff val="-7873"/>
                <a:lumOff val="-30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60488"/>
                <a:satOff val="-7873"/>
                <a:lumOff val="-30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60488"/>
                <a:satOff val="-7873"/>
                <a:lumOff val="-30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60488"/>
              <a:satOff val="-7873"/>
              <a:lumOff val="-30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087069-1302-4AF3-8217-A5A9EC664B45}">
      <dsp:nvSpPr>
        <dsp:cNvPr id="0" name=""/>
        <dsp:cNvSpPr/>
      </dsp:nvSpPr>
      <dsp:spPr>
        <a:xfrm>
          <a:off x="-1842137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713390"/>
                <a:satOff val="-7947"/>
                <a:lumOff val="-30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13390"/>
                <a:satOff val="-7947"/>
                <a:lumOff val="-30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13390"/>
                <a:satOff val="-7947"/>
                <a:lumOff val="-30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13390"/>
              <a:satOff val="-7947"/>
              <a:lumOff val="-30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2E991A-251F-4CB2-97FF-4F91400BA4C7}">
      <dsp:nvSpPr>
        <dsp:cNvPr id="0" name=""/>
        <dsp:cNvSpPr/>
      </dsp:nvSpPr>
      <dsp:spPr>
        <a:xfrm>
          <a:off x="-1293163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766292"/>
                <a:satOff val="-8021"/>
                <a:lumOff val="-30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66292"/>
                <a:satOff val="-8021"/>
                <a:lumOff val="-30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66292"/>
                <a:satOff val="-8021"/>
                <a:lumOff val="-30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66292"/>
              <a:satOff val="-8021"/>
              <a:lumOff val="-30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0DD89E-6030-4BEB-9B10-91E49254BEF4}">
      <dsp:nvSpPr>
        <dsp:cNvPr id="0" name=""/>
        <dsp:cNvSpPr/>
      </dsp:nvSpPr>
      <dsp:spPr>
        <a:xfrm>
          <a:off x="-744189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819193"/>
                <a:satOff val="-8094"/>
                <a:lumOff val="-31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19193"/>
                <a:satOff val="-8094"/>
                <a:lumOff val="-31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19193"/>
                <a:satOff val="-8094"/>
                <a:lumOff val="-31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19193"/>
              <a:satOff val="-8094"/>
              <a:lumOff val="-3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A233CF-6F6E-4DC7-8666-65304FF0F3F4}">
      <dsp:nvSpPr>
        <dsp:cNvPr id="0" name=""/>
        <dsp:cNvSpPr/>
      </dsp:nvSpPr>
      <dsp:spPr>
        <a:xfrm>
          <a:off x="-195215" y="9341576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872095"/>
                <a:satOff val="-8168"/>
                <a:lumOff val="-31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72095"/>
                <a:satOff val="-8168"/>
                <a:lumOff val="-31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72095"/>
                <a:satOff val="-8168"/>
                <a:lumOff val="-31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72095"/>
              <a:satOff val="-8168"/>
              <a:lumOff val="-31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269DBD-06A0-4B19-BE6D-384F90381C2B}">
      <dsp:nvSpPr>
        <dsp:cNvPr id="0" name=""/>
        <dsp:cNvSpPr/>
      </dsp:nvSpPr>
      <dsp:spPr>
        <a:xfrm>
          <a:off x="-3489059" y="9586545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roles of a work related health team and how they work together to support a patient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9586545"/>
        <a:ext cx="13430556" cy="353669"/>
      </dsp:txXfrm>
    </dsp:sp>
    <dsp:sp modelId="{BBFEEB4F-1729-4436-930F-ED8A06557B81}">
      <dsp:nvSpPr>
        <dsp:cNvPr id="0" name=""/>
        <dsp:cNvSpPr/>
      </dsp:nvSpPr>
      <dsp:spPr>
        <a:xfrm>
          <a:off x="-3489059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924997"/>
                <a:satOff val="-8241"/>
                <a:lumOff val="-31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24997"/>
                <a:satOff val="-8241"/>
                <a:lumOff val="-31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24997"/>
                <a:satOff val="-8241"/>
                <a:lumOff val="-31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24997"/>
              <a:satOff val="-8241"/>
              <a:lumOff val="-31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F729C9-0C65-44E2-8E3D-AEC4AF1012EE}">
      <dsp:nvSpPr>
        <dsp:cNvPr id="0" name=""/>
        <dsp:cNvSpPr/>
      </dsp:nvSpPr>
      <dsp:spPr>
        <a:xfrm>
          <a:off x="-2940085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5977899"/>
                <a:satOff val="-8315"/>
                <a:lumOff val="-31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77899"/>
                <a:satOff val="-8315"/>
                <a:lumOff val="-31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77899"/>
                <a:satOff val="-8315"/>
                <a:lumOff val="-31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77899"/>
              <a:satOff val="-8315"/>
              <a:lumOff val="-31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A17A87-1B89-4173-9447-83B6B4463E40}">
      <dsp:nvSpPr>
        <dsp:cNvPr id="0" name=""/>
        <dsp:cNvSpPr/>
      </dsp:nvSpPr>
      <dsp:spPr>
        <a:xfrm>
          <a:off x="-2391111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030801"/>
                <a:satOff val="-8388"/>
                <a:lumOff val="-32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30801"/>
                <a:satOff val="-8388"/>
                <a:lumOff val="-32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30801"/>
                <a:satOff val="-8388"/>
                <a:lumOff val="-32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30801"/>
              <a:satOff val="-8388"/>
              <a:lumOff val="-32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80DCAD-A250-46F9-BEAE-0667A4D56C63}">
      <dsp:nvSpPr>
        <dsp:cNvPr id="0" name=""/>
        <dsp:cNvSpPr/>
      </dsp:nvSpPr>
      <dsp:spPr>
        <a:xfrm>
          <a:off x="-1842137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083703"/>
                <a:satOff val="-8462"/>
                <a:lumOff val="-32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83703"/>
                <a:satOff val="-8462"/>
                <a:lumOff val="-32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83703"/>
                <a:satOff val="-8462"/>
                <a:lumOff val="-32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83703"/>
              <a:satOff val="-8462"/>
              <a:lumOff val="-32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C03196-78FA-413C-A4E0-92F38FF2A27F}">
      <dsp:nvSpPr>
        <dsp:cNvPr id="0" name=""/>
        <dsp:cNvSpPr/>
      </dsp:nvSpPr>
      <dsp:spPr>
        <a:xfrm>
          <a:off x="-1293163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136604"/>
                <a:satOff val="-8536"/>
                <a:lumOff val="-32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36604"/>
                <a:satOff val="-8536"/>
                <a:lumOff val="-32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36604"/>
                <a:satOff val="-8536"/>
                <a:lumOff val="-32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36604"/>
              <a:satOff val="-8536"/>
              <a:lumOff val="-32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1F4B3F-8FB3-4EA9-B469-A3A274AD1135}">
      <dsp:nvSpPr>
        <dsp:cNvPr id="0" name=""/>
        <dsp:cNvSpPr/>
      </dsp:nvSpPr>
      <dsp:spPr>
        <a:xfrm>
          <a:off x="-744189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189505"/>
                <a:satOff val="-8609"/>
                <a:lumOff val="-33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89505"/>
                <a:satOff val="-8609"/>
                <a:lumOff val="-33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89505"/>
                <a:satOff val="-8609"/>
                <a:lumOff val="-33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89505"/>
              <a:satOff val="-8609"/>
              <a:lumOff val="-33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AED4B-30BD-47F7-9C4C-421873E6A084}">
      <dsp:nvSpPr>
        <dsp:cNvPr id="0" name=""/>
        <dsp:cNvSpPr/>
      </dsp:nvSpPr>
      <dsp:spPr>
        <a:xfrm>
          <a:off x="-195215" y="9940215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242408"/>
                <a:satOff val="-8683"/>
                <a:lumOff val="-33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242408"/>
                <a:satOff val="-8683"/>
                <a:lumOff val="-33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242408"/>
                <a:satOff val="-8683"/>
                <a:lumOff val="-33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242408"/>
              <a:satOff val="-8683"/>
              <a:lumOff val="-33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D0D077-4161-495D-8366-CA6CECD8073C}">
      <dsp:nvSpPr>
        <dsp:cNvPr id="0" name=""/>
        <dsp:cNvSpPr/>
      </dsp:nvSpPr>
      <dsp:spPr>
        <a:xfrm>
          <a:off x="-3489059" y="10185183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Identify the impact of physical and mental health on own productivity 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10185183"/>
        <a:ext cx="13430556" cy="353669"/>
      </dsp:txXfrm>
    </dsp:sp>
    <dsp:sp modelId="{C7CB3C14-7E5B-46A3-953D-84D25F305BC0}">
      <dsp:nvSpPr>
        <dsp:cNvPr id="0" name=""/>
        <dsp:cNvSpPr/>
      </dsp:nvSpPr>
      <dsp:spPr>
        <a:xfrm>
          <a:off x="-3489059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295309"/>
                <a:satOff val="-8756"/>
                <a:lumOff val="-33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295309"/>
                <a:satOff val="-8756"/>
                <a:lumOff val="-33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295309"/>
                <a:satOff val="-8756"/>
                <a:lumOff val="-33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295309"/>
              <a:satOff val="-8756"/>
              <a:lumOff val="-33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CD3481-6796-4333-9C2B-2B50433C5B99}">
      <dsp:nvSpPr>
        <dsp:cNvPr id="0" name=""/>
        <dsp:cNvSpPr/>
      </dsp:nvSpPr>
      <dsp:spPr>
        <a:xfrm>
          <a:off x="-2940085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348211"/>
                <a:satOff val="-8830"/>
                <a:lumOff val="-33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348211"/>
                <a:satOff val="-8830"/>
                <a:lumOff val="-33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348211"/>
                <a:satOff val="-8830"/>
                <a:lumOff val="-33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348211"/>
              <a:satOff val="-8830"/>
              <a:lumOff val="-33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2E604E-0EBF-4BEE-85A8-A018D1170873}">
      <dsp:nvSpPr>
        <dsp:cNvPr id="0" name=""/>
        <dsp:cNvSpPr/>
      </dsp:nvSpPr>
      <dsp:spPr>
        <a:xfrm>
          <a:off x="-2391111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401113"/>
                <a:satOff val="-8904"/>
                <a:lumOff val="-34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401113"/>
                <a:satOff val="-8904"/>
                <a:lumOff val="-34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401113"/>
                <a:satOff val="-8904"/>
                <a:lumOff val="-34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401113"/>
              <a:satOff val="-8904"/>
              <a:lumOff val="-34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87D503-C6F5-4121-838B-511FBE331129}">
      <dsp:nvSpPr>
        <dsp:cNvPr id="0" name=""/>
        <dsp:cNvSpPr/>
      </dsp:nvSpPr>
      <dsp:spPr>
        <a:xfrm>
          <a:off x="-1842137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454015"/>
                <a:satOff val="-8977"/>
                <a:lumOff val="-34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454015"/>
                <a:satOff val="-8977"/>
                <a:lumOff val="-34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454015"/>
                <a:satOff val="-8977"/>
                <a:lumOff val="-34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454015"/>
              <a:satOff val="-8977"/>
              <a:lumOff val="-34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3D3F71-D50D-4682-96B9-DF1DACF756B5}">
      <dsp:nvSpPr>
        <dsp:cNvPr id="0" name=""/>
        <dsp:cNvSpPr/>
      </dsp:nvSpPr>
      <dsp:spPr>
        <a:xfrm>
          <a:off x="-1293163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506917"/>
                <a:satOff val="-9051"/>
                <a:lumOff val="-3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506917"/>
                <a:satOff val="-9051"/>
                <a:lumOff val="-3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506917"/>
                <a:satOff val="-9051"/>
                <a:lumOff val="-3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506917"/>
              <a:satOff val="-9051"/>
              <a:lumOff val="-3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931B6-CB89-4720-A422-39535F46AE24}">
      <dsp:nvSpPr>
        <dsp:cNvPr id="0" name=""/>
        <dsp:cNvSpPr/>
      </dsp:nvSpPr>
      <dsp:spPr>
        <a:xfrm>
          <a:off x="-744189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559818"/>
                <a:satOff val="-9124"/>
                <a:lumOff val="-34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559818"/>
                <a:satOff val="-9124"/>
                <a:lumOff val="-34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559818"/>
                <a:satOff val="-9124"/>
                <a:lumOff val="-34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559818"/>
              <a:satOff val="-9124"/>
              <a:lumOff val="-34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6114EC-78AF-40C1-B366-FCECC3D13DEF}">
      <dsp:nvSpPr>
        <dsp:cNvPr id="0" name=""/>
        <dsp:cNvSpPr/>
      </dsp:nvSpPr>
      <dsp:spPr>
        <a:xfrm>
          <a:off x="-195215" y="10538853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612719"/>
                <a:satOff val="-9198"/>
                <a:lumOff val="-35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12719"/>
                <a:satOff val="-9198"/>
                <a:lumOff val="-35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12719"/>
                <a:satOff val="-9198"/>
                <a:lumOff val="-35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612719"/>
              <a:satOff val="-9198"/>
              <a:lumOff val="-35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613813-CDC7-4885-8A26-CD29E5F2DA53}">
      <dsp:nvSpPr>
        <dsp:cNvPr id="0" name=""/>
        <dsp:cNvSpPr/>
      </dsp:nvSpPr>
      <dsp:spPr>
        <a:xfrm>
          <a:off x="-3489059" y="10783821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Recognising and supporting biopsychosocial principles of work-related health amongst colleagues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10783821"/>
        <a:ext cx="13430556" cy="353669"/>
      </dsp:txXfrm>
    </dsp:sp>
    <dsp:sp modelId="{D33CF7B1-6AC3-45F1-BAF0-6A3B3876E90F}">
      <dsp:nvSpPr>
        <dsp:cNvPr id="0" name=""/>
        <dsp:cNvSpPr/>
      </dsp:nvSpPr>
      <dsp:spPr>
        <a:xfrm>
          <a:off x="-3489059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665622"/>
                <a:satOff val="-9271"/>
                <a:lumOff val="-35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65622"/>
                <a:satOff val="-9271"/>
                <a:lumOff val="-35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65622"/>
                <a:satOff val="-9271"/>
                <a:lumOff val="-35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665622"/>
              <a:satOff val="-9271"/>
              <a:lumOff val="-35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539F81-E17D-43F9-AE9D-8E3096A0B253}">
      <dsp:nvSpPr>
        <dsp:cNvPr id="0" name=""/>
        <dsp:cNvSpPr/>
      </dsp:nvSpPr>
      <dsp:spPr>
        <a:xfrm>
          <a:off x="-2940085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718523"/>
                <a:satOff val="-9345"/>
                <a:lumOff val="-35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18523"/>
                <a:satOff val="-9345"/>
                <a:lumOff val="-35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18523"/>
                <a:satOff val="-9345"/>
                <a:lumOff val="-35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18523"/>
              <a:satOff val="-9345"/>
              <a:lumOff val="-35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5FA07A-BD23-4CEB-9A6C-0C531613167E}">
      <dsp:nvSpPr>
        <dsp:cNvPr id="0" name=""/>
        <dsp:cNvSpPr/>
      </dsp:nvSpPr>
      <dsp:spPr>
        <a:xfrm>
          <a:off x="-2391111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771425"/>
                <a:satOff val="-9419"/>
                <a:lumOff val="-36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71425"/>
                <a:satOff val="-9419"/>
                <a:lumOff val="-36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71425"/>
                <a:satOff val="-9419"/>
                <a:lumOff val="-36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71425"/>
              <a:satOff val="-9419"/>
              <a:lumOff val="-36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B63AD1-17BF-4DE2-957D-F4E1AD58C855}">
      <dsp:nvSpPr>
        <dsp:cNvPr id="0" name=""/>
        <dsp:cNvSpPr/>
      </dsp:nvSpPr>
      <dsp:spPr>
        <a:xfrm>
          <a:off x="-1842137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824327"/>
                <a:satOff val="-9492"/>
                <a:lumOff val="-36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824327"/>
                <a:satOff val="-9492"/>
                <a:lumOff val="-36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824327"/>
                <a:satOff val="-9492"/>
                <a:lumOff val="-36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824327"/>
              <a:satOff val="-9492"/>
              <a:lumOff val="-36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42137-BEAC-44D6-9070-BFB228565EEA}">
      <dsp:nvSpPr>
        <dsp:cNvPr id="0" name=""/>
        <dsp:cNvSpPr/>
      </dsp:nvSpPr>
      <dsp:spPr>
        <a:xfrm>
          <a:off x="-1293163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877229"/>
                <a:satOff val="-9566"/>
                <a:lumOff val="-36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877229"/>
                <a:satOff val="-9566"/>
                <a:lumOff val="-36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877229"/>
                <a:satOff val="-9566"/>
                <a:lumOff val="-36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877229"/>
              <a:satOff val="-9566"/>
              <a:lumOff val="-36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12C363-5E43-4F6F-921C-9BEADE1791E6}">
      <dsp:nvSpPr>
        <dsp:cNvPr id="0" name=""/>
        <dsp:cNvSpPr/>
      </dsp:nvSpPr>
      <dsp:spPr>
        <a:xfrm>
          <a:off x="-744189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930130"/>
                <a:satOff val="-9639"/>
                <a:lumOff val="-36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930130"/>
                <a:satOff val="-9639"/>
                <a:lumOff val="-36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930130"/>
                <a:satOff val="-9639"/>
                <a:lumOff val="-36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30130"/>
              <a:satOff val="-9639"/>
              <a:lumOff val="-36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8FE7BC-44B1-4FB0-9606-E99B8533BA04}">
      <dsp:nvSpPr>
        <dsp:cNvPr id="0" name=""/>
        <dsp:cNvSpPr/>
      </dsp:nvSpPr>
      <dsp:spPr>
        <a:xfrm>
          <a:off x="-195215" y="11137491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983032"/>
                <a:satOff val="-9713"/>
                <a:lumOff val="-37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983032"/>
                <a:satOff val="-9713"/>
                <a:lumOff val="-37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983032"/>
                <a:satOff val="-9713"/>
                <a:lumOff val="-37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83032"/>
              <a:satOff val="-9713"/>
              <a:lumOff val="-37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B2328F-8815-489C-BA5B-D26170B2E72A}">
      <dsp:nvSpPr>
        <dsp:cNvPr id="0" name=""/>
        <dsp:cNvSpPr/>
      </dsp:nvSpPr>
      <dsp:spPr>
        <a:xfrm>
          <a:off x="-3489059" y="11382459"/>
          <a:ext cx="13430556" cy="35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 promotion and prevention of work-related illness </a:t>
          </a:r>
          <a:endParaRPr lang="en-GB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-3489059" y="11382459"/>
        <a:ext cx="13430556" cy="353669"/>
      </dsp:txXfrm>
    </dsp:sp>
    <dsp:sp modelId="{C264A291-83D2-434A-A2C0-35A862C2B6FD}">
      <dsp:nvSpPr>
        <dsp:cNvPr id="0" name=""/>
        <dsp:cNvSpPr/>
      </dsp:nvSpPr>
      <dsp:spPr>
        <a:xfrm>
          <a:off x="-3489059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035934"/>
                <a:satOff val="-9787"/>
                <a:lumOff val="-37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035934"/>
                <a:satOff val="-9787"/>
                <a:lumOff val="-37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035934"/>
                <a:satOff val="-9787"/>
                <a:lumOff val="-37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035934"/>
              <a:satOff val="-9787"/>
              <a:lumOff val="-37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7638FA-33A4-4877-B5E1-23D41240D63A}">
      <dsp:nvSpPr>
        <dsp:cNvPr id="0" name=""/>
        <dsp:cNvSpPr/>
      </dsp:nvSpPr>
      <dsp:spPr>
        <a:xfrm>
          <a:off x="-2940085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088836"/>
                <a:satOff val="-9860"/>
                <a:lumOff val="-37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088836"/>
                <a:satOff val="-9860"/>
                <a:lumOff val="-37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088836"/>
                <a:satOff val="-9860"/>
                <a:lumOff val="-37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088836"/>
              <a:satOff val="-9860"/>
              <a:lumOff val="-3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FEE6CE-3170-4211-BDF0-0E2E8F305945}">
      <dsp:nvSpPr>
        <dsp:cNvPr id="0" name=""/>
        <dsp:cNvSpPr/>
      </dsp:nvSpPr>
      <dsp:spPr>
        <a:xfrm>
          <a:off x="-2391111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141737"/>
                <a:satOff val="-9934"/>
                <a:lumOff val="-38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141737"/>
                <a:satOff val="-9934"/>
                <a:lumOff val="-38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141737"/>
                <a:satOff val="-9934"/>
                <a:lumOff val="-38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141737"/>
              <a:satOff val="-9934"/>
              <a:lumOff val="-38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7A903B-5C7D-49B3-AE53-3019DC277959}">
      <dsp:nvSpPr>
        <dsp:cNvPr id="0" name=""/>
        <dsp:cNvSpPr/>
      </dsp:nvSpPr>
      <dsp:spPr>
        <a:xfrm>
          <a:off x="-1842137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194639"/>
                <a:satOff val="-10007"/>
                <a:lumOff val="-38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194639"/>
                <a:satOff val="-10007"/>
                <a:lumOff val="-38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194639"/>
                <a:satOff val="-10007"/>
                <a:lumOff val="-38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194639"/>
              <a:satOff val="-10007"/>
              <a:lumOff val="-38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6F2F1D-0B65-47FC-A4CC-665F67C58DD6}">
      <dsp:nvSpPr>
        <dsp:cNvPr id="0" name=""/>
        <dsp:cNvSpPr/>
      </dsp:nvSpPr>
      <dsp:spPr>
        <a:xfrm>
          <a:off x="-1293163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247541"/>
                <a:satOff val="-10081"/>
                <a:lumOff val="-38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247541"/>
                <a:satOff val="-10081"/>
                <a:lumOff val="-38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247541"/>
                <a:satOff val="-10081"/>
                <a:lumOff val="-38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247541"/>
              <a:satOff val="-10081"/>
              <a:lumOff val="-38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C5A476-8FB8-4BF3-91F3-426440DB59A2}">
      <dsp:nvSpPr>
        <dsp:cNvPr id="0" name=""/>
        <dsp:cNvSpPr/>
      </dsp:nvSpPr>
      <dsp:spPr>
        <a:xfrm>
          <a:off x="-744189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300443"/>
                <a:satOff val="-10154"/>
                <a:lumOff val="-38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00443"/>
                <a:satOff val="-10154"/>
                <a:lumOff val="-38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00443"/>
                <a:satOff val="-10154"/>
                <a:lumOff val="-38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00443"/>
              <a:satOff val="-10154"/>
              <a:lumOff val="-38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7FCFAD-AF0E-43DC-92B9-B1F1D65E0675}">
      <dsp:nvSpPr>
        <dsp:cNvPr id="0" name=""/>
        <dsp:cNvSpPr/>
      </dsp:nvSpPr>
      <dsp:spPr>
        <a:xfrm>
          <a:off x="-195215" y="11736129"/>
          <a:ext cx="1790740" cy="8645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3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84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8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4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87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2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1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5AB7-6555-4BE7-BC83-3AB88283C485}" type="datetimeFigureOut">
              <a:rPr lang="en-GB" smtClean="0"/>
              <a:t>27/10/2019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2464-33AC-484F-AD19-928BA6280B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2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microsoft.com/office/2007/relationships/diagramDrawing" Target="../diagrams/drawing1.xml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tmp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/>
          <p:cNvSpPr txBox="1">
            <a:spLocks/>
          </p:cNvSpPr>
          <p:nvPr/>
        </p:nvSpPr>
        <p:spPr>
          <a:xfrm>
            <a:off x="4699638" y="25998335"/>
            <a:ext cx="12860449" cy="15985794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anose="020B0604020202020204" pitchFamily="34" charset="0"/>
              </a:rPr>
              <a:t>Learning Framework and topics development based on the General Medical Council’s Outcomes for Graduates (2018)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anose="020B0604020202020204" pitchFamily="34" charset="0"/>
              </a:rPr>
              <a:t>List of topics in no particular order developed following the GMC (2018)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0"/>
            <a:ext cx="25703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GB" sz="72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Undergraduate Curriculum Resources on Health and Work in Medical Education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0378" y="2626659"/>
            <a:ext cx="24960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Ferhana Hashem, </a:t>
            </a:r>
            <a:r>
              <a:rPr lang="en-GB" sz="6000" dirty="0" err="1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Catherine Marchand and </a:t>
            </a:r>
            <a:r>
              <a:rPr lang="en-GB" sz="600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Sabrena Jaswal</a:t>
            </a:r>
            <a:endParaRPr lang="en-GB" sz="6000" dirty="0" smtClean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Centre 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Health Services Studies, University of Kent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1657" y="5100357"/>
            <a:ext cx="1274951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Background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51295" y="6096000"/>
            <a:ext cx="12729882" cy="7879492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Commissioned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Public Health England (PHE) &amp; joint Work &amp; Health Unit (WHU), includes Department for Work &amp; Pensions (DWP) &amp; Department of Health &amp; Social Care</a:t>
            </a: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September 2018; Ends: January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</a:t>
            </a:r>
          </a:p>
          <a:p>
            <a:pPr marL="457200" lvl="0" indent="-4572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Outputs: comprehensive set of teaching resources on health &amp; work including:</a:t>
            </a: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slide-sets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core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topics</a:t>
            </a: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 for lecturers 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resources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collection</a:t>
            </a:r>
          </a:p>
          <a:p>
            <a:pPr marL="1970943" lvl="1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a co-productive approach involving stakeholders &amp; Patient and Public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Involvement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51921" y="15162038"/>
            <a:ext cx="12769816" cy="9545812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Improving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Lives. The Work, Health and Disability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Green Paper (2017) 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one of the key aims is to </a:t>
            </a:r>
            <a:r>
              <a:rPr lang="ja-JP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“</a:t>
            </a:r>
            <a:r>
              <a:rPr lang="en-GB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ensure people are able to access the right employment and health services, at the right time and in a way which is personalised to their circumstances and integrated around their needs</a:t>
            </a:r>
            <a:r>
              <a:rPr lang="ja-JP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”</a:t>
            </a:r>
            <a:endParaRPr lang="en-GB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The report underlines the vicious circle between work and health 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and the importance of having a unified vision of the relationship between health and work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It highlights the importance to improve work conditions for workers with disabilities and chronic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diseases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PHE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commissioned an audit report 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from ICF Consulting Services Ltd with the intention of broadly identifying Health and Work core topics for the current undergraduate medical curriculum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52975" y="14215202"/>
            <a:ext cx="1276658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is this important?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54600" y="5100917"/>
            <a:ext cx="12044083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Aims and Objectives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7764125" y="15170728"/>
            <a:ext cx="12064711" cy="9537122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600" dirty="0"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600" dirty="0">
              <a:cs typeface="Helvetica" panose="020B0604020202020204" pitchFamily="34" charset="0"/>
            </a:endParaRPr>
          </a:p>
          <a:p>
            <a:pPr marL="457200" algn="l">
              <a:lnSpc>
                <a:spcPct val="100000"/>
              </a:lnSpc>
              <a:spcBef>
                <a:spcPts val="0"/>
              </a:spcBef>
            </a:pPr>
            <a:endParaRPr lang="en-GB" sz="1400" dirty="0">
              <a:cs typeface="Helvetica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764125" y="14204550"/>
            <a:ext cx="1206471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Co-Production Approach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7754600" y="25998335"/>
            <a:ext cx="12051296" cy="13230396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Helvetica" panose="020B0604020202020204" pitchFamily="34" charset="0"/>
              </a:rPr>
              <a:t>Curriculum mapping of all 41 medical schools in the UK (inc 5 which will be starting in 2019 and/or 2020). This included identifying the school’s:</a:t>
            </a:r>
          </a:p>
          <a:p>
            <a:pPr marL="1970943" lvl="1" indent="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600" dirty="0" smtClean="0">
              <a:latin typeface="+mj-lt"/>
              <a:cs typeface="Helvetica" panose="020B0604020202020204" pitchFamily="34" charset="0"/>
            </a:endParaRP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 smtClean="0">
                <a:latin typeface="+mj-lt"/>
                <a:cs typeface="Helvetica" panose="020B0604020202020204" pitchFamily="34" charset="0"/>
              </a:rPr>
              <a:t>Teaching </a:t>
            </a:r>
            <a:r>
              <a:rPr lang="en-GB" sz="2600" dirty="0">
                <a:latin typeface="+mj-lt"/>
                <a:cs typeface="Helvetica" panose="020B0604020202020204" pitchFamily="34" charset="0"/>
              </a:rPr>
              <a:t>approach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latin typeface="+mj-lt"/>
                <a:cs typeface="Helvetica" panose="020B0604020202020204" pitchFamily="34" charset="0"/>
              </a:rPr>
              <a:t>Type of curriculum (full spiral, partial spiral, none)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latin typeface="+mj-lt"/>
                <a:cs typeface="Helvetica" panose="020B0604020202020204" pitchFamily="34" charset="0"/>
              </a:rPr>
              <a:t>Core syllabus topics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latin typeface="+mj-lt"/>
                <a:cs typeface="Helvetica" panose="020B0604020202020204" pitchFamily="34" charset="0"/>
              </a:rPr>
              <a:t>Identify where Health and Work topics can be incorporated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latin typeface="+mj-lt"/>
                <a:cs typeface="Helvetica" panose="020B0604020202020204" pitchFamily="34" charset="0"/>
              </a:rPr>
              <a:t>Assessment methods</a:t>
            </a:r>
          </a:p>
          <a:p>
            <a:pPr marL="2428143" lvl="1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>
                <a:latin typeface="+mj-lt"/>
                <a:cs typeface="Helvetica" panose="020B0604020202020204" pitchFamily="34" charset="0"/>
              </a:rPr>
              <a:t>Recent / proposed changes to the curriculum</a:t>
            </a:r>
          </a:p>
          <a:p>
            <a:pPr marL="457200" algn="l"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+mj-lt"/>
              <a:cs typeface="Helvetica" panose="020B0604020202020204" pitchFamily="34" charset="0"/>
            </a:endParaRPr>
          </a:p>
          <a:p>
            <a:pPr marL="457200" indent="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000" dirty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  <a:cs typeface="Helvetica" panose="020B0604020202020204" pitchFamily="34" charset="0"/>
              </a:rPr>
              <a:t>Creation of slide sets with topics </a:t>
            </a:r>
            <a:r>
              <a:rPr lang="en-GB" sz="2800" dirty="0" smtClean="0">
                <a:latin typeface="+mj-lt"/>
                <a:cs typeface="Helvetica" panose="020B0604020202020204" pitchFamily="34" charset="0"/>
              </a:rPr>
              <a:t>linked to </a:t>
            </a:r>
            <a:r>
              <a:rPr lang="en-GB" sz="2800" dirty="0">
                <a:latin typeface="+mj-lt"/>
                <a:cs typeface="Helvetica" panose="020B0604020202020204" pitchFamily="34" charset="0"/>
              </a:rPr>
              <a:t>the General Medical Council’s </a:t>
            </a:r>
            <a:r>
              <a:rPr lang="en-GB" sz="2800" i="1" dirty="0" smtClean="0">
                <a:latin typeface="+mj-lt"/>
                <a:cs typeface="Helvetica" panose="020B0604020202020204" pitchFamily="34" charset="0"/>
              </a:rPr>
              <a:t>     </a:t>
            </a:r>
            <a:r>
              <a:rPr lang="en-GB" sz="2800" i="1" dirty="0">
                <a:latin typeface="+mj-lt"/>
                <a:cs typeface="Helvetica" panose="020B0604020202020204" pitchFamily="34" charset="0"/>
              </a:rPr>
              <a:t>Outcomes for Graduates </a:t>
            </a:r>
            <a:r>
              <a:rPr lang="en-GB" sz="2800" dirty="0">
                <a:latin typeface="+mj-lt"/>
                <a:cs typeface="Helvetica" panose="020B0604020202020204" pitchFamily="34" charset="0"/>
              </a:rPr>
              <a:t>(</a:t>
            </a:r>
            <a:r>
              <a:rPr lang="en-GB" sz="2800" dirty="0" smtClean="0">
                <a:latin typeface="+mj-lt"/>
                <a:cs typeface="Helvetica" panose="020B0604020202020204" pitchFamily="34" charset="0"/>
              </a:rPr>
              <a:t>2018)</a:t>
            </a:r>
            <a:endParaRPr lang="en-GB" sz="2800" dirty="0"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600" dirty="0">
              <a:latin typeface="+mj-lt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  <a:cs typeface="Helvetica" panose="020B0604020202020204" pitchFamily="34" charset="0"/>
              </a:rPr>
              <a:t>Piloting</a:t>
            </a:r>
          </a:p>
          <a:p>
            <a:pPr marL="2028093" lvl="1" indent="-5143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dirty="0" smtClean="0">
                <a:latin typeface="+mj-lt"/>
                <a:cs typeface="Helvetica" panose="020B0604020202020204" pitchFamily="34" charset="0"/>
              </a:rPr>
              <a:t>5 sites across England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3600" dirty="0" smtClean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57654" y="25007889"/>
            <a:ext cx="11972554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Milestones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2450" y="24982672"/>
            <a:ext cx="1284763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Framework</a:t>
            </a:r>
            <a:endParaRPr lang="en-GB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7764125" y="6097410"/>
            <a:ext cx="12009590" cy="7879492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To design an integrated curriculum for future doctors that addresses how to communicate with service users/patients about staying in and returning to work. </a:t>
            </a:r>
            <a:endParaRPr lang="en-US" sz="2800" dirty="0"/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  <a:p>
            <a:pPr lvl="0" algn="l">
              <a:lnSpc>
                <a:spcPct val="70000"/>
              </a:lnSpc>
            </a:pPr>
            <a:endParaRPr lang="en-US" sz="2800" dirty="0">
              <a:cs typeface="Helvetica" panose="020B0604020202020204" pitchFamily="34" charset="0"/>
            </a:endParaRPr>
          </a:p>
        </p:txBody>
      </p:sp>
      <p:grpSp>
        <p:nvGrpSpPr>
          <p:cNvPr id="2089" name="Group 2088"/>
          <p:cNvGrpSpPr/>
          <p:nvPr/>
        </p:nvGrpSpPr>
        <p:grpSpPr>
          <a:xfrm>
            <a:off x="9217042" y="21565642"/>
            <a:ext cx="4411034" cy="2838017"/>
            <a:chOff x="5555926" y="21258172"/>
            <a:chExt cx="4315600" cy="33038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6433">
              <a:off x="5555926" y="21258172"/>
              <a:ext cx="3398048" cy="255203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639658">
              <a:off x="7917089" y="22010485"/>
              <a:ext cx="1954437" cy="255153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733" y="31223518"/>
            <a:ext cx="1491715" cy="2096330"/>
          </a:xfrm>
          <a:prstGeom prst="rect">
            <a:avLst/>
          </a:prstGeom>
        </p:spPr>
      </p:pic>
      <p:pic>
        <p:nvPicPr>
          <p:cNvPr id="43" name="Picture 42" descr="Mancheter Communications Conerence - KMMS (002) [Read-Only]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24496" r="29045" b="8125"/>
          <a:stretch/>
        </p:blipFill>
        <p:spPr>
          <a:xfrm>
            <a:off x="10093404" y="26803127"/>
            <a:ext cx="7387772" cy="6778171"/>
          </a:xfrm>
          <a:prstGeom prst="rect">
            <a:avLst/>
          </a:prstGeom>
        </p:spPr>
      </p:pic>
      <p:pic>
        <p:nvPicPr>
          <p:cNvPr id="58" name="Picture 57" descr="Mancheter Communications Conerence - KMMS (002) [Read-Only] - PowerPoin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1" t="24782" r="18674" b="10580"/>
          <a:stretch/>
        </p:blipFill>
        <p:spPr>
          <a:xfrm>
            <a:off x="17764125" y="15956479"/>
            <a:ext cx="12024000" cy="7822225"/>
          </a:xfrm>
          <a:prstGeom prst="rect">
            <a:avLst/>
          </a:prstGeom>
          <a:noFill/>
        </p:spPr>
      </p:pic>
      <p:pic>
        <p:nvPicPr>
          <p:cNvPr id="2084" name="Picture 20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4435" y="30973676"/>
            <a:ext cx="2860326" cy="2859505"/>
          </a:xfrm>
          <a:prstGeom prst="rect">
            <a:avLst/>
          </a:prstGeom>
        </p:spPr>
      </p:pic>
      <p:graphicFrame>
        <p:nvGraphicFramePr>
          <p:cNvPr id="121" name="Diagram 120"/>
          <p:cNvGraphicFramePr/>
          <p:nvPr>
            <p:extLst>
              <p:ext uri="{D42A27DB-BD31-4B8C-83A1-F6EECF244321}">
                <p14:modId xmlns:p14="http://schemas.microsoft.com/office/powerpoint/2010/main" val="146738631"/>
              </p:ext>
            </p:extLst>
          </p:nvPr>
        </p:nvGraphicFramePr>
        <p:xfrm>
          <a:off x="17754600" y="6991349"/>
          <a:ext cx="12028640" cy="720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7387" y="27507513"/>
            <a:ext cx="6413548" cy="5090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98" y="34005726"/>
            <a:ext cx="10058400" cy="4994405"/>
          </a:xfrm>
          <a:prstGeom prst="rect">
            <a:avLst/>
          </a:prstGeom>
        </p:spPr>
      </p:pic>
      <p:pic>
        <p:nvPicPr>
          <p:cNvPr id="30" name="Picture 29" descr="C:\Users\rm480\Desktop\spiral (1).png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6680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81" y="-656860"/>
            <a:ext cx="7577681" cy="764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828365" y="39698317"/>
            <a:ext cx="3709226" cy="29390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26786" y="39172676"/>
            <a:ext cx="5055348" cy="3364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89" y="34997582"/>
            <a:ext cx="11572497" cy="655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9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2229782" y="2099319"/>
            <a:ext cx="11115599" cy="11830918"/>
            <a:chOff x="6327214" y="225718"/>
            <a:chExt cx="6153110" cy="6549080"/>
          </a:xfrm>
        </p:grpSpPr>
        <p:sp>
          <p:nvSpPr>
            <p:cNvPr id="21" name="Up Arrow 20"/>
            <p:cNvSpPr/>
            <p:nvPr/>
          </p:nvSpPr>
          <p:spPr>
            <a:xfrm>
              <a:off x="6327214" y="336928"/>
              <a:ext cx="768508" cy="6326660"/>
            </a:xfrm>
            <a:prstGeom prst="upArrow">
              <a:avLst/>
            </a:prstGeom>
            <a:gradFill flip="none" rotWithShape="1">
              <a:gsLst>
                <a:gs pos="0">
                  <a:schemeClr val="bg1">
                    <a:alpha val="53000"/>
                  </a:schemeClr>
                </a:gs>
                <a:gs pos="58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GMC Outcomes</a:t>
              </a:r>
              <a:endPara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3695381925"/>
                </p:ext>
              </p:extLst>
            </p:nvPr>
          </p:nvGraphicFramePr>
          <p:xfrm>
            <a:off x="8908536" y="225718"/>
            <a:ext cx="3571788" cy="6549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23" name="Picture 22" descr="C:\Users\rm480\Desktop\spiral (1)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680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51" y="976803"/>
            <a:ext cx="12612097" cy="12739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11277722" y="4165530"/>
            <a:ext cx="946413" cy="9570720"/>
            <a:chOff x="8214360" y="-4465320"/>
            <a:chExt cx="946413" cy="2852172"/>
          </a:xfrm>
          <a:noFill/>
        </p:grpSpPr>
        <p:sp>
          <p:nvSpPr>
            <p:cNvPr id="25" name="TextBox 24"/>
            <p:cNvSpPr txBox="1"/>
            <p:nvPr/>
          </p:nvSpPr>
          <p:spPr>
            <a:xfrm>
              <a:off x="8214360" y="-4465320"/>
              <a:ext cx="946413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 5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14360" y="-3901440"/>
              <a:ext cx="946413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 4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14360" y="-3233053"/>
              <a:ext cx="946413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 3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14360" y="-2669173"/>
              <a:ext cx="946413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 2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14360" y="-2074813"/>
              <a:ext cx="946413" cy="4616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 1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9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3766</TotalTime>
  <Words>670</Words>
  <Application>Microsoft Office PowerPoint</Application>
  <PresentationFormat>Custom</PresentationFormat>
  <Paragraphs>95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Dargan</dc:creator>
  <cp:lastModifiedBy>Sabrena Jaswal</cp:lastModifiedBy>
  <cp:revision>124</cp:revision>
  <cp:lastPrinted>2019-04-06T17:08:39Z</cp:lastPrinted>
  <dcterms:created xsi:type="dcterms:W3CDTF">2017-05-05T13:48:50Z</dcterms:created>
  <dcterms:modified xsi:type="dcterms:W3CDTF">2019-10-27T13:08:11Z</dcterms:modified>
</cp:coreProperties>
</file>