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handoutMasterIdLst>
    <p:handoutMasterId r:id="rId26"/>
  </p:handoutMasterIdLst>
  <p:sldIdLst>
    <p:sldId id="256" r:id="rId2"/>
    <p:sldId id="264" r:id="rId3"/>
    <p:sldId id="257" r:id="rId4"/>
    <p:sldId id="258" r:id="rId5"/>
    <p:sldId id="259" r:id="rId6"/>
    <p:sldId id="260" r:id="rId7"/>
    <p:sldId id="269" r:id="rId8"/>
    <p:sldId id="267" r:id="rId9"/>
    <p:sldId id="261" r:id="rId10"/>
    <p:sldId id="262" r:id="rId11"/>
    <p:sldId id="265" r:id="rId12"/>
    <p:sldId id="266" r:id="rId13"/>
    <p:sldId id="271" r:id="rId14"/>
    <p:sldId id="273" r:id="rId15"/>
    <p:sldId id="276" r:id="rId16"/>
    <p:sldId id="274" r:id="rId17"/>
    <p:sldId id="275" r:id="rId18"/>
    <p:sldId id="277" r:id="rId19"/>
    <p:sldId id="278" r:id="rId20"/>
    <p:sldId id="279" r:id="rId21"/>
    <p:sldId id="280" r:id="rId22"/>
    <p:sldId id="281" r:id="rId23"/>
    <p:sldId id="282" r:id="rId2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p:cViewPr varScale="1">
        <p:scale>
          <a:sx n="97" d="100"/>
          <a:sy n="97" d="100"/>
        </p:scale>
        <p:origin x="49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E1B83238-838D-4075-A72A-41CC457AECD5}" type="datetimeFigureOut">
              <a:rPr lang="en-GB" smtClean="0"/>
              <a:t>05/12/2018</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353BBD28-1379-44ED-B5E2-878C72EAA567}" type="slidenum">
              <a:rPr lang="en-GB" smtClean="0"/>
              <a:t>‹#›</a:t>
            </a:fld>
            <a:endParaRPr lang="en-GB"/>
          </a:p>
        </p:txBody>
      </p:sp>
    </p:spTree>
    <p:extLst>
      <p:ext uri="{BB962C8B-B14F-4D97-AF65-F5344CB8AC3E}">
        <p14:creationId xmlns:p14="http://schemas.microsoft.com/office/powerpoint/2010/main" val="31467650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44F6278-7E7E-0E4D-8AE1-677348AE60E9}" type="datetimeFigureOut">
              <a:rPr lang="en-US" smtClean="0"/>
              <a:t>12/5/2018</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5BEA169A-545E-2946-BF42-B13617C1E3F1}" type="slidenum">
              <a:rPr lang="en-US" smtClean="0"/>
              <a:t>‹#›</a:t>
            </a:fld>
            <a:endParaRPr lang="en-US"/>
          </a:p>
        </p:txBody>
      </p:sp>
    </p:spTree>
    <p:extLst>
      <p:ext uri="{BB962C8B-B14F-4D97-AF65-F5344CB8AC3E}">
        <p14:creationId xmlns:p14="http://schemas.microsoft.com/office/powerpoint/2010/main" val="176426534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EA169A-545E-2946-BF42-B13617C1E3F1}" type="slidenum">
              <a:rPr lang="en-US" smtClean="0"/>
              <a:t>14</a:t>
            </a:fld>
            <a:endParaRPr lang="en-US"/>
          </a:p>
        </p:txBody>
      </p:sp>
    </p:spTree>
    <p:extLst>
      <p:ext uri="{BB962C8B-B14F-4D97-AF65-F5344CB8AC3E}">
        <p14:creationId xmlns:p14="http://schemas.microsoft.com/office/powerpoint/2010/main" val="4188572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3124200"/>
            <a:ext cx="6477000" cy="1914144"/>
          </a:xfrm>
        </p:spPr>
        <p:txBody>
          <a:bodyPr vert="horz" lIns="45720" tIns="0" rIns="45720" bIns="0" rtlCol="0" anchor="b" anchorCtr="0">
            <a:noAutofit/>
          </a:bodyPr>
          <a:lstStyle>
            <a:lvl1pPr algn="l" defTabSz="914400" rtl="0" eaLnBrk="1" latinLnBrk="0" hangingPunct="1">
              <a:lnSpc>
                <a:spcPts val="5000"/>
              </a:lnSpc>
              <a:spcBef>
                <a:spcPct val="0"/>
              </a:spcBef>
              <a:buNone/>
              <a:defRPr sz="4600" kern="1200">
                <a:solidFill>
                  <a:schemeClr val="tx1"/>
                </a:solidFill>
                <a:latin typeface="+mj-lt"/>
                <a:ea typeface="+mj-ea"/>
                <a:cs typeface="+mj-cs"/>
              </a:defRPr>
            </a:lvl1pPr>
          </a:lstStyle>
          <a:p>
            <a:r>
              <a:rPr lang="en-GB"/>
              <a:t>Click to edit Master title style</a:t>
            </a:r>
            <a:endParaRPr/>
          </a:p>
        </p:txBody>
      </p:sp>
      <p:sp>
        <p:nvSpPr>
          <p:cNvPr id="3" name="Subtitle 2"/>
          <p:cNvSpPr>
            <a:spLocks noGrp="1"/>
          </p:cNvSpPr>
          <p:nvPr>
            <p:ph type="subTitle" idx="1"/>
          </p:nvPr>
        </p:nvSpPr>
        <p:spPr>
          <a:xfrm>
            <a:off x="2209800" y="5056632"/>
            <a:ext cx="6477000" cy="1174088"/>
          </a:xfrm>
        </p:spPr>
        <p:txBody>
          <a:bodyPr vert="horz" lIns="91440" tIns="0" rIns="45720" bIns="0" rtlCol="0">
            <a:normAutofit/>
          </a:bodyPr>
          <a:lstStyle>
            <a:lvl1pPr marL="0" indent="0" algn="l" defTabSz="914400" rtl="0" eaLnBrk="1" latinLnBrk="0" hangingPunct="1">
              <a:lnSpc>
                <a:spcPts val="2600"/>
              </a:lnSpc>
              <a:spcBef>
                <a:spcPts val="0"/>
              </a:spcBef>
              <a:buSzPct val="90000"/>
              <a:buFontTx/>
              <a:buNone/>
              <a:defRPr sz="2200" kern="1200">
                <a:solidFill>
                  <a:schemeClr val="tx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a:p>
        </p:txBody>
      </p:sp>
      <p:sp>
        <p:nvSpPr>
          <p:cNvPr id="4" name="Date Placeholder 3"/>
          <p:cNvSpPr>
            <a:spLocks noGrp="1"/>
          </p:cNvSpPr>
          <p:nvPr>
            <p:ph type="dt" sz="half" idx="10"/>
          </p:nvPr>
        </p:nvSpPr>
        <p:spPr>
          <a:xfrm>
            <a:off x="457200" y="6300216"/>
            <a:ext cx="19842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fld id="{2DF66AD8-BC4A-4004-9882-414398D930CA}" type="datetimeFigureOut">
              <a:rPr lang="en-US" smtClean="0"/>
              <a:t>12/5/2018</a:t>
            </a:fld>
            <a:endParaRPr lang="en-US"/>
          </a:p>
        </p:txBody>
      </p:sp>
      <p:sp>
        <p:nvSpPr>
          <p:cNvPr id="5" name="Footer Placeholder 4"/>
          <p:cNvSpPr>
            <a:spLocks noGrp="1"/>
          </p:cNvSpPr>
          <p:nvPr>
            <p:ph type="ftr" sz="quarter" idx="11"/>
          </p:nvPr>
        </p:nvSpPr>
        <p:spPr>
          <a:xfrm>
            <a:off x="3959352" y="6300216"/>
            <a:ext cx="38130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endParaRPr lang="en-US"/>
          </a:p>
        </p:txBody>
      </p:sp>
      <p:sp>
        <p:nvSpPr>
          <p:cNvPr id="6" name="Slide Number Placeholder 5"/>
          <p:cNvSpPr>
            <a:spLocks noGrp="1"/>
          </p:cNvSpPr>
          <p:nvPr>
            <p:ph type="sldNum" sz="quarter" idx="12"/>
          </p:nvPr>
        </p:nvSpPr>
        <p:spPr>
          <a:xfrm>
            <a:off x="8275320" y="6300216"/>
            <a:ext cx="685800" cy="274320"/>
          </a:xfrm>
        </p:spPr>
        <p:txBody>
          <a:bodyPr vert="horz" lIns="91440" tIns="45720" rIns="91440" bIns="45720" rtlCol="0" anchor="ctr"/>
          <a:lstStyle>
            <a:lvl1pPr marL="0" algn="r" defTabSz="914400" rtl="0" eaLnBrk="1" latinLnBrk="0" hangingPunct="1">
              <a:defRPr sz="1100" kern="1200">
                <a:solidFill>
                  <a:schemeClr val="tx1"/>
                </a:solidFill>
                <a:latin typeface="Rockwell" pitchFamily="18" charset="0"/>
                <a:ea typeface="+mn-ea"/>
                <a:cs typeface="+mn-cs"/>
              </a:defRPr>
            </a:lvl1pPr>
          </a:lstStyle>
          <a:p>
            <a:fld id="{B9D2C864-9362-43C7-A136-D9C41D93A96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a:p>
        </p:txBody>
      </p:sp>
      <p:sp>
        <p:nvSpPr>
          <p:cNvPr id="5" name="Date Placeholder 4"/>
          <p:cNvSpPr>
            <a:spLocks noGrp="1"/>
          </p:cNvSpPr>
          <p:nvPr>
            <p:ph type="dt" sz="half" idx="10"/>
          </p:nvPr>
        </p:nvSpPr>
        <p:spPr/>
        <p:txBody>
          <a:bodyPr/>
          <a:lstStyle/>
          <a:p>
            <a:fld id="{2DF66AD8-BC4A-4004-9882-414398D930CA}" type="datetimeFigureOut">
              <a:rPr lang="en-US" smtClean="0"/>
              <a:t>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marL="2290763" indent="-344488">
              <a:tabLst/>
              <a:defRPr sz="1800"/>
            </a:lvl6pPr>
            <a:lvl7pPr marL="2290763" indent="-344488">
              <a:tabLst/>
              <a:defRPr sz="1800"/>
            </a:lvl7pPr>
            <a:lvl8pPr marL="2290763" indent="-344488">
              <a:tabLst/>
              <a:defRPr sz="1800"/>
            </a:lvl8pPr>
            <a:lvl9pPr marL="2290763" indent="-344488">
              <a:tabLst/>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10"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a:p>
        </p:txBody>
      </p:sp>
      <p:sp>
        <p:nvSpPr>
          <p:cNvPr id="3" name="Content Placeholder 2"/>
          <p:cNvSpPr>
            <a:spLocks noGrp="1"/>
          </p:cNvSpPr>
          <p:nvPr>
            <p:ph sz="half" idx="1"/>
          </p:nvPr>
        </p:nvSpPr>
        <p:spPr>
          <a:xfrm>
            <a:off x="914400" y="1735138"/>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5" name="Date Placeholder 4"/>
          <p:cNvSpPr>
            <a:spLocks noGrp="1"/>
          </p:cNvSpPr>
          <p:nvPr>
            <p:ph type="dt" sz="half" idx="10"/>
          </p:nvPr>
        </p:nvSpPr>
        <p:spPr/>
        <p:txBody>
          <a:bodyPr/>
          <a:lstStyle/>
          <a:p>
            <a:fld id="{2DF66AD8-BC4A-4004-9882-414398D930CA}" type="datetimeFigureOut">
              <a:rPr lang="en-US" smtClean="0"/>
              <a:t>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
        <p:nvSpPr>
          <p:cNvPr id="8" name="Content Placeholder 2"/>
          <p:cNvSpPr>
            <a:spLocks noGrp="1"/>
          </p:cNvSpPr>
          <p:nvPr>
            <p:ph sz="half" idx="13"/>
          </p:nvPr>
        </p:nvSpPr>
        <p:spPr>
          <a:xfrm>
            <a:off x="914400"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a:p>
        </p:txBody>
      </p:sp>
      <p:sp>
        <p:nvSpPr>
          <p:cNvPr id="3" name="Date Placeholder 2"/>
          <p:cNvSpPr>
            <a:spLocks noGrp="1"/>
          </p:cNvSpPr>
          <p:nvPr>
            <p:ph type="dt" sz="half" idx="10"/>
          </p:nvPr>
        </p:nvSpPr>
        <p:spPr/>
        <p:txBody>
          <a:bodyPr/>
          <a:lstStyle/>
          <a:p>
            <a:fld id="{2DF66AD8-BC4A-4004-9882-414398D930CA}" type="datetimeFigureOut">
              <a:rPr lang="en-US" smtClean="0"/>
              <a:t>12/5/2018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F66AD8-BC4A-4004-9882-414398D930CA}" type="datetimeFigureOut">
              <a:rPr lang="en-US" smtClean="0"/>
              <a:t>12/5/2018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690048"/>
            <a:ext cx="3563938" cy="1162050"/>
          </a:xfrm>
        </p:spPr>
        <p:txBody>
          <a:bodyPr tIns="0" bIns="0" anchor="b"/>
          <a:lstStyle>
            <a:lvl1pPr algn="l">
              <a:lnSpc>
                <a:spcPts val="4600"/>
              </a:lnSpc>
              <a:defRPr sz="4200" b="1"/>
            </a:lvl1pPr>
          </a:lstStyle>
          <a:p>
            <a:r>
              <a:rPr lang="en-GB"/>
              <a:t>Click to edit Master title style</a:t>
            </a:r>
            <a:endParaRPr/>
          </a:p>
        </p:txBody>
      </p:sp>
      <p:sp>
        <p:nvSpPr>
          <p:cNvPr id="3" name="Content Placeholder 2"/>
          <p:cNvSpPr>
            <a:spLocks noGrp="1"/>
          </p:cNvSpPr>
          <p:nvPr>
            <p:ph idx="1"/>
          </p:nvPr>
        </p:nvSpPr>
        <p:spPr>
          <a:xfrm>
            <a:off x="4667250" y="368490"/>
            <a:ext cx="3566160" cy="5627498"/>
          </a:xfrm>
        </p:spPr>
        <p:txBody>
          <a:bodyPr/>
          <a:lstStyle>
            <a:lvl1pPr>
              <a:defRPr sz="2200"/>
            </a:lvl1pPr>
            <a:lvl2pPr>
              <a:defRPr sz="2000"/>
            </a:lvl2pPr>
            <a:lvl3pPr>
              <a:defRPr sz="1800"/>
            </a:lvl3pPr>
            <a:lvl4pPr>
              <a:defRPr sz="1800"/>
            </a:lvl4pPr>
            <a:lvl5pPr>
              <a:defRPr sz="1800"/>
            </a:lvl5pPr>
            <a:lvl6pPr>
              <a:defRPr sz="2000"/>
            </a:lvl6pPr>
            <a:lvl7pPr marL="2290763" indent="-344488">
              <a:defRPr sz="2000"/>
            </a:lvl7pPr>
            <a:lvl8pPr marL="2290763" indent="-344488">
              <a:defRPr sz="2000"/>
            </a:lvl8pPr>
            <a:lvl9pPr marL="2290763" indent="-344488">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4" name="Text Placeholder 3"/>
          <p:cNvSpPr>
            <a:spLocks noGrp="1"/>
          </p:cNvSpPr>
          <p:nvPr>
            <p:ph type="body" sz="half" idx="2"/>
          </p:nvPr>
        </p:nvSpPr>
        <p:spPr>
          <a:xfrm>
            <a:off x="914398" y="2866030"/>
            <a:ext cx="3563938"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t>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17546" y="1524000"/>
            <a:ext cx="3566160" cy="1162050"/>
          </a:xfrm>
        </p:spPr>
        <p:txBody>
          <a:bodyPr tIns="0" bIns="0" anchor="b"/>
          <a:lstStyle>
            <a:lvl1pPr algn="l">
              <a:lnSpc>
                <a:spcPts val="4600"/>
              </a:lnSpc>
              <a:defRPr sz="4200" b="1"/>
            </a:lvl1pPr>
          </a:lstStyle>
          <a:p>
            <a:r>
              <a:rPr lang="en-GB"/>
              <a:t>Click to edit Master title style</a:t>
            </a:r>
            <a:endParaRPr/>
          </a:p>
        </p:txBody>
      </p:sp>
      <p:sp>
        <p:nvSpPr>
          <p:cNvPr id="4" name="Text Placeholder 3"/>
          <p:cNvSpPr>
            <a:spLocks noGrp="1"/>
          </p:cNvSpPr>
          <p:nvPr>
            <p:ph type="body" sz="half" idx="2"/>
          </p:nvPr>
        </p:nvSpPr>
        <p:spPr>
          <a:xfrm>
            <a:off x="5017544" y="2699982"/>
            <a:ext cx="3566160"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t>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grpSp>
        <p:nvGrpSpPr>
          <p:cNvPr id="3" name="Group 7"/>
          <p:cNvGrpSpPr/>
          <p:nvPr/>
        </p:nvGrpSpPr>
        <p:grpSpPr>
          <a:xfrm rot="21421631">
            <a:off x="629028" y="505650"/>
            <a:ext cx="3850925" cy="5516274"/>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4"/>
          </p:nvPr>
        </p:nvSpPr>
        <p:spPr>
          <a:xfrm rot="21421631">
            <a:off x="808793" y="667560"/>
            <a:ext cx="3468664" cy="5124723"/>
          </a:xfrm>
          <a:solidFill>
            <a:schemeClr val="bg1">
              <a:lumMod val="85000"/>
            </a:schemeClr>
          </a:solidFill>
        </p:spPr>
        <p:txBody>
          <a:bodyPr/>
          <a:lstStyle>
            <a:lvl1pPr>
              <a:buNone/>
              <a:defRPr/>
            </a:lvl1pPr>
          </a:lstStyle>
          <a:p>
            <a:r>
              <a:rPr lang="en-GB"/>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grpSp>
        <p:nvGrpSpPr>
          <p:cNvPr id="3" name="Group 13"/>
          <p:cNvGrpSpPr/>
          <p:nvPr/>
        </p:nvGrpSpPr>
        <p:grpSpPr>
          <a:xfrm rot="21214351">
            <a:off x="313409" y="3520798"/>
            <a:ext cx="4088024" cy="302602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6"/>
          </p:nvPr>
        </p:nvSpPr>
        <p:spPr>
          <a:xfrm rot="21214351">
            <a:off x="491057" y="3682579"/>
            <a:ext cx="3704109" cy="2697083"/>
          </a:xfrm>
          <a:solidFill>
            <a:schemeClr val="bg1">
              <a:lumMod val="85000"/>
            </a:schemeClr>
          </a:solidFill>
        </p:spPr>
        <p:txBody>
          <a:bodyPr/>
          <a:lstStyle>
            <a:lvl1pPr>
              <a:buNone/>
              <a:defRPr/>
            </a:lvl1pPr>
          </a:lstStyle>
          <a:p>
            <a:r>
              <a:rPr lang="en-GB"/>
              <a:t>Drag picture to placeholder or click icon to add</a:t>
            </a:r>
            <a:endParaRPr/>
          </a:p>
        </p:txBody>
      </p:sp>
      <p:grpSp>
        <p:nvGrpSpPr>
          <p:cNvPr id="8" name="Group 9"/>
          <p:cNvGrpSpPr/>
          <p:nvPr/>
        </p:nvGrpSpPr>
        <p:grpSpPr>
          <a:xfrm rot="232774">
            <a:off x="169481" y="241256"/>
            <a:ext cx="4088024" cy="3026020"/>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5"/>
          </p:nvPr>
        </p:nvSpPr>
        <p:spPr>
          <a:xfrm rot="232774">
            <a:off x="347129" y="403037"/>
            <a:ext cx="3704109" cy="2697083"/>
          </a:xfrm>
          <a:solidFill>
            <a:schemeClr val="bg1">
              <a:lumMod val="85000"/>
            </a:schemeClr>
          </a:solidFill>
        </p:spPr>
        <p:txBody>
          <a:bodyPr/>
          <a:lstStyle>
            <a:lvl1pPr>
              <a:buNone/>
              <a:defRPr/>
            </a:lvl1pPr>
          </a:lstStyle>
          <a:p>
            <a:r>
              <a:rPr lang="en-GB"/>
              <a:t>Drag picture to placeholder or click icon to add</a:t>
            </a:r>
            <a:endParaRPr/>
          </a:p>
        </p:txBody>
      </p:sp>
      <p:sp>
        <p:nvSpPr>
          <p:cNvPr id="2" name="Title 1"/>
          <p:cNvSpPr>
            <a:spLocks noGrp="1"/>
          </p:cNvSpPr>
          <p:nvPr>
            <p:ph type="title"/>
          </p:nvPr>
        </p:nvSpPr>
        <p:spPr>
          <a:xfrm>
            <a:off x="5013434" y="1524000"/>
            <a:ext cx="3566160" cy="1162050"/>
          </a:xfrm>
        </p:spPr>
        <p:txBody>
          <a:bodyPr tIns="0" bIns="0" anchor="b"/>
          <a:lstStyle>
            <a:lvl1pPr algn="l">
              <a:lnSpc>
                <a:spcPts val="4600"/>
              </a:lnSpc>
              <a:defRPr sz="4200" b="1"/>
            </a:lvl1pPr>
          </a:lstStyle>
          <a:p>
            <a:r>
              <a:rPr lang="en-GB"/>
              <a:t>Click to edit Master title style</a:t>
            </a:r>
            <a:endParaRPr/>
          </a:p>
        </p:txBody>
      </p:sp>
      <p:sp>
        <p:nvSpPr>
          <p:cNvPr id="4" name="Text Placeholder 3"/>
          <p:cNvSpPr>
            <a:spLocks noGrp="1"/>
          </p:cNvSpPr>
          <p:nvPr>
            <p:ph type="body" sz="half" idx="2"/>
          </p:nvPr>
        </p:nvSpPr>
        <p:spPr>
          <a:xfrm>
            <a:off x="5013432" y="2699982"/>
            <a:ext cx="3566160"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t>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GB"/>
              <a:t>Click to edit Master title style</a:t>
            </a:r>
            <a:endParaRPr/>
          </a:p>
        </p:txBody>
      </p:sp>
      <p:grpSp>
        <p:nvGrpSpPr>
          <p:cNvPr id="3" name="Group 8"/>
          <p:cNvGrpSpPr/>
          <p:nvPr/>
        </p:nvGrpSpPr>
        <p:grpSpPr>
          <a:xfrm rot="232774">
            <a:off x="2059282" y="379100"/>
            <a:ext cx="5031327" cy="3443312"/>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Text Placeholder 3"/>
          <p:cNvSpPr>
            <a:spLocks noGrp="1"/>
          </p:cNvSpPr>
          <p:nvPr>
            <p:ph type="body" sz="half" idx="2"/>
          </p:nvPr>
        </p:nvSpPr>
        <p:spPr>
          <a:xfrm>
            <a:off x="914400" y="4928736"/>
            <a:ext cx="7315200" cy="98797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t>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
        <p:nvSpPr>
          <p:cNvPr id="12" name="Picture Placeholder 9"/>
          <p:cNvSpPr>
            <a:spLocks noGrp="1"/>
          </p:cNvSpPr>
          <p:nvPr>
            <p:ph type="pic" sz="quarter" idx="15"/>
          </p:nvPr>
        </p:nvSpPr>
        <p:spPr>
          <a:xfrm rot="232774">
            <a:off x="2248157" y="564564"/>
            <a:ext cx="4653577" cy="3072384"/>
          </a:xfrm>
          <a:solidFill>
            <a:schemeClr val="bg1">
              <a:lumMod val="85000"/>
            </a:schemeClr>
          </a:solidFill>
        </p:spPr>
        <p:txBody>
          <a:bodyPr/>
          <a:lstStyle>
            <a:lvl1pPr>
              <a:buNone/>
              <a:defRPr/>
            </a:lvl1pPr>
          </a:lstStyle>
          <a:p>
            <a:r>
              <a:rPr lang="en-GB"/>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Pictures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GB"/>
              <a:t>Click to edit Master title style</a:t>
            </a:r>
            <a:endParaRPr/>
          </a:p>
        </p:txBody>
      </p:sp>
      <p:grpSp>
        <p:nvGrpSpPr>
          <p:cNvPr id="3" name="Group 13"/>
          <p:cNvGrpSpPr/>
          <p:nvPr/>
        </p:nvGrpSpPr>
        <p:grpSpPr>
          <a:xfrm rot="21420000">
            <a:off x="113687" y="116368"/>
            <a:ext cx="3969060" cy="370536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7"/>
          </p:nvPr>
        </p:nvSpPr>
        <p:spPr>
          <a:xfrm rot="21420000">
            <a:off x="299151" y="304998"/>
            <a:ext cx="3598455" cy="3334235"/>
          </a:xfrm>
          <a:solidFill>
            <a:schemeClr val="bg1">
              <a:lumMod val="85000"/>
            </a:schemeClr>
          </a:solidFill>
        </p:spPr>
        <p:txBody>
          <a:bodyPr/>
          <a:lstStyle>
            <a:lvl1pPr>
              <a:buNone/>
              <a:defRPr/>
            </a:lvl1pPr>
          </a:lstStyle>
          <a:p>
            <a:r>
              <a:rPr lang="en-GB"/>
              <a:t>Drag picture to placeholder or click icon to add</a:t>
            </a:r>
            <a:endParaRPr/>
          </a:p>
        </p:txBody>
      </p:sp>
      <p:grpSp>
        <p:nvGrpSpPr>
          <p:cNvPr id="8" name="Group 9"/>
          <p:cNvGrpSpPr/>
          <p:nvPr/>
        </p:nvGrpSpPr>
        <p:grpSpPr>
          <a:xfrm rot="360000">
            <a:off x="4165479" y="323141"/>
            <a:ext cx="4792693" cy="3443312"/>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6"/>
          </p:nvPr>
        </p:nvSpPr>
        <p:spPr>
          <a:xfrm rot="360000">
            <a:off x="4336486" y="507668"/>
            <a:ext cx="4432860" cy="3072384"/>
          </a:xfrm>
          <a:solidFill>
            <a:schemeClr val="bg1">
              <a:lumMod val="85000"/>
            </a:schemeClr>
          </a:solidFill>
        </p:spPr>
        <p:txBody>
          <a:bodyPr/>
          <a:lstStyle>
            <a:lvl1pPr>
              <a:buNone/>
              <a:defRPr/>
            </a:lvl1pPr>
          </a:lstStyle>
          <a:p>
            <a:r>
              <a:rPr lang="en-GB"/>
              <a:t>Drag picture to placeholder or click icon to add</a:t>
            </a:r>
            <a:endParaRPr/>
          </a:p>
        </p:txBody>
      </p:sp>
      <p:sp>
        <p:nvSpPr>
          <p:cNvPr id="4" name="Text Placeholder 3"/>
          <p:cNvSpPr>
            <a:spLocks noGrp="1"/>
          </p:cNvSpPr>
          <p:nvPr>
            <p:ph type="body" sz="half" idx="2"/>
          </p:nvPr>
        </p:nvSpPr>
        <p:spPr>
          <a:xfrm>
            <a:off x="914400" y="4926106"/>
            <a:ext cx="7315200" cy="99060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t>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4" name="Date Placeholder 3"/>
          <p:cNvSpPr>
            <a:spLocks noGrp="1"/>
          </p:cNvSpPr>
          <p:nvPr>
            <p:ph type="dt" sz="half" idx="10"/>
          </p:nvPr>
        </p:nvSpPr>
        <p:spPr/>
        <p:txBody>
          <a:bodyPr/>
          <a:lstStyle/>
          <a:p>
            <a:fld id="{2DF66AD8-BC4A-4004-9882-414398D930CA}" type="datetimeFigureOut">
              <a:rPr lang="en-US" smtClean="0"/>
              <a:t>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a:p>
        </p:txBody>
      </p:sp>
      <p:sp>
        <p:nvSpPr>
          <p:cNvPr id="3" name="Content Placeholder 2"/>
          <p:cNvSpPr>
            <a:spLocks noGrp="1"/>
          </p:cNvSpPr>
          <p:nvPr>
            <p:ph idx="1"/>
          </p:nvPr>
        </p:nvSpPr>
        <p:spPr/>
        <p:txBody>
          <a:bodyPr/>
          <a:lstStyle>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4" name="Date Placeholder 3"/>
          <p:cNvSpPr>
            <a:spLocks noGrp="1"/>
          </p:cNvSpPr>
          <p:nvPr>
            <p:ph type="dt" sz="half" idx="10"/>
          </p:nvPr>
        </p:nvSpPr>
        <p:spPr/>
        <p:txBody>
          <a:bodyPr/>
          <a:lstStyle/>
          <a:p>
            <a:fld id="{2DF66AD8-BC4A-4004-9882-414398D930CA}" type="datetimeFigureOut">
              <a:rPr lang="en-US" smtClean="0"/>
              <a:t>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51682" y="450851"/>
            <a:ext cx="846083" cy="5357812"/>
          </a:xfrm>
        </p:spPr>
        <p:txBody>
          <a:bodyPr vert="eaVert" anchor="t" anchorCtr="0"/>
          <a:lstStyle/>
          <a:p>
            <a:r>
              <a:rPr lang="en-GB"/>
              <a:t>Click to edit Master title style</a:t>
            </a:r>
            <a:endParaRPr/>
          </a:p>
        </p:txBody>
      </p:sp>
      <p:sp>
        <p:nvSpPr>
          <p:cNvPr id="3" name="Vertical Text Placeholder 2"/>
          <p:cNvSpPr>
            <a:spLocks noGrp="1"/>
          </p:cNvSpPr>
          <p:nvPr>
            <p:ph type="body" orient="vert" idx="1"/>
          </p:nvPr>
        </p:nvSpPr>
        <p:spPr>
          <a:xfrm>
            <a:off x="914400" y="450851"/>
            <a:ext cx="5943600" cy="5357812"/>
          </a:xfrm>
        </p:spPr>
        <p:txBody>
          <a:bodyPr vert="eaVert"/>
          <a:lstStyle>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4" name="Date Placeholder 3"/>
          <p:cNvSpPr>
            <a:spLocks noGrp="1"/>
          </p:cNvSpPr>
          <p:nvPr>
            <p:ph type="dt" sz="half" idx="10"/>
          </p:nvPr>
        </p:nvSpPr>
        <p:spPr/>
        <p:txBody>
          <a:bodyPr/>
          <a:lstStyle/>
          <a:p>
            <a:fld id="{2DF66AD8-BC4A-4004-9882-414398D930CA}" type="datetimeFigureOut">
              <a:rPr lang="en-US" smtClean="0"/>
              <a:t>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Watermark">
    <p:bg>
      <p:bgRef idx="1003">
        <a:schemeClr val="bg2"/>
      </p:bgRef>
    </p:bg>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1122215" y="3200400"/>
            <a:ext cx="8021782" cy="2209800"/>
          </a:xfrm>
        </p:spPr>
        <p:txBody>
          <a:bodyPr wrap="none" lIns="0" tIns="0" rIns="0" bIns="0" anchor="ctr" anchorCtr="0">
            <a:noAutofit/>
          </a:bodyPr>
          <a:lstStyle>
            <a:lvl1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GB"/>
              <a:t>Click to edit Master text styles</a:t>
            </a:r>
          </a:p>
        </p:txBody>
      </p:sp>
      <p:sp>
        <p:nvSpPr>
          <p:cNvPr id="2" name="Title 1"/>
          <p:cNvSpPr>
            <a:spLocks noGrp="1"/>
          </p:cNvSpPr>
          <p:nvPr>
            <p:ph type="ctrTitle"/>
          </p:nvPr>
        </p:nvSpPr>
        <p:spPr>
          <a:xfrm>
            <a:off x="3960813" y="3833095"/>
            <a:ext cx="4724400" cy="1209964"/>
          </a:xfrm>
        </p:spPr>
        <p:txBody>
          <a:bodyPr lIns="45720" tIns="0" rIns="45720" bIns="0" anchor="b" anchorCtr="0">
            <a:noAutofit/>
          </a:bodyPr>
          <a:lstStyle>
            <a:lvl1pPr algn="l">
              <a:lnSpc>
                <a:spcPts val="5000"/>
              </a:lnSpc>
              <a:defRPr sz="4600"/>
            </a:lvl1pPr>
          </a:lstStyle>
          <a:p>
            <a:r>
              <a:rPr lang="en-GB"/>
              <a:t>Click to edit Master title style</a:t>
            </a:r>
            <a:endParaRPr dirty="0"/>
          </a:p>
        </p:txBody>
      </p:sp>
      <p:sp>
        <p:nvSpPr>
          <p:cNvPr id="3" name="Subtitle 2"/>
          <p:cNvSpPr>
            <a:spLocks noGrp="1"/>
          </p:cNvSpPr>
          <p:nvPr>
            <p:ph type="subTitle" idx="1"/>
          </p:nvPr>
        </p:nvSpPr>
        <p:spPr>
          <a:xfrm>
            <a:off x="3960813" y="5056909"/>
            <a:ext cx="4724400" cy="1156586"/>
          </a:xfrm>
        </p:spPr>
        <p:txBody>
          <a:bodyPr lIns="91440" tIns="0" rIns="45720" bIns="0">
            <a:normAutofit/>
          </a:bodyPr>
          <a:lstStyle>
            <a:lvl1pPr marL="0" indent="0" algn="l">
              <a:lnSpc>
                <a:spcPts val="2600"/>
              </a:lnSpc>
              <a:spcBef>
                <a:spcPct val="0"/>
              </a:spcBef>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dirty="0"/>
          </a:p>
        </p:txBody>
      </p:sp>
      <p:sp>
        <p:nvSpPr>
          <p:cNvPr id="4" name="Date Placeholder 3"/>
          <p:cNvSpPr>
            <a:spLocks noGrp="1"/>
          </p:cNvSpPr>
          <p:nvPr>
            <p:ph type="dt" sz="half" idx="10"/>
          </p:nvPr>
        </p:nvSpPr>
        <p:spPr>
          <a:xfrm>
            <a:off x="457200" y="6298744"/>
            <a:ext cx="1981200" cy="273050"/>
          </a:xfrm>
        </p:spPr>
        <p:txBody>
          <a:bodyPr/>
          <a:lstStyle>
            <a:lvl1pPr algn="l">
              <a:defRPr sz="1100">
                <a:latin typeface="Rockwell" pitchFamily="18" charset="0"/>
              </a:defRPr>
            </a:lvl1pPr>
          </a:lstStyle>
          <a:p>
            <a:fld id="{2DF66AD8-BC4A-4004-9882-414398D930CA}" type="datetimeFigureOut">
              <a:rPr lang="en-US" smtClean="0"/>
              <a:t>12/5/2018</a:t>
            </a:fld>
            <a:endParaRPr lang="en-US"/>
          </a:p>
        </p:txBody>
      </p:sp>
      <p:sp>
        <p:nvSpPr>
          <p:cNvPr id="5" name="Footer Placeholder 4"/>
          <p:cNvSpPr>
            <a:spLocks noGrp="1"/>
          </p:cNvSpPr>
          <p:nvPr>
            <p:ph type="ftr" sz="quarter" idx="11"/>
          </p:nvPr>
        </p:nvSpPr>
        <p:spPr>
          <a:xfrm>
            <a:off x="3962400" y="6298744"/>
            <a:ext cx="3810000" cy="273050"/>
          </a:xfrm>
        </p:spPr>
        <p:txBody>
          <a:bodyPr/>
          <a:lstStyle>
            <a:lvl1pPr algn="l">
              <a:defRPr/>
            </a:lvl1pPr>
          </a:lstStyle>
          <a:p>
            <a:endParaRPr lang="en-US"/>
          </a:p>
        </p:txBody>
      </p:sp>
      <p:sp>
        <p:nvSpPr>
          <p:cNvPr id="6" name="Slide Number Placeholder 5"/>
          <p:cNvSpPr>
            <a:spLocks noGrp="1"/>
          </p:cNvSpPr>
          <p:nvPr>
            <p:ph type="sldNum" sz="quarter" idx="12"/>
          </p:nvPr>
        </p:nvSpPr>
        <p:spPr>
          <a:xfrm>
            <a:off x="8264856" y="6312392"/>
            <a:ext cx="685800" cy="265089"/>
          </a:xfrm>
        </p:spPr>
        <p:txBody>
          <a:bodyPr/>
          <a:lstStyle>
            <a:lvl1pPr>
              <a:defRPr sz="1100">
                <a:solidFill>
                  <a:schemeClr val="tx1"/>
                </a:solidFill>
                <a:latin typeface="Rockwell" pitchFamily="18" charset="0"/>
              </a:defRPr>
            </a:lvl1pPr>
          </a:lstStyle>
          <a:p>
            <a:fld id="{B9D2C864-9362-43C7-A136-D9C41D93A96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94560"/>
            <a:ext cx="7772400" cy="1362075"/>
          </a:xfrm>
        </p:spPr>
        <p:txBody>
          <a:bodyPr vert="horz" lIns="45720" tIns="0" rIns="45720" bIns="0" rtlCol="0" anchor="b" anchorCtr="0">
            <a:noAutofit/>
          </a:bodyPr>
          <a:lstStyle>
            <a:lvl1pPr algn="l" defTabSz="914400" rtl="0" eaLnBrk="1" latinLnBrk="0" hangingPunct="1">
              <a:lnSpc>
                <a:spcPts val="5000"/>
              </a:lnSpc>
              <a:spcBef>
                <a:spcPct val="0"/>
              </a:spcBef>
              <a:buNone/>
              <a:defRPr sz="4600" b="1" kern="1200" cap="none" baseline="0">
                <a:solidFill>
                  <a:schemeClr val="tx1"/>
                </a:solidFill>
                <a:latin typeface="+mj-lt"/>
                <a:ea typeface="+mj-ea"/>
                <a:cs typeface="+mj-cs"/>
              </a:defRPr>
            </a:lvl1pPr>
          </a:lstStyle>
          <a:p>
            <a:r>
              <a:rPr lang="en-GB"/>
              <a:t>Click to edit Master title style</a:t>
            </a:r>
            <a:endParaRPr/>
          </a:p>
        </p:txBody>
      </p:sp>
      <p:sp>
        <p:nvSpPr>
          <p:cNvPr id="3" name="Text Placeholder 2"/>
          <p:cNvSpPr>
            <a:spLocks noGrp="1"/>
          </p:cNvSpPr>
          <p:nvPr>
            <p:ph type="body" idx="1"/>
          </p:nvPr>
        </p:nvSpPr>
        <p:spPr>
          <a:xfrm>
            <a:off x="457200" y="3557016"/>
            <a:ext cx="7772400" cy="987552"/>
          </a:xfrm>
        </p:spPr>
        <p:txBody>
          <a:bodyPr vert="horz" lIns="91440" tIns="0" rIns="45720" bIns="0" rtlCol="0" anchor="t" anchorCtr="0">
            <a:normAutofit/>
          </a:bodyPr>
          <a:lstStyle>
            <a:lvl1pPr marL="0" indent="0">
              <a:spcBef>
                <a:spcPts val="0"/>
              </a:spcBef>
              <a:buNone/>
              <a:defRPr sz="2200" kern="1200">
                <a:solidFill>
                  <a:schemeClr val="tx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SzPct val="90000"/>
              <a:buFontTx/>
              <a:buNone/>
            </a:pPr>
            <a:r>
              <a:rPr lang="en-GB"/>
              <a:t>Click to edit Master text styles</a:t>
            </a:r>
          </a:p>
        </p:txBody>
      </p:sp>
      <p:sp>
        <p:nvSpPr>
          <p:cNvPr id="4" name="Date Placeholder 3"/>
          <p:cNvSpPr>
            <a:spLocks noGrp="1"/>
          </p:cNvSpPr>
          <p:nvPr>
            <p:ph type="dt" sz="half" idx="10"/>
          </p:nvPr>
        </p:nvSpPr>
        <p:spPr/>
        <p:txBody>
          <a:bodyPr/>
          <a:lstStyle/>
          <a:p>
            <a:fld id="{2DF66AD8-BC4A-4004-9882-414398D930CA}" type="datetimeFigureOut">
              <a:rPr lang="en-US" smtClean="0"/>
              <a:t>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with Watermark">
    <p:bg>
      <p:bgRef idx="1002">
        <a:schemeClr val="bg2"/>
      </p:bgRef>
    </p:bg>
    <p:spTree>
      <p:nvGrpSpPr>
        <p:cNvPr id="1" name=""/>
        <p:cNvGrpSpPr/>
        <p:nvPr/>
      </p:nvGrpSpPr>
      <p:grpSpPr>
        <a:xfrm>
          <a:off x="0" y="0"/>
          <a:ext cx="0" cy="0"/>
          <a:chOff x="0" y="0"/>
          <a:chExt cx="0" cy="0"/>
        </a:xfrm>
      </p:grpSpPr>
      <p:sp>
        <p:nvSpPr>
          <p:cNvPr id="7" name="Text Placeholder 7"/>
          <p:cNvSpPr>
            <a:spLocks noGrp="1"/>
          </p:cNvSpPr>
          <p:nvPr>
            <p:ph type="body" sz="quarter" idx="13"/>
          </p:nvPr>
        </p:nvSpPr>
        <p:spPr>
          <a:xfrm>
            <a:off x="712693" y="1689847"/>
            <a:ext cx="8431303" cy="2209800"/>
          </a:xfrm>
        </p:spPr>
        <p:txBody>
          <a:bodyPr wrap="none" lIns="0" tIns="0" rIns="0" bIns="0" anchor="ctr" anchorCtr="0">
            <a:noAutofit/>
          </a:bodyPr>
          <a:lstStyle>
            <a:lvl1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GB"/>
              <a:t>Click to edit Master text styles</a:t>
            </a:r>
          </a:p>
        </p:txBody>
      </p:sp>
      <p:sp>
        <p:nvSpPr>
          <p:cNvPr id="2" name="Title 1"/>
          <p:cNvSpPr>
            <a:spLocks noGrp="1"/>
          </p:cNvSpPr>
          <p:nvPr>
            <p:ph type="title"/>
          </p:nvPr>
        </p:nvSpPr>
        <p:spPr>
          <a:xfrm>
            <a:off x="457201" y="2196353"/>
            <a:ext cx="5334000" cy="1362075"/>
          </a:xfrm>
        </p:spPr>
        <p:txBody>
          <a:bodyPr lIns="45720" tIns="0" rIns="45720" bIns="0" anchor="b" anchorCtr="0"/>
          <a:lstStyle>
            <a:lvl1pPr algn="l">
              <a:lnSpc>
                <a:spcPts val="5000"/>
              </a:lnSpc>
              <a:defRPr sz="4600" b="1" cap="none" baseline="0"/>
            </a:lvl1pPr>
          </a:lstStyle>
          <a:p>
            <a:r>
              <a:rPr lang="en-GB"/>
              <a:t>Click to edit Master title style</a:t>
            </a:r>
            <a:endParaRPr/>
          </a:p>
        </p:txBody>
      </p:sp>
      <p:sp>
        <p:nvSpPr>
          <p:cNvPr id="3" name="Text Placeholder 2"/>
          <p:cNvSpPr>
            <a:spLocks noGrp="1"/>
          </p:cNvSpPr>
          <p:nvPr>
            <p:ph type="body" idx="1"/>
          </p:nvPr>
        </p:nvSpPr>
        <p:spPr>
          <a:xfrm>
            <a:off x="457200" y="3560618"/>
            <a:ext cx="5334000" cy="983087"/>
          </a:xfrm>
        </p:spPr>
        <p:txBody>
          <a:bodyPr tIns="0" rIns="45720" bIns="0" anchor="t" anchorCtr="0"/>
          <a:lstStyle>
            <a:lvl1pPr marL="0" indent="0">
              <a:spcBef>
                <a:spcPct val="0"/>
              </a:spcBef>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2DF66AD8-BC4A-4004-9882-414398D930CA}" type="datetimeFigureOut">
              <a:rPr lang="en-US" smtClean="0"/>
              <a:t>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bg>
      <p:bgPr>
        <a:blipFill dpi="0" rotWithShape="1">
          <a:blip r:embed="rId2">
            <a:lum/>
          </a:blip>
          <a:srcRect/>
          <a:stretch>
            <a:fillRect t="-4000" b="-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52775" y="4069804"/>
            <a:ext cx="5538788" cy="1162050"/>
          </a:xfrm>
        </p:spPr>
        <p:txBody>
          <a:bodyPr tIns="0" bIns="0" anchor="b"/>
          <a:lstStyle>
            <a:lvl1pPr algn="l">
              <a:lnSpc>
                <a:spcPts val="4600"/>
              </a:lnSpc>
              <a:defRPr sz="4600" b="1"/>
            </a:lvl1pPr>
          </a:lstStyle>
          <a:p>
            <a:r>
              <a:rPr lang="en-GB"/>
              <a:t>Click to edit Master title style</a:t>
            </a:r>
            <a:endParaRPr/>
          </a:p>
        </p:txBody>
      </p:sp>
      <p:grpSp>
        <p:nvGrpSpPr>
          <p:cNvPr id="3" name="Group 8"/>
          <p:cNvGrpSpPr/>
          <p:nvPr/>
        </p:nvGrpSpPr>
        <p:grpSpPr>
          <a:xfrm rot="21240000">
            <a:off x="654352" y="445180"/>
            <a:ext cx="5416247" cy="3630168"/>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5"/>
          </p:nvPr>
        </p:nvSpPr>
        <p:spPr>
          <a:xfrm rot="21240000">
            <a:off x="857677" y="632632"/>
            <a:ext cx="5009597" cy="3255264"/>
          </a:xfrm>
          <a:solidFill>
            <a:schemeClr val="bg1">
              <a:lumMod val="85000"/>
            </a:schemeClr>
          </a:solidFill>
        </p:spPr>
        <p:txBody>
          <a:bodyPr/>
          <a:lstStyle>
            <a:lvl1pPr>
              <a:buNone/>
              <a:defRPr/>
            </a:lvl1pPr>
          </a:lstStyle>
          <a:p>
            <a:r>
              <a:rPr lang="en-GB"/>
              <a:t>Drag picture to placeholder or click icon to add</a:t>
            </a:r>
            <a:endParaRPr/>
          </a:p>
        </p:txBody>
      </p:sp>
      <p:sp>
        <p:nvSpPr>
          <p:cNvPr id="4" name="Text Placeholder 3"/>
          <p:cNvSpPr>
            <a:spLocks noGrp="1"/>
          </p:cNvSpPr>
          <p:nvPr>
            <p:ph type="body" sz="half" idx="2"/>
          </p:nvPr>
        </p:nvSpPr>
        <p:spPr>
          <a:xfrm>
            <a:off x="3158117" y="5230906"/>
            <a:ext cx="5532958" cy="865093"/>
          </a:xfrm>
        </p:spPr>
        <p:txBody>
          <a:bodyPr/>
          <a:lstStyle>
            <a:lvl1pPr marL="0" indent="0">
              <a:spcBef>
                <a:spcPct val="0"/>
              </a:spcBef>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t>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a:p>
        </p:txBody>
      </p:sp>
      <p:sp>
        <p:nvSpPr>
          <p:cNvPr id="3"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4" name="Content Placeholder 3"/>
          <p:cNvSpPr>
            <a:spLocks noGrp="1"/>
          </p:cNvSpPr>
          <p:nvPr>
            <p:ph sz="half" idx="2"/>
          </p:nvPr>
        </p:nvSpPr>
        <p:spPr>
          <a:xfrm>
            <a:off x="46482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5" name="Date Placeholder 4"/>
          <p:cNvSpPr>
            <a:spLocks noGrp="1"/>
          </p:cNvSpPr>
          <p:nvPr>
            <p:ph type="dt" sz="half" idx="10"/>
          </p:nvPr>
        </p:nvSpPr>
        <p:spPr/>
        <p:txBody>
          <a:bodyPr/>
          <a:lstStyle/>
          <a:p>
            <a:fld id="{2DF66AD8-BC4A-4004-9882-414398D930CA}" type="datetimeFigureOut">
              <a:rPr lang="en-US" smtClean="0"/>
              <a:t>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a:p>
        </p:txBody>
      </p:sp>
      <p:sp>
        <p:nvSpPr>
          <p:cNvPr id="3" name="Text Placeholder 2"/>
          <p:cNvSpPr>
            <a:spLocks noGrp="1"/>
          </p:cNvSpPr>
          <p:nvPr>
            <p:ph type="body" idx="1"/>
          </p:nvPr>
        </p:nvSpPr>
        <p:spPr>
          <a:xfrm>
            <a:off x="971326"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97367" y="2174875"/>
            <a:ext cx="3566160" cy="3616325"/>
          </a:xfrm>
        </p:spPr>
        <p:txBody>
          <a:bodyPr/>
          <a:lstStyle>
            <a:lvl1pPr>
              <a:defRPr sz="2200"/>
            </a:lvl1pPr>
            <a:lvl2pPr>
              <a:defRPr sz="2000"/>
            </a:lvl2pPr>
            <a:lvl3pPr>
              <a:defRPr sz="1800"/>
            </a:lvl3pPr>
            <a:lvl4pPr>
              <a:defRPr sz="1600"/>
            </a:lvl4pPr>
            <a:lvl5pPr>
              <a:defRPr sz="1600"/>
            </a:lvl5pPr>
            <a:lvl6pPr marL="2290763" indent="-344488">
              <a:defRPr sz="1600"/>
            </a:lvl6pPr>
            <a:lvl7pPr marL="2290763" indent="-344488">
              <a:defRPr sz="1600"/>
            </a:lvl7pPr>
            <a:lvl8pPr marL="2290763" indent="-344488">
              <a:defRPr sz="1600"/>
            </a:lvl8pPr>
            <a:lvl9pPr marL="2290763" indent="-344488">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5" name="Text Placeholder 4"/>
          <p:cNvSpPr>
            <a:spLocks noGrp="1"/>
          </p:cNvSpPr>
          <p:nvPr>
            <p:ph type="body" sz="quarter" idx="3"/>
          </p:nvPr>
        </p:nvSpPr>
        <p:spPr>
          <a:xfrm>
            <a:off x="4930247"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6514" y="2174875"/>
            <a:ext cx="3566160" cy="3616325"/>
          </a:xfrm>
        </p:spPr>
        <p:txBody>
          <a:bodyPr/>
          <a:lstStyle>
            <a:lvl1pPr>
              <a:defRPr sz="2200"/>
            </a:lvl1pPr>
            <a:lvl2pPr>
              <a:defRPr sz="2000"/>
            </a:lvl2pPr>
            <a:lvl3pPr>
              <a:defRPr sz="1800"/>
            </a:lvl3pPr>
            <a:lvl4pPr>
              <a:defRPr sz="1600"/>
            </a:lvl4pPr>
            <a:lvl5pPr>
              <a:defRPr sz="1600"/>
            </a:lvl5pPr>
            <a:lvl6pPr marL="2290763" indent="-344488">
              <a:defRPr sz="1600"/>
            </a:lvl6pPr>
            <a:lvl7pPr marL="2290763" indent="-344488">
              <a:defRPr sz="1600"/>
            </a:lvl7pPr>
            <a:lvl8pPr marL="2290763" indent="-344488">
              <a:defRPr sz="1600"/>
            </a:lvl8pPr>
            <a:lvl9pPr marL="2290763" indent="-344488">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7" name="Date Placeholder 6"/>
          <p:cNvSpPr>
            <a:spLocks noGrp="1"/>
          </p:cNvSpPr>
          <p:nvPr>
            <p:ph type="dt" sz="half" idx="10"/>
          </p:nvPr>
        </p:nvSpPr>
        <p:spPr/>
        <p:txBody>
          <a:bodyPr/>
          <a:lstStyle/>
          <a:p>
            <a:fld id="{2DF66AD8-BC4A-4004-9882-414398D930CA}" type="datetimeFigureOut">
              <a:rPr lang="en-US" smtClean="0"/>
              <a:t>12/5/2018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D2C864-9362-43C7-A136-D9C41D93A96D}" type="slidenum">
              <a:rPr lang="en-US" smtClean="0"/>
              <a:t>‹#›</a:t>
            </a:fld>
            <a:endParaRPr lang="en-US"/>
          </a:p>
        </p:txBody>
      </p:sp>
      <p:pic>
        <p:nvPicPr>
          <p:cNvPr id="11" name="Picture 10"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3" name="Picture 12" descr="Comparison-Underline.png"/>
          <p:cNvPicPr>
            <a:picLocks noChangeAspect="1"/>
          </p:cNvPicPr>
          <p:nvPr/>
        </p:nvPicPr>
        <p:blipFill>
          <a:blip r:embed="rId2"/>
          <a:stretch>
            <a:fillRect/>
          </a:stretch>
        </p:blipFill>
        <p:spPr>
          <a:xfrm>
            <a:off x="4915960" y="1897040"/>
            <a:ext cx="3228975" cy="142875"/>
          </a:xfrm>
          <a:prstGeom prst="rect">
            <a:avLst/>
          </a:prstGeom>
        </p:spPr>
      </p:pic>
      <p:pic>
        <p:nvPicPr>
          <p:cNvPr id="12" name="Picture 11"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4" name="Picture 13" descr="Comparison-Underline.png"/>
          <p:cNvPicPr>
            <a:picLocks noChangeAspect="1"/>
          </p:cNvPicPr>
          <p:nvPr/>
        </p:nvPicPr>
        <p:blipFill>
          <a:blip r:embed="rId2"/>
          <a:stretch>
            <a:fillRect/>
          </a:stretch>
        </p:blipFill>
        <p:spPr>
          <a:xfrm>
            <a:off x="4915960" y="1897040"/>
            <a:ext cx="3228975" cy="142875"/>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a:p>
        </p:txBody>
      </p:sp>
      <p:sp>
        <p:nvSpPr>
          <p:cNvPr id="3" name="Content Placeholder 2"/>
          <p:cNvSpPr>
            <a:spLocks noGrp="1"/>
          </p:cNvSpPr>
          <p:nvPr>
            <p:ph sz="half" idx="1"/>
          </p:nvPr>
        </p:nvSpPr>
        <p:spPr>
          <a:xfrm>
            <a:off x="914400" y="1735138"/>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5" name="Date Placeholder 4"/>
          <p:cNvSpPr>
            <a:spLocks noGrp="1"/>
          </p:cNvSpPr>
          <p:nvPr>
            <p:ph type="dt" sz="half" idx="10"/>
          </p:nvPr>
        </p:nvSpPr>
        <p:spPr/>
        <p:txBody>
          <a:bodyPr/>
          <a:lstStyle/>
          <a:p>
            <a:fld id="{2DF66AD8-BC4A-4004-9882-414398D930CA}" type="datetimeFigureOut">
              <a:rPr lang="en-US" smtClean="0"/>
              <a:t>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
        <p:nvSpPr>
          <p:cNvPr id="8" name="Content Placeholder 2"/>
          <p:cNvSpPr>
            <a:spLocks noGrp="1"/>
          </p:cNvSpPr>
          <p:nvPr>
            <p:ph sz="half" idx="13"/>
          </p:nvPr>
        </p:nvSpPr>
        <p:spPr>
          <a:xfrm>
            <a:off x="914400" y="3870960"/>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8.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7.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503238"/>
            <a:ext cx="7313613" cy="868362"/>
          </a:xfrm>
          <a:prstGeom prst="rect">
            <a:avLst/>
          </a:prstGeom>
        </p:spPr>
        <p:txBody>
          <a:bodyPr vert="horz" lIns="91440" tIns="45720" rIns="91440" bIns="45720" rtlCol="0" anchor="ctr">
            <a:noAutofit/>
          </a:bodyPr>
          <a:lstStyle/>
          <a:p>
            <a:r>
              <a:rPr lang="en-GB"/>
              <a:t>Click to edit Master title style</a:t>
            </a:r>
            <a:endParaRPr/>
          </a:p>
        </p:txBody>
      </p:sp>
      <p:sp>
        <p:nvSpPr>
          <p:cNvPr id="3" name="Text Placeholder 2"/>
          <p:cNvSpPr>
            <a:spLocks noGrp="1"/>
          </p:cNvSpPr>
          <p:nvPr>
            <p:ph type="body" idx="1"/>
          </p:nvPr>
        </p:nvSpPr>
        <p:spPr>
          <a:xfrm>
            <a:off x="914400" y="1735138"/>
            <a:ext cx="7313613" cy="405606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4" name="Date Placeholder 3"/>
          <p:cNvSpPr>
            <a:spLocks noGrp="1"/>
          </p:cNvSpPr>
          <p:nvPr>
            <p:ph type="dt" sz="half" idx="2"/>
          </p:nvPr>
        </p:nvSpPr>
        <p:spPr>
          <a:xfrm>
            <a:off x="7663438" y="6314461"/>
            <a:ext cx="1295400" cy="265089"/>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fld id="{2DF66AD8-BC4A-4004-9882-414398D930CA}" type="datetimeFigureOut">
              <a:rPr lang="en-US" smtClean="0"/>
              <a:t>12/5/2018</a:t>
            </a:fld>
            <a:endParaRPr lang="en-US"/>
          </a:p>
        </p:txBody>
      </p:sp>
      <p:sp>
        <p:nvSpPr>
          <p:cNvPr id="5" name="Footer Placeholder 4"/>
          <p:cNvSpPr>
            <a:spLocks noGrp="1"/>
          </p:cNvSpPr>
          <p:nvPr>
            <p:ph type="ftr" sz="quarter" idx="3"/>
          </p:nvPr>
        </p:nvSpPr>
        <p:spPr>
          <a:xfrm>
            <a:off x="3942607" y="6305797"/>
            <a:ext cx="3717967" cy="259278"/>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endParaRPr lang="en-US"/>
          </a:p>
        </p:txBody>
      </p:sp>
      <p:sp>
        <p:nvSpPr>
          <p:cNvPr id="6" name="Slide Number Placeholder 5"/>
          <p:cNvSpPr>
            <a:spLocks noGrp="1"/>
          </p:cNvSpPr>
          <p:nvPr>
            <p:ph type="sldNum" sz="quarter" idx="4"/>
          </p:nvPr>
        </p:nvSpPr>
        <p:spPr>
          <a:xfrm>
            <a:off x="7521388" y="5476097"/>
            <a:ext cx="1483056" cy="851848"/>
          </a:xfrm>
          <a:prstGeom prst="rect">
            <a:avLst/>
          </a:prstGeom>
        </p:spPr>
        <p:txBody>
          <a:bodyPr vert="horz" lIns="91440" tIns="45720" rIns="91440" bIns="45720" rtlCol="0" anchor="ctr"/>
          <a:lstStyle>
            <a:lvl1pPr algn="r">
              <a:defRPr sz="8200">
                <a:gradFill>
                  <a:gsLst>
                    <a:gs pos="0">
                      <a:schemeClr val="tx1">
                        <a:alpha val="10000"/>
                      </a:schemeClr>
                    </a:gs>
                    <a:gs pos="100000">
                      <a:schemeClr val="tx1">
                        <a:alpha val="10000"/>
                      </a:schemeClr>
                    </a:gs>
                  </a:gsLst>
                  <a:lin ang="5400000" scaled="0"/>
                </a:gradFill>
                <a:latin typeface="Impact" pitchFamily="34" charset="0"/>
              </a:defRPr>
            </a:lvl1pPr>
          </a:lstStyle>
          <a:p>
            <a:fld id="{B9D2C864-9362-43C7-A136-D9C41D93A96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ctr" defTabSz="914400" rtl="0" eaLnBrk="1" latinLnBrk="0" hangingPunct="1">
        <a:spcBef>
          <a:spcPct val="0"/>
        </a:spcBef>
        <a:buNone/>
        <a:defRPr sz="4600" kern="1200">
          <a:solidFill>
            <a:schemeClr val="tx1"/>
          </a:solidFill>
          <a:latin typeface="+mj-lt"/>
          <a:ea typeface="+mj-ea"/>
          <a:cs typeface="+mj-cs"/>
        </a:defRPr>
      </a:lvl1pPr>
    </p:titleStyle>
    <p:bodyStyle>
      <a:lvl1pPr marL="463550" indent="-463550" algn="l" defTabSz="914400" rtl="0" eaLnBrk="1" latinLnBrk="0" hangingPunct="1">
        <a:spcBef>
          <a:spcPts val="2000"/>
        </a:spcBef>
        <a:buSzPct val="90000"/>
        <a:buFontTx/>
        <a:buBlip>
          <a:blip r:embed="rId22"/>
        </a:buBlip>
        <a:defRPr sz="2400" kern="1200">
          <a:solidFill>
            <a:schemeClr val="tx1"/>
          </a:solidFill>
          <a:latin typeface="+mn-lt"/>
          <a:ea typeface="+mn-ea"/>
          <a:cs typeface="+mn-cs"/>
        </a:defRPr>
      </a:lvl1pPr>
      <a:lvl2pPr marL="914400" indent="-457200" algn="l" defTabSz="914400" rtl="0" eaLnBrk="1" latinLnBrk="0" hangingPunct="1">
        <a:spcBef>
          <a:spcPts val="600"/>
        </a:spcBef>
        <a:buSzPct val="90000"/>
        <a:buFontTx/>
        <a:buBlip>
          <a:blip r:embed="rId23"/>
        </a:buBlip>
        <a:defRPr sz="2200" kern="1200">
          <a:solidFill>
            <a:schemeClr val="tx1"/>
          </a:solidFill>
          <a:latin typeface="+mn-lt"/>
          <a:ea typeface="+mn-ea"/>
          <a:cs typeface="+mn-cs"/>
        </a:defRPr>
      </a:lvl2pPr>
      <a:lvl3pPr marL="1255713" indent="-341313" algn="l" defTabSz="914400" rtl="0" eaLnBrk="1" latinLnBrk="0" hangingPunct="1">
        <a:spcBef>
          <a:spcPts val="600"/>
        </a:spcBef>
        <a:buSzPct val="90000"/>
        <a:buFontTx/>
        <a:buBlip>
          <a:blip r:embed="rId24"/>
        </a:buBlip>
        <a:defRPr sz="2000" kern="1200">
          <a:solidFill>
            <a:schemeClr val="tx1"/>
          </a:solidFill>
          <a:latin typeface="+mn-lt"/>
          <a:ea typeface="+mn-ea"/>
          <a:cs typeface="+mn-cs"/>
        </a:defRPr>
      </a:lvl3pPr>
      <a:lvl4pPr marL="1597025"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4pPr>
      <a:lvl5pPr marL="1938338"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5pPr>
      <a:lvl6pPr marL="2290763" indent="-344488" algn="l" defTabSz="914400" rtl="0" eaLnBrk="1" latinLnBrk="0" hangingPunct="1">
        <a:spcBef>
          <a:spcPct val="20000"/>
        </a:spcBef>
        <a:buSzPct val="90000"/>
        <a:buFontTx/>
        <a:buBlip>
          <a:blip r:embed="rId22"/>
        </a:buBlip>
        <a:defRPr lang="en-US" sz="1800" kern="1200" dirty="0" smtClean="0">
          <a:solidFill>
            <a:schemeClr val="tx1"/>
          </a:solidFill>
          <a:latin typeface="+mn-lt"/>
          <a:ea typeface="+mn-ea"/>
          <a:cs typeface="+mn-cs"/>
        </a:defRPr>
      </a:lvl6pPr>
      <a:lvl7pPr marL="2625725" indent="-344488" algn="l" defTabSz="914400" rtl="0" eaLnBrk="1" latinLnBrk="0" hangingPunct="1">
        <a:spcBef>
          <a:spcPct val="20000"/>
        </a:spcBef>
        <a:buSzPct val="90000"/>
        <a:buFontTx/>
        <a:buBlip>
          <a:blip r:embed="rId24"/>
        </a:buBlip>
        <a:defRPr lang="en-US" sz="1800" kern="1200" dirty="0" smtClean="0">
          <a:solidFill>
            <a:schemeClr val="tx1"/>
          </a:solidFill>
          <a:latin typeface="+mn-lt"/>
          <a:ea typeface="+mn-ea"/>
          <a:cs typeface="+mn-cs"/>
        </a:defRPr>
      </a:lvl7pPr>
      <a:lvl8pPr marL="2970213" indent="-344488" algn="l" defTabSz="914400" rtl="0" eaLnBrk="1" latinLnBrk="0" hangingPunct="1">
        <a:spcBef>
          <a:spcPct val="20000"/>
        </a:spcBef>
        <a:buSzPct val="90000"/>
        <a:buFontTx/>
        <a:buBlip>
          <a:blip r:embed="rId22"/>
        </a:buBlip>
        <a:defRPr lang="en-US" sz="1800" kern="1200" dirty="0" smtClean="0">
          <a:solidFill>
            <a:schemeClr val="tx1"/>
          </a:solidFill>
          <a:latin typeface="+mn-lt"/>
          <a:ea typeface="+mn-ea"/>
          <a:cs typeface="+mn-cs"/>
        </a:defRPr>
      </a:lvl8pPr>
      <a:lvl9pPr marL="3313113" indent="-344488" algn="l" defTabSz="914400" rtl="0" eaLnBrk="1" latinLnBrk="0" hangingPunct="1">
        <a:spcBef>
          <a:spcPct val="20000"/>
        </a:spcBef>
        <a:buSzPct val="90000"/>
        <a:buFontTx/>
        <a:buBlip>
          <a:blip r:embed="rId23"/>
        </a:buBlip>
        <a:defRPr lang="en-US" sz="1800" kern="1200" dirty="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t>
            </a:r>
            <a:r>
              <a:rPr lang="en-US" dirty="0"/>
              <a:t>The Foul Stain of Our Species</a:t>
            </a:r>
            <a:r>
              <a:rPr lang="en-US" dirty="0" smtClean="0"/>
              <a:t>’</a:t>
            </a:r>
            <a:endParaRPr lang="en-US" dirty="0"/>
          </a:p>
        </p:txBody>
      </p:sp>
      <p:sp>
        <p:nvSpPr>
          <p:cNvPr id="3" name="Subtitle 2"/>
          <p:cNvSpPr>
            <a:spLocks noGrp="1"/>
          </p:cNvSpPr>
          <p:nvPr>
            <p:ph type="subTitle" idx="1"/>
          </p:nvPr>
        </p:nvSpPr>
        <p:spPr/>
        <p:txBody>
          <a:bodyPr/>
          <a:lstStyle/>
          <a:p>
            <a:r>
              <a:rPr lang="en-GB" b="1" dirty="0"/>
              <a:t>Immanuel Kant’s Political Theology of International Relations</a:t>
            </a:r>
          </a:p>
          <a:p>
            <a:endParaRPr lang="en-US" dirty="0"/>
          </a:p>
        </p:txBody>
      </p:sp>
      <p:pic>
        <p:nvPicPr>
          <p:cNvPr id="4" name="Picture 4">
            <a:extLst>
              <a:ext uri="{FF2B5EF4-FFF2-40B4-BE49-F238E27FC236}">
                <a16:creationId xmlns:a16="http://schemas.microsoft.com/office/drawing/2014/main" xmlns="" id="{CB0D22D8-C251-0349-AFAA-519CB84F2A82}"/>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6823364" y="477220"/>
            <a:ext cx="1524000" cy="2146300"/>
          </a:xfrm>
          <a:prstGeom prst="rect">
            <a:avLst/>
          </a:prstGeom>
        </p:spPr>
      </p:pic>
    </p:spTree>
    <p:extLst>
      <p:ext uri="{BB962C8B-B14F-4D97-AF65-F5344CB8AC3E}">
        <p14:creationId xmlns:p14="http://schemas.microsoft.com/office/powerpoint/2010/main" val="23991833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Human Redemption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a:t>‘It is only on the assumption that mankind can be redeemed that it has any value.’</a:t>
            </a:r>
            <a:r>
              <a:rPr lang="en-US" i="1" dirty="0"/>
              <a:t> Soteriology. </a:t>
            </a:r>
            <a:endParaRPr lang="en-GB" dirty="0"/>
          </a:p>
          <a:p>
            <a:r>
              <a:rPr lang="en-GB" dirty="0"/>
              <a:t>Kant stresses that human beings cannot achieve  redemption by virtue of their own capacities / capabilities.</a:t>
            </a:r>
          </a:p>
          <a:p>
            <a:r>
              <a:rPr lang="en-GB" dirty="0"/>
              <a:t>Without thoroughgoing reorientation of mankind from human beings to humanity, no hope for salvation. </a:t>
            </a:r>
          </a:p>
          <a:p>
            <a:r>
              <a:rPr lang="en-GB" dirty="0"/>
              <a:t>The problem is that as part of Nature, mankind  must always remain part of Nature’s mechanism. </a:t>
            </a:r>
          </a:p>
          <a:p>
            <a:r>
              <a:rPr lang="en-GB" dirty="0"/>
              <a:t>Declaration of Independence from Nature (</a:t>
            </a:r>
            <a:r>
              <a:rPr lang="en-GB" i="1" dirty="0"/>
              <a:t>Critique of Practical Reason</a:t>
            </a:r>
            <a:r>
              <a:rPr lang="en-GB" dirty="0"/>
              <a:t>).</a:t>
            </a:r>
          </a:p>
          <a:p>
            <a:pPr marL="0" indent="0">
              <a:buNone/>
            </a:pPr>
            <a:endParaRPr lang="en-GB" dirty="0"/>
          </a:p>
          <a:p>
            <a:endParaRPr lang="en-US" dirty="0"/>
          </a:p>
        </p:txBody>
      </p:sp>
    </p:spTree>
    <p:extLst>
      <p:ext uri="{BB962C8B-B14F-4D97-AF65-F5344CB8AC3E}">
        <p14:creationId xmlns:p14="http://schemas.microsoft.com/office/powerpoint/2010/main" val="14521302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CBC5D5-C6B3-9542-B86F-05351120100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0663957F-078D-8E4D-960B-2EFEB548F240}"/>
              </a:ext>
            </a:extLst>
          </p:cNvPr>
          <p:cNvSpPr>
            <a:spLocks noGrp="1"/>
          </p:cNvSpPr>
          <p:nvPr>
            <p:ph idx="1"/>
          </p:nvPr>
        </p:nvSpPr>
        <p:spPr>
          <a:xfrm>
            <a:off x="914400" y="1735138"/>
            <a:ext cx="7313613" cy="4056062"/>
          </a:xfrm>
        </p:spPr>
        <p:txBody>
          <a:bodyPr>
            <a:normAutofit fontScale="70000" lnSpcReduction="20000"/>
          </a:bodyPr>
          <a:lstStyle/>
          <a:p>
            <a:r>
              <a:rPr lang="en-GB" dirty="0"/>
              <a:t>Independence from Nature =&gt; </a:t>
            </a:r>
            <a:r>
              <a:rPr lang="en-GB" i="1" dirty="0"/>
              <a:t>Critique of the Power of Judgment. </a:t>
            </a:r>
          </a:p>
          <a:p>
            <a:r>
              <a:rPr lang="en-GB" dirty="0"/>
              <a:t>Most important aspect = </a:t>
            </a:r>
            <a:r>
              <a:rPr lang="en-GB" i="1" dirty="0"/>
              <a:t>reflective</a:t>
            </a:r>
            <a:r>
              <a:rPr lang="en-GB" dirty="0"/>
              <a:t> power of judgment. </a:t>
            </a:r>
          </a:p>
          <a:p>
            <a:r>
              <a:rPr lang="en-GB" dirty="0"/>
              <a:t>Key principle = that Nature can (and in terms of practical reason /rational morality must) be interpreted as being </a:t>
            </a:r>
            <a:r>
              <a:rPr lang="en-GB" i="1" dirty="0"/>
              <a:t>purposive</a:t>
            </a:r>
            <a:r>
              <a:rPr lang="en-GB" dirty="0"/>
              <a:t>.</a:t>
            </a:r>
          </a:p>
          <a:p>
            <a:r>
              <a:rPr lang="en-GB" dirty="0"/>
              <a:t>A means by which the transcendent can be inscribed within the phenomenal.</a:t>
            </a:r>
          </a:p>
          <a:p>
            <a:r>
              <a:rPr lang="en-GB" dirty="0"/>
              <a:t>Nature might or might not be purposive, but if we </a:t>
            </a:r>
            <a:r>
              <a:rPr lang="en-GB" i="1" dirty="0"/>
              <a:t>believe</a:t>
            </a:r>
            <a:r>
              <a:rPr lang="en-GB" dirty="0"/>
              <a:t> that it is we can ask what that purpose might be. </a:t>
            </a:r>
          </a:p>
          <a:p>
            <a:r>
              <a:rPr lang="en-GB" dirty="0"/>
              <a:t>Seek to understand what God as the artist of Nature might have designed. </a:t>
            </a:r>
          </a:p>
          <a:p>
            <a:r>
              <a:rPr lang="en-GB" dirty="0"/>
              <a:t>Answer: human salvation. </a:t>
            </a:r>
          </a:p>
        </p:txBody>
      </p:sp>
    </p:spTree>
    <p:extLst>
      <p:ext uri="{BB962C8B-B14F-4D97-AF65-F5344CB8AC3E}">
        <p14:creationId xmlns:p14="http://schemas.microsoft.com/office/powerpoint/2010/main" val="17021453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F47AF1D-617C-3247-AFB2-A717306B31D6}"/>
              </a:ext>
            </a:extLst>
          </p:cNvPr>
          <p:cNvSpPr>
            <a:spLocks noGrp="1"/>
          </p:cNvSpPr>
          <p:nvPr>
            <p:ph type="title"/>
          </p:nvPr>
        </p:nvSpPr>
        <p:spPr/>
        <p:txBody>
          <a:bodyPr>
            <a:normAutofit fontScale="90000"/>
          </a:bodyPr>
          <a:lstStyle/>
          <a:p>
            <a:r>
              <a:rPr lang="en-GB" i="1" dirty="0"/>
              <a:t>Toward Perpetual Peace</a:t>
            </a:r>
            <a:r>
              <a:rPr lang="en-GB" dirty="0"/>
              <a:t>: The Roles of Nature and Providence</a:t>
            </a:r>
            <a:endParaRPr lang="en-US" dirty="0"/>
          </a:p>
        </p:txBody>
      </p:sp>
      <p:sp>
        <p:nvSpPr>
          <p:cNvPr id="3" name="Content Placeholder 2">
            <a:extLst>
              <a:ext uri="{FF2B5EF4-FFF2-40B4-BE49-F238E27FC236}">
                <a16:creationId xmlns:a16="http://schemas.microsoft.com/office/drawing/2014/main" xmlns="" id="{44D85FAC-8AD7-924B-8204-277F57F72BFB}"/>
              </a:ext>
            </a:extLst>
          </p:cNvPr>
          <p:cNvSpPr>
            <a:spLocks noGrp="1"/>
          </p:cNvSpPr>
          <p:nvPr>
            <p:ph idx="1"/>
          </p:nvPr>
        </p:nvSpPr>
        <p:spPr/>
        <p:txBody>
          <a:bodyPr>
            <a:normAutofit fontScale="92500" lnSpcReduction="20000"/>
          </a:bodyPr>
          <a:lstStyle/>
          <a:p>
            <a:r>
              <a:rPr lang="en-GB" dirty="0"/>
              <a:t>Perpetual Peace: political </a:t>
            </a:r>
            <a:r>
              <a:rPr lang="en-GB" dirty="0" smtClean="0"/>
              <a:t>theological sequel </a:t>
            </a:r>
            <a:r>
              <a:rPr lang="en-GB" dirty="0"/>
              <a:t>to </a:t>
            </a:r>
            <a:r>
              <a:rPr lang="en-GB" i="1" dirty="0"/>
              <a:t>Religion within the Bounds of Mere Reason </a:t>
            </a:r>
            <a:r>
              <a:rPr lang="en-GB" dirty="0"/>
              <a:t>and </a:t>
            </a:r>
            <a:r>
              <a:rPr lang="en-GB" i="1" dirty="0"/>
              <a:t>Critique of Power of Judgment. </a:t>
            </a:r>
          </a:p>
          <a:p>
            <a:r>
              <a:rPr lang="en-GB" dirty="0"/>
              <a:t>Outlines a process by which operation of understanding, technical practical reason lead to conditions in which peace can be attained and eventually allow pure practical reason the opportunity to develop peace in its true form. </a:t>
            </a:r>
          </a:p>
          <a:p>
            <a:r>
              <a:rPr lang="en-GB" dirty="0"/>
              <a:t>Problem: human beings as natural entities, tainted by radical evil teeter on edge of apocalyptic war and </a:t>
            </a:r>
            <a:r>
              <a:rPr lang="en-GB" dirty="0" err="1"/>
              <a:t>Mendelssohnian</a:t>
            </a:r>
            <a:r>
              <a:rPr lang="en-GB" dirty="0"/>
              <a:t> reversion. </a:t>
            </a:r>
          </a:p>
          <a:p>
            <a:r>
              <a:rPr lang="en-GB" dirty="0"/>
              <a:t>Perpetual Peace has to be </a:t>
            </a:r>
            <a:r>
              <a:rPr lang="en-GB" i="1" dirty="0"/>
              <a:t>guaranteed</a:t>
            </a:r>
            <a:r>
              <a:rPr lang="en-GB" dirty="0"/>
              <a:t> by something other than human beings. </a:t>
            </a:r>
          </a:p>
        </p:txBody>
      </p:sp>
    </p:spTree>
    <p:extLst>
      <p:ext uri="{BB962C8B-B14F-4D97-AF65-F5344CB8AC3E}">
        <p14:creationId xmlns:p14="http://schemas.microsoft.com/office/powerpoint/2010/main" val="27813110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sz="3600" dirty="0"/>
              <a:t>Nature and /or Providence as Guarantor </a:t>
            </a:r>
          </a:p>
        </p:txBody>
      </p:sp>
      <p:sp>
        <p:nvSpPr>
          <p:cNvPr id="2" name="Text Placeholder 1"/>
          <p:cNvSpPr>
            <a:spLocks noGrp="1"/>
          </p:cNvSpPr>
          <p:nvPr>
            <p:ph type="body" idx="1"/>
          </p:nvPr>
        </p:nvSpPr>
        <p:spPr/>
        <p:txBody>
          <a:bodyPr>
            <a:normAutofit fontScale="85000" lnSpcReduction="20000"/>
          </a:bodyPr>
          <a:lstStyle/>
          <a:p>
            <a:r>
              <a:rPr lang="en-US" dirty="0"/>
              <a:t>Nature (view from Understanding and TP Reason]</a:t>
            </a:r>
          </a:p>
        </p:txBody>
      </p:sp>
      <p:pic>
        <p:nvPicPr>
          <p:cNvPr id="7" name="Content Placeholder 6" descr="Classic Kant Looking Right.jpg"/>
          <p:cNvPicPr>
            <a:picLocks noGrp="1" noChangeAspect="1"/>
          </p:cNvPicPr>
          <p:nvPr>
            <p:ph sz="half" idx="2"/>
          </p:nvPr>
        </p:nvPicPr>
        <p:blipFill>
          <a:blip r:embed="rId2"/>
          <a:srcRect t="9770" b="9770"/>
          <a:stretch>
            <a:fillRect/>
          </a:stretch>
        </p:blipFill>
        <p:spPr/>
      </p:pic>
      <p:sp>
        <p:nvSpPr>
          <p:cNvPr id="3" name="Text Placeholder 2"/>
          <p:cNvSpPr>
            <a:spLocks noGrp="1"/>
          </p:cNvSpPr>
          <p:nvPr>
            <p:ph type="body" sz="quarter" idx="3"/>
          </p:nvPr>
        </p:nvSpPr>
        <p:spPr/>
        <p:txBody>
          <a:bodyPr>
            <a:normAutofit fontScale="77500" lnSpcReduction="20000"/>
          </a:bodyPr>
          <a:lstStyle/>
          <a:p>
            <a:r>
              <a:rPr lang="en-US" dirty="0"/>
              <a:t>Providence (view from reflective judgment and PP Reason)</a:t>
            </a:r>
          </a:p>
        </p:txBody>
      </p:sp>
      <p:pic>
        <p:nvPicPr>
          <p:cNvPr id="8" name="Content Placeholder 7" descr="Classic Kant.jpg"/>
          <p:cNvPicPr>
            <a:picLocks noGrp="1" noChangeAspect="1"/>
          </p:cNvPicPr>
          <p:nvPr>
            <p:ph sz="quarter" idx="4"/>
          </p:nvPr>
        </p:nvPicPr>
        <p:blipFill>
          <a:blip r:embed="rId3"/>
          <a:srcRect t="9813" b="9813"/>
          <a:stretch>
            <a:fillRect/>
          </a:stretch>
        </p:blipFill>
        <p:spPr/>
      </p:pic>
    </p:spTree>
    <p:extLst>
      <p:ext uri="{BB962C8B-B14F-4D97-AF65-F5344CB8AC3E}">
        <p14:creationId xmlns:p14="http://schemas.microsoft.com/office/powerpoint/2010/main" val="24609956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Nature as Guarantor</a:t>
            </a:r>
          </a:p>
        </p:txBody>
      </p:sp>
      <p:sp>
        <p:nvSpPr>
          <p:cNvPr id="3" name="Content Placeholder 2"/>
          <p:cNvSpPr>
            <a:spLocks noGrp="1"/>
          </p:cNvSpPr>
          <p:nvPr>
            <p:ph idx="1"/>
          </p:nvPr>
        </p:nvSpPr>
        <p:spPr/>
        <p:txBody>
          <a:bodyPr>
            <a:normAutofit fontScale="92500" lnSpcReduction="20000"/>
          </a:bodyPr>
          <a:lstStyle/>
          <a:p>
            <a:r>
              <a:rPr lang="en-US" dirty="0"/>
              <a:t>‘What guarantees perpetual peace is nothing less than the great artist nature (</a:t>
            </a:r>
            <a:r>
              <a:rPr lang="en-US" i="1" dirty="0" err="1"/>
              <a:t>natura</a:t>
            </a:r>
            <a:r>
              <a:rPr lang="en-US" i="1" dirty="0"/>
              <a:t> </a:t>
            </a:r>
            <a:r>
              <a:rPr lang="en-US" i="1" dirty="0" err="1"/>
              <a:t>daedela</a:t>
            </a:r>
            <a:r>
              <a:rPr lang="en-US" i="1" dirty="0"/>
              <a:t> </a:t>
            </a:r>
            <a:r>
              <a:rPr lang="en-US" i="1" dirty="0" err="1"/>
              <a:t>rerum</a:t>
            </a:r>
            <a:r>
              <a:rPr lang="en-US" dirty="0"/>
              <a:t>). The mechanical course of nature visibly reveals a purposive plan to create harmony through discord among people, even against their own will.’</a:t>
            </a:r>
          </a:p>
          <a:p>
            <a:r>
              <a:rPr lang="en-US" dirty="0"/>
              <a:t>Important to note – this is related to perpetual peace understood purely in </a:t>
            </a:r>
            <a:r>
              <a:rPr lang="en-US" i="1" dirty="0"/>
              <a:t>technical </a:t>
            </a:r>
            <a:r>
              <a:rPr lang="en-US" dirty="0"/>
              <a:t>terms. </a:t>
            </a:r>
          </a:p>
          <a:p>
            <a:r>
              <a:rPr lang="en-US" dirty="0"/>
              <a:t>How nature will </a:t>
            </a:r>
            <a:r>
              <a:rPr lang="en-US" i="1" dirty="0"/>
              <a:t>force </a:t>
            </a:r>
            <a:r>
              <a:rPr lang="en-US" dirty="0"/>
              <a:t>peace on a morally unreformed collection of human beings. </a:t>
            </a:r>
          </a:p>
          <a:p>
            <a:r>
              <a:rPr lang="en-US" dirty="0"/>
              <a:t>The perpetual peace of fear, greed and ultimately </a:t>
            </a:r>
            <a:r>
              <a:rPr lang="en-US" i="1" dirty="0"/>
              <a:t>degeneration</a:t>
            </a:r>
            <a:r>
              <a:rPr lang="en-US" dirty="0"/>
              <a:t>. </a:t>
            </a:r>
          </a:p>
        </p:txBody>
      </p:sp>
    </p:spTree>
    <p:extLst>
      <p:ext uri="{BB962C8B-B14F-4D97-AF65-F5344CB8AC3E}">
        <p14:creationId xmlns:p14="http://schemas.microsoft.com/office/powerpoint/2010/main" val="1409012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Nature</a:t>
            </a:r>
          </a:p>
        </p:txBody>
      </p:sp>
      <p:sp>
        <p:nvSpPr>
          <p:cNvPr id="3" name="Content Placeholder 2"/>
          <p:cNvSpPr>
            <a:spLocks noGrp="1"/>
          </p:cNvSpPr>
          <p:nvPr>
            <p:ph idx="1"/>
          </p:nvPr>
        </p:nvSpPr>
        <p:spPr/>
        <p:txBody>
          <a:bodyPr>
            <a:normAutofit fontScale="85000" lnSpcReduction="10000"/>
          </a:bodyPr>
          <a:lstStyle/>
          <a:p>
            <a:pPr algn="just"/>
            <a:r>
              <a:rPr lang="en-US" dirty="0"/>
              <a:t>At best, Nature = </a:t>
            </a:r>
            <a:r>
              <a:rPr lang="en-US" i="1" dirty="0"/>
              <a:t>provisional</a:t>
            </a:r>
            <a:r>
              <a:rPr lang="en-US" dirty="0"/>
              <a:t>. </a:t>
            </a:r>
          </a:p>
          <a:p>
            <a:pPr algn="just"/>
            <a:r>
              <a:rPr lang="en-US" dirty="0"/>
              <a:t>She has made it possible for human beings to live in all the regions of the earth that they populate.</a:t>
            </a:r>
          </a:p>
          <a:p>
            <a:pPr algn="just"/>
            <a:r>
              <a:rPr lang="en-US" dirty="0"/>
              <a:t>Through </a:t>
            </a:r>
            <a:r>
              <a:rPr lang="en-US" i="1" dirty="0"/>
              <a:t>war</a:t>
            </a:r>
            <a:r>
              <a:rPr lang="en-US" dirty="0"/>
              <a:t>, ‘she has driven humankind in all directions, even into the most inhospitable regions, in order to populate them.’</a:t>
            </a:r>
          </a:p>
          <a:p>
            <a:pPr algn="just"/>
            <a:r>
              <a:rPr lang="en-US" dirty="0"/>
              <a:t>Nature acts ‘with regard to the human species as a class of animal.’</a:t>
            </a:r>
          </a:p>
          <a:p>
            <a:pPr algn="just"/>
            <a:r>
              <a:rPr lang="en-US" dirty="0"/>
              <a:t>And this is why Providence is a necessary part of Kant’s theory, i.e., to bridge the gulf between natural and moral laws. </a:t>
            </a:r>
            <a:r>
              <a:rPr lang="en-US" i="1" dirty="0"/>
              <a:t>Belief </a:t>
            </a:r>
            <a:r>
              <a:rPr lang="en-US" dirty="0"/>
              <a:t>in Providence allows </a:t>
            </a:r>
            <a:r>
              <a:rPr lang="en-US" dirty="0" err="1"/>
              <a:t>theorisation</a:t>
            </a:r>
            <a:r>
              <a:rPr lang="en-US" dirty="0"/>
              <a:t> of </a:t>
            </a:r>
            <a:r>
              <a:rPr lang="en-US" dirty="0" smtClean="0"/>
              <a:t>mankind beyond </a:t>
            </a:r>
            <a:r>
              <a:rPr lang="en-US" dirty="0"/>
              <a:t>the animal. </a:t>
            </a:r>
          </a:p>
          <a:p>
            <a:pPr>
              <a:buNone/>
            </a:pPr>
            <a:endParaRPr lang="en-US" dirty="0"/>
          </a:p>
        </p:txBody>
      </p:sp>
    </p:spTree>
    <p:extLst>
      <p:ext uri="{BB962C8B-B14F-4D97-AF65-F5344CB8AC3E}">
        <p14:creationId xmlns:p14="http://schemas.microsoft.com/office/powerpoint/2010/main" val="3547946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Why Use Nature and Not Providence?</a:t>
            </a:r>
          </a:p>
        </p:txBody>
      </p:sp>
      <p:sp>
        <p:nvSpPr>
          <p:cNvPr id="3" name="Content Placeholder 2"/>
          <p:cNvSpPr>
            <a:spLocks noGrp="1"/>
          </p:cNvSpPr>
          <p:nvPr>
            <p:ph idx="1"/>
          </p:nvPr>
        </p:nvSpPr>
        <p:spPr/>
        <p:txBody>
          <a:bodyPr>
            <a:normAutofit fontScale="85000" lnSpcReduction="20000"/>
          </a:bodyPr>
          <a:lstStyle/>
          <a:p>
            <a:r>
              <a:rPr lang="en-US" dirty="0"/>
              <a:t>Nature used when speaking ‘merely of theory.’ </a:t>
            </a:r>
          </a:p>
          <a:p>
            <a:r>
              <a:rPr lang="en-US" dirty="0"/>
              <a:t>‘more appropriate for denoting limits of human reason.’ </a:t>
            </a:r>
          </a:p>
          <a:p>
            <a:r>
              <a:rPr lang="en-US" dirty="0"/>
              <a:t>‘With an expression such as Providence one presumptuously fits oneself with the wings of Icarus, in order to approach the secret of its inscrutable intention.’ </a:t>
            </a:r>
          </a:p>
          <a:p>
            <a:r>
              <a:rPr lang="en-US" dirty="0"/>
              <a:t>One cannot ‘know’ Providence. Providence a transcendental idea. </a:t>
            </a:r>
          </a:p>
          <a:p>
            <a:r>
              <a:rPr lang="en-US" dirty="0"/>
              <a:t>All this relates to distinction between what can be known through understanding and technical practical reason and higher truths discovered through pure practical reason in CPR. Reflective power of judgment </a:t>
            </a:r>
            <a:r>
              <a:rPr lang="en-US" i="1" dirty="0"/>
              <a:t>enables</a:t>
            </a:r>
            <a:r>
              <a:rPr lang="en-US" dirty="0"/>
              <a:t> us to sacrifice former to latter in principle. </a:t>
            </a:r>
          </a:p>
          <a:p>
            <a:r>
              <a:rPr lang="en-US" dirty="0"/>
              <a:t>It is in our practical interest to </a:t>
            </a:r>
            <a:r>
              <a:rPr lang="en-US" i="1" dirty="0"/>
              <a:t>believe</a:t>
            </a:r>
            <a:r>
              <a:rPr lang="en-US" dirty="0"/>
              <a:t>. </a:t>
            </a:r>
          </a:p>
        </p:txBody>
      </p:sp>
    </p:spTree>
    <p:extLst>
      <p:ext uri="{BB962C8B-B14F-4D97-AF65-F5344CB8AC3E}">
        <p14:creationId xmlns:p14="http://schemas.microsoft.com/office/powerpoint/2010/main" val="1566250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Why use Providence and not Nature?</a:t>
            </a:r>
          </a:p>
        </p:txBody>
      </p:sp>
      <p:sp>
        <p:nvSpPr>
          <p:cNvPr id="3" name="Content Placeholder 2"/>
          <p:cNvSpPr>
            <a:spLocks noGrp="1"/>
          </p:cNvSpPr>
          <p:nvPr>
            <p:ph idx="1"/>
          </p:nvPr>
        </p:nvSpPr>
        <p:spPr/>
        <p:txBody>
          <a:bodyPr>
            <a:normAutofit/>
          </a:bodyPr>
          <a:lstStyle/>
          <a:p>
            <a:r>
              <a:rPr lang="en-US" dirty="0"/>
              <a:t>‘To imagine the relation between these acts and their movement in concert toward the end that reason dictates to us immediately (the moral end) is an idea that is transcendent from a </a:t>
            </a:r>
            <a:r>
              <a:rPr lang="en-US" i="1" dirty="0"/>
              <a:t>theoretical </a:t>
            </a:r>
            <a:r>
              <a:rPr lang="en-US" dirty="0"/>
              <a:t>perspective.’ </a:t>
            </a:r>
          </a:p>
          <a:p>
            <a:r>
              <a:rPr lang="en-US" dirty="0"/>
              <a:t>‘From a </a:t>
            </a:r>
            <a:r>
              <a:rPr lang="en-US" i="1" dirty="0"/>
              <a:t>practical </a:t>
            </a:r>
            <a:r>
              <a:rPr lang="en-US" dirty="0"/>
              <a:t>perspective, however, (for example, in view of the concept of perpetual peace and the duty to work toward it by using the mechanism of nature), this idea is dogmatic and its reality well established.’</a:t>
            </a:r>
          </a:p>
        </p:txBody>
      </p:sp>
    </p:spTree>
    <p:extLst>
      <p:ext uri="{BB962C8B-B14F-4D97-AF65-F5344CB8AC3E}">
        <p14:creationId xmlns:p14="http://schemas.microsoft.com/office/powerpoint/2010/main" val="2784659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Providence</a:t>
            </a:r>
          </a:p>
        </p:txBody>
      </p:sp>
      <p:sp>
        <p:nvSpPr>
          <p:cNvPr id="3" name="Content Placeholder 2"/>
          <p:cNvSpPr>
            <a:spLocks noGrp="1"/>
          </p:cNvSpPr>
          <p:nvPr>
            <p:ph idx="1"/>
          </p:nvPr>
        </p:nvSpPr>
        <p:spPr/>
        <p:txBody>
          <a:bodyPr>
            <a:normAutofit fontScale="92500" lnSpcReduction="10000"/>
          </a:bodyPr>
          <a:lstStyle/>
          <a:p>
            <a:r>
              <a:rPr lang="en-US" dirty="0"/>
              <a:t>‘if, upon consideration of nature’s purposiveness in the course of the world, it is understood as the underlying wisdom of a higher cause which is directed toward the objective final end of the human species and which predetermines this course of events in the world, this plan is called Providence.’ </a:t>
            </a:r>
          </a:p>
          <a:p>
            <a:r>
              <a:rPr lang="en-US" dirty="0"/>
              <a:t>This idea of nature’s purposiveness being the product of a higher cause links human beings to the idea of God and their ultimate destiny which is not merely mechanical and political, but also moral. </a:t>
            </a:r>
          </a:p>
          <a:p>
            <a:r>
              <a:rPr lang="en-US" dirty="0"/>
              <a:t>From human beings to humanity.</a:t>
            </a:r>
          </a:p>
        </p:txBody>
      </p:sp>
    </p:spTree>
    <p:extLst>
      <p:ext uri="{BB962C8B-B14F-4D97-AF65-F5344CB8AC3E}">
        <p14:creationId xmlns:p14="http://schemas.microsoft.com/office/powerpoint/2010/main" val="584501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2"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20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20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20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20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1"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visible"/>
                                      </p:to>
                                    </p:set>
                                    <p:animEffect transition="in" filter="fade">
                                      <p:cBhvr>
                                        <p:cTn id="37" dur="2000"/>
                                        <p:tgtEl>
                                          <p:spTgt spid="3">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1" nodeType="clickEffect">
                                  <p:stCondLst>
                                    <p:cond delay="0"/>
                                  </p:stCondLst>
                                  <p:childTnLst>
                                    <p:set>
                                      <p:cBhvr>
                                        <p:cTn id="41" dur="1" fill="hold">
                                          <p:stCondLst>
                                            <p:cond delay="0"/>
                                          </p:stCondLst>
                                        </p:cTn>
                                        <p:tgtEl>
                                          <p:spTgt spid="3">
                                            <p:txEl>
                                              <p:pRg st="1" end="1"/>
                                            </p:txEl>
                                          </p:spTgt>
                                        </p:tgtEl>
                                        <p:attrNameLst>
                                          <p:attrName>style.visibility</p:attrName>
                                        </p:attrNameLst>
                                      </p:cBhvr>
                                      <p:to>
                                        <p:strVal val="visible"/>
                                      </p:to>
                                    </p:set>
                                    <p:animEffect transition="in" filter="fade">
                                      <p:cBhvr>
                                        <p:cTn id="42" dur="2000"/>
                                        <p:tgtEl>
                                          <p:spTgt spid="3">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1" nodeType="clickEffect">
                                  <p:stCondLst>
                                    <p:cond delay="0"/>
                                  </p:stCondLst>
                                  <p:childTnLst>
                                    <p:set>
                                      <p:cBhvr>
                                        <p:cTn id="46" dur="1" fill="hold">
                                          <p:stCondLst>
                                            <p:cond delay="0"/>
                                          </p:stCondLst>
                                        </p:cTn>
                                        <p:tgtEl>
                                          <p:spTgt spid="3">
                                            <p:txEl>
                                              <p:pRg st="2" end="2"/>
                                            </p:txEl>
                                          </p:spTgt>
                                        </p:tgtEl>
                                        <p:attrNameLst>
                                          <p:attrName>style.visibility</p:attrName>
                                        </p:attrNameLst>
                                      </p:cBhvr>
                                      <p:to>
                                        <p:strVal val="visible"/>
                                      </p:to>
                                    </p:set>
                                    <p:animEffect transition="in" filter="fade">
                                      <p:cBhvr>
                                        <p:cTn id="47" dur="2000"/>
                                        <p:tgtEl>
                                          <p:spTgt spid="3">
                                            <p:txEl>
                                              <p:pRg st="2" end="2"/>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2" nodeType="clickEffect">
                                  <p:stCondLst>
                                    <p:cond delay="0"/>
                                  </p:stCondLst>
                                  <p:childTnLst>
                                    <p:set>
                                      <p:cBhvr>
                                        <p:cTn id="51" dur="1" fill="hold">
                                          <p:stCondLst>
                                            <p:cond delay="0"/>
                                          </p:stCondLst>
                                        </p:cTn>
                                        <p:tgtEl>
                                          <p:spTgt spid="3">
                                            <p:txEl>
                                              <p:pRg st="0" end="0"/>
                                            </p:txEl>
                                          </p:spTgt>
                                        </p:tgtEl>
                                        <p:attrNameLst>
                                          <p:attrName>style.visibility</p:attrName>
                                        </p:attrNameLst>
                                      </p:cBhvr>
                                      <p:to>
                                        <p:strVal val="visible"/>
                                      </p:to>
                                    </p:set>
                                    <p:animEffect transition="in" filter="fade">
                                      <p:cBhvr>
                                        <p:cTn id="52" dur="2000"/>
                                        <p:tgtEl>
                                          <p:spTgt spid="3">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2" nodeType="clickEffect">
                                  <p:stCondLst>
                                    <p:cond delay="0"/>
                                  </p:stCondLst>
                                  <p:childTnLst>
                                    <p:set>
                                      <p:cBhvr>
                                        <p:cTn id="56" dur="1" fill="hold">
                                          <p:stCondLst>
                                            <p:cond delay="0"/>
                                          </p:stCondLst>
                                        </p:cTn>
                                        <p:tgtEl>
                                          <p:spTgt spid="3">
                                            <p:txEl>
                                              <p:pRg st="1" end="1"/>
                                            </p:txEl>
                                          </p:spTgt>
                                        </p:tgtEl>
                                        <p:attrNameLst>
                                          <p:attrName>style.visibility</p:attrName>
                                        </p:attrNameLst>
                                      </p:cBhvr>
                                      <p:to>
                                        <p:strVal val="visible"/>
                                      </p:to>
                                    </p:set>
                                    <p:animEffect transition="in" filter="fade">
                                      <p:cBhvr>
                                        <p:cTn id="57" dur="2000"/>
                                        <p:tgtEl>
                                          <p:spTgt spid="3">
                                            <p:txEl>
                                              <p:pRg st="1" end="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2" nodeType="clickEffect">
                                  <p:stCondLst>
                                    <p:cond delay="0"/>
                                  </p:stCondLst>
                                  <p:childTnLst>
                                    <p:set>
                                      <p:cBhvr>
                                        <p:cTn id="61" dur="1" fill="hold">
                                          <p:stCondLst>
                                            <p:cond delay="0"/>
                                          </p:stCondLst>
                                        </p:cTn>
                                        <p:tgtEl>
                                          <p:spTgt spid="3">
                                            <p:txEl>
                                              <p:pRg st="2" end="2"/>
                                            </p:txEl>
                                          </p:spTgt>
                                        </p:tgtEl>
                                        <p:attrNameLst>
                                          <p:attrName>style.visibility</p:attrName>
                                        </p:attrNameLst>
                                      </p:cBhvr>
                                      <p:to>
                                        <p:strVal val="visible"/>
                                      </p:to>
                                    </p:set>
                                    <p:animEffect transition="in" filter="fade">
                                      <p:cBhvr>
                                        <p:cTn id="62" dur="2000"/>
                                        <p:tgtEl>
                                          <p:spTgt spid="3">
                                            <p:txEl>
                                              <p:pRg st="2" end="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3" nodeType="clickEffect">
                                  <p:stCondLst>
                                    <p:cond delay="0"/>
                                  </p:stCondLst>
                                  <p:childTnLst>
                                    <p:set>
                                      <p:cBhvr>
                                        <p:cTn id="66" dur="1" fill="hold">
                                          <p:stCondLst>
                                            <p:cond delay="0"/>
                                          </p:stCondLst>
                                        </p:cTn>
                                        <p:tgtEl>
                                          <p:spTgt spid="3">
                                            <p:txEl>
                                              <p:pRg st="0" end="0"/>
                                            </p:txEl>
                                          </p:spTgt>
                                        </p:tgtEl>
                                        <p:attrNameLst>
                                          <p:attrName>style.visibility</p:attrName>
                                        </p:attrNameLst>
                                      </p:cBhvr>
                                      <p:to>
                                        <p:strVal val="visible"/>
                                      </p:to>
                                    </p:set>
                                    <p:animEffect transition="in" filter="fade">
                                      <p:cBhvr>
                                        <p:cTn id="67" dur="2000"/>
                                        <p:tgtEl>
                                          <p:spTgt spid="3">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3" nodeType="clickEffect">
                                  <p:stCondLst>
                                    <p:cond delay="0"/>
                                  </p:stCondLst>
                                  <p:childTnLst>
                                    <p:set>
                                      <p:cBhvr>
                                        <p:cTn id="71" dur="1" fill="hold">
                                          <p:stCondLst>
                                            <p:cond delay="0"/>
                                          </p:stCondLst>
                                        </p:cTn>
                                        <p:tgtEl>
                                          <p:spTgt spid="3">
                                            <p:txEl>
                                              <p:pRg st="1" end="1"/>
                                            </p:txEl>
                                          </p:spTgt>
                                        </p:tgtEl>
                                        <p:attrNameLst>
                                          <p:attrName>style.visibility</p:attrName>
                                        </p:attrNameLst>
                                      </p:cBhvr>
                                      <p:to>
                                        <p:strVal val="visible"/>
                                      </p:to>
                                    </p:set>
                                    <p:animEffect transition="in" filter="fade">
                                      <p:cBhvr>
                                        <p:cTn id="72" dur="2000"/>
                                        <p:tgtEl>
                                          <p:spTgt spid="3">
                                            <p:txEl>
                                              <p:pRg st="1" end="1"/>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3" nodeType="clickEffect">
                                  <p:stCondLst>
                                    <p:cond delay="0"/>
                                  </p:stCondLst>
                                  <p:childTnLst>
                                    <p:set>
                                      <p:cBhvr>
                                        <p:cTn id="76" dur="1" fill="hold">
                                          <p:stCondLst>
                                            <p:cond delay="0"/>
                                          </p:stCondLst>
                                        </p:cTn>
                                        <p:tgtEl>
                                          <p:spTgt spid="3">
                                            <p:txEl>
                                              <p:pRg st="2" end="2"/>
                                            </p:txEl>
                                          </p:spTgt>
                                        </p:tgtEl>
                                        <p:attrNameLst>
                                          <p:attrName>style.visibility</p:attrName>
                                        </p:attrNameLst>
                                      </p:cBhvr>
                                      <p:to>
                                        <p:strVal val="visible"/>
                                      </p:to>
                                    </p:set>
                                    <p:animEffect transition="in" filter="fade">
                                      <p:cBhvr>
                                        <p:cTn id="7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P spid="3" grpId="1" build="p"/>
      <p:bldP spid="3" grpId="2" build="p"/>
      <p:bldP spid="3" grpId="3"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Important Proviso</a:t>
            </a:r>
          </a:p>
        </p:txBody>
      </p:sp>
      <p:sp>
        <p:nvSpPr>
          <p:cNvPr id="3" name="Content Placeholder 2"/>
          <p:cNvSpPr>
            <a:spLocks noGrp="1"/>
          </p:cNvSpPr>
          <p:nvPr>
            <p:ph idx="1"/>
          </p:nvPr>
        </p:nvSpPr>
        <p:spPr/>
        <p:txBody>
          <a:bodyPr>
            <a:normAutofit/>
          </a:bodyPr>
          <a:lstStyle/>
          <a:p>
            <a:r>
              <a:rPr lang="en-US" dirty="0"/>
              <a:t>‘To be sure, we do not actually </a:t>
            </a:r>
            <a:r>
              <a:rPr lang="en-US" i="1" dirty="0"/>
              <a:t>cognize </a:t>
            </a:r>
            <a:r>
              <a:rPr lang="en-US" dirty="0"/>
              <a:t>it as such based on the artifices of nature or </a:t>
            </a:r>
            <a:r>
              <a:rPr lang="en-US" i="1" dirty="0"/>
              <a:t>infer </a:t>
            </a:r>
            <a:r>
              <a:rPr lang="en-US" dirty="0"/>
              <a:t>its existence on the basis of such artifices, but rather (as in all relations in general between the form of things and ends) can and need only </a:t>
            </a:r>
            <a:r>
              <a:rPr lang="en-US" i="1" dirty="0"/>
              <a:t>add </a:t>
            </a:r>
            <a:r>
              <a:rPr lang="en-US" dirty="0"/>
              <a:t>it </a:t>
            </a:r>
            <a:r>
              <a:rPr lang="en-US" i="1" dirty="0"/>
              <a:t>in thought </a:t>
            </a:r>
            <a:r>
              <a:rPr lang="en-US" dirty="0"/>
              <a:t>in order to conceive of their possibility according to the analogy of human acts of artifice.’</a:t>
            </a:r>
          </a:p>
          <a:p>
            <a:r>
              <a:rPr lang="en-US" dirty="0"/>
              <a:t> Repeating the position of the CPOJ. </a:t>
            </a:r>
          </a:p>
        </p:txBody>
      </p:sp>
    </p:spTree>
    <p:extLst>
      <p:ext uri="{BB962C8B-B14F-4D97-AF65-F5344CB8AC3E}">
        <p14:creationId xmlns:p14="http://schemas.microsoft.com/office/powerpoint/2010/main" val="1224579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1"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20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1"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6A7ACBE-7107-154F-98E2-442E389DC6CA}"/>
              </a:ext>
            </a:extLst>
          </p:cNvPr>
          <p:cNvSpPr>
            <a:spLocks noGrp="1"/>
          </p:cNvSpPr>
          <p:nvPr>
            <p:ph type="title"/>
          </p:nvPr>
        </p:nvSpPr>
        <p:spPr/>
        <p:txBody>
          <a:bodyPr/>
          <a:lstStyle/>
          <a:p>
            <a:r>
              <a:rPr lang="en-GB" dirty="0"/>
              <a:t>The Book</a:t>
            </a:r>
            <a:endParaRPr lang="en-US" dirty="0"/>
          </a:p>
        </p:txBody>
      </p:sp>
      <p:pic>
        <p:nvPicPr>
          <p:cNvPr id="7" name="Content Placeholder 6"/>
          <p:cNvPicPr>
            <a:picLocks noGrp="1" noChangeAspect="1"/>
          </p:cNvPicPr>
          <p:nvPr>
            <p:ph idx="1"/>
          </p:nvPr>
        </p:nvPicPr>
        <p:blipFill rotWithShape="1">
          <a:blip r:embed="rId2">
            <a:extLst>
              <a:ext uri="{28A0092B-C50C-407E-A947-70E740481C1C}">
                <a14:useLocalDpi xmlns:a14="http://schemas.microsoft.com/office/drawing/2010/main" val="0"/>
              </a:ext>
            </a:extLst>
          </a:blip>
          <a:srcRect l="16662" t="1" r="16585" b="-4060"/>
          <a:stretch/>
        </p:blipFill>
        <p:spPr>
          <a:xfrm>
            <a:off x="3283180" y="1699297"/>
            <a:ext cx="2576051" cy="4015719"/>
          </a:xfrm>
          <a:prstGeom prst="rect">
            <a:avLst/>
          </a:prstGeom>
        </p:spPr>
      </p:pic>
    </p:spTree>
    <p:extLst>
      <p:ext uri="{BB962C8B-B14F-4D97-AF65-F5344CB8AC3E}">
        <p14:creationId xmlns:p14="http://schemas.microsoft.com/office/powerpoint/2010/main" val="14585951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Key Move</a:t>
            </a:r>
          </a:p>
        </p:txBody>
      </p:sp>
      <p:sp>
        <p:nvSpPr>
          <p:cNvPr id="3" name="Content Placeholder 2"/>
          <p:cNvSpPr>
            <a:spLocks noGrp="1"/>
          </p:cNvSpPr>
          <p:nvPr>
            <p:ph idx="1"/>
          </p:nvPr>
        </p:nvSpPr>
        <p:spPr/>
        <p:txBody>
          <a:bodyPr>
            <a:normAutofit fontScale="70000" lnSpcReduction="20000"/>
          </a:bodyPr>
          <a:lstStyle/>
          <a:p>
            <a:r>
              <a:rPr lang="en-US" dirty="0"/>
              <a:t>We might be able to discern patterns within human existence, but cannot understand them or their future, potential significance without reference to the idea of a creator: </a:t>
            </a:r>
          </a:p>
          <a:p>
            <a:r>
              <a:rPr lang="en-US" dirty="0"/>
              <a:t>‘In the mechanism of nature … a form is evident which is fundamental to its existence, and which we can make comprehensible in no other way than by attributing it to the design of an author of the world who predetermined it in advance. We call this predetermination (divine) providence.</a:t>
            </a:r>
          </a:p>
          <a:p>
            <a:r>
              <a:rPr lang="en-US" dirty="0"/>
              <a:t> The issue is not observing the system in motion, but rather to ask who put the system in motion and to what end? </a:t>
            </a:r>
          </a:p>
          <a:p>
            <a:r>
              <a:rPr lang="en-US" dirty="0"/>
              <a:t>From this perspective one comes to a very different concept of perpetual peace. </a:t>
            </a:r>
          </a:p>
          <a:p>
            <a:r>
              <a:rPr lang="en-US" dirty="0"/>
              <a:t>Why, in Kant’s formulation </a:t>
            </a:r>
            <a:r>
              <a:rPr lang="en-GB" dirty="0"/>
              <a:t>‘Thus I had to deny </a:t>
            </a:r>
            <a:r>
              <a:rPr lang="en-GB" b="1" dirty="0"/>
              <a:t>knowledge</a:t>
            </a:r>
            <a:r>
              <a:rPr lang="en-GB" dirty="0"/>
              <a:t> in order to make room for </a:t>
            </a:r>
            <a:r>
              <a:rPr lang="en-GB" b="1" dirty="0"/>
              <a:t>faith</a:t>
            </a:r>
            <a:r>
              <a:rPr lang="en-GB" dirty="0"/>
              <a:t>.’</a:t>
            </a:r>
            <a:endParaRPr lang="en-US" dirty="0"/>
          </a:p>
        </p:txBody>
      </p:sp>
    </p:spTree>
    <p:extLst>
      <p:ext uri="{BB962C8B-B14F-4D97-AF65-F5344CB8AC3E}">
        <p14:creationId xmlns:p14="http://schemas.microsoft.com/office/powerpoint/2010/main" val="621307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buNone/>
            </a:pPr>
            <a:r>
              <a:rPr lang="en-US" dirty="0"/>
              <a:t>The dual perspective: </a:t>
            </a:r>
          </a:p>
          <a:p>
            <a:pPr>
              <a:buNone/>
            </a:pPr>
            <a:r>
              <a:rPr lang="en-US" dirty="0"/>
              <a:t>‘Although we can readily explain the physical-mechanical cause of these events … we may not overlook the teleological cause, which points to the provisions of a wisdom that holds sway over nature.’</a:t>
            </a:r>
          </a:p>
          <a:p>
            <a:pPr>
              <a:buNone/>
            </a:pPr>
            <a:r>
              <a:rPr lang="en-US" dirty="0"/>
              <a:t>This is not to say that God intervenes directly, but that the cosmos </a:t>
            </a:r>
            <a:r>
              <a:rPr lang="en-US" dirty="0" smtClean="0"/>
              <a:t>may be interpreted as being divinely ordered for practica</a:t>
            </a:r>
            <a:r>
              <a:rPr lang="en-US" dirty="0" smtClean="0"/>
              <a:t>l, i.e., moral reasons</a:t>
            </a:r>
            <a:r>
              <a:rPr lang="en-US" dirty="0" smtClean="0"/>
              <a:t>. </a:t>
            </a:r>
            <a:endParaRPr lang="en-US" dirty="0"/>
          </a:p>
        </p:txBody>
      </p:sp>
    </p:spTree>
    <p:extLst>
      <p:ext uri="{BB962C8B-B14F-4D97-AF65-F5344CB8AC3E}">
        <p14:creationId xmlns:p14="http://schemas.microsoft.com/office/powerpoint/2010/main" val="3530959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buNone/>
            </a:pPr>
            <a:r>
              <a:rPr lang="en-US" dirty="0"/>
              <a:t>We have to </a:t>
            </a:r>
            <a:r>
              <a:rPr lang="en-US" i="1" dirty="0"/>
              <a:t>believe</a:t>
            </a:r>
            <a:r>
              <a:rPr lang="en-US" dirty="0"/>
              <a:t>: </a:t>
            </a:r>
          </a:p>
          <a:p>
            <a:pPr>
              <a:buNone/>
            </a:pPr>
            <a:r>
              <a:rPr lang="en-US" dirty="0"/>
              <a:t>	‘that the pure principles of right in fact have objective reality, that is, that they can be realized, and that, for this reason, the people in a state and states among themselves must act in accordance with these principles whatever empirical politics may have to say against this’</a:t>
            </a:r>
          </a:p>
        </p:txBody>
      </p:sp>
    </p:spTree>
    <p:extLst>
      <p:ext uri="{BB962C8B-B14F-4D97-AF65-F5344CB8AC3E}">
        <p14:creationId xmlns:p14="http://schemas.microsoft.com/office/powerpoint/2010/main" val="3969061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Seek Ye first the Kingdom …</a:t>
            </a:r>
          </a:p>
        </p:txBody>
      </p:sp>
      <p:sp>
        <p:nvSpPr>
          <p:cNvPr id="3" name="Content Placeholder 2"/>
          <p:cNvSpPr>
            <a:spLocks noGrp="1"/>
          </p:cNvSpPr>
          <p:nvPr>
            <p:ph idx="1"/>
          </p:nvPr>
        </p:nvSpPr>
        <p:spPr/>
        <p:txBody>
          <a:bodyPr/>
          <a:lstStyle/>
          <a:p>
            <a:r>
              <a:rPr lang="en-US" dirty="0"/>
              <a:t>Here it is said, “Seek ye first the kingdom of pure practical reason and its </a:t>
            </a:r>
            <a:r>
              <a:rPr lang="en-US" i="1" dirty="0"/>
              <a:t>justice</a:t>
            </a:r>
            <a:r>
              <a:rPr lang="en-US" dirty="0"/>
              <a:t>, and your end (the blessing of perpetual peace) shall be added unto you.”’ </a:t>
            </a:r>
            <a:r>
              <a:rPr lang="en-US" dirty="0" err="1"/>
              <a:t>p</a:t>
            </a:r>
            <a:r>
              <a:rPr lang="en-US" dirty="0"/>
              <a:t>. 101 (</a:t>
            </a:r>
            <a:r>
              <a:rPr lang="en-US" dirty="0" err="1"/>
              <a:t>Ak</a:t>
            </a:r>
            <a:r>
              <a:rPr lang="en-US" dirty="0"/>
              <a:t> 8: 378).</a:t>
            </a:r>
          </a:p>
          <a:p>
            <a:r>
              <a:rPr lang="en-US" dirty="0"/>
              <a:t>‘But seek ye first the kingdom of God, and his righteousness; and all these things shall be added unto you.’ Matthew 6:33. </a:t>
            </a:r>
          </a:p>
          <a:p>
            <a:pPr>
              <a:buNone/>
            </a:pPr>
            <a:endParaRPr lang="en-US" dirty="0"/>
          </a:p>
        </p:txBody>
      </p:sp>
    </p:spTree>
    <p:extLst>
      <p:ext uri="{BB962C8B-B14F-4D97-AF65-F5344CB8AC3E}">
        <p14:creationId xmlns:p14="http://schemas.microsoft.com/office/powerpoint/2010/main" val="3251519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Got Me Started</a:t>
            </a:r>
          </a:p>
        </p:txBody>
      </p:sp>
      <p:sp>
        <p:nvSpPr>
          <p:cNvPr id="3" name="Content Placeholder 2"/>
          <p:cNvSpPr>
            <a:spLocks noGrp="1"/>
          </p:cNvSpPr>
          <p:nvPr>
            <p:ph idx="1"/>
          </p:nvPr>
        </p:nvSpPr>
        <p:spPr/>
        <p:txBody>
          <a:bodyPr>
            <a:normAutofit lnSpcReduction="10000"/>
          </a:bodyPr>
          <a:lstStyle/>
          <a:p>
            <a:r>
              <a:rPr lang="en-US" dirty="0"/>
              <a:t>Two passages:</a:t>
            </a:r>
          </a:p>
          <a:p>
            <a:r>
              <a:rPr lang="en-US" i="1" dirty="0"/>
              <a:t>Idea for a Universal History with a Cosmopolitan Aim </a:t>
            </a:r>
            <a:r>
              <a:rPr lang="en-US" dirty="0"/>
              <a:t>– ‘a justification of nature— or better, of providence — is no unimportant motive for choosing a particular viewpoint for considering the world.’</a:t>
            </a:r>
          </a:p>
          <a:p>
            <a:r>
              <a:rPr lang="en-US" i="1" dirty="0"/>
              <a:t>Toward Perpetual Peace </a:t>
            </a:r>
            <a:r>
              <a:rPr lang="en-US" dirty="0"/>
              <a:t>– ‘Providence is thus justified in the course of the world.’</a:t>
            </a:r>
          </a:p>
          <a:p>
            <a:r>
              <a:rPr lang="en-US" dirty="0"/>
              <a:t>Why these invocations of Providence by the  forefather of Cosmopolitanism and Democratic Peace Theory?</a:t>
            </a:r>
          </a:p>
        </p:txBody>
      </p:sp>
    </p:spTree>
    <p:extLst>
      <p:ext uri="{BB962C8B-B14F-4D97-AF65-F5344CB8AC3E}">
        <p14:creationId xmlns:p14="http://schemas.microsoft.com/office/powerpoint/2010/main" val="3351692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914400" y="1772861"/>
            <a:ext cx="7313613" cy="4056062"/>
          </a:xfrm>
        </p:spPr>
        <p:txBody>
          <a:bodyPr>
            <a:normAutofit fontScale="92500"/>
          </a:bodyPr>
          <a:lstStyle/>
          <a:p>
            <a:r>
              <a:rPr lang="en-US" dirty="0"/>
              <a:t>These sort of pronouncements about God/Providence very common throughout Kant’s texts, e.g., in </a:t>
            </a:r>
            <a:r>
              <a:rPr lang="en-US" i="1" dirty="0"/>
              <a:t>On the Common Saying: That May be Correct in Theory </a:t>
            </a:r>
            <a:r>
              <a:rPr lang="en-US" dirty="0"/>
              <a:t>– </a:t>
            </a:r>
          </a:p>
          <a:p>
            <a:pPr algn="just"/>
            <a:r>
              <a:rPr lang="en-US" dirty="0"/>
              <a:t>‘it can be considered an expression not unbefitting the moral wishes and hopes of people (once aware of their inability) </a:t>
            </a:r>
            <a:r>
              <a:rPr lang="en-US" dirty="0">
                <a:solidFill>
                  <a:srgbClr val="FF0000"/>
                </a:solidFill>
              </a:rPr>
              <a:t>to expect the circumstances required for </a:t>
            </a:r>
            <a:r>
              <a:rPr lang="en-US" dirty="0"/>
              <a:t>[peace among states] from </a:t>
            </a:r>
            <a:r>
              <a:rPr lang="en-US" dirty="0">
                <a:solidFill>
                  <a:srgbClr val="FF0000"/>
                </a:solidFill>
              </a:rPr>
              <a:t>providence</a:t>
            </a:r>
            <a:r>
              <a:rPr lang="en-US" dirty="0"/>
              <a:t>, which will provide an outcome for the end of humanity  as a whole species, to reach its final destination by the free use of its powers as far as they extend, to which end, the ends of human beings , considered separately, are directly opposed.’</a:t>
            </a:r>
          </a:p>
        </p:txBody>
      </p:sp>
    </p:spTree>
    <p:extLst>
      <p:ext uri="{BB962C8B-B14F-4D97-AF65-F5344CB8AC3E}">
        <p14:creationId xmlns:p14="http://schemas.microsoft.com/office/powerpoint/2010/main" val="11485759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Everywhere I turned to in Kant, I found God.</a:t>
            </a:r>
          </a:p>
          <a:p>
            <a:r>
              <a:rPr lang="en-US" dirty="0"/>
              <a:t>Critical and Practical Philosophy (1</a:t>
            </a:r>
            <a:r>
              <a:rPr lang="en-US" baseline="30000" dirty="0"/>
              <a:t>st</a:t>
            </a:r>
            <a:r>
              <a:rPr lang="en-US" dirty="0"/>
              <a:t> and 2</a:t>
            </a:r>
            <a:r>
              <a:rPr lang="en-US" baseline="30000" dirty="0"/>
              <a:t>nd</a:t>
            </a:r>
            <a:r>
              <a:rPr lang="en-US" dirty="0"/>
              <a:t> </a:t>
            </a:r>
            <a:r>
              <a:rPr lang="en-US" i="1" dirty="0"/>
              <a:t>Critiques</a:t>
            </a:r>
            <a:r>
              <a:rPr lang="en-US" dirty="0"/>
              <a:t>, </a:t>
            </a:r>
            <a:r>
              <a:rPr lang="en-US" i="1" dirty="0"/>
              <a:t>The Groundwork</a:t>
            </a:r>
            <a:r>
              <a:rPr lang="en-US" dirty="0"/>
              <a:t>). </a:t>
            </a:r>
          </a:p>
          <a:p>
            <a:r>
              <a:rPr lang="en-US" dirty="0"/>
              <a:t>The 3</a:t>
            </a:r>
            <a:r>
              <a:rPr lang="en-US" baseline="30000" dirty="0"/>
              <a:t>rd</a:t>
            </a:r>
            <a:r>
              <a:rPr lang="en-US" dirty="0"/>
              <a:t> </a:t>
            </a:r>
            <a:r>
              <a:rPr lang="en-US" i="1" dirty="0"/>
              <a:t>Critique</a:t>
            </a:r>
          </a:p>
          <a:p>
            <a:r>
              <a:rPr lang="en-US" dirty="0"/>
              <a:t>The Political and Social Writings, especially </a:t>
            </a:r>
            <a:r>
              <a:rPr lang="en-US" i="1" dirty="0"/>
              <a:t>Toward Perpetual Peace. </a:t>
            </a:r>
            <a:endParaRPr lang="en-US" dirty="0"/>
          </a:p>
          <a:p>
            <a:r>
              <a:rPr lang="en-US" i="1" dirty="0"/>
              <a:t>Anthropology from a Practical Point of View</a:t>
            </a:r>
            <a:r>
              <a:rPr lang="en-US" dirty="0"/>
              <a:t>, </a:t>
            </a:r>
            <a:r>
              <a:rPr lang="en-US" i="1" dirty="0"/>
              <a:t>Conflict of the Faculties</a:t>
            </a:r>
            <a:r>
              <a:rPr lang="en-US" dirty="0"/>
              <a:t>, etc.</a:t>
            </a:r>
          </a:p>
          <a:p>
            <a:r>
              <a:rPr lang="en-US" dirty="0"/>
              <a:t>Not surprisingly: </a:t>
            </a:r>
            <a:r>
              <a:rPr lang="en-US" i="1" dirty="0"/>
              <a:t>Religion Within the Bounds of Mere Reason. </a:t>
            </a:r>
          </a:p>
          <a:p>
            <a:endParaRPr lang="en-US" dirty="0"/>
          </a:p>
        </p:txBody>
      </p:sp>
    </p:spTree>
    <p:extLst>
      <p:ext uri="{BB962C8B-B14F-4D97-AF65-F5344CB8AC3E}">
        <p14:creationId xmlns:p14="http://schemas.microsoft.com/office/powerpoint/2010/main" val="18599169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Critical and Practical Philosophy</a:t>
            </a:r>
          </a:p>
        </p:txBody>
      </p:sp>
      <p:sp>
        <p:nvSpPr>
          <p:cNvPr id="3" name="Content Placeholder 2"/>
          <p:cNvSpPr>
            <a:spLocks noGrp="1"/>
          </p:cNvSpPr>
          <p:nvPr>
            <p:ph idx="1"/>
          </p:nvPr>
        </p:nvSpPr>
        <p:spPr/>
        <p:txBody>
          <a:bodyPr>
            <a:normAutofit fontScale="55000" lnSpcReduction="20000"/>
          </a:bodyPr>
          <a:lstStyle/>
          <a:p>
            <a:r>
              <a:rPr lang="en-US" dirty="0"/>
              <a:t>‘A human being is indeed unholy enough but the </a:t>
            </a:r>
            <a:r>
              <a:rPr lang="en-US" i="1" dirty="0"/>
              <a:t>humanity</a:t>
            </a:r>
            <a:r>
              <a:rPr lang="en-US" dirty="0"/>
              <a:t> in his person must be holy to him.’</a:t>
            </a:r>
          </a:p>
          <a:p>
            <a:r>
              <a:rPr lang="en-US" i="1" dirty="0"/>
              <a:t>Critique of Practical Reason. </a:t>
            </a:r>
          </a:p>
          <a:p>
            <a:r>
              <a:rPr lang="en-US" dirty="0"/>
              <a:t>Context of moral law: the holiness of humanity as a principle. Important distinction between humanity and human beings. </a:t>
            </a:r>
          </a:p>
          <a:p>
            <a:r>
              <a:rPr lang="en-US" dirty="0"/>
              <a:t>What is Man? The </a:t>
            </a:r>
            <a:r>
              <a:rPr lang="en-US" i="1" dirty="0"/>
              <a:t>master</a:t>
            </a:r>
            <a:r>
              <a:rPr lang="en-US" dirty="0"/>
              <a:t> question. </a:t>
            </a:r>
            <a:r>
              <a:rPr lang="en-US" i="1" dirty="0"/>
              <a:t>Lectures on Logic </a:t>
            </a:r>
            <a:r>
              <a:rPr lang="en-US" dirty="0"/>
              <a:t>(1800). </a:t>
            </a:r>
          </a:p>
          <a:p>
            <a:r>
              <a:rPr lang="en-US" dirty="0"/>
              <a:t>What Man </a:t>
            </a:r>
            <a:r>
              <a:rPr lang="en-US" i="1" dirty="0"/>
              <a:t>is</a:t>
            </a:r>
            <a:r>
              <a:rPr lang="en-US" dirty="0"/>
              <a:t> cannot be </a:t>
            </a:r>
            <a:r>
              <a:rPr lang="en-US" i="1" dirty="0"/>
              <a:t>known</a:t>
            </a:r>
            <a:r>
              <a:rPr lang="en-US" dirty="0"/>
              <a:t>, but it can be </a:t>
            </a:r>
            <a:r>
              <a:rPr lang="en-US" i="1" dirty="0"/>
              <a:t>thought</a:t>
            </a:r>
            <a:r>
              <a:rPr lang="en-US" dirty="0"/>
              <a:t> through understanding &amp; technical practical reason and/or through pure practical reason. </a:t>
            </a:r>
          </a:p>
          <a:p>
            <a:r>
              <a:rPr lang="en-US" dirty="0"/>
              <a:t>Understanding + Technical Practical Reason = viewpoint of human beings. How they make sense of the world and how to act within the mechanism of nature. In politics: prudence.</a:t>
            </a:r>
          </a:p>
          <a:p>
            <a:r>
              <a:rPr lang="en-US" dirty="0"/>
              <a:t>Pure Practical Reason: humanity is mankind viewed from the pure practical reason perspective. </a:t>
            </a:r>
          </a:p>
          <a:p>
            <a:r>
              <a:rPr lang="en-US" dirty="0"/>
              <a:t>Mankind’s moral duty = to approximate humanity.</a:t>
            </a:r>
          </a:p>
        </p:txBody>
      </p:sp>
    </p:spTree>
    <p:extLst>
      <p:ext uri="{BB962C8B-B14F-4D97-AF65-F5344CB8AC3E}">
        <p14:creationId xmlns:p14="http://schemas.microsoft.com/office/powerpoint/2010/main" val="5386122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Haunting of Immanuel Kant</a:t>
            </a:r>
          </a:p>
        </p:txBody>
      </p:sp>
      <p:sp>
        <p:nvSpPr>
          <p:cNvPr id="3" name="Content Placeholder 2"/>
          <p:cNvSpPr>
            <a:spLocks noGrp="1"/>
          </p:cNvSpPr>
          <p:nvPr>
            <p:ph idx="1"/>
          </p:nvPr>
        </p:nvSpPr>
        <p:spPr/>
        <p:txBody>
          <a:bodyPr>
            <a:normAutofit/>
          </a:bodyPr>
          <a:lstStyle/>
          <a:p>
            <a:r>
              <a:rPr lang="en-US" dirty="0"/>
              <a:t>‘if there is no freedom and no moral law based upon it, and everything that happens or could happen is a mere mechanism of nature, then politics (understood as the art of using this mechanism in order to govern humans) makes up the entirety of practical wisdom and the concept of right is an empty thought.’</a:t>
            </a:r>
          </a:p>
          <a:p>
            <a:r>
              <a:rPr lang="en-US" dirty="0"/>
              <a:t>Kant, </a:t>
            </a:r>
            <a:r>
              <a:rPr lang="en-US" i="1" dirty="0"/>
              <a:t>Toward Perpetual Peace</a:t>
            </a:r>
            <a:r>
              <a:rPr lang="en-US" dirty="0"/>
              <a:t>. </a:t>
            </a:r>
          </a:p>
          <a:p>
            <a:r>
              <a:rPr lang="en-US" dirty="0"/>
              <a:t>It is this reading of the human condition that Kant cannot abide. </a:t>
            </a:r>
          </a:p>
        </p:txBody>
      </p:sp>
    </p:spTree>
    <p:extLst>
      <p:ext uri="{BB962C8B-B14F-4D97-AF65-F5344CB8AC3E}">
        <p14:creationId xmlns:p14="http://schemas.microsoft.com/office/powerpoint/2010/main" val="1421889815"/>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95450EA-A7AE-0644-BF99-6B7B042AF5DD}"/>
              </a:ext>
            </a:extLst>
          </p:cNvPr>
          <p:cNvSpPr>
            <a:spLocks noGrp="1"/>
          </p:cNvSpPr>
          <p:nvPr>
            <p:ph type="title"/>
          </p:nvPr>
        </p:nvSpPr>
        <p:spPr/>
        <p:txBody>
          <a:bodyPr/>
          <a:lstStyle/>
          <a:p>
            <a:r>
              <a:rPr lang="en-GB" dirty="0" smtClean="0"/>
              <a:t>Radical Evil: Confronting The </a:t>
            </a:r>
            <a:r>
              <a:rPr lang="en-GB" dirty="0"/>
              <a:t>Foul Stain of Our Species</a:t>
            </a:r>
            <a:endParaRPr lang="en-US" dirty="0"/>
          </a:p>
        </p:txBody>
      </p:sp>
      <p:sp>
        <p:nvSpPr>
          <p:cNvPr id="3" name="Content Placeholder 2">
            <a:extLst>
              <a:ext uri="{FF2B5EF4-FFF2-40B4-BE49-F238E27FC236}">
                <a16:creationId xmlns:a16="http://schemas.microsoft.com/office/drawing/2014/main" xmlns="" id="{9FCD0823-8E10-1544-8E1D-47FEDC878D5D}"/>
              </a:ext>
            </a:extLst>
          </p:cNvPr>
          <p:cNvSpPr>
            <a:spLocks noGrp="1"/>
          </p:cNvSpPr>
          <p:nvPr>
            <p:ph idx="1"/>
          </p:nvPr>
        </p:nvSpPr>
        <p:spPr/>
        <p:txBody>
          <a:bodyPr>
            <a:normAutofit/>
          </a:bodyPr>
          <a:lstStyle/>
          <a:p>
            <a:endParaRPr lang="en-GB" i="1" dirty="0"/>
          </a:p>
          <a:p>
            <a:r>
              <a:rPr lang="en-GB" dirty="0"/>
              <a:t>‘</a:t>
            </a:r>
            <a:r>
              <a:rPr lang="en-US" dirty="0"/>
              <a:t>the </a:t>
            </a:r>
            <a:r>
              <a:rPr lang="en-US" b="1" dirty="0"/>
              <a:t>radical evil </a:t>
            </a:r>
            <a:r>
              <a:rPr lang="en-US" dirty="0"/>
              <a:t>of human nature </a:t>
            </a:r>
            <a:r>
              <a:rPr lang="is-IS" dirty="0"/>
              <a:t>… </a:t>
            </a:r>
            <a:r>
              <a:rPr lang="en-US" b="1" dirty="0"/>
              <a:t>constitutes the foul stain of our species— </a:t>
            </a:r>
            <a:r>
              <a:rPr lang="en-US" dirty="0"/>
              <a:t>and so long as we do not remove it, it hinders the germ of the good from developing as it otherwise would.</a:t>
            </a:r>
            <a:r>
              <a:rPr lang="en-GB" dirty="0"/>
              <a:t>’ </a:t>
            </a:r>
          </a:p>
          <a:p>
            <a:r>
              <a:rPr lang="en-US" dirty="0"/>
              <a:t>Immanuel Kan</a:t>
            </a:r>
            <a:r>
              <a:rPr lang="en-GB" dirty="0"/>
              <a:t>t, </a:t>
            </a:r>
            <a:r>
              <a:rPr lang="en-GB" i="1" dirty="0"/>
              <a:t>Religion Within the Bounds of Mere Reason</a:t>
            </a:r>
            <a:endParaRPr lang="en-US" i="1" dirty="0"/>
          </a:p>
        </p:txBody>
      </p:sp>
    </p:spTree>
    <p:extLst>
      <p:ext uri="{BB962C8B-B14F-4D97-AF65-F5344CB8AC3E}">
        <p14:creationId xmlns:p14="http://schemas.microsoft.com/office/powerpoint/2010/main" val="28623178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Problem of the Crooked Wood</a:t>
            </a:r>
          </a:p>
        </p:txBody>
      </p:sp>
      <p:sp>
        <p:nvSpPr>
          <p:cNvPr id="3" name="Content Placeholder 2"/>
          <p:cNvSpPr>
            <a:spLocks noGrp="1"/>
          </p:cNvSpPr>
          <p:nvPr>
            <p:ph idx="1"/>
          </p:nvPr>
        </p:nvSpPr>
        <p:spPr/>
        <p:txBody>
          <a:bodyPr>
            <a:normAutofit lnSpcReduction="10000"/>
          </a:bodyPr>
          <a:lstStyle/>
          <a:p>
            <a:r>
              <a:rPr lang="en-US" dirty="0"/>
              <a:t>‘from the crooked wood of man, no straight thing may be made.’</a:t>
            </a:r>
          </a:p>
          <a:p>
            <a:r>
              <a:rPr lang="en-US" dirty="0"/>
              <a:t>This is the </a:t>
            </a:r>
            <a:r>
              <a:rPr lang="en-US" i="1" dirty="0"/>
              <a:t>inescapable</a:t>
            </a:r>
            <a:r>
              <a:rPr lang="en-US" dirty="0"/>
              <a:t> conclusion of understanding and technical practical reason. </a:t>
            </a:r>
          </a:p>
          <a:p>
            <a:r>
              <a:rPr lang="en-US" dirty="0"/>
              <a:t>Knowledge / understanding then must be superseded if even an approximation of humanity is to be achieved.</a:t>
            </a:r>
          </a:p>
          <a:p>
            <a:r>
              <a:rPr lang="en-US" dirty="0"/>
              <a:t>‘I have therefore found it necessary to deny </a:t>
            </a:r>
            <a:r>
              <a:rPr lang="en-US" i="1" dirty="0"/>
              <a:t>knowledge</a:t>
            </a:r>
            <a:r>
              <a:rPr lang="en-US" dirty="0"/>
              <a:t>, in order to make room for </a:t>
            </a:r>
            <a:r>
              <a:rPr lang="en-US" i="1" dirty="0"/>
              <a:t>faith</a:t>
            </a:r>
            <a:r>
              <a:rPr lang="en-US" dirty="0"/>
              <a:t>.’ </a:t>
            </a:r>
            <a:r>
              <a:rPr lang="en-US" i="1" dirty="0"/>
              <a:t>Critique of Pure Reason.</a:t>
            </a:r>
          </a:p>
        </p:txBody>
      </p:sp>
    </p:spTree>
    <p:extLst>
      <p:ext uri="{BB962C8B-B14F-4D97-AF65-F5344CB8AC3E}">
        <p14:creationId xmlns:p14="http://schemas.microsoft.com/office/powerpoint/2010/main" val="194644970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jpeg"/></Relationships>
</file>

<file path=ppt/theme/theme1.xml><?xml version="1.0" encoding="utf-8"?>
<a:theme xmlns:a="http://schemas.openxmlformats.org/drawingml/2006/main" name="Inkwell">
  <a:themeElements>
    <a:clrScheme name="Inkwell">
      <a:dk1>
        <a:sysClr val="windowText" lastClr="000000"/>
      </a:dk1>
      <a:lt1>
        <a:sysClr val="window" lastClr="FFFFFF"/>
      </a:lt1>
      <a:dk2>
        <a:srgbClr val="584D2E"/>
      </a:dk2>
      <a:lt2>
        <a:srgbClr val="EFE7C3"/>
      </a:lt2>
      <a:accent1>
        <a:srgbClr val="860908"/>
      </a:accent1>
      <a:accent2>
        <a:srgbClr val="4A0505"/>
      </a:accent2>
      <a:accent3>
        <a:srgbClr val="7A500A"/>
      </a:accent3>
      <a:accent4>
        <a:srgbClr val="C47810"/>
      </a:accent4>
      <a:accent5>
        <a:srgbClr val="827752"/>
      </a:accent5>
      <a:accent6>
        <a:srgbClr val="B5BB83"/>
      </a:accent6>
      <a:hlink>
        <a:srgbClr val="C47810"/>
      </a:hlink>
      <a:folHlink>
        <a:srgbClr val="F0A43A"/>
      </a:folHlink>
    </a:clrScheme>
    <a:fontScheme name="Inkwell">
      <a:majorFont>
        <a:latin typeface="Goudy Old Style"/>
        <a:ea typeface=""/>
        <a:cs typeface=""/>
        <a:font script="Jpan" typeface="ＭＳ 明朝"/>
        <a:font script="Hans" typeface="宋体"/>
        <a:font script="Hant" typeface="新細明體"/>
      </a:majorFont>
      <a:minorFont>
        <a:latin typeface="Goudy Old Style"/>
        <a:ea typeface=""/>
        <a:cs typeface=""/>
        <a:font script="Jpan" typeface="ＭＳ 明朝"/>
        <a:font script="Hans" typeface="宋体"/>
        <a:font script="Hant" typeface="新細明體"/>
      </a:minorFont>
    </a:fontScheme>
    <a:fmtScheme name="Inkwell">
      <a:fillStyleLst>
        <a:solidFill>
          <a:schemeClr val="phClr"/>
        </a:solidFill>
        <a:blipFill rotWithShape="1">
          <a:blip xmlns:r="http://schemas.openxmlformats.org/officeDocument/2006/relationships" r:embed="rId1">
            <a:duotone>
              <a:schemeClr val="phClr">
                <a:shade val="30000"/>
              </a:schemeClr>
              <a:schemeClr val="phClr">
                <a:alpha val="10000"/>
                <a:satMod val="120000"/>
              </a:schemeClr>
            </a:duotone>
          </a:blip>
          <a:stretch/>
        </a:blipFill>
        <a:blipFill rotWithShape="1">
          <a:blip xmlns:r="http://schemas.openxmlformats.org/officeDocument/2006/relationships" r:embed="rId2">
            <a:duotone>
              <a:schemeClr val="phClr">
                <a:shade val="30000"/>
                <a:satMod val="150000"/>
              </a:schemeClr>
              <a:schemeClr val="phClr">
                <a:alpha val="10000"/>
                <a:satMod val="120000"/>
              </a:schemeClr>
            </a:duotone>
          </a:blip>
          <a:stretch/>
        </a:blipFill>
      </a:fillStyleLst>
      <a:lnStyleLst>
        <a:ln w="12700" cap="flat" cmpd="sng" algn="ctr">
          <a:solidFill>
            <a:schemeClr val="phClr">
              <a:shade val="95000"/>
              <a:satMod val="105000"/>
            </a:scheme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101600" dist="38100" dir="5400000" rotWithShape="0">
              <a:srgbClr val="000000">
                <a:alpha val="75000"/>
              </a:srgbClr>
            </a:outerShdw>
          </a:effectLst>
        </a:effectStyle>
        <a:effectStyle>
          <a:effectLst>
            <a:outerShdw blurRad="38100" dist="25400" dir="5400000" rotWithShape="0">
              <a:srgbClr val="000000">
                <a:alpha val="75000"/>
              </a:srgbClr>
            </a:outerShdw>
            <a:softEdge rad="25400"/>
          </a:effectLst>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Inkwell.thmx</Template>
  <TotalTime>540</TotalTime>
  <Words>1826</Words>
  <Application>Microsoft Office PowerPoint</Application>
  <PresentationFormat>On-screen Show (4:3)</PresentationFormat>
  <Paragraphs>102</Paragraphs>
  <Slides>23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Calibri</vt:lpstr>
      <vt:lpstr>Goudy Old Style</vt:lpstr>
      <vt:lpstr>Impact</vt:lpstr>
      <vt:lpstr>Rockwell</vt:lpstr>
      <vt:lpstr>Inkwell</vt:lpstr>
      <vt:lpstr>‘The Foul Stain of Our Species’</vt:lpstr>
      <vt:lpstr>The Book</vt:lpstr>
      <vt:lpstr>What Got Me Started</vt:lpstr>
      <vt:lpstr>PowerPoint Presentation</vt:lpstr>
      <vt:lpstr>PowerPoint Presentation</vt:lpstr>
      <vt:lpstr>The Critical and Practical Philosophy</vt:lpstr>
      <vt:lpstr>The Haunting of Immanuel Kant</vt:lpstr>
      <vt:lpstr>Radical Evil: Confronting The Foul Stain of Our Species</vt:lpstr>
      <vt:lpstr>The Problem of the Crooked Wood</vt:lpstr>
      <vt:lpstr>Human Redemption</vt:lpstr>
      <vt:lpstr>PowerPoint Presentation</vt:lpstr>
      <vt:lpstr>Toward Perpetual Peace: The Roles of Nature and Providence</vt:lpstr>
      <vt:lpstr>Nature and /or Providence as Guarantor </vt:lpstr>
      <vt:lpstr>Nature as Guarantor</vt:lpstr>
      <vt:lpstr>Nature</vt:lpstr>
      <vt:lpstr>Why Use Nature and Not Providence?</vt:lpstr>
      <vt:lpstr>Why use Providence and not Nature?</vt:lpstr>
      <vt:lpstr>Providence</vt:lpstr>
      <vt:lpstr>Important Proviso</vt:lpstr>
      <vt:lpstr>The Key Move</vt:lpstr>
      <vt:lpstr>PowerPoint Presentation</vt:lpstr>
      <vt:lpstr>PowerPoint Presentation</vt:lpstr>
      <vt:lpstr>Seek Ye first the Kingdom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Kant’s International Relations</dc:title>
  <dc:creator>Sean</dc:creator>
  <cp:lastModifiedBy>Sean Molloy</cp:lastModifiedBy>
  <cp:revision>26</cp:revision>
  <cp:lastPrinted>2018-12-05T10:55:28Z</cp:lastPrinted>
  <dcterms:created xsi:type="dcterms:W3CDTF">2017-11-09T10:03:51Z</dcterms:created>
  <dcterms:modified xsi:type="dcterms:W3CDTF">2018-12-05T10:56:01Z</dcterms:modified>
</cp:coreProperties>
</file>