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8"/>
  </p:notesMasterIdLst>
  <p:handoutMasterIdLst>
    <p:handoutMasterId r:id="rId19"/>
  </p:handoutMasterIdLst>
  <p:sldIdLst>
    <p:sldId id="256" r:id="rId2"/>
    <p:sldId id="257" r:id="rId3"/>
    <p:sldId id="265" r:id="rId4"/>
    <p:sldId id="276" r:id="rId5"/>
    <p:sldId id="277" r:id="rId6"/>
    <p:sldId id="275" r:id="rId7"/>
    <p:sldId id="266" r:id="rId8"/>
    <p:sldId id="267" r:id="rId9"/>
    <p:sldId id="268" r:id="rId10"/>
    <p:sldId id="269" r:id="rId11"/>
    <p:sldId id="270" r:id="rId12"/>
    <p:sldId id="271" r:id="rId13"/>
    <p:sldId id="272" r:id="rId14"/>
    <p:sldId id="273" r:id="rId15"/>
    <p:sldId id="274" r:id="rId16"/>
    <p:sldId id="259" r:id="rId17"/>
  </p:sldIdLst>
  <p:sldSz cx="9144000" cy="6858000" type="screen4x3"/>
  <p:notesSz cx="6797675" cy="9926638"/>
  <p:defaultTextStyle>
    <a:defPPr>
      <a:defRPr lang="en-GB"/>
    </a:defPPr>
    <a:lvl1pPr algn="l" rtl="0" fontAlgn="b">
      <a:spcBef>
        <a:spcPct val="30000"/>
      </a:spcBef>
      <a:spcAft>
        <a:spcPct val="0"/>
      </a:spcAft>
      <a:defRPr sz="2400" kern="1200">
        <a:solidFill>
          <a:schemeClr val="tx1"/>
        </a:solidFill>
        <a:latin typeface="Arial" charset="0"/>
        <a:ea typeface="+mn-ea"/>
        <a:cs typeface="Arial" charset="0"/>
      </a:defRPr>
    </a:lvl1pPr>
    <a:lvl2pPr marL="457200" algn="l" rtl="0" fontAlgn="b">
      <a:spcBef>
        <a:spcPct val="30000"/>
      </a:spcBef>
      <a:spcAft>
        <a:spcPct val="0"/>
      </a:spcAft>
      <a:defRPr sz="2400" kern="1200">
        <a:solidFill>
          <a:schemeClr val="tx1"/>
        </a:solidFill>
        <a:latin typeface="Arial" charset="0"/>
        <a:ea typeface="+mn-ea"/>
        <a:cs typeface="Arial" charset="0"/>
      </a:defRPr>
    </a:lvl2pPr>
    <a:lvl3pPr marL="914400" algn="l" rtl="0" fontAlgn="b">
      <a:spcBef>
        <a:spcPct val="30000"/>
      </a:spcBef>
      <a:spcAft>
        <a:spcPct val="0"/>
      </a:spcAft>
      <a:defRPr sz="2400" kern="1200">
        <a:solidFill>
          <a:schemeClr val="tx1"/>
        </a:solidFill>
        <a:latin typeface="Arial" charset="0"/>
        <a:ea typeface="+mn-ea"/>
        <a:cs typeface="Arial" charset="0"/>
      </a:defRPr>
    </a:lvl3pPr>
    <a:lvl4pPr marL="1371600" algn="l" rtl="0" fontAlgn="b">
      <a:spcBef>
        <a:spcPct val="30000"/>
      </a:spcBef>
      <a:spcAft>
        <a:spcPct val="0"/>
      </a:spcAft>
      <a:defRPr sz="2400" kern="1200">
        <a:solidFill>
          <a:schemeClr val="tx1"/>
        </a:solidFill>
        <a:latin typeface="Arial" charset="0"/>
        <a:ea typeface="+mn-ea"/>
        <a:cs typeface="Arial" charset="0"/>
      </a:defRPr>
    </a:lvl4pPr>
    <a:lvl5pPr marL="1828800" algn="l" rtl="0" fontAlgn="b">
      <a:spcBef>
        <a:spcPct val="3000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D852"/>
    <a:srgbClr val="FABE00"/>
    <a:srgbClr val="D6A300"/>
    <a:srgbClr val="A47D00"/>
    <a:srgbClr val="A8034F"/>
    <a:srgbClr val="FFFFFF"/>
    <a:srgbClr val="A8B50A"/>
    <a:srgbClr val="007A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684" autoAdjust="0"/>
    <p:restoredTop sz="44231" autoAdjust="0"/>
  </p:normalViewPr>
  <p:slideViewPr>
    <p:cSldViewPr snapToGrid="0">
      <p:cViewPr varScale="1">
        <p:scale>
          <a:sx n="73" d="100"/>
          <a:sy n="73" d="100"/>
        </p:scale>
        <p:origin x="792" y="6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78" d="100"/>
          <a:sy n="78" d="100"/>
        </p:scale>
        <p:origin x="-3366" y="-108"/>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fontAlgn="base">
              <a:spcBef>
                <a:spcPct val="0"/>
              </a:spcBef>
              <a:defRPr sz="1200"/>
            </a:lvl1pPr>
          </a:lstStyle>
          <a:p>
            <a:endParaRPr lang="en-GB"/>
          </a:p>
        </p:txBody>
      </p:sp>
      <p:sp>
        <p:nvSpPr>
          <p:cNvPr id="36867" name="Rectangle 3"/>
          <p:cNvSpPr>
            <a:spLocks noGrp="1" noChangeArrowheads="1"/>
          </p:cNvSpPr>
          <p:nvPr>
            <p:ph type="dt" sz="quarter" idx="1"/>
          </p:nvPr>
        </p:nvSpPr>
        <p:spPr bwMode="auto">
          <a:xfrm>
            <a:off x="3849688" y="0"/>
            <a:ext cx="2946400" cy="4968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fontAlgn="base">
              <a:spcBef>
                <a:spcPct val="0"/>
              </a:spcBef>
              <a:defRPr sz="1200"/>
            </a:lvl1pPr>
          </a:lstStyle>
          <a:p>
            <a:endParaRPr lang="en-GB"/>
          </a:p>
        </p:txBody>
      </p:sp>
      <p:sp>
        <p:nvSpPr>
          <p:cNvPr id="36868" name="Rectangle 4"/>
          <p:cNvSpPr>
            <a:spLocks noGrp="1" noChangeArrowheads="1"/>
          </p:cNvSpPr>
          <p:nvPr>
            <p:ph type="ftr" sz="quarter" idx="2"/>
          </p:nvPr>
        </p:nvSpPr>
        <p:spPr bwMode="auto">
          <a:xfrm>
            <a:off x="0" y="9428163"/>
            <a:ext cx="2946400" cy="4968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fontAlgn="base">
              <a:spcBef>
                <a:spcPct val="0"/>
              </a:spcBef>
              <a:defRPr sz="1200"/>
            </a:lvl1pPr>
          </a:lstStyle>
          <a:p>
            <a:endParaRPr lang="en-GB"/>
          </a:p>
        </p:txBody>
      </p:sp>
      <p:sp>
        <p:nvSpPr>
          <p:cNvPr id="36869" name="Rectangle 5"/>
          <p:cNvSpPr>
            <a:spLocks noGrp="1" noChangeArrowheads="1"/>
          </p:cNvSpPr>
          <p:nvPr>
            <p:ph type="sldNum" sz="quarter" idx="3"/>
          </p:nvPr>
        </p:nvSpPr>
        <p:spPr bwMode="auto">
          <a:xfrm>
            <a:off x="3849688" y="9428163"/>
            <a:ext cx="2946400" cy="4968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fontAlgn="base">
              <a:spcBef>
                <a:spcPct val="0"/>
              </a:spcBef>
              <a:defRPr sz="1200"/>
            </a:lvl1pPr>
          </a:lstStyle>
          <a:p>
            <a:fld id="{44AF512D-E224-4E93-B1D1-FE2471EDF047}" type="slidenum">
              <a:rPr lang="en-GB"/>
              <a:pPr/>
              <a:t>‹#›</a:t>
            </a:fld>
            <a:endParaRPr lang="en-GB"/>
          </a:p>
        </p:txBody>
      </p:sp>
    </p:spTree>
    <p:extLst>
      <p:ext uri="{BB962C8B-B14F-4D97-AF65-F5344CB8AC3E}">
        <p14:creationId xmlns:p14="http://schemas.microsoft.com/office/powerpoint/2010/main" val="13053845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fontAlgn="base">
              <a:spcBef>
                <a:spcPct val="0"/>
              </a:spcBef>
              <a:defRPr sz="1200"/>
            </a:lvl1pPr>
          </a:lstStyle>
          <a:p>
            <a:endParaRPr lang="en-GB"/>
          </a:p>
        </p:txBody>
      </p:sp>
      <p:sp>
        <p:nvSpPr>
          <p:cNvPr id="16387" name="Rectangle 3"/>
          <p:cNvSpPr>
            <a:spLocks noGrp="1" noChangeArrowheads="1"/>
          </p:cNvSpPr>
          <p:nvPr>
            <p:ph type="dt" idx="1"/>
          </p:nvPr>
        </p:nvSpPr>
        <p:spPr bwMode="auto">
          <a:xfrm>
            <a:off x="3849688" y="0"/>
            <a:ext cx="2946400" cy="4968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fontAlgn="base">
              <a:spcBef>
                <a:spcPct val="0"/>
              </a:spcBef>
              <a:defRPr sz="1200"/>
            </a:lvl1pPr>
          </a:lstStyle>
          <a:p>
            <a:endParaRPr lang="en-GB"/>
          </a:p>
        </p:txBody>
      </p:sp>
      <p:sp>
        <p:nvSpPr>
          <p:cNvPr id="16388" name="Rectangle 4"/>
          <p:cNvSpPr>
            <a:spLocks noGrp="1" noRot="1" noChangeAspec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08080"/>
                  </a:outerShdw>
                </a:effectLst>
              </a14:hiddenEffects>
            </a:ext>
            <a:ext uri="{53640926-AAD7-44d8-BBD7-CCE9431645EC}">
              <a14:shadowObscured xmlns="" xmlns:a14="http://schemas.microsoft.com/office/drawing/2010/main" val="1"/>
            </a:ext>
          </a:extLst>
        </p:spPr>
      </p:sp>
      <p:sp>
        <p:nvSpPr>
          <p:cNvPr id="16389" name="Rectangle 5"/>
          <p:cNvSpPr>
            <a:spLocks noGrp="1" noChangeArrowheads="1"/>
          </p:cNvSpPr>
          <p:nvPr>
            <p:ph type="body" sz="quarter" idx="3"/>
          </p:nvPr>
        </p:nvSpPr>
        <p:spPr bwMode="auto">
          <a:xfrm>
            <a:off x="679450" y="4714875"/>
            <a:ext cx="5438775" cy="44672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6390" name="Rectangle 6"/>
          <p:cNvSpPr>
            <a:spLocks noGrp="1" noChangeArrowheads="1"/>
          </p:cNvSpPr>
          <p:nvPr>
            <p:ph type="ftr" sz="quarter" idx="4"/>
          </p:nvPr>
        </p:nvSpPr>
        <p:spPr bwMode="auto">
          <a:xfrm>
            <a:off x="0" y="9428163"/>
            <a:ext cx="2946400" cy="4968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fontAlgn="base">
              <a:spcBef>
                <a:spcPct val="0"/>
              </a:spcBef>
              <a:defRPr sz="1200"/>
            </a:lvl1pPr>
          </a:lstStyle>
          <a:p>
            <a:endParaRPr lang="en-GB"/>
          </a:p>
        </p:txBody>
      </p:sp>
      <p:sp>
        <p:nvSpPr>
          <p:cNvPr id="16391" name="Rectangle 7"/>
          <p:cNvSpPr>
            <a:spLocks noGrp="1" noChangeArrowheads="1"/>
          </p:cNvSpPr>
          <p:nvPr>
            <p:ph type="sldNum" sz="quarter" idx="5"/>
          </p:nvPr>
        </p:nvSpPr>
        <p:spPr bwMode="auto">
          <a:xfrm>
            <a:off x="3849688" y="9428163"/>
            <a:ext cx="2946400" cy="4968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fontAlgn="base">
              <a:spcBef>
                <a:spcPct val="0"/>
              </a:spcBef>
              <a:defRPr sz="1200"/>
            </a:lvl1pPr>
          </a:lstStyle>
          <a:p>
            <a:fld id="{164B663F-FE7E-487F-B07F-3A770B0BE146}" type="slidenum">
              <a:rPr lang="en-GB"/>
              <a:pPr/>
              <a:t>‹#›</a:t>
            </a:fld>
            <a:endParaRPr lang="en-GB"/>
          </a:p>
        </p:txBody>
      </p:sp>
    </p:spTree>
    <p:extLst>
      <p:ext uri="{BB962C8B-B14F-4D97-AF65-F5344CB8AC3E}">
        <p14:creationId xmlns:p14="http://schemas.microsoft.com/office/powerpoint/2010/main" val="1231063730"/>
      </p:ext>
    </p:extLst>
  </p:cSld>
  <p:clrMap bg1="lt1" tx1="dk1" bg2="lt2" tx2="dk2" accent1="accent1" accent2="accent2" accent3="accent3" accent4="accent4" accent5="accent5" accent6="accent6" hlink="hlink" folHlink="folHlink"/>
  <p:hf hdr="0" ftr="0" dt="0"/>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164B663F-FE7E-487F-B07F-3A770B0BE146}" type="slidenum">
              <a:rPr lang="en-GB" smtClean="0"/>
              <a:pPr/>
              <a:t>1</a:t>
            </a:fld>
            <a:endParaRPr lang="en-GB"/>
          </a:p>
        </p:txBody>
      </p:sp>
    </p:spTree>
    <p:extLst>
      <p:ext uri="{BB962C8B-B14F-4D97-AF65-F5344CB8AC3E}">
        <p14:creationId xmlns:p14="http://schemas.microsoft.com/office/powerpoint/2010/main" val="1090220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64B663F-FE7E-487F-B07F-3A770B0BE146}" type="slidenum">
              <a:rPr lang="en-GB" smtClean="0"/>
              <a:pPr/>
              <a:t>2</a:t>
            </a:fld>
            <a:endParaRPr lang="en-GB"/>
          </a:p>
        </p:txBody>
      </p:sp>
    </p:spTree>
    <p:extLst>
      <p:ext uri="{BB962C8B-B14F-4D97-AF65-F5344CB8AC3E}">
        <p14:creationId xmlns:p14="http://schemas.microsoft.com/office/powerpoint/2010/main" val="2674165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r>
              <a:rPr lang="en-US" sz="2000" dirty="0" smtClean="0"/>
              <a:t>This </a:t>
            </a:r>
            <a:endParaRPr lang="en-US" sz="2000" dirty="0"/>
          </a:p>
        </p:txBody>
      </p:sp>
      <p:sp>
        <p:nvSpPr>
          <p:cNvPr id="4" name="Slide Number Placeholder 3"/>
          <p:cNvSpPr>
            <a:spLocks noGrp="1"/>
          </p:cNvSpPr>
          <p:nvPr>
            <p:ph type="sldNum" sz="quarter" idx="10"/>
          </p:nvPr>
        </p:nvSpPr>
        <p:spPr/>
        <p:txBody>
          <a:bodyPr/>
          <a:lstStyle/>
          <a:p>
            <a:fld id="{164B663F-FE7E-487F-B07F-3A770B0BE146}" type="slidenum">
              <a:rPr lang="en-GB" smtClean="0"/>
              <a:pPr/>
              <a:t>16</a:t>
            </a:fld>
            <a:endParaRPr lang="en-GB"/>
          </a:p>
        </p:txBody>
      </p:sp>
    </p:spTree>
    <p:extLst>
      <p:ext uri="{BB962C8B-B14F-4D97-AF65-F5344CB8AC3E}">
        <p14:creationId xmlns:p14="http://schemas.microsoft.com/office/powerpoint/2010/main" val="8101354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Master" Target="../slideMasters/slideMaster1.xml"/><Relationship Id="rId6" Type="http://schemas.openxmlformats.org/officeDocument/2006/relationships/image" Target="../media/image7.tiff"/><Relationship Id="rId5" Type="http://schemas.openxmlformats.org/officeDocument/2006/relationships/image" Target="../media/image6.jpeg"/><Relationship Id="rId4" Type="http://schemas.openxmlformats.org/officeDocument/2006/relationships/image" Target="../media/image5.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0" y="2592090"/>
            <a:ext cx="9144000" cy="4265910"/>
          </a:xfrm>
        </p:spPr>
        <p:txBody>
          <a:bodyPr/>
          <a:lstStyle/>
          <a:p>
            <a:endParaRPr lang="en-GB" dirty="0"/>
          </a:p>
        </p:txBody>
      </p:sp>
      <p:pic>
        <p:nvPicPr>
          <p:cNvPr id="5137" name="Picture 17" descr="Uok_Logo_PMS294_P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80932" y="299722"/>
            <a:ext cx="1007492" cy="546713"/>
          </a:xfrm>
          <a:prstGeom prst="rect">
            <a:avLst/>
          </a:prstGeom>
          <a:noFill/>
          <a:extLst>
            <a:ext uri="{909E8E84-426E-40dd-AFC4-6F175D3DCCD1}">
              <a14:hiddenFill xmlns="" xmlns:a14="http://schemas.microsoft.com/office/drawing/2010/main">
                <a:solidFill>
                  <a:srgbClr val="FFFFFF"/>
                </a:solidFill>
              </a14:hiddenFill>
            </a:ext>
          </a:extLst>
        </p:spPr>
      </p:pic>
      <p:sp>
        <p:nvSpPr>
          <p:cNvPr id="3" name="TextBox 2"/>
          <p:cNvSpPr txBox="1"/>
          <p:nvPr userDrawn="1"/>
        </p:nvSpPr>
        <p:spPr>
          <a:xfrm>
            <a:off x="467544" y="299723"/>
            <a:ext cx="2808312" cy="276999"/>
          </a:xfrm>
          <a:prstGeom prst="rect">
            <a:avLst/>
          </a:prstGeom>
          <a:noFill/>
        </p:spPr>
        <p:txBody>
          <a:bodyPr wrap="square" lIns="0" rtlCol="0">
            <a:spAutoFit/>
          </a:bodyPr>
          <a:lstStyle/>
          <a:p>
            <a:pPr algn="l"/>
            <a:r>
              <a:rPr lang="en-GB" sz="1200" dirty="0" smtClean="0">
                <a:solidFill>
                  <a:srgbClr val="002060"/>
                </a:solidFill>
              </a:rPr>
              <a:t>The UK’s European university</a:t>
            </a:r>
            <a:endParaRPr lang="en-GB" sz="1200" dirty="0">
              <a:solidFill>
                <a:srgbClr val="002060"/>
              </a:solidFill>
            </a:endParaRPr>
          </a:p>
        </p:txBody>
      </p:sp>
      <p:sp>
        <p:nvSpPr>
          <p:cNvPr id="10" name="Text Placeholder 7"/>
          <p:cNvSpPr>
            <a:spLocks noGrp="1"/>
          </p:cNvSpPr>
          <p:nvPr>
            <p:ph type="body" sz="quarter" idx="12" hasCustomPrompt="1"/>
          </p:nvPr>
        </p:nvSpPr>
        <p:spPr>
          <a:xfrm>
            <a:off x="467544" y="989117"/>
            <a:ext cx="4176464" cy="1512168"/>
          </a:xfrm>
          <a:solidFill>
            <a:schemeClr val="tx2">
              <a:lumMod val="75000"/>
            </a:schemeClr>
          </a:solidFill>
        </p:spPr>
        <p:txBody>
          <a:bodyPr lIns="252000" tIns="273600" rIns="252000"/>
          <a:lstStyle>
            <a:lvl1pPr marL="0" indent="0">
              <a:lnSpc>
                <a:spcPts val="2500"/>
              </a:lnSpc>
              <a:buNone/>
              <a:defRPr sz="2400" spc="-100" baseline="0">
                <a:solidFill>
                  <a:schemeClr val="bg1"/>
                </a:solidFill>
                <a:latin typeface="Century Schoolbook" pitchFamily="18" charset="0"/>
              </a:defRPr>
            </a:lvl1pPr>
          </a:lstStyle>
          <a:p>
            <a:pPr lvl="0"/>
            <a:r>
              <a:rPr lang="en-US" dirty="0" smtClean="0"/>
              <a:t>TYPE YOUR HEADING HERE 2014</a:t>
            </a:r>
          </a:p>
        </p:txBody>
      </p:sp>
      <p:sp>
        <p:nvSpPr>
          <p:cNvPr id="11" name="Text Placeholder 10"/>
          <p:cNvSpPr>
            <a:spLocks noGrp="1"/>
          </p:cNvSpPr>
          <p:nvPr>
            <p:ph type="body" sz="quarter" idx="13" hasCustomPrompt="1"/>
          </p:nvPr>
        </p:nvSpPr>
        <p:spPr>
          <a:xfrm>
            <a:off x="467545" y="2488937"/>
            <a:ext cx="4176464" cy="664498"/>
          </a:xfrm>
          <a:solidFill>
            <a:schemeClr val="tx2">
              <a:lumMod val="75000"/>
            </a:schemeClr>
          </a:solidFill>
        </p:spPr>
        <p:txBody>
          <a:bodyPr lIns="252000" tIns="0" rIns="252000" bIns="154800" anchor="ctr" anchorCtr="0"/>
          <a:lstStyle>
            <a:lvl1pPr marL="0" indent="0">
              <a:lnSpc>
                <a:spcPts val="1380"/>
              </a:lnSpc>
              <a:spcBef>
                <a:spcPts val="0"/>
              </a:spcBef>
              <a:buNone/>
              <a:defRPr sz="1400" i="1" spc="-50">
                <a:solidFill>
                  <a:srgbClr val="D6A300"/>
                </a:solidFill>
                <a:latin typeface="Century Schoolbook"/>
                <a:cs typeface="Century Schoolbook"/>
              </a:defRPr>
            </a:lvl1pPr>
          </a:lstStyle>
          <a:p>
            <a:pPr lvl="0"/>
            <a:r>
              <a:rPr lang="en-US" dirty="0" smtClean="0"/>
              <a:t>Sub heading</a:t>
            </a:r>
          </a:p>
        </p:txBody>
      </p:sp>
      <p:sp>
        <p:nvSpPr>
          <p:cNvPr id="2" name="TextBox 1"/>
          <p:cNvSpPr txBox="1"/>
          <p:nvPr userDrawn="1"/>
        </p:nvSpPr>
        <p:spPr>
          <a:xfrm>
            <a:off x="6273800" y="1447800"/>
            <a:ext cx="184666" cy="461665"/>
          </a:xfrm>
          <a:prstGeom prst="rect">
            <a:avLst/>
          </a:prstGeom>
          <a:noFill/>
        </p:spPr>
        <p:txBody>
          <a:bodyPr wrap="none" rtlCol="0">
            <a:spAutoFit/>
          </a:bodyPr>
          <a:lstStyle/>
          <a:p>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ast page">
    <p:spTree>
      <p:nvGrpSpPr>
        <p:cNvPr id="1" name=""/>
        <p:cNvGrpSpPr/>
        <p:nvPr/>
      </p:nvGrpSpPr>
      <p:grpSpPr>
        <a:xfrm>
          <a:off x="0" y="0"/>
          <a:ext cx="0" cy="0"/>
          <a:chOff x="0" y="0"/>
          <a:chExt cx="0" cy="0"/>
        </a:xfrm>
      </p:grpSpPr>
      <p:sp>
        <p:nvSpPr>
          <p:cNvPr id="4" name="Rectangle 3"/>
          <p:cNvSpPr/>
          <p:nvPr userDrawn="1"/>
        </p:nvSpPr>
        <p:spPr bwMode="auto">
          <a:xfrm>
            <a:off x="0" y="0"/>
            <a:ext cx="9144000" cy="685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 latinLnBrk="0" hangingPunct="1">
              <a:lnSpc>
                <a:spcPct val="100000"/>
              </a:lnSpc>
              <a:spcBef>
                <a:spcPct val="3000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cs typeface="Arial" charset="0"/>
            </a:endParaRPr>
          </a:p>
        </p:txBody>
      </p:sp>
      <p:sp>
        <p:nvSpPr>
          <p:cNvPr id="5" name="TextBox 4"/>
          <p:cNvSpPr txBox="1"/>
          <p:nvPr userDrawn="1"/>
        </p:nvSpPr>
        <p:spPr>
          <a:xfrm>
            <a:off x="-1860" y="0"/>
            <a:ext cx="9143999" cy="6858000"/>
          </a:xfrm>
          <a:prstGeom prst="rect">
            <a:avLst/>
          </a:prstGeom>
          <a:solidFill>
            <a:schemeClr val="tx2">
              <a:lumMod val="75000"/>
            </a:schemeClr>
          </a:solidFill>
        </p:spPr>
        <p:txBody>
          <a:bodyPr wrap="square" rtlCol="0">
            <a:spAutoFit/>
          </a:bodyPr>
          <a:lstStyle/>
          <a:p>
            <a:endParaRPr lang="en-US" dirty="0"/>
          </a:p>
        </p:txBody>
      </p:sp>
      <p:cxnSp>
        <p:nvCxnSpPr>
          <p:cNvPr id="6" name="Straight Connector 5"/>
          <p:cNvCxnSpPr/>
          <p:nvPr userDrawn="1"/>
        </p:nvCxnSpPr>
        <p:spPr bwMode="auto">
          <a:xfrm flipH="1">
            <a:off x="971600" y="1268760"/>
            <a:ext cx="432048" cy="1800200"/>
          </a:xfrm>
          <a:prstGeom prst="line">
            <a:avLst/>
          </a:prstGeom>
          <a:noFill/>
          <a:ln w="25400" cap="flat" cmpd="sng" algn="ctr">
            <a:solidFill>
              <a:srgbClr val="A47D00"/>
            </a:solidFill>
            <a:prstDash val="solid"/>
            <a:round/>
            <a:headEnd type="none" w="med" len="med"/>
            <a:tailEnd type="none" w="med" len="me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2" name="TextBox 11"/>
          <p:cNvSpPr txBox="1"/>
          <p:nvPr userDrawn="1"/>
        </p:nvSpPr>
        <p:spPr>
          <a:xfrm>
            <a:off x="1547664" y="1196752"/>
            <a:ext cx="4392488" cy="2403735"/>
          </a:xfrm>
          <a:prstGeom prst="rect">
            <a:avLst/>
          </a:prstGeom>
          <a:noFill/>
        </p:spPr>
        <p:txBody>
          <a:bodyPr wrap="square" lIns="0" tIns="0" rIns="0" bIns="0" rtlCol="0">
            <a:spAutoFit/>
          </a:bodyPr>
          <a:lstStyle/>
          <a:p>
            <a:pPr marL="0" marR="0" lvl="0" indent="0" algn="l" defTabSz="914400" rtl="0" eaLnBrk="1" fontAlgn="b" latinLnBrk="0" hangingPunct="1">
              <a:lnSpc>
                <a:spcPts val="5000"/>
              </a:lnSpc>
              <a:spcBef>
                <a:spcPts val="0"/>
              </a:spcBef>
              <a:spcAft>
                <a:spcPct val="0"/>
              </a:spcAft>
              <a:buClrTx/>
              <a:buSzTx/>
              <a:buFontTx/>
              <a:buNone/>
              <a:tabLst/>
              <a:defRPr/>
            </a:pPr>
            <a:r>
              <a:rPr lang="en-US" sz="4800" spc="-100" dirty="0" smtClean="0">
                <a:solidFill>
                  <a:srgbClr val="A47D00"/>
                </a:solidFill>
                <a:latin typeface="Century Schoolbook"/>
                <a:cs typeface="Century Schoolbook"/>
              </a:rPr>
              <a:t>THE UK’S EUROPEAN UNIVERSITY</a:t>
            </a:r>
          </a:p>
          <a:p>
            <a:endParaRPr lang="en-US" dirty="0"/>
          </a:p>
        </p:txBody>
      </p:sp>
      <p:pic>
        <p:nvPicPr>
          <p:cNvPr id="15" name="Picture 14" descr="Uok_Logo_white.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04248" y="5556684"/>
            <a:ext cx="1387978" cy="752636"/>
          </a:xfrm>
          <a:prstGeom prst="rect">
            <a:avLst/>
          </a:prstGeom>
        </p:spPr>
      </p:pic>
      <p:sp>
        <p:nvSpPr>
          <p:cNvPr id="16" name="TextBox 15"/>
          <p:cNvSpPr txBox="1"/>
          <p:nvPr userDrawn="1"/>
        </p:nvSpPr>
        <p:spPr>
          <a:xfrm>
            <a:off x="1547664" y="5949280"/>
            <a:ext cx="2736304" cy="307777"/>
          </a:xfrm>
          <a:prstGeom prst="rect">
            <a:avLst/>
          </a:prstGeom>
          <a:noFill/>
        </p:spPr>
        <p:txBody>
          <a:bodyPr wrap="square" lIns="0" tIns="0" rIns="0" bIns="0" rtlCol="0" anchor="b" anchorCtr="0">
            <a:spAutoFit/>
          </a:bodyPr>
          <a:lstStyle/>
          <a:p>
            <a:r>
              <a:rPr lang="en-US" sz="2000" kern="1400" spc="-100" dirty="0" err="1" smtClean="0">
                <a:solidFill>
                  <a:schemeClr val="bg1"/>
                </a:solidFill>
                <a:latin typeface="Century Schoolbook"/>
                <a:cs typeface="Century Schoolbook"/>
              </a:rPr>
              <a:t>www.kent.ac.uk</a:t>
            </a:r>
            <a:endParaRPr lang="en-US" sz="2000" kern="1400" spc="-100" dirty="0">
              <a:solidFill>
                <a:schemeClr val="bg1"/>
              </a:solidFill>
              <a:latin typeface="Century Schoolbook"/>
              <a:cs typeface="Century Schoolbook"/>
            </a:endParaRPr>
          </a:p>
        </p:txBody>
      </p:sp>
      <p:grpSp>
        <p:nvGrpSpPr>
          <p:cNvPr id="9" name="Group 8"/>
          <p:cNvGrpSpPr/>
          <p:nvPr userDrawn="1"/>
        </p:nvGrpSpPr>
        <p:grpSpPr>
          <a:xfrm>
            <a:off x="1549959" y="5585850"/>
            <a:ext cx="1356664" cy="284120"/>
            <a:chOff x="1547664" y="5589240"/>
            <a:chExt cx="1523655" cy="319092"/>
          </a:xfrm>
        </p:grpSpPr>
        <p:pic>
          <p:nvPicPr>
            <p:cNvPr id="2" name="Picture 1" descr="Facebook__very_small.eps"/>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547664" y="5589240"/>
              <a:ext cx="324260" cy="312595"/>
            </a:xfrm>
            <a:prstGeom prst="rect">
              <a:avLst/>
            </a:prstGeom>
          </p:spPr>
        </p:pic>
        <p:pic>
          <p:nvPicPr>
            <p:cNvPr id="3" name="Picture 2" descr="twitter-bird-white-on-blue_small.eps"/>
            <p:cNvPicPr>
              <a:picLocks noChangeAspect="1"/>
            </p:cNvPicPr>
            <p:nvPr userDrawn="1"/>
          </p:nvPicPr>
          <p:blipFill rotWithShape="1">
            <a:blip r:embed="rId4">
              <a:extLst>
                <a:ext uri="{28A0092B-C50C-407E-A947-70E740481C1C}">
                  <a14:useLocalDpi xmlns:a14="http://schemas.microsoft.com/office/drawing/2010/main" val="0"/>
                </a:ext>
              </a:extLst>
            </a:blip>
            <a:srcRect l="1" r="9042"/>
            <a:stretch/>
          </p:blipFill>
          <p:spPr>
            <a:xfrm>
              <a:off x="1941392" y="5589240"/>
              <a:ext cx="330409" cy="312115"/>
            </a:xfrm>
            <a:prstGeom prst="rect">
              <a:avLst/>
            </a:prstGeom>
          </p:spPr>
        </p:pic>
        <p:pic>
          <p:nvPicPr>
            <p:cNvPr id="7" name="Picture 6" descr="LI_brand.jpg"/>
            <p:cNvPicPr>
              <a:picLocks noChangeAspect="1"/>
            </p:cNvPicPr>
            <p:nvPr userDrawn="1"/>
          </p:nvPicPr>
          <p:blipFill rotWithShape="1">
            <a:blip r:embed="rId5" cstate="print">
              <a:extLst>
                <a:ext uri="{28A0092B-C50C-407E-A947-70E740481C1C}">
                  <a14:useLocalDpi xmlns:a14="http://schemas.microsoft.com/office/drawing/2010/main" val="0"/>
                </a:ext>
              </a:extLst>
            </a:blip>
            <a:srcRect l="3442" t="6533" r="3179" b="3587"/>
            <a:stretch/>
          </p:blipFill>
          <p:spPr>
            <a:xfrm>
              <a:off x="2755635" y="5589240"/>
              <a:ext cx="315684" cy="319092"/>
            </a:xfrm>
            <a:prstGeom prst="rect">
              <a:avLst/>
            </a:prstGeom>
          </p:spPr>
        </p:pic>
        <p:pic>
          <p:nvPicPr>
            <p:cNvPr id="8" name="Picture 7" descr="youtube.tif"/>
            <p:cNvPicPr>
              <a:picLocks noChangeAspect="1"/>
            </p:cNvPicPr>
            <p:nvPr userDrawn="1"/>
          </p:nvPicPr>
          <p:blipFill rotWithShape="1">
            <a:blip r:embed="rId6" cstate="print">
              <a:extLst>
                <a:ext uri="{28A0092B-C50C-407E-A947-70E740481C1C}">
                  <a14:useLocalDpi xmlns:a14="http://schemas.microsoft.com/office/drawing/2010/main" val="0"/>
                </a:ext>
              </a:extLst>
            </a:blip>
            <a:srcRect l="7244" t="7968" r="10058" b="11869"/>
            <a:stretch/>
          </p:blipFill>
          <p:spPr>
            <a:xfrm>
              <a:off x="2346244" y="5589240"/>
              <a:ext cx="330650" cy="312595"/>
            </a:xfrm>
            <a:prstGeom prst="rect">
              <a:avLst/>
            </a:prstGeom>
          </p:spPr>
        </p:pic>
      </p:grpSp>
    </p:spTree>
    <p:extLst>
      <p:ext uri="{BB962C8B-B14F-4D97-AF65-F5344CB8AC3E}">
        <p14:creationId xmlns:p14="http://schemas.microsoft.com/office/powerpoint/2010/main" val="736972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Footer Placeholder 3"/>
          <p:cNvSpPr>
            <a:spLocks noGrp="1"/>
          </p:cNvSpPr>
          <p:nvPr>
            <p:ph type="ftr" sz="quarter" idx="10"/>
          </p:nvPr>
        </p:nvSpPr>
        <p:spPr/>
        <p:txBody>
          <a:bodyPr/>
          <a:lstStyle>
            <a:lvl1pPr>
              <a:defRPr/>
            </a:lvl1pPr>
          </a:lstStyle>
          <a:p>
            <a:endParaRPr lang="en-GB" dirty="0"/>
          </a:p>
        </p:txBody>
      </p:sp>
      <p:sp>
        <p:nvSpPr>
          <p:cNvPr id="8" name="Slide Number Placeholder 1"/>
          <p:cNvSpPr>
            <a:spLocks noGrp="1"/>
          </p:cNvSpPr>
          <p:nvPr>
            <p:ph type="sldNum" sz="quarter" idx="4"/>
          </p:nvPr>
        </p:nvSpPr>
        <p:spPr>
          <a:xfrm>
            <a:off x="152400" y="6489700"/>
            <a:ext cx="673100" cy="266700"/>
          </a:xfrm>
          <a:prstGeom prst="rect">
            <a:avLst/>
          </a:prstGeom>
        </p:spPr>
        <p:txBody>
          <a:bodyPr vert="horz" lIns="91440" tIns="45720" rIns="91440" bIns="45720" rtlCol="0" anchor="ctr"/>
          <a:lstStyle>
            <a:lvl1pPr algn="r">
              <a:defRPr sz="1000">
                <a:solidFill>
                  <a:schemeClr val="tx1"/>
                </a:solidFill>
              </a:defRPr>
            </a:lvl1pPr>
          </a:lstStyle>
          <a:p>
            <a:pPr algn="l"/>
            <a:r>
              <a:rPr lang="en-US" dirty="0" smtClean="0"/>
              <a:t>Page </a:t>
            </a:r>
            <a:fld id="{BB9ACB3B-81A4-6247-87B5-FC3E0A04C89B}" type="slidenum">
              <a:rPr lang="en-US" smtClean="0"/>
              <a:pPr algn="l"/>
              <a:t>‹#›</a:t>
            </a:fld>
            <a:endParaRPr lang="en-US" dirty="0"/>
          </a:p>
        </p:txBody>
      </p:sp>
    </p:spTree>
    <p:extLst>
      <p:ext uri="{BB962C8B-B14F-4D97-AF65-F5344CB8AC3E}">
        <p14:creationId xmlns:p14="http://schemas.microsoft.com/office/powerpoint/2010/main" val="298663874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Subsectionright">
    <p:spTree>
      <p:nvGrpSpPr>
        <p:cNvPr id="1" name=""/>
        <p:cNvGrpSpPr/>
        <p:nvPr/>
      </p:nvGrpSpPr>
      <p:grpSpPr>
        <a:xfrm>
          <a:off x="0" y="0"/>
          <a:ext cx="0" cy="0"/>
          <a:chOff x="0" y="0"/>
          <a:chExt cx="0" cy="0"/>
        </a:xfrm>
      </p:grpSpPr>
      <p:sp>
        <p:nvSpPr>
          <p:cNvPr id="20" name="Picture Placeholder 19"/>
          <p:cNvSpPr>
            <a:spLocks noGrp="1"/>
          </p:cNvSpPr>
          <p:nvPr>
            <p:ph type="pic" sz="quarter" idx="14"/>
          </p:nvPr>
        </p:nvSpPr>
        <p:spPr>
          <a:xfrm>
            <a:off x="0" y="260648"/>
            <a:ext cx="9144000" cy="6120680"/>
          </a:xfrm>
        </p:spPr>
        <p:txBody>
          <a:bodyPr/>
          <a:lstStyle/>
          <a:p>
            <a:r>
              <a:rPr lang="en-US" smtClean="0"/>
              <a:t>Click icon to add picture</a:t>
            </a:r>
            <a:endParaRPr lang="en-GB"/>
          </a:p>
        </p:txBody>
      </p:sp>
      <p:sp>
        <p:nvSpPr>
          <p:cNvPr id="4" name="Footer Placeholder 3"/>
          <p:cNvSpPr>
            <a:spLocks noGrp="1"/>
          </p:cNvSpPr>
          <p:nvPr>
            <p:ph type="ftr" sz="quarter" idx="10"/>
          </p:nvPr>
        </p:nvSpPr>
        <p:spPr/>
        <p:txBody>
          <a:bodyPr/>
          <a:lstStyle>
            <a:lvl1pPr>
              <a:defRPr/>
            </a:lvl1pPr>
          </a:lstStyle>
          <a:p>
            <a:endParaRPr lang="en-GB" dirty="0"/>
          </a:p>
        </p:txBody>
      </p:sp>
      <p:sp>
        <p:nvSpPr>
          <p:cNvPr id="8" name="Text Placeholder 7"/>
          <p:cNvSpPr>
            <a:spLocks noGrp="1"/>
          </p:cNvSpPr>
          <p:nvPr>
            <p:ph type="body" sz="quarter" idx="12" hasCustomPrompt="1"/>
          </p:nvPr>
        </p:nvSpPr>
        <p:spPr>
          <a:xfrm>
            <a:off x="4499992" y="764704"/>
            <a:ext cx="4176464" cy="1584176"/>
          </a:xfrm>
          <a:solidFill>
            <a:schemeClr val="tx2">
              <a:lumMod val="75000"/>
            </a:schemeClr>
          </a:solidFill>
        </p:spPr>
        <p:txBody>
          <a:bodyPr lIns="720000" tIns="273600" rIns="360000"/>
          <a:lstStyle>
            <a:lvl1pPr marL="0" indent="0">
              <a:lnSpc>
                <a:spcPts val="2600"/>
              </a:lnSpc>
              <a:buNone/>
              <a:defRPr sz="2400" spc="-100">
                <a:solidFill>
                  <a:srgbClr val="A47D00"/>
                </a:solidFill>
                <a:latin typeface="Century Schoolbook" pitchFamily="18" charset="0"/>
              </a:defRPr>
            </a:lvl1pPr>
          </a:lstStyle>
          <a:p>
            <a:pPr lvl="0"/>
            <a:r>
              <a:rPr lang="en-US" dirty="0" smtClean="0"/>
              <a:t>CLICK TO EDIT MASTER TEXT STYLES</a:t>
            </a:r>
          </a:p>
        </p:txBody>
      </p:sp>
      <p:sp>
        <p:nvSpPr>
          <p:cNvPr id="11" name="Text Placeholder 10"/>
          <p:cNvSpPr>
            <a:spLocks noGrp="1"/>
          </p:cNvSpPr>
          <p:nvPr>
            <p:ph type="body" sz="quarter" idx="13"/>
          </p:nvPr>
        </p:nvSpPr>
        <p:spPr>
          <a:xfrm>
            <a:off x="4499993" y="2276872"/>
            <a:ext cx="4176464" cy="935658"/>
          </a:xfrm>
          <a:solidFill>
            <a:srgbClr val="002A62"/>
          </a:solidFill>
          <a:ln>
            <a:noFill/>
          </a:ln>
        </p:spPr>
        <p:txBody>
          <a:bodyPr lIns="720000" rIns="360000" bIns="108000"/>
          <a:lstStyle>
            <a:lvl1pPr marL="0" indent="0">
              <a:lnSpc>
                <a:spcPts val="1480"/>
              </a:lnSpc>
              <a:spcBef>
                <a:spcPts val="0"/>
              </a:spcBef>
              <a:buNone/>
              <a:defRPr sz="1400" b="0" i="1" spc="-50">
                <a:solidFill>
                  <a:schemeClr val="bg1"/>
                </a:solidFill>
                <a:latin typeface="Century Schoolbook"/>
                <a:cs typeface="Century Schoolbook"/>
              </a:defRPr>
            </a:lvl1pPr>
          </a:lstStyle>
          <a:p>
            <a:pPr lvl="0"/>
            <a:r>
              <a:rPr lang="en-US" dirty="0" smtClean="0"/>
              <a:t>Click to edit Master text styles</a:t>
            </a:r>
          </a:p>
        </p:txBody>
      </p:sp>
      <p:cxnSp>
        <p:nvCxnSpPr>
          <p:cNvPr id="3" name="Straight Connector 2"/>
          <p:cNvCxnSpPr/>
          <p:nvPr userDrawn="1"/>
        </p:nvCxnSpPr>
        <p:spPr bwMode="auto">
          <a:xfrm flipH="1">
            <a:off x="4860032" y="1052736"/>
            <a:ext cx="216024" cy="1224136"/>
          </a:xfrm>
          <a:prstGeom prst="line">
            <a:avLst/>
          </a:prstGeom>
          <a:noFill/>
          <a:ln w="15875" cap="flat" cmpd="sng" algn="ctr">
            <a:solidFill>
              <a:srgbClr val="A47D00"/>
            </a:solidFill>
            <a:prstDash val="solid"/>
            <a:round/>
            <a:headEnd type="none" w="med" len="med"/>
            <a:tailEnd type="none" w="med" len="me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0" name="Slide Number Placeholder 1"/>
          <p:cNvSpPr>
            <a:spLocks noGrp="1"/>
          </p:cNvSpPr>
          <p:nvPr>
            <p:ph type="sldNum" sz="quarter" idx="4"/>
          </p:nvPr>
        </p:nvSpPr>
        <p:spPr>
          <a:xfrm>
            <a:off x="152400" y="6489700"/>
            <a:ext cx="673100" cy="266700"/>
          </a:xfrm>
          <a:prstGeom prst="rect">
            <a:avLst/>
          </a:prstGeom>
        </p:spPr>
        <p:txBody>
          <a:bodyPr vert="horz" lIns="91440" tIns="45720" rIns="91440" bIns="45720" rtlCol="0" anchor="ctr"/>
          <a:lstStyle>
            <a:lvl1pPr algn="r">
              <a:defRPr sz="1000">
                <a:solidFill>
                  <a:schemeClr val="tx1"/>
                </a:solidFill>
              </a:defRPr>
            </a:lvl1pPr>
          </a:lstStyle>
          <a:p>
            <a:pPr algn="l"/>
            <a:r>
              <a:rPr lang="en-US" dirty="0" smtClean="0"/>
              <a:t>Page </a:t>
            </a:r>
            <a:fld id="{BB9ACB3B-81A4-6247-87B5-FC3E0A04C89B}" type="slidenum">
              <a:rPr lang="en-US" smtClean="0"/>
              <a:pPr algn="l"/>
              <a:t>‹#›</a:t>
            </a:fld>
            <a:endParaRPr lang="en-US" dirty="0"/>
          </a:p>
        </p:txBody>
      </p:sp>
    </p:spTree>
    <p:extLst>
      <p:ext uri="{BB962C8B-B14F-4D97-AF65-F5344CB8AC3E}">
        <p14:creationId xmlns:p14="http://schemas.microsoft.com/office/powerpoint/2010/main" val="38208573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Subsectionleft">
    <p:spTree>
      <p:nvGrpSpPr>
        <p:cNvPr id="1" name=""/>
        <p:cNvGrpSpPr/>
        <p:nvPr/>
      </p:nvGrpSpPr>
      <p:grpSpPr>
        <a:xfrm>
          <a:off x="0" y="0"/>
          <a:ext cx="0" cy="0"/>
          <a:chOff x="0" y="0"/>
          <a:chExt cx="0" cy="0"/>
        </a:xfrm>
      </p:grpSpPr>
      <p:sp>
        <p:nvSpPr>
          <p:cNvPr id="20" name="Picture Placeholder 19"/>
          <p:cNvSpPr>
            <a:spLocks noGrp="1"/>
          </p:cNvSpPr>
          <p:nvPr>
            <p:ph type="pic" sz="quarter" idx="14"/>
          </p:nvPr>
        </p:nvSpPr>
        <p:spPr>
          <a:xfrm>
            <a:off x="0" y="260648"/>
            <a:ext cx="9144000" cy="6120680"/>
          </a:xfrm>
        </p:spPr>
        <p:txBody>
          <a:bodyPr/>
          <a:lstStyle/>
          <a:p>
            <a:r>
              <a:rPr lang="en-US" smtClean="0"/>
              <a:t>Click icon to add picture</a:t>
            </a:r>
            <a:endParaRPr lang="en-GB"/>
          </a:p>
        </p:txBody>
      </p:sp>
      <p:sp>
        <p:nvSpPr>
          <p:cNvPr id="4" name="Footer Placeholder 3"/>
          <p:cNvSpPr>
            <a:spLocks noGrp="1"/>
          </p:cNvSpPr>
          <p:nvPr>
            <p:ph type="ftr" sz="quarter" idx="10"/>
          </p:nvPr>
        </p:nvSpPr>
        <p:spPr/>
        <p:txBody>
          <a:bodyPr/>
          <a:lstStyle>
            <a:lvl1pPr>
              <a:defRPr/>
            </a:lvl1pPr>
          </a:lstStyle>
          <a:p>
            <a:endParaRPr lang="en-GB" dirty="0"/>
          </a:p>
        </p:txBody>
      </p:sp>
      <p:sp>
        <p:nvSpPr>
          <p:cNvPr id="8" name="Text Placeholder 7"/>
          <p:cNvSpPr>
            <a:spLocks noGrp="1"/>
          </p:cNvSpPr>
          <p:nvPr>
            <p:ph type="body" sz="quarter" idx="12" hasCustomPrompt="1"/>
          </p:nvPr>
        </p:nvSpPr>
        <p:spPr>
          <a:xfrm>
            <a:off x="467544" y="764704"/>
            <a:ext cx="4176464" cy="1584176"/>
          </a:xfrm>
          <a:solidFill>
            <a:schemeClr val="tx2">
              <a:lumMod val="75000"/>
            </a:schemeClr>
          </a:solidFill>
        </p:spPr>
        <p:txBody>
          <a:bodyPr lIns="720000" tIns="273600" rIns="360000"/>
          <a:lstStyle>
            <a:lvl1pPr marL="0" indent="0">
              <a:lnSpc>
                <a:spcPts val="2600"/>
              </a:lnSpc>
              <a:buNone/>
              <a:defRPr sz="2400" spc="-100">
                <a:solidFill>
                  <a:srgbClr val="A47D00"/>
                </a:solidFill>
                <a:latin typeface="Century Schoolbook" pitchFamily="18" charset="0"/>
              </a:defRPr>
            </a:lvl1pPr>
          </a:lstStyle>
          <a:p>
            <a:pPr lvl="0"/>
            <a:r>
              <a:rPr lang="en-US" dirty="0" smtClean="0"/>
              <a:t>CLICK TO EDIT MASTER TEXT STYLES</a:t>
            </a:r>
          </a:p>
        </p:txBody>
      </p:sp>
      <p:sp>
        <p:nvSpPr>
          <p:cNvPr id="11" name="Text Placeholder 10"/>
          <p:cNvSpPr>
            <a:spLocks noGrp="1"/>
          </p:cNvSpPr>
          <p:nvPr>
            <p:ph type="body" sz="quarter" idx="13"/>
          </p:nvPr>
        </p:nvSpPr>
        <p:spPr>
          <a:xfrm>
            <a:off x="467545" y="2348880"/>
            <a:ext cx="4176464" cy="720080"/>
          </a:xfrm>
          <a:solidFill>
            <a:schemeClr val="tx2">
              <a:lumMod val="75000"/>
            </a:schemeClr>
          </a:solidFill>
        </p:spPr>
        <p:txBody>
          <a:bodyPr lIns="720000" rIns="360000" bIns="108000"/>
          <a:lstStyle>
            <a:lvl1pPr marL="0" indent="0">
              <a:buNone/>
              <a:defRPr sz="1200" b="0" i="1">
                <a:solidFill>
                  <a:schemeClr val="bg1"/>
                </a:solidFill>
                <a:latin typeface="Century Schoolbook"/>
                <a:cs typeface="Century Schoolbook"/>
              </a:defRPr>
            </a:lvl1pPr>
          </a:lstStyle>
          <a:p>
            <a:pPr lvl="0"/>
            <a:r>
              <a:rPr lang="en-US" dirty="0" smtClean="0"/>
              <a:t>Click to edit Master text styles</a:t>
            </a:r>
          </a:p>
        </p:txBody>
      </p:sp>
      <p:cxnSp>
        <p:nvCxnSpPr>
          <p:cNvPr id="6" name="Straight Connector 5"/>
          <p:cNvCxnSpPr/>
          <p:nvPr userDrawn="1"/>
        </p:nvCxnSpPr>
        <p:spPr bwMode="auto">
          <a:xfrm flipH="1">
            <a:off x="827584" y="1052736"/>
            <a:ext cx="216024" cy="1224136"/>
          </a:xfrm>
          <a:prstGeom prst="line">
            <a:avLst/>
          </a:prstGeom>
          <a:noFill/>
          <a:ln w="15875" cap="flat" cmpd="sng" algn="ctr">
            <a:solidFill>
              <a:srgbClr val="A47D00"/>
            </a:solidFill>
            <a:prstDash val="solid"/>
            <a:round/>
            <a:headEnd type="none" w="med" len="med"/>
            <a:tailEnd type="none" w="med" len="me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0" name="Slide Number Placeholder 1"/>
          <p:cNvSpPr>
            <a:spLocks noGrp="1"/>
          </p:cNvSpPr>
          <p:nvPr>
            <p:ph type="sldNum" sz="quarter" idx="4"/>
          </p:nvPr>
        </p:nvSpPr>
        <p:spPr>
          <a:xfrm>
            <a:off x="152400" y="6489700"/>
            <a:ext cx="673100" cy="266700"/>
          </a:xfrm>
          <a:prstGeom prst="rect">
            <a:avLst/>
          </a:prstGeom>
        </p:spPr>
        <p:txBody>
          <a:bodyPr vert="horz" lIns="91440" tIns="45720" rIns="91440" bIns="45720" rtlCol="0" anchor="ctr"/>
          <a:lstStyle>
            <a:lvl1pPr algn="r">
              <a:defRPr sz="1000">
                <a:solidFill>
                  <a:schemeClr val="tx1"/>
                </a:solidFill>
              </a:defRPr>
            </a:lvl1pPr>
          </a:lstStyle>
          <a:p>
            <a:pPr algn="l"/>
            <a:r>
              <a:rPr lang="en-US" dirty="0" smtClean="0"/>
              <a:t>Page </a:t>
            </a:r>
            <a:fld id="{BB9ACB3B-81A4-6247-87B5-FC3E0A04C89B}" type="slidenum">
              <a:rPr lang="en-US" smtClean="0"/>
              <a:pPr algn="l"/>
              <a:t>‹#›</a:t>
            </a:fld>
            <a:endParaRPr lang="en-US" dirty="0"/>
          </a:p>
        </p:txBody>
      </p:sp>
    </p:spTree>
    <p:extLst>
      <p:ext uri="{BB962C8B-B14F-4D97-AF65-F5344CB8AC3E}">
        <p14:creationId xmlns:p14="http://schemas.microsoft.com/office/powerpoint/2010/main" val="288503742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Footer Placeholder 2"/>
          <p:cNvSpPr>
            <a:spLocks noGrp="1"/>
          </p:cNvSpPr>
          <p:nvPr>
            <p:ph type="ftr" sz="quarter" idx="10"/>
          </p:nvPr>
        </p:nvSpPr>
        <p:spPr/>
        <p:txBody>
          <a:bodyPr/>
          <a:lstStyle/>
          <a:p>
            <a:endParaRPr lang="en-GB" dirty="0"/>
          </a:p>
        </p:txBody>
      </p:sp>
      <p:sp>
        <p:nvSpPr>
          <p:cNvPr id="9" name="Picture Placeholder 7"/>
          <p:cNvSpPr>
            <a:spLocks noGrp="1"/>
          </p:cNvSpPr>
          <p:nvPr>
            <p:ph type="pic" sz="quarter" idx="15"/>
          </p:nvPr>
        </p:nvSpPr>
        <p:spPr>
          <a:xfrm>
            <a:off x="3419872" y="1494509"/>
            <a:ext cx="2376264" cy="1728192"/>
          </a:xfrm>
        </p:spPr>
        <p:txBody>
          <a:bodyPr tIns="46800" anchor="b"/>
          <a:lstStyle>
            <a:lvl1pPr marL="0" indent="0">
              <a:buNone/>
              <a:defRPr sz="1600"/>
            </a:lvl1pPr>
          </a:lstStyle>
          <a:p>
            <a:r>
              <a:rPr lang="en-US" smtClean="0"/>
              <a:t>Click icon to add picture</a:t>
            </a:r>
            <a:endParaRPr lang="en-GB" dirty="0"/>
          </a:p>
        </p:txBody>
      </p:sp>
      <p:sp>
        <p:nvSpPr>
          <p:cNvPr id="15" name="Picture Placeholder 7"/>
          <p:cNvSpPr>
            <a:spLocks noGrp="1"/>
          </p:cNvSpPr>
          <p:nvPr>
            <p:ph type="pic" sz="quarter" idx="16"/>
          </p:nvPr>
        </p:nvSpPr>
        <p:spPr>
          <a:xfrm>
            <a:off x="6372200" y="1484784"/>
            <a:ext cx="2376264" cy="1728192"/>
          </a:xfrm>
        </p:spPr>
        <p:txBody>
          <a:bodyPr anchor="b"/>
          <a:lstStyle>
            <a:lvl1pPr marL="0" indent="0">
              <a:buNone/>
              <a:defRPr sz="1600"/>
            </a:lvl1pPr>
          </a:lstStyle>
          <a:p>
            <a:r>
              <a:rPr lang="en-US" smtClean="0"/>
              <a:t>Click icon to add picture</a:t>
            </a:r>
            <a:endParaRPr lang="en-GB" dirty="0"/>
          </a:p>
        </p:txBody>
      </p:sp>
      <p:sp>
        <p:nvSpPr>
          <p:cNvPr id="17" name="Picture Placeholder 7"/>
          <p:cNvSpPr>
            <a:spLocks noGrp="1"/>
          </p:cNvSpPr>
          <p:nvPr>
            <p:ph type="pic" sz="quarter" idx="18"/>
          </p:nvPr>
        </p:nvSpPr>
        <p:spPr>
          <a:xfrm>
            <a:off x="467544" y="3861048"/>
            <a:ext cx="2376264" cy="2088232"/>
          </a:xfrm>
        </p:spPr>
        <p:txBody>
          <a:bodyPr anchor="b"/>
          <a:lstStyle>
            <a:lvl1pPr marL="0" indent="0">
              <a:buNone/>
              <a:defRPr sz="1600"/>
            </a:lvl1pPr>
          </a:lstStyle>
          <a:p>
            <a:r>
              <a:rPr lang="en-US" smtClean="0"/>
              <a:t>Click icon to add picture</a:t>
            </a:r>
            <a:endParaRPr lang="en-GB" dirty="0"/>
          </a:p>
        </p:txBody>
      </p:sp>
      <p:sp>
        <p:nvSpPr>
          <p:cNvPr id="18" name="Picture Placeholder 7"/>
          <p:cNvSpPr>
            <a:spLocks noGrp="1"/>
          </p:cNvSpPr>
          <p:nvPr>
            <p:ph type="pic" sz="quarter" idx="19"/>
          </p:nvPr>
        </p:nvSpPr>
        <p:spPr>
          <a:xfrm>
            <a:off x="6372200" y="3861048"/>
            <a:ext cx="2376264" cy="2088232"/>
          </a:xfrm>
        </p:spPr>
        <p:txBody>
          <a:bodyPr anchor="b"/>
          <a:lstStyle>
            <a:lvl1pPr marL="0" indent="0">
              <a:buNone/>
              <a:defRPr sz="1600"/>
            </a:lvl1pPr>
          </a:lstStyle>
          <a:p>
            <a:r>
              <a:rPr lang="en-US" smtClean="0"/>
              <a:t>Click icon to add picture</a:t>
            </a:r>
            <a:endParaRPr lang="en-GB" dirty="0"/>
          </a:p>
        </p:txBody>
      </p:sp>
      <p:sp>
        <p:nvSpPr>
          <p:cNvPr id="19" name="Picture Placeholder 7"/>
          <p:cNvSpPr>
            <a:spLocks noGrp="1"/>
          </p:cNvSpPr>
          <p:nvPr>
            <p:ph type="pic" sz="quarter" idx="20"/>
          </p:nvPr>
        </p:nvSpPr>
        <p:spPr>
          <a:xfrm>
            <a:off x="3433157" y="3861048"/>
            <a:ext cx="2376264" cy="2088232"/>
          </a:xfrm>
        </p:spPr>
        <p:txBody>
          <a:bodyPr anchor="b"/>
          <a:lstStyle>
            <a:lvl1pPr marL="0" indent="0">
              <a:buNone/>
              <a:defRPr sz="1600"/>
            </a:lvl1pPr>
          </a:lstStyle>
          <a:p>
            <a:r>
              <a:rPr lang="en-US" smtClean="0"/>
              <a:t>Click icon to add picture</a:t>
            </a:r>
            <a:endParaRPr lang="en-GB" dirty="0"/>
          </a:p>
        </p:txBody>
      </p:sp>
      <p:sp>
        <p:nvSpPr>
          <p:cNvPr id="21" name="TextBox 20"/>
          <p:cNvSpPr txBox="1"/>
          <p:nvPr userDrawn="1"/>
        </p:nvSpPr>
        <p:spPr>
          <a:xfrm>
            <a:off x="3419872" y="3229754"/>
            <a:ext cx="2376264" cy="338554"/>
          </a:xfrm>
          <a:prstGeom prst="rect">
            <a:avLst/>
          </a:prstGeom>
          <a:noFill/>
        </p:spPr>
        <p:txBody>
          <a:bodyPr wrap="square" rtlCol="0">
            <a:spAutoFit/>
          </a:bodyPr>
          <a:lstStyle/>
          <a:p>
            <a:r>
              <a:rPr lang="en-GB" sz="1600" dirty="0" smtClean="0"/>
              <a:t>Caption</a:t>
            </a:r>
            <a:endParaRPr lang="en-GB" sz="1600" dirty="0"/>
          </a:p>
        </p:txBody>
      </p:sp>
      <p:sp>
        <p:nvSpPr>
          <p:cNvPr id="22" name="Picture Placeholder 7"/>
          <p:cNvSpPr>
            <a:spLocks noGrp="1"/>
          </p:cNvSpPr>
          <p:nvPr>
            <p:ph type="pic" sz="quarter" idx="21"/>
          </p:nvPr>
        </p:nvSpPr>
        <p:spPr>
          <a:xfrm>
            <a:off x="467544" y="1484784"/>
            <a:ext cx="2376264" cy="1728192"/>
          </a:xfrm>
        </p:spPr>
        <p:txBody>
          <a:bodyPr tIns="46800" anchor="b"/>
          <a:lstStyle>
            <a:lvl1pPr marL="0" indent="0">
              <a:buNone/>
              <a:defRPr sz="1600"/>
            </a:lvl1pPr>
          </a:lstStyle>
          <a:p>
            <a:r>
              <a:rPr lang="en-US" smtClean="0"/>
              <a:t>Click icon to add picture</a:t>
            </a:r>
            <a:endParaRPr lang="en-GB" dirty="0"/>
          </a:p>
        </p:txBody>
      </p:sp>
      <p:sp>
        <p:nvSpPr>
          <p:cNvPr id="25" name="Text Placeholder 24"/>
          <p:cNvSpPr>
            <a:spLocks noGrp="1"/>
          </p:cNvSpPr>
          <p:nvPr>
            <p:ph type="body" sz="quarter" idx="22"/>
          </p:nvPr>
        </p:nvSpPr>
        <p:spPr>
          <a:xfrm>
            <a:off x="468313" y="3228975"/>
            <a:ext cx="2374900" cy="339333"/>
          </a:xfrm>
        </p:spPr>
        <p:txBody>
          <a:bodyPr/>
          <a:lstStyle>
            <a:lvl1pPr marL="0" indent="0">
              <a:buNone/>
              <a:defRPr sz="1600"/>
            </a:lvl1pPr>
          </a:lstStyle>
          <a:p>
            <a:pPr lvl="0"/>
            <a:r>
              <a:rPr lang="en-US" smtClean="0"/>
              <a:t>Click to edit Master text styles</a:t>
            </a:r>
          </a:p>
        </p:txBody>
      </p:sp>
      <p:sp>
        <p:nvSpPr>
          <p:cNvPr id="14" name="Slide Number Placeholder 1"/>
          <p:cNvSpPr>
            <a:spLocks noGrp="1"/>
          </p:cNvSpPr>
          <p:nvPr>
            <p:ph type="sldNum" sz="quarter" idx="4"/>
          </p:nvPr>
        </p:nvSpPr>
        <p:spPr>
          <a:xfrm>
            <a:off x="152400" y="6489700"/>
            <a:ext cx="673100" cy="266700"/>
          </a:xfrm>
          <a:prstGeom prst="rect">
            <a:avLst/>
          </a:prstGeom>
        </p:spPr>
        <p:txBody>
          <a:bodyPr vert="horz" lIns="91440" tIns="45720" rIns="91440" bIns="45720" rtlCol="0" anchor="ctr"/>
          <a:lstStyle>
            <a:lvl1pPr algn="r">
              <a:defRPr sz="1000">
                <a:solidFill>
                  <a:schemeClr val="tx1"/>
                </a:solidFill>
              </a:defRPr>
            </a:lvl1pPr>
          </a:lstStyle>
          <a:p>
            <a:pPr algn="l"/>
            <a:r>
              <a:rPr lang="en-US" dirty="0" smtClean="0"/>
              <a:t>Page </a:t>
            </a:r>
            <a:fld id="{BB9ACB3B-81A4-6247-87B5-FC3E0A04C89B}" type="slidenum">
              <a:rPr lang="en-US" smtClean="0"/>
              <a:pPr algn="l"/>
              <a:t>‹#›</a:t>
            </a:fld>
            <a:endParaRPr lang="en-US" dirty="0"/>
          </a:p>
        </p:txBody>
      </p:sp>
    </p:spTree>
    <p:extLst>
      <p:ext uri="{BB962C8B-B14F-4D97-AF65-F5344CB8AC3E}">
        <p14:creationId xmlns:p14="http://schemas.microsoft.com/office/powerpoint/2010/main" val="1623685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331913" y="1484313"/>
            <a:ext cx="3416300" cy="4897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900613" y="1484313"/>
            <a:ext cx="3416300" cy="4897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Footer Placeholder 4"/>
          <p:cNvSpPr>
            <a:spLocks noGrp="1"/>
          </p:cNvSpPr>
          <p:nvPr>
            <p:ph type="ftr" sz="quarter" idx="10"/>
          </p:nvPr>
        </p:nvSpPr>
        <p:spPr/>
        <p:txBody>
          <a:bodyPr/>
          <a:lstStyle>
            <a:lvl1pPr>
              <a:defRPr/>
            </a:lvl1pPr>
          </a:lstStyle>
          <a:p>
            <a:endParaRPr lang="en-GB"/>
          </a:p>
        </p:txBody>
      </p:sp>
      <p:sp>
        <p:nvSpPr>
          <p:cNvPr id="8" name="Slide Number Placeholder 1"/>
          <p:cNvSpPr>
            <a:spLocks noGrp="1"/>
          </p:cNvSpPr>
          <p:nvPr>
            <p:ph type="sldNum" sz="quarter" idx="4"/>
          </p:nvPr>
        </p:nvSpPr>
        <p:spPr>
          <a:xfrm>
            <a:off x="152400" y="6489700"/>
            <a:ext cx="673100" cy="266700"/>
          </a:xfrm>
          <a:prstGeom prst="rect">
            <a:avLst/>
          </a:prstGeom>
        </p:spPr>
        <p:txBody>
          <a:bodyPr vert="horz" lIns="91440" tIns="45720" rIns="91440" bIns="45720" rtlCol="0" anchor="ctr"/>
          <a:lstStyle>
            <a:lvl1pPr algn="r">
              <a:defRPr sz="1000">
                <a:solidFill>
                  <a:schemeClr val="tx1"/>
                </a:solidFill>
              </a:defRPr>
            </a:lvl1pPr>
          </a:lstStyle>
          <a:p>
            <a:pPr algn="l"/>
            <a:r>
              <a:rPr lang="en-US" dirty="0" smtClean="0"/>
              <a:t>Page </a:t>
            </a:r>
            <a:fld id="{BB9ACB3B-81A4-6247-87B5-FC3E0A04C89B}" type="slidenum">
              <a:rPr lang="en-US" smtClean="0"/>
              <a:pPr algn="l"/>
              <a:t>‹#›</a:t>
            </a:fld>
            <a:endParaRPr lang="en-US" dirty="0"/>
          </a:p>
        </p:txBody>
      </p:sp>
    </p:spTree>
    <p:extLst>
      <p:ext uri="{BB962C8B-B14F-4D97-AF65-F5344CB8AC3E}">
        <p14:creationId xmlns:p14="http://schemas.microsoft.com/office/powerpoint/2010/main" val="1872465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Footer Placeholder 6"/>
          <p:cNvSpPr>
            <a:spLocks noGrp="1"/>
          </p:cNvSpPr>
          <p:nvPr>
            <p:ph type="ftr" sz="quarter" idx="10"/>
          </p:nvPr>
        </p:nvSpPr>
        <p:spPr/>
        <p:txBody>
          <a:bodyPr/>
          <a:lstStyle>
            <a:lvl1pPr>
              <a:defRPr/>
            </a:lvl1pPr>
          </a:lstStyle>
          <a:p>
            <a:endParaRPr lang="en-GB"/>
          </a:p>
        </p:txBody>
      </p:sp>
      <p:sp>
        <p:nvSpPr>
          <p:cNvPr id="10" name="Slide Number Placeholder 1"/>
          <p:cNvSpPr>
            <a:spLocks noGrp="1"/>
          </p:cNvSpPr>
          <p:nvPr>
            <p:ph type="sldNum" sz="quarter" idx="11"/>
          </p:nvPr>
        </p:nvSpPr>
        <p:spPr>
          <a:xfrm>
            <a:off x="152400" y="6489700"/>
            <a:ext cx="673100" cy="266700"/>
          </a:xfrm>
          <a:prstGeom prst="rect">
            <a:avLst/>
          </a:prstGeom>
        </p:spPr>
        <p:txBody>
          <a:bodyPr vert="horz" lIns="91440" tIns="45720" rIns="91440" bIns="45720" rtlCol="0" anchor="ctr"/>
          <a:lstStyle>
            <a:lvl1pPr algn="r">
              <a:defRPr sz="1000">
                <a:solidFill>
                  <a:schemeClr val="tx1"/>
                </a:solidFill>
              </a:defRPr>
            </a:lvl1pPr>
          </a:lstStyle>
          <a:p>
            <a:pPr algn="l"/>
            <a:r>
              <a:rPr lang="en-US" dirty="0" smtClean="0"/>
              <a:t>Page </a:t>
            </a:r>
            <a:fld id="{BB9ACB3B-81A4-6247-87B5-FC3E0A04C89B}" type="slidenum">
              <a:rPr lang="en-US" smtClean="0"/>
              <a:pPr algn="l"/>
              <a:t>‹#›</a:t>
            </a:fld>
            <a:endParaRPr lang="en-US" dirty="0"/>
          </a:p>
        </p:txBody>
      </p:sp>
    </p:spTree>
    <p:extLst>
      <p:ext uri="{BB962C8B-B14F-4D97-AF65-F5344CB8AC3E}">
        <p14:creationId xmlns:p14="http://schemas.microsoft.com/office/powerpoint/2010/main" val="1915340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Footer Placeholder 2"/>
          <p:cNvSpPr>
            <a:spLocks noGrp="1"/>
          </p:cNvSpPr>
          <p:nvPr>
            <p:ph type="ftr" sz="quarter" idx="10"/>
          </p:nvPr>
        </p:nvSpPr>
        <p:spPr/>
        <p:txBody>
          <a:bodyPr/>
          <a:lstStyle>
            <a:lvl1pPr>
              <a:defRPr/>
            </a:lvl1pPr>
          </a:lstStyle>
          <a:p>
            <a:endParaRPr lang="en-GB"/>
          </a:p>
        </p:txBody>
      </p:sp>
      <p:sp>
        <p:nvSpPr>
          <p:cNvPr id="6" name="Slide Number Placeholder 1"/>
          <p:cNvSpPr>
            <a:spLocks noGrp="1"/>
          </p:cNvSpPr>
          <p:nvPr>
            <p:ph type="sldNum" sz="quarter" idx="4"/>
          </p:nvPr>
        </p:nvSpPr>
        <p:spPr>
          <a:xfrm>
            <a:off x="152400" y="6489700"/>
            <a:ext cx="673100" cy="266700"/>
          </a:xfrm>
          <a:prstGeom prst="rect">
            <a:avLst/>
          </a:prstGeom>
        </p:spPr>
        <p:txBody>
          <a:bodyPr vert="horz" lIns="91440" tIns="45720" rIns="91440" bIns="45720" rtlCol="0" anchor="ctr"/>
          <a:lstStyle>
            <a:lvl1pPr algn="r">
              <a:defRPr sz="1000">
                <a:solidFill>
                  <a:schemeClr val="tx1"/>
                </a:solidFill>
              </a:defRPr>
            </a:lvl1pPr>
          </a:lstStyle>
          <a:p>
            <a:pPr algn="l"/>
            <a:r>
              <a:rPr lang="en-US" dirty="0" smtClean="0"/>
              <a:t>Page </a:t>
            </a:r>
            <a:fld id="{BB9ACB3B-81A4-6247-87B5-FC3E0A04C89B}" type="slidenum">
              <a:rPr lang="en-US" smtClean="0"/>
              <a:pPr algn="l"/>
              <a:t>‹#›</a:t>
            </a:fld>
            <a:endParaRPr lang="en-US" dirty="0"/>
          </a:p>
        </p:txBody>
      </p:sp>
    </p:spTree>
    <p:extLst>
      <p:ext uri="{BB962C8B-B14F-4D97-AF65-F5344CB8AC3E}">
        <p14:creationId xmlns:p14="http://schemas.microsoft.com/office/powerpoint/2010/main" val="3042106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0"/>
            <a:ext cx="9144000" cy="6858000"/>
          </a:xfrm>
        </p:spPr>
        <p:txBody>
          <a:bodyPr/>
          <a:lstStyle/>
          <a:p>
            <a:endParaRPr lang="en-GB"/>
          </a:p>
        </p:txBody>
      </p:sp>
    </p:spTree>
    <p:extLst>
      <p:ext uri="{BB962C8B-B14F-4D97-AF65-F5344CB8AC3E}">
        <p14:creationId xmlns:p14="http://schemas.microsoft.com/office/powerpoint/2010/main" val="3195695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endParaRPr lang="en-GB"/>
          </a:p>
        </p:txBody>
      </p:sp>
      <p:sp>
        <p:nvSpPr>
          <p:cNvPr id="4" name="Slide Number Placeholder 1"/>
          <p:cNvSpPr>
            <a:spLocks noGrp="1"/>
          </p:cNvSpPr>
          <p:nvPr>
            <p:ph type="sldNum" sz="quarter" idx="4"/>
          </p:nvPr>
        </p:nvSpPr>
        <p:spPr>
          <a:xfrm>
            <a:off x="152400" y="6489700"/>
            <a:ext cx="673100" cy="266700"/>
          </a:xfrm>
          <a:prstGeom prst="rect">
            <a:avLst/>
          </a:prstGeom>
        </p:spPr>
        <p:txBody>
          <a:bodyPr vert="horz" lIns="91440" tIns="45720" rIns="91440" bIns="45720" rtlCol="0" anchor="ctr"/>
          <a:lstStyle>
            <a:lvl1pPr algn="r">
              <a:defRPr sz="1000">
                <a:solidFill>
                  <a:schemeClr val="tx1"/>
                </a:solidFill>
              </a:defRPr>
            </a:lvl1pPr>
          </a:lstStyle>
          <a:p>
            <a:pPr algn="l"/>
            <a:r>
              <a:rPr lang="en-US" dirty="0" smtClean="0"/>
              <a:t>Page </a:t>
            </a:r>
            <a:fld id="{BB9ACB3B-81A4-6247-87B5-FC3E0A04C89B}" type="slidenum">
              <a:rPr lang="en-US" smtClean="0"/>
              <a:pPr algn="l"/>
              <a:t>‹#›</a:t>
            </a:fld>
            <a:endParaRPr lang="en-US" dirty="0"/>
          </a:p>
        </p:txBody>
      </p:sp>
    </p:spTree>
    <p:extLst>
      <p:ext uri="{BB962C8B-B14F-4D97-AF65-F5344CB8AC3E}">
        <p14:creationId xmlns:p14="http://schemas.microsoft.com/office/powerpoint/2010/main" val="16428011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764704"/>
            <a:ext cx="5111750" cy="536145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GB" dirty="0"/>
          </a:p>
        </p:txBody>
      </p:sp>
      <p:sp>
        <p:nvSpPr>
          <p:cNvPr id="7" name="Slide Number Placeholder 1"/>
          <p:cNvSpPr>
            <a:spLocks noGrp="1"/>
          </p:cNvSpPr>
          <p:nvPr>
            <p:ph type="sldNum" sz="quarter" idx="4"/>
          </p:nvPr>
        </p:nvSpPr>
        <p:spPr>
          <a:xfrm>
            <a:off x="152400" y="6489700"/>
            <a:ext cx="673100" cy="266700"/>
          </a:xfrm>
          <a:prstGeom prst="rect">
            <a:avLst/>
          </a:prstGeom>
        </p:spPr>
        <p:txBody>
          <a:bodyPr vert="horz" lIns="91440" tIns="45720" rIns="91440" bIns="45720" rtlCol="0" anchor="ctr"/>
          <a:lstStyle>
            <a:lvl1pPr algn="r">
              <a:defRPr sz="1000">
                <a:solidFill>
                  <a:schemeClr val="tx1"/>
                </a:solidFill>
              </a:defRPr>
            </a:lvl1pPr>
          </a:lstStyle>
          <a:p>
            <a:pPr algn="l"/>
            <a:r>
              <a:rPr lang="en-US" dirty="0" smtClean="0"/>
              <a:t>Page </a:t>
            </a:r>
            <a:fld id="{BB9ACB3B-81A4-6247-87B5-FC3E0A04C89B}" type="slidenum">
              <a:rPr lang="en-US" smtClean="0"/>
              <a:pPr algn="l"/>
              <a:t>‹#›</a:t>
            </a:fld>
            <a:endParaRPr lang="en-US" dirty="0"/>
          </a:p>
        </p:txBody>
      </p:sp>
    </p:spTree>
    <p:extLst>
      <p:ext uri="{BB962C8B-B14F-4D97-AF65-F5344CB8AC3E}">
        <p14:creationId xmlns:p14="http://schemas.microsoft.com/office/powerpoint/2010/main" val="24952138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GB"/>
          </a:p>
        </p:txBody>
      </p:sp>
      <p:sp>
        <p:nvSpPr>
          <p:cNvPr id="8" name="Slide Number Placeholder 1"/>
          <p:cNvSpPr>
            <a:spLocks noGrp="1"/>
          </p:cNvSpPr>
          <p:nvPr>
            <p:ph type="sldNum" sz="quarter" idx="4"/>
          </p:nvPr>
        </p:nvSpPr>
        <p:spPr>
          <a:xfrm>
            <a:off x="152400" y="6489700"/>
            <a:ext cx="673100" cy="266700"/>
          </a:xfrm>
          <a:prstGeom prst="rect">
            <a:avLst/>
          </a:prstGeom>
        </p:spPr>
        <p:txBody>
          <a:bodyPr vert="horz" lIns="91440" tIns="45720" rIns="91440" bIns="45720" rtlCol="0" anchor="ctr"/>
          <a:lstStyle>
            <a:lvl1pPr algn="r">
              <a:defRPr sz="1000">
                <a:solidFill>
                  <a:schemeClr val="tx1"/>
                </a:solidFill>
              </a:defRPr>
            </a:lvl1pPr>
          </a:lstStyle>
          <a:p>
            <a:pPr algn="l"/>
            <a:r>
              <a:rPr lang="en-US" dirty="0" smtClean="0"/>
              <a:t>Page </a:t>
            </a:r>
            <a:fld id="{BB9ACB3B-81A4-6247-87B5-FC3E0A04C89B}" type="slidenum">
              <a:rPr lang="en-US" smtClean="0"/>
              <a:pPr algn="l"/>
              <a:t>‹#›</a:t>
            </a:fld>
            <a:endParaRPr lang="en-US" dirty="0"/>
          </a:p>
        </p:txBody>
      </p:sp>
    </p:spTree>
    <p:extLst>
      <p:ext uri="{BB962C8B-B14F-4D97-AF65-F5344CB8AC3E}">
        <p14:creationId xmlns:p14="http://schemas.microsoft.com/office/powerpoint/2010/main" val="1761953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549275"/>
            <a:ext cx="8291513" cy="5762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endParaRPr lang="en-GB" dirty="0" smtClean="0"/>
          </a:p>
        </p:txBody>
      </p:sp>
      <p:sp>
        <p:nvSpPr>
          <p:cNvPr id="4099" name="Rectangle 3"/>
          <p:cNvSpPr>
            <a:spLocks noGrp="1" noChangeArrowheads="1"/>
          </p:cNvSpPr>
          <p:nvPr>
            <p:ph type="body" idx="1"/>
          </p:nvPr>
        </p:nvSpPr>
        <p:spPr bwMode="auto">
          <a:xfrm>
            <a:off x="1331913" y="1484313"/>
            <a:ext cx="6985000" cy="4897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dirty="0" smtClean="0"/>
              <a:t>Click to edit Master text style</a:t>
            </a:r>
          </a:p>
          <a:p>
            <a:pPr lvl="1"/>
            <a:r>
              <a:rPr lang="en-GB" dirty="0" smtClean="0"/>
              <a:t>Second level</a:t>
            </a:r>
          </a:p>
          <a:p>
            <a:pPr lvl="2"/>
            <a:r>
              <a:rPr lang="en-GB" dirty="0" smtClean="0"/>
              <a:t>Third level</a:t>
            </a:r>
          </a:p>
          <a:p>
            <a:pPr lvl="3"/>
            <a:r>
              <a:rPr lang="en-GB" dirty="0" smtClean="0"/>
              <a:t>Fourth level</a:t>
            </a:r>
          </a:p>
        </p:txBody>
      </p:sp>
      <p:sp>
        <p:nvSpPr>
          <p:cNvPr id="4100" name="Rectangle 4"/>
          <p:cNvSpPr>
            <a:spLocks noGrp="1" noChangeArrowheads="1"/>
          </p:cNvSpPr>
          <p:nvPr>
            <p:ph type="ftr" sz="quarter" idx="3"/>
          </p:nvPr>
        </p:nvSpPr>
        <p:spPr bwMode="auto">
          <a:xfrm>
            <a:off x="838200" y="6505575"/>
            <a:ext cx="6057900" cy="269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0"/>
              </a:spcBef>
              <a:spcAft>
                <a:spcPct val="0"/>
              </a:spcAft>
              <a:buClrTx/>
              <a:buSzTx/>
              <a:buFontTx/>
              <a:buNone/>
              <a:tabLst/>
              <a:defRPr sz="1000"/>
            </a:lvl1pPr>
          </a:lstStyle>
          <a:p>
            <a:endParaRPr lang="en-GB" dirty="0" smtClean="0"/>
          </a:p>
        </p:txBody>
      </p:sp>
      <p:sp>
        <p:nvSpPr>
          <p:cNvPr id="4102" name="Rectangle 6"/>
          <p:cNvSpPr>
            <a:spLocks noChangeArrowheads="1"/>
          </p:cNvSpPr>
          <p:nvPr/>
        </p:nvSpPr>
        <p:spPr bwMode="auto">
          <a:xfrm>
            <a:off x="0" y="-1588"/>
            <a:ext cx="9144000" cy="287338"/>
          </a:xfrm>
          <a:prstGeom prst="rect">
            <a:avLst/>
          </a:prstGeom>
          <a:solidFill>
            <a:schemeClr val="tx2">
              <a:lumMod val="75000"/>
            </a:schemeClr>
          </a:solidFill>
          <a:ln>
            <a:noFill/>
          </a:ln>
          <a:effectLst/>
        </p:spPr>
        <p:txBody>
          <a:bodyPr wrap="none" anchor="ctr"/>
          <a:lstStyle/>
          <a:p>
            <a:endParaRPr lang="en-GB"/>
          </a:p>
        </p:txBody>
      </p:sp>
      <p:pic>
        <p:nvPicPr>
          <p:cNvPr id="4105" name="Picture 9" descr="Uok_horiz_PMS294"/>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380288" y="6553200"/>
            <a:ext cx="1368425" cy="201613"/>
          </a:xfrm>
          <a:prstGeom prst="rect">
            <a:avLst/>
          </a:prstGeom>
          <a:noFill/>
          <a:extLst>
            <a:ext uri="{909E8E84-426E-40dd-AFC4-6F175D3DCCD1}">
              <a14:hiddenFill xmlns="" xmlns:a14="http://schemas.microsoft.com/office/drawing/2010/main">
                <a:solidFill>
                  <a:srgbClr val="FFFFFF"/>
                </a:solidFill>
              </a14:hiddenFill>
            </a:ext>
          </a:extLst>
        </p:spPr>
      </p:pic>
      <p:sp>
        <p:nvSpPr>
          <p:cNvPr id="2" name="Slide Number Placeholder 1"/>
          <p:cNvSpPr>
            <a:spLocks noGrp="1"/>
          </p:cNvSpPr>
          <p:nvPr>
            <p:ph type="sldNum" sz="quarter" idx="4"/>
          </p:nvPr>
        </p:nvSpPr>
        <p:spPr>
          <a:xfrm>
            <a:off x="152400" y="6489700"/>
            <a:ext cx="673100" cy="266700"/>
          </a:xfrm>
          <a:prstGeom prst="rect">
            <a:avLst/>
          </a:prstGeom>
        </p:spPr>
        <p:txBody>
          <a:bodyPr vert="horz" lIns="91440" tIns="45720" rIns="91440" bIns="45720" rtlCol="0" anchor="ctr"/>
          <a:lstStyle>
            <a:lvl1pPr algn="r">
              <a:defRPr sz="1000">
                <a:solidFill>
                  <a:schemeClr val="tx1"/>
                </a:solidFill>
              </a:defRPr>
            </a:lvl1pPr>
          </a:lstStyle>
          <a:p>
            <a:pPr algn="l"/>
            <a:r>
              <a:rPr lang="en-US" dirty="0" smtClean="0"/>
              <a:t>Page </a:t>
            </a:r>
            <a:fld id="{BB9ACB3B-81A4-6247-87B5-FC3E0A04C89B}" type="slidenum">
              <a:rPr lang="en-US" smtClean="0"/>
              <a:pPr algn="l"/>
              <a:t>‹#›</a:t>
            </a:fld>
            <a:endParaRPr lang="en-US" dirty="0"/>
          </a:p>
        </p:txBody>
      </p:sp>
    </p:spTree>
  </p:cSld>
  <p:clrMap bg1="lt1" tx1="dk1" bg2="lt2" tx2="dk2" accent1="accent1" accent2="accent2" accent3="accent3" accent4="accent4" accent5="accent5" accent6="accent6" hlink="hlink" folHlink="folHlink"/>
  <p:sldLayoutIdLst>
    <p:sldLayoutId id="2147483650" r:id="rId1"/>
    <p:sldLayoutId id="2147483663" r:id="rId2"/>
    <p:sldLayoutId id="2147483651" r:id="rId3"/>
    <p:sldLayoutId id="2147483660" r:id="rId4"/>
    <p:sldLayoutId id="2147483661" r:id="rId5"/>
    <p:sldLayoutId id="2147483659" r:id="rId6"/>
    <p:sldLayoutId id="2147483653" r:id="rId7"/>
    <p:sldLayoutId id="2147483654" r:id="rId8"/>
    <p:sldLayoutId id="2147483655" r:id="rId9"/>
    <p:sldLayoutId id="2147483656" r:id="rId10"/>
    <p:sldLayoutId id="2147483662" r:id="rId11"/>
    <p:sldLayoutId id="2147483657" r:id="rId12"/>
    <p:sldLayoutId id="2147483658" r:id="rId13"/>
  </p:sldLayoutIdLst>
  <p:timing>
    <p:tnLst>
      <p:par>
        <p:cTn id="1" dur="indefinite" restart="never" nodeType="tmRoot"/>
      </p:par>
    </p:tnLst>
  </p:timing>
  <p:hf sldNum="0" hdr="0" ftr="0" dt="0"/>
  <p:txStyles>
    <p:titleStyle>
      <a:lvl1pPr algn="l" rtl="0" eaLnBrk="1" fontAlgn="base" hangingPunct="1">
        <a:spcBef>
          <a:spcPct val="0"/>
        </a:spcBef>
        <a:spcAft>
          <a:spcPct val="0"/>
        </a:spcAft>
        <a:defRPr sz="2800" b="1">
          <a:solidFill>
            <a:schemeClr val="tx2"/>
          </a:solidFill>
          <a:latin typeface="+mj-lt"/>
          <a:ea typeface="+mj-ea"/>
          <a:cs typeface="+mj-cs"/>
        </a:defRPr>
      </a:lvl1pPr>
      <a:lvl2pPr algn="l" rtl="0" eaLnBrk="1" fontAlgn="base" hangingPunct="1">
        <a:spcBef>
          <a:spcPct val="0"/>
        </a:spcBef>
        <a:spcAft>
          <a:spcPct val="0"/>
        </a:spcAft>
        <a:defRPr sz="2800" b="1">
          <a:solidFill>
            <a:schemeClr val="tx2"/>
          </a:solidFill>
          <a:latin typeface="Arial" charset="0"/>
          <a:cs typeface="Arial" charset="0"/>
        </a:defRPr>
      </a:lvl2pPr>
      <a:lvl3pPr algn="l" rtl="0" eaLnBrk="1" fontAlgn="base" hangingPunct="1">
        <a:spcBef>
          <a:spcPct val="0"/>
        </a:spcBef>
        <a:spcAft>
          <a:spcPct val="0"/>
        </a:spcAft>
        <a:defRPr sz="2800" b="1">
          <a:solidFill>
            <a:schemeClr val="tx2"/>
          </a:solidFill>
          <a:latin typeface="Arial" charset="0"/>
          <a:cs typeface="Arial" charset="0"/>
        </a:defRPr>
      </a:lvl3pPr>
      <a:lvl4pPr algn="l" rtl="0" eaLnBrk="1" fontAlgn="base" hangingPunct="1">
        <a:spcBef>
          <a:spcPct val="0"/>
        </a:spcBef>
        <a:spcAft>
          <a:spcPct val="0"/>
        </a:spcAft>
        <a:defRPr sz="2800" b="1">
          <a:solidFill>
            <a:schemeClr val="tx2"/>
          </a:solidFill>
          <a:latin typeface="Arial" charset="0"/>
          <a:cs typeface="Arial" charset="0"/>
        </a:defRPr>
      </a:lvl4pPr>
      <a:lvl5pPr algn="l" rtl="0" eaLnBrk="1" fontAlgn="base" hangingPunct="1">
        <a:spcBef>
          <a:spcPct val="0"/>
        </a:spcBef>
        <a:spcAft>
          <a:spcPct val="0"/>
        </a:spcAft>
        <a:defRPr sz="2800" b="1">
          <a:solidFill>
            <a:schemeClr val="tx2"/>
          </a:solidFill>
          <a:latin typeface="Arial" charset="0"/>
          <a:cs typeface="Arial" charset="0"/>
        </a:defRPr>
      </a:lvl5pPr>
      <a:lvl6pPr marL="457200" algn="l" rtl="0" eaLnBrk="1" fontAlgn="base" hangingPunct="1">
        <a:spcBef>
          <a:spcPct val="0"/>
        </a:spcBef>
        <a:spcAft>
          <a:spcPct val="0"/>
        </a:spcAft>
        <a:defRPr sz="2800" b="1">
          <a:solidFill>
            <a:schemeClr val="tx2"/>
          </a:solidFill>
          <a:latin typeface="Arial" charset="0"/>
          <a:cs typeface="Arial" charset="0"/>
        </a:defRPr>
      </a:lvl6pPr>
      <a:lvl7pPr marL="914400" algn="l" rtl="0" eaLnBrk="1" fontAlgn="base" hangingPunct="1">
        <a:spcBef>
          <a:spcPct val="0"/>
        </a:spcBef>
        <a:spcAft>
          <a:spcPct val="0"/>
        </a:spcAft>
        <a:defRPr sz="2800" b="1">
          <a:solidFill>
            <a:schemeClr val="tx2"/>
          </a:solidFill>
          <a:latin typeface="Arial" charset="0"/>
          <a:cs typeface="Arial" charset="0"/>
        </a:defRPr>
      </a:lvl7pPr>
      <a:lvl8pPr marL="1371600" algn="l" rtl="0" eaLnBrk="1" fontAlgn="base" hangingPunct="1">
        <a:spcBef>
          <a:spcPct val="0"/>
        </a:spcBef>
        <a:spcAft>
          <a:spcPct val="0"/>
        </a:spcAft>
        <a:defRPr sz="2800" b="1">
          <a:solidFill>
            <a:schemeClr val="tx2"/>
          </a:solidFill>
          <a:latin typeface="Arial" charset="0"/>
          <a:cs typeface="Arial" charset="0"/>
        </a:defRPr>
      </a:lvl8pPr>
      <a:lvl9pPr marL="1828800" algn="l" rtl="0" eaLnBrk="1" fontAlgn="base" hangingPunct="1">
        <a:spcBef>
          <a:spcPct val="0"/>
        </a:spcBef>
        <a:spcAft>
          <a:spcPct val="0"/>
        </a:spcAft>
        <a:defRPr sz="2800" b="1">
          <a:solidFill>
            <a:schemeClr val="tx2"/>
          </a:solidFill>
          <a:latin typeface="Arial" charset="0"/>
          <a:cs typeface="Arial" charset="0"/>
        </a:defRPr>
      </a:lvl9pPr>
    </p:titleStyle>
    <p:bodyStyle>
      <a:lvl1pPr marL="355600" indent="-355600" algn="l" rtl="0" eaLnBrk="1" fontAlgn="ctr" hangingPunct="1">
        <a:spcBef>
          <a:spcPct val="35000"/>
        </a:spcBef>
        <a:spcAft>
          <a:spcPct val="0"/>
        </a:spcAft>
        <a:buClr>
          <a:schemeClr val="tx2"/>
        </a:buClr>
        <a:buSzPct val="175000"/>
        <a:buChar char="•"/>
        <a:defRPr sz="2400">
          <a:solidFill>
            <a:schemeClr val="tx1"/>
          </a:solidFill>
          <a:latin typeface="+mn-lt"/>
          <a:ea typeface="+mn-ea"/>
          <a:cs typeface="+mn-cs"/>
        </a:defRPr>
      </a:lvl1pPr>
      <a:lvl2pPr marL="812800" indent="-277813" algn="l" rtl="0" eaLnBrk="1" fontAlgn="ctr" hangingPunct="1">
        <a:spcBef>
          <a:spcPct val="0"/>
        </a:spcBef>
        <a:spcAft>
          <a:spcPct val="0"/>
        </a:spcAft>
        <a:buClr>
          <a:schemeClr val="tx1"/>
        </a:buClr>
        <a:buFont typeface="Arial" pitchFamily="34" charset="0"/>
        <a:buChar char="•"/>
        <a:defRPr sz="2000">
          <a:solidFill>
            <a:schemeClr val="tx1"/>
          </a:solidFill>
          <a:latin typeface="+mn-lt"/>
          <a:cs typeface="+mn-cs"/>
        </a:defRPr>
      </a:lvl2pPr>
      <a:lvl3pPr marL="1168400" indent="-176213" algn="l" rtl="0" eaLnBrk="1" fontAlgn="ctr" hangingPunct="1">
        <a:spcBef>
          <a:spcPct val="0"/>
        </a:spcBef>
        <a:spcAft>
          <a:spcPct val="0"/>
        </a:spcAft>
        <a:buFont typeface="Arial" pitchFamily="34" charset="0"/>
        <a:buChar char="–"/>
        <a:defRPr>
          <a:solidFill>
            <a:schemeClr val="tx1"/>
          </a:solidFill>
          <a:latin typeface="+mn-lt"/>
          <a:cs typeface="+mn-cs"/>
        </a:defRPr>
      </a:lvl3pPr>
      <a:lvl4pPr marL="1524000" indent="-176213" algn="l" rtl="0" eaLnBrk="1" fontAlgn="ctr" hangingPunct="1">
        <a:spcBef>
          <a:spcPct val="0"/>
        </a:spcBef>
        <a:spcAft>
          <a:spcPct val="0"/>
        </a:spcAft>
        <a:buFont typeface="Arial" pitchFamily="34" charset="0"/>
        <a:buChar char="–"/>
        <a:defRPr sz="1600">
          <a:solidFill>
            <a:schemeClr val="tx1"/>
          </a:solidFill>
          <a:latin typeface="+mn-lt"/>
          <a:cs typeface="+mn-cs"/>
        </a:defRPr>
      </a:lvl4pPr>
      <a:lvl5pPr marL="1879600" indent="-176213" algn="l" rtl="0" eaLnBrk="1" fontAlgn="base" hangingPunct="1">
        <a:spcBef>
          <a:spcPct val="0"/>
        </a:spcBef>
        <a:spcAft>
          <a:spcPct val="0"/>
        </a:spcAft>
        <a:buChar char="»"/>
        <a:defRPr sz="1400">
          <a:solidFill>
            <a:schemeClr val="tx1"/>
          </a:solidFill>
          <a:latin typeface="+mn-lt"/>
          <a:cs typeface="+mn-cs"/>
        </a:defRPr>
      </a:lvl5pPr>
      <a:lvl6pPr marL="2336800" indent="-176213" algn="l" rtl="0" eaLnBrk="1" fontAlgn="base" hangingPunct="1">
        <a:spcBef>
          <a:spcPct val="0"/>
        </a:spcBef>
        <a:spcAft>
          <a:spcPct val="0"/>
        </a:spcAft>
        <a:buChar char="»"/>
        <a:defRPr sz="1400">
          <a:solidFill>
            <a:schemeClr val="tx1"/>
          </a:solidFill>
          <a:latin typeface="+mn-lt"/>
          <a:cs typeface="+mn-cs"/>
        </a:defRPr>
      </a:lvl6pPr>
      <a:lvl7pPr marL="2794000" indent="-176213" algn="l" rtl="0" eaLnBrk="1" fontAlgn="base" hangingPunct="1">
        <a:spcBef>
          <a:spcPct val="0"/>
        </a:spcBef>
        <a:spcAft>
          <a:spcPct val="0"/>
        </a:spcAft>
        <a:buChar char="»"/>
        <a:defRPr sz="1400">
          <a:solidFill>
            <a:schemeClr val="tx1"/>
          </a:solidFill>
          <a:latin typeface="+mn-lt"/>
          <a:cs typeface="+mn-cs"/>
        </a:defRPr>
      </a:lvl7pPr>
      <a:lvl8pPr marL="3251200" indent="-176213" algn="l" rtl="0" eaLnBrk="1" fontAlgn="base" hangingPunct="1">
        <a:spcBef>
          <a:spcPct val="0"/>
        </a:spcBef>
        <a:spcAft>
          <a:spcPct val="0"/>
        </a:spcAft>
        <a:buChar char="»"/>
        <a:defRPr sz="1400">
          <a:solidFill>
            <a:schemeClr val="tx1"/>
          </a:solidFill>
          <a:latin typeface="+mn-lt"/>
          <a:cs typeface="+mn-cs"/>
        </a:defRPr>
      </a:lvl8pPr>
      <a:lvl9pPr marL="3708400" indent="-176213" algn="l" rtl="0" eaLnBrk="1" fontAlgn="base" hangingPunct="1">
        <a:spcBef>
          <a:spcPct val="0"/>
        </a:spcBef>
        <a:spcAft>
          <a:spcPct val="0"/>
        </a:spcAft>
        <a:buChar char="»"/>
        <a:defRPr sz="14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hyperlink" Target="http://www.nature.com/news/bibliometrics-the-leiden-manifesto-for-research-metrics-1.17351"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clarivate.libguides.com/ld.php?content_id=30184012"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hyperlink" Target="http://humetricshss.org/on-quality/" TargetMode="External"/><Relationship Id="rId7" Type="http://schemas.openxmlformats.org/officeDocument/2006/relationships/hyperlink" Target="http://humetricshss.org/community-as-a-humanistic-value/" TargetMode="External"/><Relationship Id="rId2" Type="http://schemas.openxmlformats.org/officeDocument/2006/relationships/hyperlink" Target="http://humetricshss.org/the-excellences-of-scholarship-collegiality/" TargetMode="External"/><Relationship Id="rId1" Type="http://schemas.openxmlformats.org/officeDocument/2006/relationships/slideLayout" Target="../slideLayouts/slideLayout3.xml"/><Relationship Id="rId6" Type="http://schemas.openxmlformats.org/officeDocument/2006/relationships/hyperlink" Target="http://humetricshss.org/the-value-of-openness/" TargetMode="External"/><Relationship Id="rId5" Type="http://schemas.openxmlformats.org/officeDocument/2006/relationships/hyperlink" Target="http://humetricshss.org/on-openness/" TargetMode="External"/><Relationship Id="rId4" Type="http://schemas.openxmlformats.org/officeDocument/2006/relationships/hyperlink" Target="http://humetricshss.org/equity-as-a-core-value/"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mailto:osc@kent.ac.uk" TargetMode="External"/><Relationship Id="rId2" Type="http://schemas.openxmlformats.org/officeDocument/2006/relationships/hyperlink" Target="http://kar.kent.ac.uk/" TargetMode="Externa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2609023"/>
            <a:ext cx="9143999" cy="4265910"/>
          </a:xfrm>
        </p:spPr>
      </p:pic>
      <p:sp>
        <p:nvSpPr>
          <p:cNvPr id="9" name="Text Placeholder 8"/>
          <p:cNvSpPr>
            <a:spLocks noGrp="1"/>
          </p:cNvSpPr>
          <p:nvPr>
            <p:ph type="body" sz="quarter" idx="12"/>
          </p:nvPr>
        </p:nvSpPr>
        <p:spPr>
          <a:xfrm>
            <a:off x="467544" y="989116"/>
            <a:ext cx="4176464" cy="2164317"/>
          </a:xfrm>
        </p:spPr>
        <p:txBody>
          <a:bodyPr/>
          <a:lstStyle/>
          <a:p>
            <a:r>
              <a:rPr lang="en-US" dirty="0" smtClean="0"/>
              <a:t>THE OFFICE FOR SCHOLARLY COMMUNICATION/ </a:t>
            </a:r>
            <a:r>
              <a:rPr lang="en-GB" dirty="0" smtClean="0">
                <a:solidFill>
                  <a:srgbClr val="D6A300"/>
                </a:solidFill>
              </a:rPr>
              <a:t>Responsible Metrics at Kent</a:t>
            </a:r>
            <a:endParaRPr lang="en-US" dirty="0">
              <a:solidFill>
                <a:srgbClr val="D6A300"/>
              </a:solidFill>
            </a:endParaRPr>
          </a:p>
        </p:txBody>
      </p:sp>
    </p:spTree>
    <p:extLst>
      <p:ext uri="{BB962C8B-B14F-4D97-AF65-F5344CB8AC3E}">
        <p14:creationId xmlns:p14="http://schemas.microsoft.com/office/powerpoint/2010/main" val="10661059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069" y="523150"/>
            <a:ext cx="8291513" cy="576263"/>
          </a:xfrm>
        </p:spPr>
        <p:txBody>
          <a:bodyPr/>
          <a:lstStyle/>
          <a:p>
            <a:r>
              <a:rPr lang="en-GB" dirty="0" smtClean="0"/>
              <a:t>Why metrics?</a:t>
            </a:r>
            <a:r>
              <a:rPr lang="en-GB" dirty="0"/>
              <a:t/>
            </a:r>
            <a:br>
              <a:rPr lang="en-GB" dirty="0"/>
            </a:br>
            <a:endParaRPr lang="en-US" dirty="0"/>
          </a:p>
        </p:txBody>
      </p:sp>
      <p:sp>
        <p:nvSpPr>
          <p:cNvPr id="3" name="Content Placeholder 2"/>
          <p:cNvSpPr>
            <a:spLocks noGrp="1"/>
          </p:cNvSpPr>
          <p:nvPr>
            <p:ph idx="1"/>
          </p:nvPr>
        </p:nvSpPr>
        <p:spPr>
          <a:xfrm>
            <a:off x="368300" y="1484313"/>
            <a:ext cx="8559800" cy="4897437"/>
          </a:xfrm>
        </p:spPr>
        <p:txBody>
          <a:bodyPr/>
          <a:lstStyle/>
          <a:p>
            <a:pPr marL="0" indent="0" algn="ctr">
              <a:buNone/>
            </a:pPr>
            <a:r>
              <a:rPr lang="en-GB" dirty="0" smtClean="0"/>
              <a:t>Numbers are easy...</a:t>
            </a:r>
            <a:endParaRPr lang="en-GB" dirty="0"/>
          </a:p>
          <a:p>
            <a:pPr marL="0" indent="0" algn="ctr">
              <a:buNone/>
            </a:pPr>
            <a:endParaRPr lang="en-GB" sz="4000" b="1" dirty="0" smtClean="0"/>
          </a:p>
          <a:p>
            <a:pPr marL="0" indent="0" algn="ctr">
              <a:buNone/>
            </a:pPr>
            <a:endParaRPr lang="en-GB" sz="1000" dirty="0"/>
          </a:p>
          <a:p>
            <a:pPr marL="0" indent="0">
              <a:buNone/>
            </a:pPr>
            <a:endParaRPr lang="en-GB" sz="1000" dirty="0"/>
          </a:p>
          <a:p>
            <a:pPr marL="0" indent="0">
              <a:buNone/>
            </a:pPr>
            <a:endParaRPr lang="en-GB" dirty="0"/>
          </a:p>
          <a:p>
            <a:endParaRPr lang="en-US" dirty="0"/>
          </a:p>
        </p:txBody>
      </p:sp>
      <p:pic>
        <p:nvPicPr>
          <p:cNvPr id="6" name="Picture 5"/>
          <p:cNvPicPr/>
          <p:nvPr/>
        </p:nvPicPr>
        <p:blipFill rotWithShape="1">
          <a:blip r:embed="rId3"/>
          <a:srcRect l="19628" t="25780" r="61909" b="33241"/>
          <a:stretch/>
        </p:blipFill>
        <p:spPr bwMode="auto">
          <a:xfrm>
            <a:off x="695743" y="1099413"/>
            <a:ext cx="7904914" cy="469455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045717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responsible metrics?</a:t>
            </a:r>
            <a:endParaRPr lang="en-GB" dirty="0"/>
          </a:p>
        </p:txBody>
      </p:sp>
      <p:sp>
        <p:nvSpPr>
          <p:cNvPr id="3" name="Content Placeholder 2"/>
          <p:cNvSpPr>
            <a:spLocks noGrp="1"/>
          </p:cNvSpPr>
          <p:nvPr>
            <p:ph idx="1"/>
          </p:nvPr>
        </p:nvSpPr>
        <p:spPr/>
        <p:txBody>
          <a:bodyPr/>
          <a:lstStyle/>
          <a:p>
            <a:r>
              <a:rPr lang="en-GB" dirty="0" smtClean="0"/>
              <a:t>Numbers can be unhelpful</a:t>
            </a:r>
          </a:p>
          <a:p>
            <a:pPr marL="0" indent="0">
              <a:buNone/>
            </a:pPr>
            <a:endParaRPr lang="en-GB" dirty="0" smtClean="0"/>
          </a:p>
          <a:p>
            <a:pPr lvl="1"/>
            <a:r>
              <a:rPr lang="en-GB" dirty="0" smtClean="0"/>
              <a:t>“Mine’s a 3!”</a:t>
            </a:r>
          </a:p>
          <a:p>
            <a:pPr lvl="1"/>
            <a:endParaRPr lang="en-GB" dirty="0" smtClean="0"/>
          </a:p>
          <a:p>
            <a:pPr lvl="2"/>
            <a:r>
              <a:rPr lang="en-GB" dirty="0" smtClean="0"/>
              <a:t>This 3?</a:t>
            </a:r>
          </a:p>
          <a:p>
            <a:pPr lvl="2"/>
            <a:endParaRPr lang="en-GB" dirty="0" smtClean="0"/>
          </a:p>
          <a:p>
            <a:pPr marL="540000" lvl="2" indent="0">
              <a:buNone/>
            </a:pPr>
            <a:r>
              <a:rPr lang="en-GB" sz="2800" dirty="0" smtClean="0"/>
              <a:t>0, 0, 0, 0, 0.1, 0.2, 0.7, 0.8, 0.83, 3</a:t>
            </a:r>
          </a:p>
          <a:p>
            <a:pPr lvl="2"/>
            <a:endParaRPr lang="en-GB" dirty="0" smtClean="0"/>
          </a:p>
          <a:p>
            <a:pPr lvl="2"/>
            <a:r>
              <a:rPr lang="en-GB" dirty="0" smtClean="0"/>
              <a:t>Or this 3?</a:t>
            </a:r>
          </a:p>
          <a:p>
            <a:pPr lvl="2"/>
            <a:endParaRPr lang="en-GB" dirty="0" smtClean="0"/>
          </a:p>
          <a:p>
            <a:pPr marL="540000" lvl="2" indent="0">
              <a:buNone/>
            </a:pPr>
            <a:r>
              <a:rPr lang="en-GB" sz="2800" dirty="0"/>
              <a:t>3, 5, 12, 24, 67, 89, 93, 105, 213, 1980</a:t>
            </a:r>
          </a:p>
          <a:p>
            <a:pPr lvl="1"/>
            <a:endParaRPr lang="en-GB" dirty="0"/>
          </a:p>
          <a:p>
            <a:pPr lvl="1"/>
            <a:endParaRPr lang="en-GB" dirty="0" smtClean="0"/>
          </a:p>
        </p:txBody>
      </p:sp>
      <p:sp>
        <p:nvSpPr>
          <p:cNvPr id="4" name="Oval 3"/>
          <p:cNvSpPr/>
          <p:nvPr/>
        </p:nvSpPr>
        <p:spPr bwMode="auto">
          <a:xfrm>
            <a:off x="7099070" y="3416530"/>
            <a:ext cx="673331" cy="631767"/>
          </a:xfrm>
          <a:prstGeom prst="ellipse">
            <a:avLst/>
          </a:prstGeom>
          <a:noFill/>
          <a:ln w="76200">
            <a:solidFill>
              <a:srgbClr val="FF0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 latinLnBrk="0" hangingPunct="1">
              <a:lnSpc>
                <a:spcPct val="100000"/>
              </a:lnSpc>
              <a:spcBef>
                <a:spcPct val="30000"/>
              </a:spcBef>
              <a:spcAft>
                <a:spcPct val="0"/>
              </a:spcAft>
              <a:buClrTx/>
              <a:buSzTx/>
              <a:buFontTx/>
              <a:buNone/>
              <a:tabLst/>
            </a:pPr>
            <a:endParaRPr kumimoji="0" lang="en-GB" sz="2400" b="0" i="0" u="none" strike="noStrike" cap="none" normalizeH="0" baseline="0" smtClean="0">
              <a:ln>
                <a:noFill/>
              </a:ln>
              <a:solidFill>
                <a:schemeClr val="tx1"/>
              </a:solidFill>
              <a:effectLst/>
              <a:latin typeface="Arial" charset="0"/>
              <a:cs typeface="Arial" charset="0"/>
            </a:endParaRPr>
          </a:p>
        </p:txBody>
      </p:sp>
      <p:sp>
        <p:nvSpPr>
          <p:cNvPr id="5" name="Oval 4"/>
          <p:cNvSpPr/>
          <p:nvPr/>
        </p:nvSpPr>
        <p:spPr bwMode="auto">
          <a:xfrm>
            <a:off x="1648692" y="4724399"/>
            <a:ext cx="673331" cy="631767"/>
          </a:xfrm>
          <a:prstGeom prst="ellipse">
            <a:avLst/>
          </a:prstGeom>
          <a:noFill/>
          <a:ln w="76200">
            <a:solidFill>
              <a:srgbClr val="FF0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 latinLnBrk="0" hangingPunct="1">
              <a:lnSpc>
                <a:spcPct val="100000"/>
              </a:lnSpc>
              <a:spcBef>
                <a:spcPct val="30000"/>
              </a:spcBef>
              <a:spcAft>
                <a:spcPct val="0"/>
              </a:spcAft>
              <a:buClrTx/>
              <a:buSzTx/>
              <a:buFontTx/>
              <a:buNone/>
              <a:tabLst/>
            </a:pPr>
            <a:endParaRPr kumimoji="0" lang="en-GB" sz="2400" b="0" i="0" u="none" strike="noStrike" cap="none" normalizeH="0" baseline="0" smtClean="0">
              <a:ln>
                <a:noFill/>
              </a:ln>
              <a:solidFill>
                <a:schemeClr val="tx1"/>
              </a:solidFill>
              <a:effectLst/>
              <a:latin typeface="Arial" charset="0"/>
              <a:cs typeface="Arial" charset="0"/>
            </a:endParaRPr>
          </a:p>
        </p:txBody>
      </p:sp>
    </p:spTree>
    <p:extLst>
      <p:ext uri="{BB962C8B-B14F-4D97-AF65-F5344CB8AC3E}">
        <p14:creationId xmlns:p14="http://schemas.microsoft.com/office/powerpoint/2010/main" val="3071236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responsible metrics?</a:t>
            </a:r>
          </a:p>
        </p:txBody>
      </p:sp>
      <p:sp>
        <p:nvSpPr>
          <p:cNvPr id="3" name="Content Placeholder 2"/>
          <p:cNvSpPr>
            <a:spLocks noGrp="1"/>
          </p:cNvSpPr>
          <p:nvPr>
            <p:ph idx="1"/>
          </p:nvPr>
        </p:nvSpPr>
        <p:spPr/>
        <p:txBody>
          <a:bodyPr/>
          <a:lstStyle/>
          <a:p>
            <a:r>
              <a:rPr lang="en-GB" dirty="0" smtClean="0"/>
              <a:t>Numbers don’t tell the whole story, but they can help</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09007" y="2560320"/>
            <a:ext cx="2229614" cy="3067396"/>
          </a:xfrm>
          <a:prstGeom prst="rect">
            <a:avLst/>
          </a:prstGeom>
        </p:spPr>
      </p:pic>
    </p:spTree>
    <p:extLst>
      <p:ext uri="{BB962C8B-B14F-4D97-AF65-F5344CB8AC3E}">
        <p14:creationId xmlns:p14="http://schemas.microsoft.com/office/powerpoint/2010/main" val="10073497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responsible metrics?</a:t>
            </a:r>
            <a:endParaRPr lang="en-GB" dirty="0"/>
          </a:p>
        </p:txBody>
      </p:sp>
      <p:sp>
        <p:nvSpPr>
          <p:cNvPr id="3" name="Content Placeholder 2"/>
          <p:cNvSpPr>
            <a:spLocks noGrp="1"/>
          </p:cNvSpPr>
          <p:nvPr>
            <p:ph idx="1"/>
          </p:nvPr>
        </p:nvSpPr>
        <p:spPr/>
        <p:txBody>
          <a:bodyPr/>
          <a:lstStyle/>
          <a:p>
            <a:r>
              <a:rPr lang="en-GB" dirty="0" smtClean="0"/>
              <a:t>Bigger isn’t always better...</a:t>
            </a:r>
          </a:p>
          <a:p>
            <a:endParaRPr lang="en-GB" dirty="0" smtClean="0"/>
          </a:p>
          <a:p>
            <a:pPr lvl="1"/>
            <a:r>
              <a:rPr lang="en-GB" dirty="0" smtClean="0"/>
              <a:t>What is most appropriate?</a:t>
            </a:r>
          </a:p>
          <a:p>
            <a:pPr lvl="1"/>
            <a:endParaRPr lang="en-GB" dirty="0" smtClean="0"/>
          </a:p>
          <a:p>
            <a:pPr lvl="2"/>
            <a:r>
              <a:rPr lang="en-GB" dirty="0" smtClean="0"/>
              <a:t>Attention?</a:t>
            </a:r>
          </a:p>
          <a:p>
            <a:pPr lvl="2"/>
            <a:r>
              <a:rPr lang="en-GB" dirty="0" smtClean="0"/>
              <a:t>Citation?</a:t>
            </a:r>
          </a:p>
          <a:p>
            <a:pPr marL="992187" lvl="2"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0022" y="2359429"/>
            <a:ext cx="3059084" cy="2039389"/>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9602" t="61179" r="12074"/>
          <a:stretch/>
        </p:blipFill>
        <p:spPr>
          <a:xfrm>
            <a:off x="1331913" y="4563687"/>
            <a:ext cx="6218218" cy="1818063"/>
          </a:xfrm>
          <a:prstGeom prst="rect">
            <a:avLst/>
          </a:prstGeom>
        </p:spPr>
      </p:pic>
    </p:spTree>
    <p:extLst>
      <p:ext uri="{BB962C8B-B14F-4D97-AF65-F5344CB8AC3E}">
        <p14:creationId xmlns:p14="http://schemas.microsoft.com/office/powerpoint/2010/main" val="38416126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Metrics v Effort</a:t>
            </a:r>
            <a:endParaRPr lang="en-GB" dirty="0"/>
          </a:p>
        </p:txBody>
      </p:sp>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22499" y="2357149"/>
            <a:ext cx="5742463" cy="4043651"/>
          </a:xfr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78086" y="1205346"/>
            <a:ext cx="3079865" cy="3079865"/>
          </a:xfrm>
          <a:prstGeom prst="rect">
            <a:avLst/>
          </a:prstGeom>
        </p:spPr>
      </p:pic>
    </p:spTree>
    <p:extLst>
      <p:ext uri="{BB962C8B-B14F-4D97-AF65-F5344CB8AC3E}">
        <p14:creationId xmlns:p14="http://schemas.microsoft.com/office/powerpoint/2010/main" val="41196687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San Francisco Declaration on Research Assessment</a:t>
            </a:r>
            <a:endParaRPr lang="en-GB" dirty="0"/>
          </a:p>
        </p:txBody>
      </p:sp>
      <p:sp>
        <p:nvSpPr>
          <p:cNvPr id="3" name="Content Placeholder 2"/>
          <p:cNvSpPr>
            <a:spLocks noGrp="1"/>
          </p:cNvSpPr>
          <p:nvPr>
            <p:ph idx="1"/>
          </p:nvPr>
        </p:nvSpPr>
        <p:spPr>
          <a:xfrm>
            <a:off x="515389" y="1484313"/>
            <a:ext cx="7801524" cy="4897437"/>
          </a:xfrm>
        </p:spPr>
        <p:txBody>
          <a:bodyPr/>
          <a:lstStyle/>
          <a:p>
            <a:r>
              <a:rPr lang="en-US" sz="1600" dirty="0"/>
              <a:t>General Recommendation</a:t>
            </a:r>
            <a:endParaRPr lang="en-GB" sz="1600" dirty="0"/>
          </a:p>
          <a:p>
            <a:pPr lvl="1"/>
            <a:r>
              <a:rPr lang="en-US" sz="1400" dirty="0"/>
              <a:t>Do not use journal-based metrics, such as Journal Impact Factors, as a surrogate measure of the quality of individual research articles, to assess an individual scientist’s contributions, or in hiring, promotion, or funding decisions.</a:t>
            </a:r>
            <a:endParaRPr lang="en-GB" sz="1400" dirty="0"/>
          </a:p>
          <a:p>
            <a:r>
              <a:rPr lang="en-US" sz="1600" dirty="0"/>
              <a:t>For institutions</a:t>
            </a:r>
            <a:endParaRPr lang="en-GB" sz="1600" dirty="0"/>
          </a:p>
          <a:p>
            <a:pPr lvl="1"/>
            <a:r>
              <a:rPr lang="en-US" sz="1400" dirty="0" smtClean="0"/>
              <a:t>Be </a:t>
            </a:r>
            <a:r>
              <a:rPr lang="en-US" sz="1400" dirty="0"/>
              <a:t>explicit about the criteria used to reach hiring, tenure, and promotion decisions, clearly highlighting, especially for early-stage investigators, that the scientific content of a paper is much more important than publication metrics or the identity of the journal in which it was published.</a:t>
            </a:r>
            <a:endParaRPr lang="en-GB" sz="1400" dirty="0"/>
          </a:p>
          <a:p>
            <a:pPr lvl="1"/>
            <a:r>
              <a:rPr lang="en-US" sz="1400" dirty="0" smtClean="0"/>
              <a:t>For </a:t>
            </a:r>
            <a:r>
              <a:rPr lang="en-US" sz="1400" dirty="0"/>
              <a:t>the purposes of research assessment, consider the value and impact of all</a:t>
            </a:r>
            <a:br>
              <a:rPr lang="en-US" sz="1400" dirty="0"/>
            </a:br>
            <a:r>
              <a:rPr lang="en-US" sz="1400" dirty="0"/>
              <a:t>research outputs (including datasets and software) in addition to research publications, and consider a broad range of impact measures including qualitative indicators of research impact, such as influence on policy and practice.</a:t>
            </a:r>
            <a:endParaRPr lang="en-GB" sz="1400" dirty="0"/>
          </a:p>
          <a:p>
            <a:endParaRPr lang="en-GB" dirty="0"/>
          </a:p>
        </p:txBody>
      </p:sp>
    </p:spTree>
    <p:extLst>
      <p:ext uri="{BB962C8B-B14F-4D97-AF65-F5344CB8AC3E}">
        <p14:creationId xmlns:p14="http://schemas.microsoft.com/office/powerpoint/2010/main" val="37873424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Leiden Manifesto</a:t>
            </a:r>
            <a:r>
              <a:rPr lang="en-GB" dirty="0"/>
              <a:t/>
            </a:r>
            <a:br>
              <a:rPr lang="en-GB" dirty="0"/>
            </a:br>
            <a:endParaRPr lang="en-GB" dirty="0"/>
          </a:p>
        </p:txBody>
      </p:sp>
      <p:sp>
        <p:nvSpPr>
          <p:cNvPr id="3" name="Content Placeholder 2"/>
          <p:cNvSpPr>
            <a:spLocks noGrp="1"/>
          </p:cNvSpPr>
          <p:nvPr>
            <p:ph idx="1"/>
          </p:nvPr>
        </p:nvSpPr>
        <p:spPr>
          <a:xfrm>
            <a:off x="457200" y="955965"/>
            <a:ext cx="8291513" cy="5425786"/>
          </a:xfrm>
        </p:spPr>
        <p:txBody>
          <a:bodyPr/>
          <a:lstStyle/>
          <a:p>
            <a:pPr marL="0" indent="0">
              <a:buNone/>
            </a:pPr>
            <a:r>
              <a:rPr lang="en-US" sz="1600" dirty="0">
                <a:hlinkClick r:id="rId2"/>
              </a:rPr>
              <a:t>The Leiden Manifesto </a:t>
            </a:r>
            <a:r>
              <a:rPr lang="en-US" sz="1600" dirty="0"/>
              <a:t> brings together accepted but disparate principles of good practice in research evaluation. The manifesto represents the “distillation of best practice in metrics-based research assessment so that researchers can hold evaluators to account and evaluators can hold their indicators to account”</a:t>
            </a:r>
            <a:endParaRPr lang="en-GB" sz="1600" dirty="0"/>
          </a:p>
          <a:p>
            <a:pPr marL="0" indent="0">
              <a:buNone/>
            </a:pPr>
            <a:r>
              <a:rPr lang="en-US" sz="1600" dirty="0" smtClean="0"/>
              <a:t>The </a:t>
            </a:r>
            <a:r>
              <a:rPr lang="en-US" sz="1600" dirty="0"/>
              <a:t>ten principles are</a:t>
            </a:r>
            <a:r>
              <a:rPr lang="en-US" sz="1600" dirty="0" smtClean="0"/>
              <a:t>:</a:t>
            </a:r>
          </a:p>
          <a:p>
            <a:pPr>
              <a:spcBef>
                <a:spcPts val="600"/>
              </a:spcBef>
            </a:pPr>
            <a:r>
              <a:rPr lang="en-US" sz="1600" dirty="0" smtClean="0"/>
              <a:t>Quantitative </a:t>
            </a:r>
            <a:r>
              <a:rPr lang="en-US" sz="1600" dirty="0"/>
              <a:t>evaluation should support qualitative, expert assessment.</a:t>
            </a:r>
            <a:endParaRPr lang="en-GB" sz="1600" dirty="0"/>
          </a:p>
          <a:p>
            <a:pPr>
              <a:spcBef>
                <a:spcPts val="600"/>
              </a:spcBef>
            </a:pPr>
            <a:r>
              <a:rPr lang="en-US" sz="1600" dirty="0" smtClean="0"/>
              <a:t>Measure </a:t>
            </a:r>
            <a:r>
              <a:rPr lang="en-US" sz="1600" dirty="0"/>
              <a:t>performance against the research missions of the institution, group or researcher.</a:t>
            </a:r>
            <a:endParaRPr lang="en-GB" sz="1600" dirty="0"/>
          </a:p>
          <a:p>
            <a:pPr>
              <a:spcBef>
                <a:spcPts val="600"/>
              </a:spcBef>
            </a:pPr>
            <a:r>
              <a:rPr lang="en-US" sz="1600" dirty="0" smtClean="0"/>
              <a:t>Protect </a:t>
            </a:r>
            <a:r>
              <a:rPr lang="en-US" sz="1600" dirty="0"/>
              <a:t>excellence in locally relevant research.</a:t>
            </a:r>
            <a:endParaRPr lang="en-GB" sz="1600" dirty="0"/>
          </a:p>
          <a:p>
            <a:pPr>
              <a:spcBef>
                <a:spcPts val="600"/>
              </a:spcBef>
            </a:pPr>
            <a:r>
              <a:rPr lang="en-US" sz="1600" dirty="0" smtClean="0"/>
              <a:t>Keep </a:t>
            </a:r>
            <a:r>
              <a:rPr lang="en-US" sz="1600" dirty="0"/>
              <a:t>data collection and analytical processes open, transparent and simple.</a:t>
            </a:r>
            <a:endParaRPr lang="en-GB" sz="1600" dirty="0"/>
          </a:p>
          <a:p>
            <a:pPr>
              <a:spcBef>
                <a:spcPts val="600"/>
              </a:spcBef>
            </a:pPr>
            <a:r>
              <a:rPr lang="en-US" sz="1600" dirty="0" smtClean="0"/>
              <a:t>Allow </a:t>
            </a:r>
            <a:r>
              <a:rPr lang="en-US" sz="1600" dirty="0"/>
              <a:t>those evaluated to verify data and analysis.</a:t>
            </a:r>
            <a:endParaRPr lang="en-GB" sz="1600" dirty="0"/>
          </a:p>
          <a:p>
            <a:pPr>
              <a:spcBef>
                <a:spcPts val="600"/>
              </a:spcBef>
            </a:pPr>
            <a:r>
              <a:rPr lang="en-US" sz="1600" dirty="0" smtClean="0"/>
              <a:t>Account </a:t>
            </a:r>
            <a:r>
              <a:rPr lang="en-US" sz="1600" dirty="0"/>
              <a:t>for variation by field in publication and citation practices.</a:t>
            </a:r>
            <a:endParaRPr lang="en-GB" sz="1600" dirty="0"/>
          </a:p>
          <a:p>
            <a:pPr>
              <a:spcBef>
                <a:spcPts val="600"/>
              </a:spcBef>
            </a:pPr>
            <a:r>
              <a:rPr lang="en-US" sz="1600" dirty="0" smtClean="0"/>
              <a:t>Base </a:t>
            </a:r>
            <a:r>
              <a:rPr lang="en-US" sz="1600" dirty="0"/>
              <a:t>assessment of individual researchers on a qualitative judgement of their portfolio.</a:t>
            </a:r>
            <a:endParaRPr lang="en-GB" sz="1600" dirty="0"/>
          </a:p>
          <a:p>
            <a:pPr>
              <a:spcBef>
                <a:spcPts val="600"/>
              </a:spcBef>
            </a:pPr>
            <a:r>
              <a:rPr lang="en-US" sz="1600" dirty="0"/>
              <a:t>Avoid misplaced concreteness and false precision.</a:t>
            </a:r>
            <a:endParaRPr lang="en-GB" sz="1600" dirty="0"/>
          </a:p>
          <a:p>
            <a:pPr>
              <a:spcBef>
                <a:spcPts val="600"/>
              </a:spcBef>
            </a:pPr>
            <a:r>
              <a:rPr lang="en-US" sz="1600" dirty="0" smtClean="0"/>
              <a:t>Recognize </a:t>
            </a:r>
            <a:r>
              <a:rPr lang="en-US" sz="1600" dirty="0"/>
              <a:t>the systemic effects of assessment and indicators.</a:t>
            </a:r>
            <a:endParaRPr lang="en-GB" sz="1600" dirty="0"/>
          </a:p>
          <a:p>
            <a:pPr>
              <a:spcBef>
                <a:spcPts val="600"/>
              </a:spcBef>
            </a:pPr>
            <a:r>
              <a:rPr lang="en-US" sz="1600" dirty="0" smtClean="0"/>
              <a:t>Scrutinize </a:t>
            </a:r>
            <a:r>
              <a:rPr lang="en-US" sz="1600" dirty="0"/>
              <a:t>indicators regularly and update them.</a:t>
            </a:r>
            <a:endParaRPr lang="en-GB" sz="1600" dirty="0"/>
          </a:p>
          <a:p>
            <a:endParaRPr lang="en-GB" dirty="0"/>
          </a:p>
        </p:txBody>
      </p:sp>
    </p:spTree>
    <p:extLst>
      <p:ext uri="{BB962C8B-B14F-4D97-AF65-F5344CB8AC3E}">
        <p14:creationId xmlns:p14="http://schemas.microsoft.com/office/powerpoint/2010/main" val="10172260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r>
            <a:br>
              <a:rPr lang="en-GB" dirty="0"/>
            </a:br>
            <a:r>
              <a:rPr lang="en-GB" dirty="0" smtClean="0"/>
              <a:t>What was it designed to measure?</a:t>
            </a:r>
            <a:endParaRPr lang="en-GB" dirty="0"/>
          </a:p>
        </p:txBody>
      </p:sp>
      <p:sp>
        <p:nvSpPr>
          <p:cNvPr id="3" name="Content Placeholder 2"/>
          <p:cNvSpPr>
            <a:spLocks noGrp="1"/>
          </p:cNvSpPr>
          <p:nvPr>
            <p:ph idx="1"/>
          </p:nvPr>
        </p:nvSpPr>
        <p:spPr>
          <a:xfrm>
            <a:off x="457200" y="1484313"/>
            <a:ext cx="8291513" cy="4897437"/>
          </a:xfrm>
        </p:spPr>
        <p:txBody>
          <a:bodyPr/>
          <a:lstStyle/>
          <a:p>
            <a:r>
              <a:rPr lang="en-GB" dirty="0" smtClean="0"/>
              <a:t>Journals: e.g. JIF, SNIP, SJR</a:t>
            </a:r>
          </a:p>
          <a:p>
            <a:pPr lvl="1"/>
            <a:r>
              <a:rPr lang="en-GB" sz="1400" dirty="0" smtClean="0"/>
              <a:t>Measures - </a:t>
            </a:r>
            <a:r>
              <a:rPr lang="en-GB" sz="1400" dirty="0"/>
              <a:t>From </a:t>
            </a:r>
            <a:r>
              <a:rPr lang="en-GB" sz="1400" dirty="0" err="1">
                <a:hlinkClick r:id="rId2"/>
              </a:rPr>
              <a:t>Clarivate</a:t>
            </a:r>
            <a:r>
              <a:rPr lang="en-GB" sz="1400" dirty="0">
                <a:hlinkClick r:id="rId2"/>
              </a:rPr>
              <a:t> Analytics</a:t>
            </a:r>
            <a:r>
              <a:rPr lang="en-GB" sz="1400" dirty="0"/>
              <a:t>: “The JIF is defined as citations to the journal in the JCR year to items published in the previous two years, divided by the total number of scholarly items, also known as citable items [articles and reviews], published in the journal in the previous two years.”</a:t>
            </a:r>
            <a:endParaRPr lang="en-GB" sz="1400" dirty="0" smtClean="0"/>
          </a:p>
          <a:p>
            <a:r>
              <a:rPr lang="en-GB" dirty="0" smtClean="0"/>
              <a:t>Researchers: </a:t>
            </a:r>
            <a:r>
              <a:rPr lang="en-GB" dirty="0"/>
              <a:t>e.g. </a:t>
            </a:r>
            <a:r>
              <a:rPr lang="en-GB" dirty="0" smtClean="0"/>
              <a:t>H-index</a:t>
            </a:r>
          </a:p>
          <a:p>
            <a:r>
              <a:rPr lang="en-GB" dirty="0" smtClean="0"/>
              <a:t>Article </a:t>
            </a:r>
            <a:r>
              <a:rPr lang="en-GB" dirty="0"/>
              <a:t>Attention: e.g. </a:t>
            </a:r>
            <a:r>
              <a:rPr lang="en-GB" dirty="0" err="1" smtClean="0"/>
              <a:t>Altmetrics</a:t>
            </a:r>
            <a:endParaRPr lang="en-GB" dirty="0" smtClean="0"/>
          </a:p>
          <a:p>
            <a:pPr lvl="1"/>
            <a:endParaRPr lang="en-GB" dirty="0"/>
          </a:p>
          <a:p>
            <a:pPr lvl="1"/>
            <a:endParaRPr lang="en-GB" dirty="0"/>
          </a:p>
          <a:p>
            <a:pPr lvl="1"/>
            <a:endParaRPr lang="en-GB" dirty="0" smtClean="0"/>
          </a:p>
          <a:p>
            <a:endParaRPr lang="en-GB" dirty="0" smtClean="0"/>
          </a:p>
          <a:p>
            <a:endParaRPr lang="en-GB" dirty="0" smtClean="0"/>
          </a:p>
          <a:p>
            <a:r>
              <a:rPr lang="en-GB" dirty="0" smtClean="0"/>
              <a:t>Specific interaction</a:t>
            </a:r>
          </a:p>
          <a:p>
            <a:pPr lvl="1"/>
            <a:r>
              <a:rPr lang="en-GB" dirty="0" smtClean="0"/>
              <a:t>Downloads, mentions etc. etc.</a:t>
            </a:r>
          </a:p>
          <a:p>
            <a:pPr marL="534987" lvl="1" indent="0">
              <a:buNone/>
            </a:pPr>
            <a:endParaRPr lang="en-GB" dirty="0"/>
          </a:p>
        </p:txBody>
      </p:sp>
      <p:pic>
        <p:nvPicPr>
          <p:cNvPr id="4" name="Picture 3"/>
          <p:cNvPicPr/>
          <p:nvPr/>
        </p:nvPicPr>
        <p:blipFill rotWithShape="1">
          <a:blip r:embed="rId3"/>
          <a:srcRect t="11873" r="50673" b="14243"/>
          <a:stretch/>
        </p:blipFill>
        <p:spPr bwMode="auto">
          <a:xfrm>
            <a:off x="939338" y="3815542"/>
            <a:ext cx="3954002" cy="146303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268447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Appropriate use</a:t>
            </a:r>
            <a:endParaRPr lang="en-GB" dirty="0"/>
          </a:p>
        </p:txBody>
      </p:sp>
      <p:pic>
        <p:nvPicPr>
          <p:cNvPr id="4" name="Content Placeholder 3"/>
          <p:cNvPicPr>
            <a:picLocks noGrp="1"/>
          </p:cNvPicPr>
          <p:nvPr>
            <p:ph idx="1"/>
          </p:nvPr>
        </p:nvPicPr>
        <p:blipFill rotWithShape="1">
          <a:blip r:embed="rId2">
            <a:extLst>
              <a:ext uri="{28A0092B-C50C-407E-A947-70E740481C1C}">
                <a14:useLocalDpi xmlns:a14="http://schemas.microsoft.com/office/drawing/2010/main" val="0"/>
              </a:ext>
            </a:extLst>
          </a:blip>
          <a:srcRect l="19444" r="33027" b="20901"/>
          <a:stretch/>
        </p:blipFill>
        <p:spPr bwMode="auto">
          <a:xfrm>
            <a:off x="2862565" y="1484313"/>
            <a:ext cx="3923695" cy="4897437"/>
          </a:xfrm>
          <a:prstGeom prst="rect">
            <a:avLst/>
          </a:prstGeom>
          <a:ln>
            <a:noFill/>
          </a:ln>
          <a:extLst>
            <a:ext uri="{53640926-AAD7-44D8-BBD7-CCE9431645EC}">
              <a14:shadowObscured xmlns:a14="http://schemas.microsoft.com/office/drawing/2010/main"/>
            </a:ext>
          </a:extLst>
        </p:spPr>
      </p:pic>
      <p:sp>
        <p:nvSpPr>
          <p:cNvPr id="7" name="Oval 6"/>
          <p:cNvSpPr/>
          <p:nvPr/>
        </p:nvSpPr>
        <p:spPr bwMode="auto">
          <a:xfrm>
            <a:off x="3570316" y="2011680"/>
            <a:ext cx="835429" cy="822960"/>
          </a:xfrm>
          <a:prstGeom prst="ellipse">
            <a:avLst/>
          </a:prstGeom>
          <a:noFill/>
          <a:ln w="76200">
            <a:solidFill>
              <a:srgbClr val="FF0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 latinLnBrk="0" hangingPunct="1">
              <a:lnSpc>
                <a:spcPct val="100000"/>
              </a:lnSpc>
              <a:spcBef>
                <a:spcPct val="30000"/>
              </a:spcBef>
              <a:spcAft>
                <a:spcPct val="0"/>
              </a:spcAft>
              <a:buClrTx/>
              <a:buSzTx/>
              <a:buFontTx/>
              <a:buNone/>
              <a:tabLst/>
            </a:pPr>
            <a:endParaRPr kumimoji="0" lang="en-GB" sz="2400" b="0" i="0" u="none" strike="noStrike" cap="none" normalizeH="0" baseline="0" smtClean="0">
              <a:ln>
                <a:noFill/>
              </a:ln>
              <a:solidFill>
                <a:schemeClr val="tx1"/>
              </a:solidFill>
              <a:effectLst/>
              <a:latin typeface="Arial" charset="0"/>
              <a:cs typeface="Arial" charset="0"/>
            </a:endParaRPr>
          </a:p>
        </p:txBody>
      </p:sp>
    </p:spTree>
    <p:extLst>
      <p:ext uri="{BB962C8B-B14F-4D97-AF65-F5344CB8AC3E}">
        <p14:creationId xmlns:p14="http://schemas.microsoft.com/office/powerpoint/2010/main" val="236347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Avoiding over precision</a:t>
            </a:r>
            <a:endParaRPr lang="en-GB" dirty="0"/>
          </a:p>
        </p:txBody>
      </p:sp>
      <p:sp>
        <p:nvSpPr>
          <p:cNvPr id="3" name="Content Placeholder 2"/>
          <p:cNvSpPr>
            <a:spLocks noGrp="1"/>
          </p:cNvSpPr>
          <p:nvPr>
            <p:ph idx="1"/>
          </p:nvPr>
        </p:nvSpPr>
        <p:spPr/>
        <p:txBody>
          <a:bodyPr/>
          <a:lstStyle/>
          <a:p>
            <a:r>
              <a:rPr lang="en-GB" dirty="0" smtClean="0"/>
              <a:t>1.73205081</a:t>
            </a:r>
          </a:p>
          <a:p>
            <a:r>
              <a:rPr lang="en-GB" dirty="0" smtClean="0"/>
              <a:t>2</a:t>
            </a:r>
          </a:p>
          <a:p>
            <a:endParaRPr lang="en-GB" dirty="0"/>
          </a:p>
          <a:p>
            <a:r>
              <a:rPr lang="en-GB" dirty="0" smtClean="0"/>
              <a:t>Square root of 3? Minutes to lunch?</a:t>
            </a:r>
            <a:endParaRPr lang="en-GB" dirty="0"/>
          </a:p>
        </p:txBody>
      </p:sp>
    </p:spTree>
    <p:extLst>
      <p:ext uri="{BB962C8B-B14F-4D97-AF65-F5344CB8AC3E}">
        <p14:creationId xmlns:p14="http://schemas.microsoft.com/office/powerpoint/2010/main" val="1594858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time factor</a:t>
            </a:r>
            <a:endParaRPr lang="en-GB" dirty="0"/>
          </a:p>
        </p:txBody>
      </p:sp>
      <p:pic>
        <p:nvPicPr>
          <p:cNvPr id="4" name="Content Placeholder 3"/>
          <p:cNvPicPr>
            <a:picLocks noGrp="1"/>
          </p:cNvPicPr>
          <p:nvPr>
            <p:ph idx="1"/>
          </p:nvPr>
        </p:nvPicPr>
        <p:blipFill rotWithShape="1">
          <a:blip r:embed="rId2"/>
          <a:srcRect l="2276" t="24852" r="77455" b="46220"/>
          <a:stretch/>
        </p:blipFill>
        <p:spPr bwMode="auto">
          <a:xfrm>
            <a:off x="1240473" y="1458796"/>
            <a:ext cx="6985000" cy="280378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003747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Context is vital</a:t>
            </a:r>
            <a:endParaRPr lang="en-GB"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02956" y="1276265"/>
            <a:ext cx="3183599" cy="4481938"/>
          </a:xfrm>
        </p:spPr>
      </p:pic>
      <p:pic>
        <p:nvPicPr>
          <p:cNvPr id="4" name="Picture 3"/>
          <p:cNvPicPr/>
          <p:nvPr/>
        </p:nvPicPr>
        <p:blipFill rotWithShape="1">
          <a:blip r:embed="rId3"/>
          <a:srcRect l="24762" t="15359" r="57456" b="30095"/>
          <a:stretch/>
        </p:blipFill>
        <p:spPr bwMode="auto">
          <a:xfrm>
            <a:off x="457201" y="1276264"/>
            <a:ext cx="3339335" cy="4481938"/>
          </a:xfrm>
          <a:prstGeom prst="rect">
            <a:avLst/>
          </a:prstGeom>
          <a:blipFill>
            <a:blip r:embed="rId4"/>
            <a:tile tx="0" ty="0" sx="100000" sy="100000" flip="none" algn="tl"/>
          </a:blipFill>
          <a:ln>
            <a:noFill/>
          </a:ln>
          <a:extLst>
            <a:ext uri="{53640926-AAD7-44D8-BBD7-CCE9431645EC}">
              <a14:shadowObscured xmlns:a14="http://schemas.microsoft.com/office/drawing/2010/main"/>
            </a:ext>
          </a:extLst>
        </p:spPr>
      </p:pic>
      <p:grpSp>
        <p:nvGrpSpPr>
          <p:cNvPr id="5" name="Group 4"/>
          <p:cNvGrpSpPr/>
          <p:nvPr/>
        </p:nvGrpSpPr>
        <p:grpSpPr>
          <a:xfrm>
            <a:off x="877600" y="3687749"/>
            <a:ext cx="593754" cy="435899"/>
            <a:chOff x="0" y="0"/>
            <a:chExt cx="904875" cy="514350"/>
          </a:xfrm>
        </p:grpSpPr>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26257" t="44470" r="72488" b="39587"/>
            <a:stretch/>
          </p:blipFill>
          <p:spPr bwMode="auto">
            <a:xfrm>
              <a:off x="0" y="0"/>
              <a:ext cx="719455" cy="514350"/>
            </a:xfrm>
            <a:prstGeom prst="rect">
              <a:avLst/>
            </a:prstGeom>
            <a:ln>
              <a:noFill/>
            </a:ln>
            <a:extLst>
              <a:ext uri="{53640926-AAD7-44D8-BBD7-CCE9431645EC}">
                <a14:shadowObscured xmlns:a14="http://schemas.microsoft.com/office/drawing/2010/main"/>
              </a:ext>
            </a:extLst>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l="26257" t="44470" r="72488" b="39587"/>
            <a:stretch/>
          </p:blipFill>
          <p:spPr bwMode="auto">
            <a:xfrm>
              <a:off x="695325" y="161925"/>
              <a:ext cx="209550" cy="180975"/>
            </a:xfrm>
            <a:prstGeom prst="rect">
              <a:avLst/>
            </a:prstGeom>
            <a:ln>
              <a:noFill/>
            </a:ln>
            <a:extLst>
              <a:ext uri="{53640926-AAD7-44D8-BBD7-CCE9431645EC}">
                <a14:shadowObscured xmlns:a14="http://schemas.microsoft.com/office/drawing/2010/main"/>
              </a:ext>
            </a:extLst>
          </p:spPr>
        </p:pic>
      </p:grpSp>
      <p:sp>
        <p:nvSpPr>
          <p:cNvPr id="9" name="TextBox 8"/>
          <p:cNvSpPr txBox="1"/>
          <p:nvPr/>
        </p:nvSpPr>
        <p:spPr>
          <a:xfrm>
            <a:off x="457200" y="5882981"/>
            <a:ext cx="4262048" cy="461665"/>
          </a:xfrm>
          <a:prstGeom prst="rect">
            <a:avLst/>
          </a:prstGeom>
          <a:noFill/>
        </p:spPr>
        <p:txBody>
          <a:bodyPr wrap="square" rtlCol="0">
            <a:spAutoFit/>
          </a:bodyPr>
          <a:lstStyle/>
          <a:p>
            <a:r>
              <a:rPr lang="en-GB" dirty="0" smtClean="0"/>
              <a:t>Largest bodies of water....</a:t>
            </a:r>
            <a:endParaRPr lang="en-GB" dirty="0"/>
          </a:p>
        </p:txBody>
      </p:sp>
    </p:spTree>
    <p:extLst>
      <p:ext uri="{BB962C8B-B14F-4D97-AF65-F5344CB8AC3E}">
        <p14:creationId xmlns:p14="http://schemas.microsoft.com/office/powerpoint/2010/main" val="23381092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Metrics may not be appropriate</a:t>
            </a:r>
            <a:endParaRPr lang="en-GB" dirty="0"/>
          </a:p>
        </p:txBody>
      </p:sp>
      <p:sp>
        <p:nvSpPr>
          <p:cNvPr id="3" name="Content Placeholder 2"/>
          <p:cNvSpPr>
            <a:spLocks noGrp="1"/>
          </p:cNvSpPr>
          <p:nvPr>
            <p:ph idx="1"/>
          </p:nvPr>
        </p:nvSpPr>
        <p:spPr/>
        <p:txBody>
          <a:bodyPr/>
          <a:lstStyle/>
          <a:p>
            <a:r>
              <a:rPr lang="en-GB" sz="1600" dirty="0" smtClean="0"/>
              <a:t>And that is fine. </a:t>
            </a:r>
          </a:p>
          <a:p>
            <a:pPr marL="0" indent="0">
              <a:buNone/>
            </a:pPr>
            <a:r>
              <a:rPr lang="en-GB" sz="1600" dirty="0" smtClean="0"/>
              <a:t>New measures are coming all the time e.g. Humane Metrics </a:t>
            </a:r>
            <a:r>
              <a:rPr lang="en-GB" sz="1600" dirty="0" err="1" smtClean="0"/>
              <a:t>Initative</a:t>
            </a:r>
            <a:endParaRPr lang="en-GB" sz="1600" dirty="0" smtClean="0"/>
          </a:p>
          <a:p>
            <a:r>
              <a:rPr lang="en-GB" sz="1400" b="1" dirty="0">
                <a:hlinkClick r:id="rId2"/>
              </a:rPr>
              <a:t>COLLEGIALITY</a:t>
            </a:r>
            <a:r>
              <a:rPr lang="en-GB" sz="1400" dirty="0"/>
              <a:t>, which can be described as the professional practices of kindness, generosity, and empathy toward other scholars and oneself;</a:t>
            </a:r>
          </a:p>
          <a:p>
            <a:r>
              <a:rPr lang="en-GB" sz="1400" b="1" dirty="0">
                <a:hlinkClick r:id="rId3"/>
              </a:rPr>
              <a:t>QUALITY</a:t>
            </a:r>
            <a:r>
              <a:rPr lang="en-GB" sz="1400" dirty="0"/>
              <a:t>, a value that demonstrates one’s originality, willingness to push boundaries, methodological soundness, and the advancement of knowledge both within one’s own discipline and among other disciplines and with the general public, as well;</a:t>
            </a:r>
          </a:p>
          <a:p>
            <a:r>
              <a:rPr lang="en-GB" sz="1400" b="1" dirty="0">
                <a:hlinkClick r:id="rId4"/>
              </a:rPr>
              <a:t>EQUITY</a:t>
            </a:r>
            <a:r>
              <a:rPr lang="en-GB" sz="1400" dirty="0"/>
              <a:t>, or the willingness to undertake study with social justice, equitable access to research, and the public good in mind;</a:t>
            </a:r>
          </a:p>
          <a:p>
            <a:r>
              <a:rPr lang="en-GB" sz="1400" b="1" dirty="0">
                <a:hlinkClick r:id="rId5"/>
              </a:rPr>
              <a:t>OPENNESS</a:t>
            </a:r>
            <a:r>
              <a:rPr lang="en-GB" sz="1400" dirty="0"/>
              <a:t>, which includes a researcher’s transparency, </a:t>
            </a:r>
            <a:r>
              <a:rPr lang="en-GB" sz="1400" dirty="0" err="1"/>
              <a:t>candor</a:t>
            </a:r>
            <a:r>
              <a:rPr lang="en-GB" sz="1400" dirty="0"/>
              <a:t>, and accountability, in addition to the practice of making one’s research </a:t>
            </a:r>
            <a:r>
              <a:rPr lang="en-GB" sz="1400" dirty="0">
                <a:hlinkClick r:id="rId6"/>
              </a:rPr>
              <a:t>OPEN ACCESS</a:t>
            </a:r>
            <a:r>
              <a:rPr lang="en-GB" sz="1400" dirty="0"/>
              <a:t> at all stages; and</a:t>
            </a:r>
          </a:p>
          <a:p>
            <a:r>
              <a:rPr lang="en-GB" sz="1400" b="1" dirty="0">
                <a:hlinkClick r:id="rId7"/>
              </a:rPr>
              <a:t>COMMUNITY</a:t>
            </a:r>
            <a:r>
              <a:rPr lang="en-GB" sz="1400" dirty="0"/>
              <a:t>, the value of being engaged in one’s community of practice and with the public at large and also in practicing principled leadership.</a:t>
            </a:r>
          </a:p>
          <a:p>
            <a:pPr marL="0" indent="0">
              <a:buNone/>
            </a:pPr>
            <a:endParaRPr lang="en-GB" dirty="0" smtClean="0"/>
          </a:p>
        </p:txBody>
      </p:sp>
    </p:spTree>
    <p:extLst>
      <p:ext uri="{BB962C8B-B14F-4D97-AF65-F5344CB8AC3E}">
        <p14:creationId xmlns:p14="http://schemas.microsoft.com/office/powerpoint/2010/main" val="626972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For REF 2021</a:t>
            </a:r>
            <a:endParaRPr lang="en-GB" dirty="0"/>
          </a:p>
        </p:txBody>
      </p:sp>
      <p:sp>
        <p:nvSpPr>
          <p:cNvPr id="3" name="Content Placeholder 2"/>
          <p:cNvSpPr>
            <a:spLocks noGrp="1"/>
          </p:cNvSpPr>
          <p:nvPr>
            <p:ph idx="1"/>
          </p:nvPr>
        </p:nvSpPr>
        <p:spPr>
          <a:xfrm>
            <a:off x="299258" y="1484313"/>
            <a:ext cx="8017655" cy="4897437"/>
          </a:xfrm>
        </p:spPr>
        <p:txBody>
          <a:bodyPr/>
          <a:lstStyle/>
          <a:p>
            <a:pPr lvl="0"/>
            <a:r>
              <a:rPr lang="en-US" sz="1600" dirty="0"/>
              <a:t>Outputs should be selected for inclusion based on qualitative, expert assessment with support from quantitative indicators where appropriate.</a:t>
            </a:r>
            <a:endParaRPr lang="en-GB" sz="1600" dirty="0"/>
          </a:p>
          <a:p>
            <a:pPr lvl="0"/>
            <a:r>
              <a:rPr lang="en-US" sz="1600" dirty="0"/>
              <a:t>Metrics used in relation to a research output should relate directly to that output, not the researcher or the publication it is part </a:t>
            </a:r>
            <a:r>
              <a:rPr lang="en-US" sz="1600" dirty="0" smtClean="0"/>
              <a:t>of.</a:t>
            </a:r>
            <a:endParaRPr lang="en-GB" dirty="0"/>
          </a:p>
          <a:p>
            <a:pPr lvl="0"/>
            <a:r>
              <a:rPr lang="en-US" sz="1600" dirty="0"/>
              <a:t>Metrics regarding an output should be considered in relation to the context of the article, taking into consideration factors such as career stage, gender, language of publication and date of publication, even </a:t>
            </a:r>
            <a:r>
              <a:rPr lang="en-US" sz="1600" dirty="0" smtClean="0"/>
              <a:t>within </a:t>
            </a:r>
            <a:r>
              <a:rPr lang="en-US" sz="1600" dirty="0"/>
              <a:t>a UOA context.</a:t>
            </a:r>
            <a:endParaRPr lang="en-GB" sz="1600" dirty="0"/>
          </a:p>
          <a:p>
            <a:pPr lvl="0"/>
            <a:r>
              <a:rPr lang="en-US" sz="1600" dirty="0"/>
              <a:t>Ensure Metrics reflect the reach of the work </a:t>
            </a:r>
            <a:endParaRPr lang="en-GB" sz="1600" dirty="0"/>
          </a:p>
          <a:p>
            <a:pPr lvl="1"/>
            <a:r>
              <a:rPr lang="en-US" sz="1600" dirty="0"/>
              <a:t>Check </a:t>
            </a:r>
            <a:r>
              <a:rPr lang="en-US" sz="1600" dirty="0">
                <a:hlinkClick r:id="rId2"/>
              </a:rPr>
              <a:t>KAR</a:t>
            </a:r>
            <a:r>
              <a:rPr lang="en-US" sz="1600" dirty="0"/>
              <a:t> to ensure all research works are recorded there correctly. </a:t>
            </a:r>
            <a:endParaRPr lang="en-GB" sz="1600" dirty="0"/>
          </a:p>
          <a:p>
            <a:pPr lvl="1"/>
            <a:r>
              <a:rPr lang="en-US" sz="1600" dirty="0" err="1"/>
              <a:t>Maximise</a:t>
            </a:r>
            <a:r>
              <a:rPr lang="en-US" sz="1600" dirty="0"/>
              <a:t> metrics, by </a:t>
            </a:r>
            <a:r>
              <a:rPr lang="en-US" sz="1600" dirty="0" err="1"/>
              <a:t>maximising</a:t>
            </a:r>
            <a:r>
              <a:rPr lang="en-US" sz="1600" dirty="0"/>
              <a:t> visibility of research</a:t>
            </a:r>
            <a:endParaRPr lang="en-GB" sz="1600" dirty="0"/>
          </a:p>
          <a:p>
            <a:pPr lvl="2"/>
            <a:r>
              <a:rPr lang="en-US" sz="1600" dirty="0"/>
              <a:t>Make Open Access (pre-print, green, gold, …) as soon as possible</a:t>
            </a:r>
            <a:endParaRPr lang="en-GB" sz="1600" dirty="0"/>
          </a:p>
          <a:p>
            <a:pPr lvl="2"/>
            <a:r>
              <a:rPr lang="en-US" sz="1600" dirty="0"/>
              <a:t>Open Data reporting/references in the article</a:t>
            </a:r>
            <a:endParaRPr lang="en-GB" sz="1600" dirty="0"/>
          </a:p>
          <a:p>
            <a:pPr lvl="2"/>
            <a:r>
              <a:rPr lang="en-US" sz="1600" dirty="0"/>
              <a:t>Contact </a:t>
            </a:r>
            <a:r>
              <a:rPr lang="en-US" sz="1600" dirty="0">
                <a:hlinkClick r:id="rId3"/>
              </a:rPr>
              <a:t>osc@kent.ac.uk</a:t>
            </a:r>
            <a:r>
              <a:rPr lang="en-US" sz="1600" dirty="0"/>
              <a:t> for specific advice or queries</a:t>
            </a:r>
            <a:endParaRPr lang="en-GB" sz="1600" dirty="0"/>
          </a:p>
          <a:p>
            <a:pPr lvl="1"/>
            <a:r>
              <a:rPr lang="en-US" sz="1600" dirty="0"/>
              <a:t>Encourage researchers to register for and use an ORCID </a:t>
            </a:r>
            <a:r>
              <a:rPr lang="en-US" sz="1600" dirty="0" err="1"/>
              <a:t>iD</a:t>
            </a:r>
            <a:r>
              <a:rPr lang="en-US" sz="1600" dirty="0"/>
              <a:t> to ensure consistent, reliable attribution of work </a:t>
            </a:r>
            <a:endParaRPr lang="en-GB" sz="1600" dirty="0"/>
          </a:p>
          <a:p>
            <a:pPr lvl="1"/>
            <a:r>
              <a:rPr lang="en-US" sz="1600" dirty="0"/>
              <a:t>Work with the Research Excellence Team to ensure details in Scopus are accurate – this is particularly the case if researchers have recently changed name or institution</a:t>
            </a:r>
            <a:r>
              <a:rPr lang="en-US" dirty="0"/>
              <a:t>. </a:t>
            </a:r>
            <a:endParaRPr lang="en-GB" sz="2400" dirty="0"/>
          </a:p>
          <a:p>
            <a:endParaRPr lang="en-GB" dirty="0"/>
          </a:p>
        </p:txBody>
      </p:sp>
    </p:spTree>
    <p:extLst>
      <p:ext uri="{BB962C8B-B14F-4D97-AF65-F5344CB8AC3E}">
        <p14:creationId xmlns:p14="http://schemas.microsoft.com/office/powerpoint/2010/main" val="34024203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1386255"/>
      </p:ext>
    </p:extLst>
  </p:cSld>
  <p:clrMapOvr>
    <a:masterClrMapping/>
  </p:clrMapOvr>
  <p:timing>
    <p:tnLst>
      <p:par>
        <p:cTn id="1" dur="indefinite" restart="never" nodeType="tmRoot"/>
      </p:par>
    </p:tnLst>
  </p:timing>
</p:sld>
</file>

<file path=ppt/theme/theme1.xml><?xml version="1.0" encoding="utf-8"?>
<a:theme xmlns:a="http://schemas.openxmlformats.org/drawingml/2006/main" name="kent2013">
  <a:themeElements>
    <a:clrScheme name="bulletsandcolours 1">
      <a:dk1>
        <a:srgbClr val="000000"/>
      </a:dk1>
      <a:lt1>
        <a:srgbClr val="FFFFFF"/>
      </a:lt1>
      <a:dk2>
        <a:srgbClr val="003882"/>
      </a:dk2>
      <a:lt2>
        <a:srgbClr val="808080"/>
      </a:lt2>
      <a:accent1>
        <a:srgbClr val="008AC4"/>
      </a:accent1>
      <a:accent2>
        <a:srgbClr val="A8034F"/>
      </a:accent2>
      <a:accent3>
        <a:srgbClr val="FFFFFF"/>
      </a:accent3>
      <a:accent4>
        <a:srgbClr val="000000"/>
      </a:accent4>
      <a:accent5>
        <a:srgbClr val="AAC4DE"/>
      </a:accent5>
      <a:accent6>
        <a:srgbClr val="980247"/>
      </a:accent6>
      <a:hlink>
        <a:srgbClr val="007A5E"/>
      </a:hlink>
      <a:folHlink>
        <a:srgbClr val="DE5433"/>
      </a:folHlink>
    </a:clrScheme>
    <a:fontScheme name="bulletsandcolou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 latinLnBrk="0" hangingPunct="1">
          <a:lnSpc>
            <a:spcPct val="100000"/>
          </a:lnSpc>
          <a:spcBef>
            <a:spcPct val="30000"/>
          </a:spcBef>
          <a:spcAft>
            <a:spcPct val="0"/>
          </a:spcAft>
          <a:buClrTx/>
          <a:buSzTx/>
          <a:buFontTx/>
          <a:buNone/>
          <a:tabLst/>
          <a:defRPr kumimoji="0" lang="en-GB" sz="2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 latinLnBrk="0" hangingPunct="1">
          <a:lnSpc>
            <a:spcPct val="100000"/>
          </a:lnSpc>
          <a:spcBef>
            <a:spcPct val="30000"/>
          </a:spcBef>
          <a:spcAft>
            <a:spcPct val="0"/>
          </a:spcAft>
          <a:buClrTx/>
          <a:buSzTx/>
          <a:buFontTx/>
          <a:buNone/>
          <a:tabLst/>
          <a:defRPr kumimoji="0" lang="en-GB" sz="2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bulletsandcolours 1">
        <a:dk1>
          <a:srgbClr val="000000"/>
        </a:dk1>
        <a:lt1>
          <a:srgbClr val="FFFFFF"/>
        </a:lt1>
        <a:dk2>
          <a:srgbClr val="003882"/>
        </a:dk2>
        <a:lt2>
          <a:srgbClr val="808080"/>
        </a:lt2>
        <a:accent1>
          <a:srgbClr val="008AC4"/>
        </a:accent1>
        <a:accent2>
          <a:srgbClr val="A8034F"/>
        </a:accent2>
        <a:accent3>
          <a:srgbClr val="FFFFFF"/>
        </a:accent3>
        <a:accent4>
          <a:srgbClr val="000000"/>
        </a:accent4>
        <a:accent5>
          <a:srgbClr val="AAC4DE"/>
        </a:accent5>
        <a:accent6>
          <a:srgbClr val="980247"/>
        </a:accent6>
        <a:hlink>
          <a:srgbClr val="007A5E"/>
        </a:hlink>
        <a:folHlink>
          <a:srgbClr val="DE5433"/>
        </a:folHlink>
      </a:clrScheme>
      <a:clrMap bg1="lt1" tx1="dk1" bg2="lt2" tx2="dk2" accent1="accent1" accent2="accent2" accent3="accent3" accent4="accent4" accent5="accent5" accent6="accent6" hlink="hlink" folHlink="folHlink"/>
    </a:extraClrScheme>
    <a:extraClrScheme>
      <a:clrScheme name="bulletsandcolours 2">
        <a:dk1>
          <a:srgbClr val="000000"/>
        </a:dk1>
        <a:lt1>
          <a:srgbClr val="F9F8F5"/>
        </a:lt1>
        <a:dk2>
          <a:srgbClr val="003882"/>
        </a:dk2>
        <a:lt2>
          <a:srgbClr val="808080"/>
        </a:lt2>
        <a:accent1>
          <a:srgbClr val="008AC4"/>
        </a:accent1>
        <a:accent2>
          <a:srgbClr val="A8034F"/>
        </a:accent2>
        <a:accent3>
          <a:srgbClr val="FBFBF9"/>
        </a:accent3>
        <a:accent4>
          <a:srgbClr val="000000"/>
        </a:accent4>
        <a:accent5>
          <a:srgbClr val="AAC4DE"/>
        </a:accent5>
        <a:accent6>
          <a:srgbClr val="980247"/>
        </a:accent6>
        <a:hlink>
          <a:srgbClr val="007A5E"/>
        </a:hlink>
        <a:folHlink>
          <a:srgbClr val="DE5433"/>
        </a:folHlink>
      </a:clrScheme>
      <a:clrMap bg1="lt1" tx1="dk1" bg2="lt2" tx2="dk2" accent1="accent1" accent2="accent2" accent3="accent3" accent4="accent4" accent5="accent5" accent6="accent6" hlink="hlink" folHlink="folHlink"/>
    </a:extraClrScheme>
    <a:extraClrScheme>
      <a:clrScheme name="bulletsandcolours 3">
        <a:dk1>
          <a:srgbClr val="000000"/>
        </a:dk1>
        <a:lt1>
          <a:srgbClr val="FFFFFF"/>
        </a:lt1>
        <a:dk2>
          <a:srgbClr val="003882"/>
        </a:dk2>
        <a:lt2>
          <a:srgbClr val="808080"/>
        </a:lt2>
        <a:accent1>
          <a:srgbClr val="008AC4"/>
        </a:accent1>
        <a:accent2>
          <a:srgbClr val="B8CCDE"/>
        </a:accent2>
        <a:accent3>
          <a:srgbClr val="FFFFFF"/>
        </a:accent3>
        <a:accent4>
          <a:srgbClr val="000000"/>
        </a:accent4>
        <a:accent5>
          <a:srgbClr val="AAC4DE"/>
        </a:accent5>
        <a:accent6>
          <a:srgbClr val="A6B9C9"/>
        </a:accent6>
        <a:hlink>
          <a:srgbClr val="00789C"/>
        </a:hlink>
        <a:folHlink>
          <a:srgbClr val="82B8C9"/>
        </a:folHlink>
      </a:clrScheme>
      <a:clrMap bg1="lt1" tx1="dk1" bg2="lt2" tx2="dk2" accent1="accent1" accent2="accent2" accent3="accent3" accent4="accent4" accent5="accent5" accent6="accent6" hlink="hlink" folHlink="folHlink"/>
    </a:extraClrScheme>
    <a:extraClrScheme>
      <a:clrScheme name="bulletsandcolours 4">
        <a:dk1>
          <a:srgbClr val="000000"/>
        </a:dk1>
        <a:lt1>
          <a:srgbClr val="F9F8F5"/>
        </a:lt1>
        <a:dk2>
          <a:srgbClr val="003882"/>
        </a:dk2>
        <a:lt2>
          <a:srgbClr val="808080"/>
        </a:lt2>
        <a:accent1>
          <a:srgbClr val="008AC4"/>
        </a:accent1>
        <a:accent2>
          <a:srgbClr val="B8CCDE"/>
        </a:accent2>
        <a:accent3>
          <a:srgbClr val="FBFBF9"/>
        </a:accent3>
        <a:accent4>
          <a:srgbClr val="000000"/>
        </a:accent4>
        <a:accent5>
          <a:srgbClr val="AAC4DE"/>
        </a:accent5>
        <a:accent6>
          <a:srgbClr val="A6B9C9"/>
        </a:accent6>
        <a:hlink>
          <a:srgbClr val="00789C"/>
        </a:hlink>
        <a:folHlink>
          <a:srgbClr val="82B8C9"/>
        </a:folHlink>
      </a:clrScheme>
      <a:clrMap bg1="lt1" tx1="dk1" bg2="lt2" tx2="dk2" accent1="accent1" accent2="accent2" accent3="accent3" accent4="accent4" accent5="accent5" accent6="accent6" hlink="hlink" folHlink="folHlink"/>
    </a:extraClrScheme>
    <a:extraClrScheme>
      <a:clrScheme name="bulletsandcolours 5">
        <a:dk1>
          <a:srgbClr val="000000"/>
        </a:dk1>
        <a:lt1>
          <a:srgbClr val="FFFFFF"/>
        </a:lt1>
        <a:dk2>
          <a:srgbClr val="003882"/>
        </a:dk2>
        <a:lt2>
          <a:srgbClr val="808080"/>
        </a:lt2>
        <a:accent1>
          <a:srgbClr val="B4035C"/>
        </a:accent1>
        <a:accent2>
          <a:srgbClr val="E29A74"/>
        </a:accent2>
        <a:accent3>
          <a:srgbClr val="FFFFFF"/>
        </a:accent3>
        <a:accent4>
          <a:srgbClr val="000000"/>
        </a:accent4>
        <a:accent5>
          <a:srgbClr val="D6AAB5"/>
        </a:accent5>
        <a:accent6>
          <a:srgbClr val="CD8B68"/>
        </a:accent6>
        <a:hlink>
          <a:srgbClr val="80293D"/>
        </a:hlink>
        <a:folHlink>
          <a:srgbClr val="D12421"/>
        </a:folHlink>
      </a:clrScheme>
      <a:clrMap bg1="lt1" tx1="dk1" bg2="lt2" tx2="dk2" accent1="accent1" accent2="accent2" accent3="accent3" accent4="accent4" accent5="accent5" accent6="accent6" hlink="hlink" folHlink="folHlink"/>
    </a:extraClrScheme>
    <a:extraClrScheme>
      <a:clrScheme name="bulletsandcolours 6">
        <a:dk1>
          <a:srgbClr val="000000"/>
        </a:dk1>
        <a:lt1>
          <a:srgbClr val="F9F8F5"/>
        </a:lt1>
        <a:dk2>
          <a:srgbClr val="003882"/>
        </a:dk2>
        <a:lt2>
          <a:srgbClr val="808080"/>
        </a:lt2>
        <a:accent1>
          <a:srgbClr val="B4035C"/>
        </a:accent1>
        <a:accent2>
          <a:srgbClr val="E29A74"/>
        </a:accent2>
        <a:accent3>
          <a:srgbClr val="FBFBF9"/>
        </a:accent3>
        <a:accent4>
          <a:srgbClr val="000000"/>
        </a:accent4>
        <a:accent5>
          <a:srgbClr val="D6AAB5"/>
        </a:accent5>
        <a:accent6>
          <a:srgbClr val="CD8B68"/>
        </a:accent6>
        <a:hlink>
          <a:srgbClr val="80293D"/>
        </a:hlink>
        <a:folHlink>
          <a:srgbClr val="D12421"/>
        </a:folHlink>
      </a:clrScheme>
      <a:clrMap bg1="lt1" tx1="dk1" bg2="lt2" tx2="dk2" accent1="accent1" accent2="accent2" accent3="accent3" accent4="accent4" accent5="accent5" accent6="accent6" hlink="hlink" folHlink="folHlink"/>
    </a:extraClrScheme>
    <a:extraClrScheme>
      <a:clrScheme name="bulletsandcolours 7">
        <a:dk1>
          <a:srgbClr val="000000"/>
        </a:dk1>
        <a:lt1>
          <a:srgbClr val="FFFFFF"/>
        </a:lt1>
        <a:dk2>
          <a:srgbClr val="003882"/>
        </a:dk2>
        <a:lt2>
          <a:srgbClr val="808080"/>
        </a:lt2>
        <a:accent1>
          <a:srgbClr val="664A78"/>
        </a:accent1>
        <a:accent2>
          <a:srgbClr val="A891B0"/>
        </a:accent2>
        <a:accent3>
          <a:srgbClr val="FFFFFF"/>
        </a:accent3>
        <a:accent4>
          <a:srgbClr val="000000"/>
        </a:accent4>
        <a:accent5>
          <a:srgbClr val="B8B1BE"/>
        </a:accent5>
        <a:accent6>
          <a:srgbClr val="98839F"/>
        </a:accent6>
        <a:hlink>
          <a:srgbClr val="C985A3"/>
        </a:hlink>
        <a:folHlink>
          <a:srgbClr val="DEADBF"/>
        </a:folHlink>
      </a:clrScheme>
      <a:clrMap bg1="lt1" tx1="dk1" bg2="lt2" tx2="dk2" accent1="accent1" accent2="accent2" accent3="accent3" accent4="accent4" accent5="accent5" accent6="accent6" hlink="hlink" folHlink="folHlink"/>
    </a:extraClrScheme>
    <a:extraClrScheme>
      <a:clrScheme name="bulletsandcolours 8">
        <a:dk1>
          <a:srgbClr val="000000"/>
        </a:dk1>
        <a:lt1>
          <a:srgbClr val="FFFFFF"/>
        </a:lt1>
        <a:dk2>
          <a:srgbClr val="003882"/>
        </a:dk2>
        <a:lt2>
          <a:srgbClr val="808080"/>
        </a:lt2>
        <a:accent1>
          <a:srgbClr val="007A5E"/>
        </a:accent1>
        <a:accent2>
          <a:srgbClr val="A8B50A"/>
        </a:accent2>
        <a:accent3>
          <a:srgbClr val="FFFFFF"/>
        </a:accent3>
        <a:accent4>
          <a:srgbClr val="000000"/>
        </a:accent4>
        <a:accent5>
          <a:srgbClr val="AABEB6"/>
        </a:accent5>
        <a:accent6>
          <a:srgbClr val="98A408"/>
        </a:accent6>
        <a:hlink>
          <a:srgbClr val="75A38C"/>
        </a:hlink>
        <a:folHlink>
          <a:srgbClr val="D6DE6B"/>
        </a:folHlink>
      </a:clrScheme>
      <a:clrMap bg1="lt1" tx1="dk1" bg2="lt2" tx2="dk2" accent1="accent1" accent2="accent2" accent3="accent3" accent4="accent4" accent5="accent5" accent6="accent6" hlink="hlink" folHlink="folHlink"/>
    </a:extraClrScheme>
    <a:extraClrScheme>
      <a:clrScheme name="bulletsandcolours 9">
        <a:dk1>
          <a:srgbClr val="000000"/>
        </a:dk1>
        <a:lt1>
          <a:srgbClr val="FFFFFF"/>
        </a:lt1>
        <a:dk2>
          <a:srgbClr val="003882"/>
        </a:dk2>
        <a:lt2>
          <a:srgbClr val="808080"/>
        </a:lt2>
        <a:accent1>
          <a:srgbClr val="DE5433"/>
        </a:accent1>
        <a:accent2>
          <a:srgbClr val="E87D0D"/>
        </a:accent2>
        <a:accent3>
          <a:srgbClr val="FFFFFF"/>
        </a:accent3>
        <a:accent4>
          <a:srgbClr val="000000"/>
        </a:accent4>
        <a:accent5>
          <a:srgbClr val="ECB3AD"/>
        </a:accent5>
        <a:accent6>
          <a:srgbClr val="D2710B"/>
        </a:accent6>
        <a:hlink>
          <a:srgbClr val="FA8A75"/>
        </a:hlink>
        <a:folHlink>
          <a:srgbClr val="EDBD3D"/>
        </a:folHlink>
      </a:clrScheme>
      <a:clrMap bg1="lt1" tx1="dk1" bg2="lt2" tx2="dk2" accent1="accent1" accent2="accent2" accent3="accent3" accent4="accent4" accent5="accent5" accent6="accent6" hlink="hlink" folHlink="folHlink"/>
    </a:extraClrScheme>
    <a:extraClrScheme>
      <a:clrScheme name="bulletsandcolours 10">
        <a:dk1>
          <a:srgbClr val="000000"/>
        </a:dk1>
        <a:lt1>
          <a:srgbClr val="F9F8F5"/>
        </a:lt1>
        <a:dk2>
          <a:srgbClr val="003882"/>
        </a:dk2>
        <a:lt2>
          <a:srgbClr val="808080"/>
        </a:lt2>
        <a:accent1>
          <a:srgbClr val="664A78"/>
        </a:accent1>
        <a:accent2>
          <a:srgbClr val="A891B0"/>
        </a:accent2>
        <a:accent3>
          <a:srgbClr val="FBFBF9"/>
        </a:accent3>
        <a:accent4>
          <a:srgbClr val="000000"/>
        </a:accent4>
        <a:accent5>
          <a:srgbClr val="B8B1BE"/>
        </a:accent5>
        <a:accent6>
          <a:srgbClr val="98839F"/>
        </a:accent6>
        <a:hlink>
          <a:srgbClr val="C985A3"/>
        </a:hlink>
        <a:folHlink>
          <a:srgbClr val="DEADBF"/>
        </a:folHlink>
      </a:clrScheme>
      <a:clrMap bg1="lt1" tx1="dk1" bg2="lt2" tx2="dk2" accent1="accent1" accent2="accent2" accent3="accent3" accent4="accent4" accent5="accent5" accent6="accent6" hlink="hlink" folHlink="folHlink"/>
    </a:extraClrScheme>
    <a:extraClrScheme>
      <a:clrScheme name="bulletsandcolours 11">
        <a:dk1>
          <a:srgbClr val="000000"/>
        </a:dk1>
        <a:lt1>
          <a:srgbClr val="F9F8F5"/>
        </a:lt1>
        <a:dk2>
          <a:srgbClr val="003882"/>
        </a:dk2>
        <a:lt2>
          <a:srgbClr val="808080"/>
        </a:lt2>
        <a:accent1>
          <a:srgbClr val="007A5E"/>
        </a:accent1>
        <a:accent2>
          <a:srgbClr val="A8B50A"/>
        </a:accent2>
        <a:accent3>
          <a:srgbClr val="FBFBF9"/>
        </a:accent3>
        <a:accent4>
          <a:srgbClr val="000000"/>
        </a:accent4>
        <a:accent5>
          <a:srgbClr val="AABEB6"/>
        </a:accent5>
        <a:accent6>
          <a:srgbClr val="98A408"/>
        </a:accent6>
        <a:hlink>
          <a:srgbClr val="75A38C"/>
        </a:hlink>
        <a:folHlink>
          <a:srgbClr val="D6DE6B"/>
        </a:folHlink>
      </a:clrScheme>
      <a:clrMap bg1="lt1" tx1="dk1" bg2="lt2" tx2="dk2" accent1="accent1" accent2="accent2" accent3="accent3" accent4="accent4" accent5="accent5" accent6="accent6" hlink="hlink" folHlink="folHlink"/>
    </a:extraClrScheme>
    <a:extraClrScheme>
      <a:clrScheme name="bulletsandcolours 12">
        <a:dk1>
          <a:srgbClr val="000000"/>
        </a:dk1>
        <a:lt1>
          <a:srgbClr val="F9F8F5"/>
        </a:lt1>
        <a:dk2>
          <a:srgbClr val="003882"/>
        </a:dk2>
        <a:lt2>
          <a:srgbClr val="808080"/>
        </a:lt2>
        <a:accent1>
          <a:srgbClr val="DE5433"/>
        </a:accent1>
        <a:accent2>
          <a:srgbClr val="E87D0D"/>
        </a:accent2>
        <a:accent3>
          <a:srgbClr val="FBFBF9"/>
        </a:accent3>
        <a:accent4>
          <a:srgbClr val="000000"/>
        </a:accent4>
        <a:accent5>
          <a:srgbClr val="ECB3AD"/>
        </a:accent5>
        <a:accent6>
          <a:srgbClr val="D2710B"/>
        </a:accent6>
        <a:hlink>
          <a:srgbClr val="FA8A75"/>
        </a:hlink>
        <a:folHlink>
          <a:srgbClr val="EDBD3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611</TotalTime>
  <Words>819</Words>
  <Application>Microsoft Office PowerPoint</Application>
  <PresentationFormat>On-screen Show (4:3)</PresentationFormat>
  <Paragraphs>92</Paragraphs>
  <Slides>16</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Century Schoolbook</vt:lpstr>
      <vt:lpstr>kent2013</vt:lpstr>
      <vt:lpstr>PowerPoint Presentation</vt:lpstr>
      <vt:lpstr>Why metrics? </vt:lpstr>
      <vt:lpstr>Why responsible metrics?</vt:lpstr>
      <vt:lpstr>Why responsible metrics?</vt:lpstr>
      <vt:lpstr>Why responsible metrics?</vt:lpstr>
      <vt:lpstr>Metrics v Effort</vt:lpstr>
      <vt:lpstr>San Francisco Declaration on Research Assessment</vt:lpstr>
      <vt:lpstr>The Leiden Manifesto </vt:lpstr>
      <vt:lpstr> What was it designed to measure?</vt:lpstr>
      <vt:lpstr>Appropriate use</vt:lpstr>
      <vt:lpstr>Avoiding over precision</vt:lpstr>
      <vt:lpstr>The time factor</vt:lpstr>
      <vt:lpstr>Context is vital</vt:lpstr>
      <vt:lpstr>Metrics may not be appropriate</vt:lpstr>
      <vt:lpstr>For REF 2021</vt:lpstr>
      <vt:lpstr>PowerPoint Presentation</vt:lpstr>
    </vt:vector>
  </TitlesOfParts>
  <Manager/>
  <Company>University of Kent</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 of Kent - Generic Powerpoint template</dc:title>
  <dc:subject/>
  <dc:creator>Miles Banbery</dc:creator>
  <cp:keywords/>
  <dc:description/>
  <cp:lastModifiedBy>Sarah Slowe</cp:lastModifiedBy>
  <cp:revision>84</cp:revision>
  <cp:lastPrinted>2017-06-08T07:33:19Z</cp:lastPrinted>
  <dcterms:created xsi:type="dcterms:W3CDTF">2013-06-07T14:52:08Z</dcterms:created>
  <dcterms:modified xsi:type="dcterms:W3CDTF">2018-06-21T07:52:44Z</dcterms:modified>
  <cp:category/>
</cp:coreProperties>
</file>