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8" r:id="rId2"/>
    <p:sldId id="262" r:id="rId3"/>
    <p:sldId id="260" r:id="rId4"/>
    <p:sldId id="261" r:id="rId5"/>
    <p:sldId id="263" r:id="rId6"/>
    <p:sldId id="273" r:id="rId7"/>
    <p:sldId id="27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D20E8-9BAF-4D32-8042-C237D52B9EB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63D0FE10-2E06-4AD0-8366-F060853270E7}">
      <dgm:prSet custT="1"/>
      <dgm:spPr>
        <a:solidFill>
          <a:srgbClr val="CCECFF"/>
        </a:solidFill>
      </dgm:spPr>
      <dgm:t>
        <a:bodyPr/>
        <a:lstStyle/>
        <a:p>
          <a:pPr rtl="0"/>
          <a:r>
            <a:rPr lang="en-GB" sz="2800" b="1" dirty="0" smtClean="0">
              <a:solidFill>
                <a:srgbClr val="002060"/>
              </a:solidFill>
            </a:rPr>
            <a:t>Population</a:t>
          </a:r>
          <a:endParaRPr lang="en-GB" sz="2800" dirty="0">
            <a:solidFill>
              <a:srgbClr val="002060"/>
            </a:solidFill>
          </a:endParaRPr>
        </a:p>
      </dgm:t>
    </dgm:pt>
    <dgm:pt modelId="{7DC1AFBB-284E-4B1E-9AB0-D45995A7E514}" type="parTrans" cxnId="{C5318E26-742F-4EDC-9367-AA54009A5D6B}">
      <dgm:prSet/>
      <dgm:spPr/>
      <dgm:t>
        <a:bodyPr/>
        <a:lstStyle/>
        <a:p>
          <a:endParaRPr lang="en-US"/>
        </a:p>
      </dgm:t>
    </dgm:pt>
    <dgm:pt modelId="{2E037919-498E-4654-A6AB-539BEF37D3DC}" type="sibTrans" cxnId="{C5318E26-742F-4EDC-9367-AA54009A5D6B}">
      <dgm:prSet/>
      <dgm:spPr/>
      <dgm:t>
        <a:bodyPr/>
        <a:lstStyle/>
        <a:p>
          <a:endParaRPr lang="en-US"/>
        </a:p>
      </dgm:t>
    </dgm:pt>
    <dgm:pt modelId="{7A44DAEA-6C91-47FC-B453-543517A35B0B}">
      <dgm:prSet custT="1"/>
      <dgm:spPr>
        <a:solidFill>
          <a:srgbClr val="CCECFF"/>
        </a:solidFill>
      </dgm:spPr>
      <dgm:t>
        <a:bodyPr/>
        <a:lstStyle/>
        <a:p>
          <a:pPr rtl="0"/>
          <a:r>
            <a:rPr lang="en-GB" sz="2800" b="1" dirty="0" smtClean="0">
              <a:solidFill>
                <a:srgbClr val="002060"/>
              </a:solidFill>
            </a:rPr>
            <a:t>Intervention</a:t>
          </a:r>
          <a:r>
            <a:rPr lang="en-GB" sz="1200" dirty="0" smtClean="0"/>
            <a:t>.</a:t>
          </a:r>
          <a:endParaRPr lang="en-GB" sz="1200" dirty="0"/>
        </a:p>
      </dgm:t>
    </dgm:pt>
    <dgm:pt modelId="{9447B742-8D7C-4B1C-98D2-6F3C851DF1AE}" type="parTrans" cxnId="{15ED4BF5-2112-4507-AD0D-60EF29D87A6E}">
      <dgm:prSet/>
      <dgm:spPr/>
      <dgm:t>
        <a:bodyPr/>
        <a:lstStyle/>
        <a:p>
          <a:endParaRPr lang="en-US"/>
        </a:p>
      </dgm:t>
    </dgm:pt>
    <dgm:pt modelId="{A88AB0A0-642D-4824-BB9D-454C1AFB8E2F}" type="sibTrans" cxnId="{15ED4BF5-2112-4507-AD0D-60EF29D87A6E}">
      <dgm:prSet/>
      <dgm:spPr/>
      <dgm:t>
        <a:bodyPr/>
        <a:lstStyle/>
        <a:p>
          <a:endParaRPr lang="en-US"/>
        </a:p>
      </dgm:t>
    </dgm:pt>
    <dgm:pt modelId="{D0C42014-66A1-4D2F-90ED-37134DDCEF02}">
      <dgm:prSet custT="1"/>
      <dgm:spPr>
        <a:solidFill>
          <a:srgbClr val="CCECFF"/>
        </a:solidFill>
      </dgm:spPr>
      <dgm:t>
        <a:bodyPr/>
        <a:lstStyle/>
        <a:p>
          <a:pPr rtl="0"/>
          <a:r>
            <a:rPr lang="en-GB" sz="2800" b="1" dirty="0" smtClean="0">
              <a:solidFill>
                <a:srgbClr val="002060"/>
              </a:solidFill>
            </a:rPr>
            <a:t>Control</a:t>
          </a:r>
          <a:endParaRPr lang="en-GB" sz="2800" dirty="0">
            <a:solidFill>
              <a:srgbClr val="002060"/>
            </a:solidFill>
          </a:endParaRPr>
        </a:p>
      </dgm:t>
    </dgm:pt>
    <dgm:pt modelId="{2A18BA5E-AE1D-42F0-9CD4-E6A76F708E06}" type="parTrans" cxnId="{4C0EF41F-F586-4C13-B7AB-6C59FFE2E61A}">
      <dgm:prSet/>
      <dgm:spPr/>
      <dgm:t>
        <a:bodyPr/>
        <a:lstStyle/>
        <a:p>
          <a:endParaRPr lang="en-US"/>
        </a:p>
      </dgm:t>
    </dgm:pt>
    <dgm:pt modelId="{2F4D1EF7-4079-4198-B25D-EE94FDA2EC0D}" type="sibTrans" cxnId="{4C0EF41F-F586-4C13-B7AB-6C59FFE2E61A}">
      <dgm:prSet/>
      <dgm:spPr/>
      <dgm:t>
        <a:bodyPr/>
        <a:lstStyle/>
        <a:p>
          <a:endParaRPr lang="en-US"/>
        </a:p>
      </dgm:t>
    </dgm:pt>
    <dgm:pt modelId="{AF13846C-3658-4034-B306-81BC1D207AF6}">
      <dgm:prSet custT="1"/>
      <dgm:spPr>
        <a:solidFill>
          <a:srgbClr val="CCECFF"/>
        </a:solidFill>
      </dgm:spPr>
      <dgm:t>
        <a:bodyPr/>
        <a:lstStyle/>
        <a:p>
          <a:pPr rtl="0"/>
          <a:r>
            <a:rPr lang="en-GB" sz="2800" b="1" dirty="0" smtClean="0">
              <a:solidFill>
                <a:srgbClr val="002060"/>
              </a:solidFill>
            </a:rPr>
            <a:t>Outcomes</a:t>
          </a:r>
          <a:endParaRPr lang="en-GB" sz="2800" dirty="0">
            <a:solidFill>
              <a:srgbClr val="002060"/>
            </a:solidFill>
          </a:endParaRPr>
        </a:p>
      </dgm:t>
    </dgm:pt>
    <dgm:pt modelId="{FD823924-B26A-4720-8092-5835903027AB}" type="parTrans" cxnId="{5662B099-552E-422C-A77F-A453DE5D12E3}">
      <dgm:prSet/>
      <dgm:spPr/>
      <dgm:t>
        <a:bodyPr/>
        <a:lstStyle/>
        <a:p>
          <a:endParaRPr lang="en-US"/>
        </a:p>
      </dgm:t>
    </dgm:pt>
    <dgm:pt modelId="{71338211-FB49-49C8-94B5-65BDCABA8667}" type="sibTrans" cxnId="{5662B099-552E-422C-A77F-A453DE5D12E3}">
      <dgm:prSet/>
      <dgm:spPr/>
      <dgm:t>
        <a:bodyPr/>
        <a:lstStyle/>
        <a:p>
          <a:endParaRPr lang="en-US"/>
        </a:p>
      </dgm:t>
    </dgm:pt>
    <dgm:pt modelId="{C3EE659B-7DDD-439D-8329-1706CAE35299}">
      <dgm:prSet custT="1"/>
      <dgm:spPr/>
      <dgm:t>
        <a:bodyPr/>
        <a:lstStyle/>
        <a:p>
          <a:pPr rtl="0"/>
          <a:r>
            <a:rPr lang="en-GB" sz="1500" dirty="0" smtClean="0"/>
            <a:t>Sites interested in taking part might be different.  </a:t>
          </a:r>
          <a:endParaRPr lang="en-US" sz="1500" dirty="0"/>
        </a:p>
      </dgm:t>
    </dgm:pt>
    <dgm:pt modelId="{16ABEEC2-2558-42DE-B633-AE319BF57A9F}" type="parTrans" cxnId="{237DBB57-CE32-4C3C-ABB2-59F6F0834402}">
      <dgm:prSet/>
      <dgm:spPr/>
      <dgm:t>
        <a:bodyPr/>
        <a:lstStyle/>
        <a:p>
          <a:endParaRPr lang="en-US"/>
        </a:p>
      </dgm:t>
    </dgm:pt>
    <dgm:pt modelId="{B8E531DE-2AFF-4CDB-8AA0-42257321B333}" type="sibTrans" cxnId="{237DBB57-CE32-4C3C-ABB2-59F6F0834402}">
      <dgm:prSet/>
      <dgm:spPr/>
      <dgm:t>
        <a:bodyPr/>
        <a:lstStyle/>
        <a:p>
          <a:endParaRPr lang="en-US"/>
        </a:p>
      </dgm:t>
    </dgm:pt>
    <dgm:pt modelId="{D99B340F-E58B-4C65-8A0F-BDEEAD7F33A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500" dirty="0" smtClean="0"/>
            <a:t>Complex interventions – difficult to unpick</a:t>
          </a:r>
          <a:endParaRPr lang="en-US" sz="1500" dirty="0" smtClean="0"/>
        </a:p>
      </dgm:t>
    </dgm:pt>
    <dgm:pt modelId="{E6D11899-DFD2-40E2-BDE9-EFF4D261042B}" type="parTrans" cxnId="{B8EC6B2E-FAB8-4FC5-BAE6-81386AE067B7}">
      <dgm:prSet/>
      <dgm:spPr/>
      <dgm:t>
        <a:bodyPr/>
        <a:lstStyle/>
        <a:p>
          <a:endParaRPr lang="en-US"/>
        </a:p>
      </dgm:t>
    </dgm:pt>
    <dgm:pt modelId="{28DDDDB5-7B94-4BBC-B010-C2ACCAAC8E1D}" type="sibTrans" cxnId="{B8EC6B2E-FAB8-4FC5-BAE6-81386AE067B7}">
      <dgm:prSet/>
      <dgm:spPr/>
      <dgm:t>
        <a:bodyPr/>
        <a:lstStyle/>
        <a:p>
          <a:endParaRPr lang="en-US"/>
        </a:p>
      </dgm:t>
    </dgm:pt>
    <dgm:pt modelId="{76C53CCC-83CA-45CD-88C9-13726E93756D}">
      <dgm:prSet custT="1"/>
      <dgm:spPr/>
      <dgm:t>
        <a:bodyPr/>
        <a:lstStyle/>
        <a:p>
          <a:pPr rtl="0"/>
          <a:r>
            <a:rPr lang="en-GB" sz="1500" dirty="0" smtClean="0"/>
            <a:t>What is standard care?</a:t>
          </a:r>
          <a:endParaRPr lang="en-US" sz="1500" dirty="0"/>
        </a:p>
      </dgm:t>
    </dgm:pt>
    <dgm:pt modelId="{82873360-45C5-4505-ABB1-62EAEFD6EC53}" type="parTrans" cxnId="{34B89EE8-C264-4673-9499-53CB1DD6D875}">
      <dgm:prSet/>
      <dgm:spPr/>
      <dgm:t>
        <a:bodyPr/>
        <a:lstStyle/>
        <a:p>
          <a:endParaRPr lang="en-US"/>
        </a:p>
      </dgm:t>
    </dgm:pt>
    <dgm:pt modelId="{AE74B4A3-C202-42C3-B28F-72F11AF27017}" type="sibTrans" cxnId="{34B89EE8-C264-4673-9499-53CB1DD6D875}">
      <dgm:prSet/>
      <dgm:spPr/>
      <dgm:t>
        <a:bodyPr/>
        <a:lstStyle/>
        <a:p>
          <a:endParaRPr lang="en-US"/>
        </a:p>
      </dgm:t>
    </dgm:pt>
    <dgm:pt modelId="{7020B538-6155-44B0-B8F9-4FA755910D0A}">
      <dgm:prSet custT="1"/>
      <dgm:spPr/>
      <dgm:t>
        <a:bodyPr/>
        <a:lstStyle/>
        <a:p>
          <a:pPr marL="57150" marR="0" indent="0" defTabSz="488950" rtl="0" eaLnBrk="1" fontAlgn="auto" latinLnBrk="0" hangingPunct="1">
            <a:lnSpc>
              <a:spcPct val="90000"/>
            </a:lnSpc>
            <a:spcBef>
              <a:spcPct val="0"/>
            </a:spcBef>
            <a:spcAft>
              <a:spcPct val="15000"/>
            </a:spcAft>
            <a:buClrTx/>
            <a:buSzTx/>
            <a:buFontTx/>
            <a:buNone/>
            <a:tabLst/>
            <a:defRPr/>
          </a:pPr>
          <a:r>
            <a:rPr lang="en-GB" sz="1500" dirty="0" smtClean="0"/>
            <a:t>ASCOT first outcome measure for social care</a:t>
          </a:r>
          <a:endParaRPr lang="en-US" sz="1500" dirty="0" smtClean="0"/>
        </a:p>
      </dgm:t>
    </dgm:pt>
    <dgm:pt modelId="{ED9BDD28-72E0-47B4-9470-5BA8AF3B85BB}" type="parTrans" cxnId="{36A6A1E5-B991-4EE7-ACEC-5B303E29E770}">
      <dgm:prSet/>
      <dgm:spPr/>
      <dgm:t>
        <a:bodyPr/>
        <a:lstStyle/>
        <a:p>
          <a:endParaRPr lang="en-US"/>
        </a:p>
      </dgm:t>
    </dgm:pt>
    <dgm:pt modelId="{50306AE0-BE6B-496F-B021-2403BA0178C8}" type="sibTrans" cxnId="{36A6A1E5-B991-4EE7-ACEC-5B303E29E770}">
      <dgm:prSet/>
      <dgm:spPr/>
      <dgm:t>
        <a:bodyPr/>
        <a:lstStyle/>
        <a:p>
          <a:endParaRPr lang="en-US"/>
        </a:p>
      </dgm:t>
    </dgm:pt>
    <dgm:pt modelId="{B09C4EE3-C18D-4B62-8F35-29667C6F5E26}">
      <dgm:prSet custT="1"/>
      <dgm:spPr/>
      <dgm:t>
        <a:bodyPr/>
        <a:lstStyle/>
        <a:p>
          <a:pPr rtl="0"/>
          <a:r>
            <a:rPr lang="en-GB" sz="1500" dirty="0" smtClean="0"/>
            <a:t>Individuals might be those most able to benefit.</a:t>
          </a:r>
          <a:endParaRPr lang="en-US" sz="1500" dirty="0"/>
        </a:p>
      </dgm:t>
    </dgm:pt>
    <dgm:pt modelId="{8FFE9987-401F-4B80-A779-5EECD294656C}" type="parTrans" cxnId="{8BCC11C0-2318-418C-812A-77E4B8CDB808}">
      <dgm:prSet/>
      <dgm:spPr/>
      <dgm:t>
        <a:bodyPr/>
        <a:lstStyle/>
        <a:p>
          <a:endParaRPr lang="en-US"/>
        </a:p>
      </dgm:t>
    </dgm:pt>
    <dgm:pt modelId="{2E270647-F73D-4643-89C6-57EC78A27D42}" type="sibTrans" cxnId="{8BCC11C0-2318-418C-812A-77E4B8CDB808}">
      <dgm:prSet/>
      <dgm:spPr/>
      <dgm:t>
        <a:bodyPr/>
        <a:lstStyle/>
        <a:p>
          <a:endParaRPr lang="en-US"/>
        </a:p>
      </dgm:t>
    </dgm:pt>
    <dgm:pt modelId="{5F9D2868-2C0B-4866-996E-B48717E52B3A}">
      <dgm:prSet custT="1"/>
      <dgm:spPr/>
      <dgm:t>
        <a:bodyPr/>
        <a:lstStyle/>
        <a:p>
          <a:pPr rtl="0"/>
          <a:r>
            <a:rPr lang="en-GB" sz="1500" dirty="0" smtClean="0"/>
            <a:t>Many providers, local decisions, personal choice.</a:t>
          </a:r>
          <a:endParaRPr lang="en-US" sz="1500" dirty="0"/>
        </a:p>
      </dgm:t>
    </dgm:pt>
    <dgm:pt modelId="{543BF853-D43E-4DF7-8E16-30FAC4586C75}" type="parTrans" cxnId="{26DB72E5-7129-46CF-9CB6-9432D39D894F}">
      <dgm:prSet/>
      <dgm:spPr/>
      <dgm:t>
        <a:bodyPr/>
        <a:lstStyle/>
        <a:p>
          <a:endParaRPr lang="en-GB"/>
        </a:p>
      </dgm:t>
    </dgm:pt>
    <dgm:pt modelId="{B0A18933-8935-4524-9EA4-B14E03F8F86A}" type="sibTrans" cxnId="{26DB72E5-7129-46CF-9CB6-9432D39D894F}">
      <dgm:prSet/>
      <dgm:spPr/>
      <dgm:t>
        <a:bodyPr/>
        <a:lstStyle/>
        <a:p>
          <a:endParaRPr lang="en-GB"/>
        </a:p>
      </dgm:t>
    </dgm:pt>
    <dgm:pt modelId="{22B1D4B2-3F3A-41CE-8FB5-8DF5FE349882}">
      <dgm:prSet custT="1"/>
      <dgm:spPr/>
      <dgm:t>
        <a:bodyPr/>
        <a:lstStyle/>
        <a:p>
          <a:pPr rtl="0"/>
          <a:r>
            <a:rPr lang="en-US" sz="1500" dirty="0" smtClean="0"/>
            <a:t>Contamination risks - Blinding rare or difficult</a:t>
          </a:r>
          <a:endParaRPr lang="en-US" sz="1500" dirty="0"/>
        </a:p>
      </dgm:t>
    </dgm:pt>
    <dgm:pt modelId="{914E06D6-98B8-4FF0-97F2-16AAA565E3A6}" type="parTrans" cxnId="{9362BE36-BE5C-499D-A22F-5B8C63A7CFF2}">
      <dgm:prSet/>
      <dgm:spPr/>
      <dgm:t>
        <a:bodyPr/>
        <a:lstStyle/>
        <a:p>
          <a:endParaRPr lang="en-GB"/>
        </a:p>
      </dgm:t>
    </dgm:pt>
    <dgm:pt modelId="{588F7F40-59B8-4262-9BCA-C0B96836F2DF}" type="sibTrans" cxnId="{9362BE36-BE5C-499D-A22F-5B8C63A7CFF2}">
      <dgm:prSet/>
      <dgm:spPr/>
      <dgm:t>
        <a:bodyPr/>
        <a:lstStyle/>
        <a:p>
          <a:endParaRPr lang="en-GB"/>
        </a:p>
      </dgm:t>
    </dgm:pt>
    <dgm:pt modelId="{98C0B8B2-9A8E-4CB5-A9DD-19BA226D5B5F}">
      <dgm:prSet custT="1"/>
      <dgm:spPr/>
      <dgm:t>
        <a:bodyPr/>
        <a:lstStyle/>
        <a:p>
          <a:pPr rtl="0"/>
          <a:r>
            <a:rPr lang="en-GB" sz="1500" dirty="0" smtClean="0"/>
            <a:t>Can you randomise?</a:t>
          </a:r>
          <a:endParaRPr lang="en-US" sz="1500" dirty="0"/>
        </a:p>
      </dgm:t>
    </dgm:pt>
    <dgm:pt modelId="{04F293F4-FCA3-4E28-94FF-D1AE36757861}" type="parTrans" cxnId="{8E762CDA-6CE6-4AEE-AF2B-428A8101222A}">
      <dgm:prSet/>
      <dgm:spPr/>
    </dgm:pt>
    <dgm:pt modelId="{CA3025C8-2FA4-4131-9491-FF4E647817A1}" type="sibTrans" cxnId="{8E762CDA-6CE6-4AEE-AF2B-428A8101222A}">
      <dgm:prSet/>
      <dgm:spPr/>
    </dgm:pt>
    <dgm:pt modelId="{25E1F061-3630-4123-9077-77FCE9D6DBC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dirty="0" smtClean="0"/>
            <a:t>Co production needs research infrastructure</a:t>
          </a:r>
        </a:p>
      </dgm:t>
    </dgm:pt>
    <dgm:pt modelId="{4DBA1B70-0DB5-4F42-8390-26B85EB93CCF}" type="parTrans" cxnId="{58B7A0A2-29E1-47F2-BC32-72C3CEA097CF}">
      <dgm:prSet/>
      <dgm:spPr/>
    </dgm:pt>
    <dgm:pt modelId="{93F15549-E4D5-42D6-A8D6-FF1501EC6C41}" type="sibTrans" cxnId="{58B7A0A2-29E1-47F2-BC32-72C3CEA097CF}">
      <dgm:prSet/>
      <dgm:spPr/>
    </dgm:pt>
    <dgm:pt modelId="{F9994642-28BD-4DFD-B754-08E0D95E3C8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dirty="0" smtClean="0"/>
            <a:t>Who will pay for the intervention in the trial?</a:t>
          </a:r>
        </a:p>
      </dgm:t>
    </dgm:pt>
    <dgm:pt modelId="{FB44CEDD-5B79-495E-8B48-5872849EAE3C}" type="parTrans" cxnId="{C7153015-D107-42C7-A346-80B702B8C1C7}">
      <dgm:prSet/>
      <dgm:spPr/>
    </dgm:pt>
    <dgm:pt modelId="{743EFA92-9ADF-4210-A842-4790BA455FA2}" type="sibTrans" cxnId="{C7153015-D107-42C7-A346-80B702B8C1C7}">
      <dgm:prSet/>
      <dgm:spPr/>
    </dgm:pt>
    <dgm:pt modelId="{BB1DD730-5AAD-4C95-827C-60DF2BA8D71D}">
      <dgm:prSet custT="1"/>
      <dgm:spPr/>
      <dgm:t>
        <a:bodyPr/>
        <a:lstStyle/>
        <a:p>
          <a:pPr marL="57150" marR="0" indent="0" defTabSz="488950" rtl="0" eaLnBrk="1" fontAlgn="auto" latinLnBrk="0" hangingPunct="1">
            <a:lnSpc>
              <a:spcPct val="90000"/>
            </a:lnSpc>
            <a:spcBef>
              <a:spcPct val="0"/>
            </a:spcBef>
            <a:spcAft>
              <a:spcPct val="15000"/>
            </a:spcAft>
            <a:buClrTx/>
            <a:buSzTx/>
            <a:buFontTx/>
            <a:buNone/>
            <a:tabLst/>
            <a:defRPr/>
          </a:pPr>
          <a:r>
            <a:rPr lang="en-GB" sz="1500" dirty="0" smtClean="0"/>
            <a:t>Multiple perspectives – person, carer, provider…</a:t>
          </a:r>
          <a:endParaRPr lang="en-US" sz="1500" dirty="0" smtClean="0"/>
        </a:p>
        <a:p>
          <a:pPr marL="57150" marR="0" indent="0" defTabSz="488950" rtl="0" eaLnBrk="1" fontAlgn="auto" latinLnBrk="0" hangingPunct="1">
            <a:lnSpc>
              <a:spcPct val="90000"/>
            </a:lnSpc>
            <a:spcBef>
              <a:spcPct val="0"/>
            </a:spcBef>
            <a:spcAft>
              <a:spcPct val="15000"/>
            </a:spcAft>
            <a:buClrTx/>
            <a:buSzTx/>
            <a:buFontTx/>
            <a:buNone/>
            <a:tabLst/>
            <a:defRPr/>
          </a:pPr>
          <a:endParaRPr lang="en-US" sz="1500" dirty="0" smtClean="0"/>
        </a:p>
      </dgm:t>
    </dgm:pt>
    <dgm:pt modelId="{321B1621-7DD4-4358-B51A-9935F0BFB9B6}" type="parTrans" cxnId="{A3A1064E-33C2-4393-9D32-09A4623ECFBB}">
      <dgm:prSet/>
      <dgm:spPr/>
    </dgm:pt>
    <dgm:pt modelId="{11407AA3-8DCC-456E-8A8E-6969C5E392E9}" type="sibTrans" cxnId="{A3A1064E-33C2-4393-9D32-09A4623ECFBB}">
      <dgm:prSet/>
      <dgm:spPr/>
    </dgm:pt>
    <dgm:pt modelId="{AF3501F0-CCE4-4F5F-8943-B8F1BF7D467E}">
      <dgm:prSet custT="1"/>
      <dgm:spPr/>
      <dgm:t>
        <a:bodyPr/>
        <a:lstStyle/>
        <a:p>
          <a:pPr marL="57150" marR="0" indent="0" defTabSz="488950" rtl="0" eaLnBrk="1" fontAlgn="auto" latinLnBrk="0" hangingPunct="1">
            <a:lnSpc>
              <a:spcPct val="90000"/>
            </a:lnSpc>
            <a:spcBef>
              <a:spcPct val="0"/>
            </a:spcBef>
            <a:spcAft>
              <a:spcPct val="15000"/>
            </a:spcAft>
            <a:buClrTx/>
            <a:buSzTx/>
            <a:buFontTx/>
            <a:buNone/>
            <a:tabLst/>
            <a:defRPr/>
          </a:pPr>
          <a:r>
            <a:rPr lang="en-US" sz="1500" dirty="0" smtClean="0"/>
            <a:t>More outcome measures expected soon.</a:t>
          </a:r>
        </a:p>
      </dgm:t>
    </dgm:pt>
    <dgm:pt modelId="{A7BF757A-1EDE-4E2E-AD16-E937A1602C05}" type="parTrans" cxnId="{398908E6-631E-43F7-8ED3-0CEE827EA909}">
      <dgm:prSet/>
      <dgm:spPr/>
    </dgm:pt>
    <dgm:pt modelId="{FEEA4AA9-DC12-480D-B649-239FE453EA1F}" type="sibTrans" cxnId="{398908E6-631E-43F7-8ED3-0CEE827EA909}">
      <dgm:prSet/>
      <dgm:spPr/>
    </dgm:pt>
    <dgm:pt modelId="{B7838918-17C9-4206-B4D4-FE005B750CF8}" type="pres">
      <dgm:prSet presAssocID="{477D20E8-9BAF-4D32-8042-C237D52B9EB7}" presName="Name0" presStyleCnt="0">
        <dgm:presLayoutVars>
          <dgm:dir/>
          <dgm:animLvl val="lvl"/>
          <dgm:resizeHandles/>
        </dgm:presLayoutVars>
      </dgm:prSet>
      <dgm:spPr/>
      <dgm:t>
        <a:bodyPr/>
        <a:lstStyle/>
        <a:p>
          <a:endParaRPr lang="en-US"/>
        </a:p>
      </dgm:t>
    </dgm:pt>
    <dgm:pt modelId="{6CA3F081-66FE-47E5-BA69-520A8FB22546}" type="pres">
      <dgm:prSet presAssocID="{63D0FE10-2E06-4AD0-8366-F060853270E7}" presName="linNode" presStyleCnt="0"/>
      <dgm:spPr/>
    </dgm:pt>
    <dgm:pt modelId="{5BB275F0-3565-430C-B399-1BDBC992E22D}" type="pres">
      <dgm:prSet presAssocID="{63D0FE10-2E06-4AD0-8366-F060853270E7}" presName="parentShp" presStyleLbl="node1" presStyleIdx="0" presStyleCnt="4">
        <dgm:presLayoutVars>
          <dgm:bulletEnabled val="1"/>
        </dgm:presLayoutVars>
      </dgm:prSet>
      <dgm:spPr/>
      <dgm:t>
        <a:bodyPr/>
        <a:lstStyle/>
        <a:p>
          <a:endParaRPr lang="en-US"/>
        </a:p>
      </dgm:t>
    </dgm:pt>
    <dgm:pt modelId="{A5C5EFD4-69DD-450D-829A-6D08AA81D628}" type="pres">
      <dgm:prSet presAssocID="{63D0FE10-2E06-4AD0-8366-F060853270E7}" presName="childShp" presStyleLbl="bgAccFollowNode1" presStyleIdx="0" presStyleCnt="4">
        <dgm:presLayoutVars>
          <dgm:bulletEnabled val="1"/>
        </dgm:presLayoutVars>
      </dgm:prSet>
      <dgm:spPr/>
      <dgm:t>
        <a:bodyPr/>
        <a:lstStyle/>
        <a:p>
          <a:endParaRPr lang="en-US"/>
        </a:p>
      </dgm:t>
    </dgm:pt>
    <dgm:pt modelId="{DA8731A0-8B62-4172-A357-60F212C7C253}" type="pres">
      <dgm:prSet presAssocID="{2E037919-498E-4654-A6AB-539BEF37D3DC}" presName="spacing" presStyleCnt="0"/>
      <dgm:spPr/>
    </dgm:pt>
    <dgm:pt modelId="{87E4DC96-9B2E-4892-BAE4-8254FBAE4EB2}" type="pres">
      <dgm:prSet presAssocID="{7A44DAEA-6C91-47FC-B453-543517A35B0B}" presName="linNode" presStyleCnt="0"/>
      <dgm:spPr/>
    </dgm:pt>
    <dgm:pt modelId="{306D64FF-CBD7-4853-8554-29F549E33AE7}" type="pres">
      <dgm:prSet presAssocID="{7A44DAEA-6C91-47FC-B453-543517A35B0B}" presName="parentShp" presStyleLbl="node1" presStyleIdx="1" presStyleCnt="4">
        <dgm:presLayoutVars>
          <dgm:bulletEnabled val="1"/>
        </dgm:presLayoutVars>
      </dgm:prSet>
      <dgm:spPr/>
      <dgm:t>
        <a:bodyPr/>
        <a:lstStyle/>
        <a:p>
          <a:endParaRPr lang="en-US"/>
        </a:p>
      </dgm:t>
    </dgm:pt>
    <dgm:pt modelId="{6483C056-0510-4AF7-8C54-DE5F3B036DC3}" type="pres">
      <dgm:prSet presAssocID="{7A44DAEA-6C91-47FC-B453-543517A35B0B}" presName="childShp" presStyleLbl="bgAccFollowNode1" presStyleIdx="1" presStyleCnt="4">
        <dgm:presLayoutVars>
          <dgm:bulletEnabled val="1"/>
        </dgm:presLayoutVars>
      </dgm:prSet>
      <dgm:spPr/>
      <dgm:t>
        <a:bodyPr/>
        <a:lstStyle/>
        <a:p>
          <a:endParaRPr lang="en-US"/>
        </a:p>
      </dgm:t>
    </dgm:pt>
    <dgm:pt modelId="{0F98E264-8B4A-49B8-B2CB-2EFE73D0033D}" type="pres">
      <dgm:prSet presAssocID="{A88AB0A0-642D-4824-BB9D-454C1AFB8E2F}" presName="spacing" presStyleCnt="0"/>
      <dgm:spPr/>
    </dgm:pt>
    <dgm:pt modelId="{2A5C89E6-BD3B-4EC4-B1EB-6268D07F302D}" type="pres">
      <dgm:prSet presAssocID="{D0C42014-66A1-4D2F-90ED-37134DDCEF02}" presName="linNode" presStyleCnt="0"/>
      <dgm:spPr/>
    </dgm:pt>
    <dgm:pt modelId="{57AC9689-2A5D-4627-B317-2A0F04EDE3CA}" type="pres">
      <dgm:prSet presAssocID="{D0C42014-66A1-4D2F-90ED-37134DDCEF02}" presName="parentShp" presStyleLbl="node1" presStyleIdx="2" presStyleCnt="4">
        <dgm:presLayoutVars>
          <dgm:bulletEnabled val="1"/>
        </dgm:presLayoutVars>
      </dgm:prSet>
      <dgm:spPr/>
      <dgm:t>
        <a:bodyPr/>
        <a:lstStyle/>
        <a:p>
          <a:endParaRPr lang="en-US"/>
        </a:p>
      </dgm:t>
    </dgm:pt>
    <dgm:pt modelId="{D223DD3C-CCE0-4009-8F8C-DC98A09574A2}" type="pres">
      <dgm:prSet presAssocID="{D0C42014-66A1-4D2F-90ED-37134DDCEF02}" presName="childShp" presStyleLbl="bgAccFollowNode1" presStyleIdx="2" presStyleCnt="4">
        <dgm:presLayoutVars>
          <dgm:bulletEnabled val="1"/>
        </dgm:presLayoutVars>
      </dgm:prSet>
      <dgm:spPr/>
      <dgm:t>
        <a:bodyPr/>
        <a:lstStyle/>
        <a:p>
          <a:endParaRPr lang="en-US"/>
        </a:p>
      </dgm:t>
    </dgm:pt>
    <dgm:pt modelId="{59E5120A-7DF4-44DC-B60B-2F0EB036F56C}" type="pres">
      <dgm:prSet presAssocID="{2F4D1EF7-4079-4198-B25D-EE94FDA2EC0D}" presName="spacing" presStyleCnt="0"/>
      <dgm:spPr/>
    </dgm:pt>
    <dgm:pt modelId="{B05751E8-AF97-494D-84E9-215F3FF85B94}" type="pres">
      <dgm:prSet presAssocID="{AF13846C-3658-4034-B306-81BC1D207AF6}" presName="linNode" presStyleCnt="0"/>
      <dgm:spPr/>
    </dgm:pt>
    <dgm:pt modelId="{FC0A0B90-950E-4B92-B48E-D5D848D199FB}" type="pres">
      <dgm:prSet presAssocID="{AF13846C-3658-4034-B306-81BC1D207AF6}" presName="parentShp" presStyleLbl="node1" presStyleIdx="3" presStyleCnt="4">
        <dgm:presLayoutVars>
          <dgm:bulletEnabled val="1"/>
        </dgm:presLayoutVars>
      </dgm:prSet>
      <dgm:spPr/>
      <dgm:t>
        <a:bodyPr/>
        <a:lstStyle/>
        <a:p>
          <a:endParaRPr lang="en-US"/>
        </a:p>
      </dgm:t>
    </dgm:pt>
    <dgm:pt modelId="{905AC939-9C24-4BAE-837B-3D326BADE2CD}" type="pres">
      <dgm:prSet presAssocID="{AF13846C-3658-4034-B306-81BC1D207AF6}" presName="childShp" presStyleLbl="bgAccFollowNode1" presStyleIdx="3" presStyleCnt="4">
        <dgm:presLayoutVars>
          <dgm:bulletEnabled val="1"/>
        </dgm:presLayoutVars>
      </dgm:prSet>
      <dgm:spPr/>
      <dgm:t>
        <a:bodyPr/>
        <a:lstStyle/>
        <a:p>
          <a:endParaRPr lang="en-US"/>
        </a:p>
      </dgm:t>
    </dgm:pt>
  </dgm:ptLst>
  <dgm:cxnLst>
    <dgm:cxn modelId="{15ED4BF5-2112-4507-AD0D-60EF29D87A6E}" srcId="{477D20E8-9BAF-4D32-8042-C237D52B9EB7}" destId="{7A44DAEA-6C91-47FC-B453-543517A35B0B}" srcOrd="1" destOrd="0" parTransId="{9447B742-8D7C-4B1C-98D2-6F3C851DF1AE}" sibTransId="{A88AB0A0-642D-4824-BB9D-454C1AFB8E2F}"/>
    <dgm:cxn modelId="{9362BE36-BE5C-499D-A22F-5B8C63A7CFF2}" srcId="{D0C42014-66A1-4D2F-90ED-37134DDCEF02}" destId="{22B1D4B2-3F3A-41CE-8FB5-8DF5FE349882}" srcOrd="2" destOrd="0" parTransId="{914E06D6-98B8-4FF0-97F2-16AAA565E3A6}" sibTransId="{588F7F40-59B8-4262-9BCA-C0B96836F2DF}"/>
    <dgm:cxn modelId="{E2C7A54E-E16B-4C16-A8C0-4C7105258191}" type="presOf" srcId="{C3EE659B-7DDD-439D-8329-1706CAE35299}" destId="{A5C5EFD4-69DD-450D-829A-6D08AA81D628}" srcOrd="0" destOrd="0" presId="urn:microsoft.com/office/officeart/2005/8/layout/vList6"/>
    <dgm:cxn modelId="{995710C1-9C99-472F-93FB-99E8D35D442C}" type="presOf" srcId="{63D0FE10-2E06-4AD0-8366-F060853270E7}" destId="{5BB275F0-3565-430C-B399-1BDBC992E22D}" srcOrd="0" destOrd="0" presId="urn:microsoft.com/office/officeart/2005/8/layout/vList6"/>
    <dgm:cxn modelId="{2462382B-FC18-4C07-B156-64B847D44297}" type="presOf" srcId="{D99B340F-E58B-4C65-8A0F-BDEEAD7F33A4}" destId="{6483C056-0510-4AF7-8C54-DE5F3B036DC3}" srcOrd="0" destOrd="1" presId="urn:microsoft.com/office/officeart/2005/8/layout/vList6"/>
    <dgm:cxn modelId="{63B95162-99EA-4BCC-8367-FB4918564BF3}" type="presOf" srcId="{7020B538-6155-44B0-B8F9-4FA755910D0A}" destId="{905AC939-9C24-4BAE-837B-3D326BADE2CD}" srcOrd="0" destOrd="0" presId="urn:microsoft.com/office/officeart/2005/8/layout/vList6"/>
    <dgm:cxn modelId="{5662B099-552E-422C-A77F-A453DE5D12E3}" srcId="{477D20E8-9BAF-4D32-8042-C237D52B9EB7}" destId="{AF13846C-3658-4034-B306-81BC1D207AF6}" srcOrd="3" destOrd="0" parTransId="{FD823924-B26A-4720-8092-5835903027AB}" sibTransId="{71338211-FB49-49C8-94B5-65BDCABA8667}"/>
    <dgm:cxn modelId="{6298ABDE-13A8-4240-8F64-6EEF236413A1}" type="presOf" srcId="{76C53CCC-83CA-45CD-88C9-13726E93756D}" destId="{D223DD3C-CCE0-4009-8F8C-DC98A09574A2}" srcOrd="0" destOrd="0" presId="urn:microsoft.com/office/officeart/2005/8/layout/vList6"/>
    <dgm:cxn modelId="{8BCC11C0-2318-418C-812A-77E4B8CDB808}" srcId="{63D0FE10-2E06-4AD0-8366-F060853270E7}" destId="{B09C4EE3-C18D-4B62-8F35-29667C6F5E26}" srcOrd="2" destOrd="0" parTransId="{8FFE9987-401F-4B80-A779-5EECD294656C}" sibTransId="{2E270647-F73D-4643-89C6-57EC78A27D42}"/>
    <dgm:cxn modelId="{04B59D0D-1883-494D-87FE-D49E91D18C2B}" type="presOf" srcId="{22B1D4B2-3F3A-41CE-8FB5-8DF5FE349882}" destId="{D223DD3C-CCE0-4009-8F8C-DC98A09574A2}" srcOrd="0" destOrd="2" presId="urn:microsoft.com/office/officeart/2005/8/layout/vList6"/>
    <dgm:cxn modelId="{D1F044E0-70B1-4EC9-A520-A8479E82C46F}" type="presOf" srcId="{F9994642-28BD-4DFD-B754-08E0D95E3C8C}" destId="{6483C056-0510-4AF7-8C54-DE5F3B036DC3}" srcOrd="0" destOrd="2" presId="urn:microsoft.com/office/officeart/2005/8/layout/vList6"/>
    <dgm:cxn modelId="{34B89EE8-C264-4673-9499-53CB1DD6D875}" srcId="{D0C42014-66A1-4D2F-90ED-37134DDCEF02}" destId="{76C53CCC-83CA-45CD-88C9-13726E93756D}" srcOrd="0" destOrd="0" parTransId="{82873360-45C5-4505-ABB1-62EAEFD6EC53}" sibTransId="{AE74B4A3-C202-42C3-B28F-72F11AF27017}"/>
    <dgm:cxn modelId="{788B7FAF-D234-4C71-A2D7-195620B6A9D4}" type="presOf" srcId="{477D20E8-9BAF-4D32-8042-C237D52B9EB7}" destId="{B7838918-17C9-4206-B4D4-FE005B750CF8}" srcOrd="0" destOrd="0" presId="urn:microsoft.com/office/officeart/2005/8/layout/vList6"/>
    <dgm:cxn modelId="{C81C3222-556B-42A7-99F8-0FCF4F304B04}" type="presOf" srcId="{5F9D2868-2C0B-4866-996E-B48717E52B3A}" destId="{D223DD3C-CCE0-4009-8F8C-DC98A09574A2}" srcOrd="0" destOrd="1" presId="urn:microsoft.com/office/officeart/2005/8/layout/vList6"/>
    <dgm:cxn modelId="{237DBB57-CE32-4C3C-ABB2-59F6F0834402}" srcId="{63D0FE10-2E06-4AD0-8366-F060853270E7}" destId="{C3EE659B-7DDD-439D-8329-1706CAE35299}" srcOrd="0" destOrd="0" parTransId="{16ABEEC2-2558-42DE-B633-AE319BF57A9F}" sibTransId="{B8E531DE-2AFF-4CDB-8AA0-42257321B333}"/>
    <dgm:cxn modelId="{398908E6-631E-43F7-8ED3-0CEE827EA909}" srcId="{AF13846C-3658-4034-B306-81BC1D207AF6}" destId="{AF3501F0-CCE4-4F5F-8943-B8F1BF7D467E}" srcOrd="1" destOrd="0" parTransId="{A7BF757A-1EDE-4E2E-AD16-E937A1602C05}" sibTransId="{FEEA4AA9-DC12-480D-B649-239FE453EA1F}"/>
    <dgm:cxn modelId="{20820CB5-DC16-45DF-80CD-ABC859E62B23}" type="presOf" srcId="{AF3501F0-CCE4-4F5F-8943-B8F1BF7D467E}" destId="{905AC939-9C24-4BAE-837B-3D326BADE2CD}" srcOrd="0" destOrd="1" presId="urn:microsoft.com/office/officeart/2005/8/layout/vList6"/>
    <dgm:cxn modelId="{C5318E26-742F-4EDC-9367-AA54009A5D6B}" srcId="{477D20E8-9BAF-4D32-8042-C237D52B9EB7}" destId="{63D0FE10-2E06-4AD0-8366-F060853270E7}" srcOrd="0" destOrd="0" parTransId="{7DC1AFBB-284E-4B1E-9AB0-D45995A7E514}" sibTransId="{2E037919-498E-4654-A6AB-539BEF37D3DC}"/>
    <dgm:cxn modelId="{322E925F-92EE-4440-B655-0D202CFD6C77}" type="presOf" srcId="{BB1DD730-5AAD-4C95-827C-60DF2BA8D71D}" destId="{905AC939-9C24-4BAE-837B-3D326BADE2CD}" srcOrd="0" destOrd="2" presId="urn:microsoft.com/office/officeart/2005/8/layout/vList6"/>
    <dgm:cxn modelId="{26DB72E5-7129-46CF-9CB6-9432D39D894F}" srcId="{D0C42014-66A1-4D2F-90ED-37134DDCEF02}" destId="{5F9D2868-2C0B-4866-996E-B48717E52B3A}" srcOrd="1" destOrd="0" parTransId="{543BF853-D43E-4DF7-8E16-30FAC4586C75}" sibTransId="{B0A18933-8935-4524-9EA4-B14E03F8F86A}"/>
    <dgm:cxn modelId="{0D25B536-F402-483E-826F-4A95ABCA8202}" type="presOf" srcId="{AF13846C-3658-4034-B306-81BC1D207AF6}" destId="{FC0A0B90-950E-4B92-B48E-D5D848D199FB}" srcOrd="0" destOrd="0" presId="urn:microsoft.com/office/officeart/2005/8/layout/vList6"/>
    <dgm:cxn modelId="{C9B6045C-AED6-4542-B9FF-65F0EC4C02C2}" type="presOf" srcId="{D0C42014-66A1-4D2F-90ED-37134DDCEF02}" destId="{57AC9689-2A5D-4627-B317-2A0F04EDE3CA}" srcOrd="0" destOrd="0" presId="urn:microsoft.com/office/officeart/2005/8/layout/vList6"/>
    <dgm:cxn modelId="{0131AA37-250D-4D44-9F99-24637F93876B}" type="presOf" srcId="{25E1F061-3630-4123-9077-77FCE9D6DBCD}" destId="{6483C056-0510-4AF7-8C54-DE5F3B036DC3}" srcOrd="0" destOrd="0" presId="urn:microsoft.com/office/officeart/2005/8/layout/vList6"/>
    <dgm:cxn modelId="{5B3CF1CB-4A91-4600-8D30-8E790944B348}" type="presOf" srcId="{98C0B8B2-9A8E-4CB5-A9DD-19BA226D5B5F}" destId="{A5C5EFD4-69DD-450D-829A-6D08AA81D628}" srcOrd="0" destOrd="1" presId="urn:microsoft.com/office/officeart/2005/8/layout/vList6"/>
    <dgm:cxn modelId="{A3A1064E-33C2-4393-9D32-09A4623ECFBB}" srcId="{AF13846C-3658-4034-B306-81BC1D207AF6}" destId="{BB1DD730-5AAD-4C95-827C-60DF2BA8D71D}" srcOrd="2" destOrd="0" parTransId="{321B1621-7DD4-4358-B51A-9935F0BFB9B6}" sibTransId="{11407AA3-8DCC-456E-8A8E-6969C5E392E9}"/>
    <dgm:cxn modelId="{8E762CDA-6CE6-4AEE-AF2B-428A8101222A}" srcId="{63D0FE10-2E06-4AD0-8366-F060853270E7}" destId="{98C0B8B2-9A8E-4CB5-A9DD-19BA226D5B5F}" srcOrd="1" destOrd="0" parTransId="{04F293F4-FCA3-4E28-94FF-D1AE36757861}" sibTransId="{CA3025C8-2FA4-4131-9491-FF4E647817A1}"/>
    <dgm:cxn modelId="{B8EC6B2E-FAB8-4FC5-BAE6-81386AE067B7}" srcId="{7A44DAEA-6C91-47FC-B453-543517A35B0B}" destId="{D99B340F-E58B-4C65-8A0F-BDEEAD7F33A4}" srcOrd="1" destOrd="0" parTransId="{E6D11899-DFD2-40E2-BDE9-EFF4D261042B}" sibTransId="{28DDDDB5-7B94-4BBC-B010-C2ACCAAC8E1D}"/>
    <dgm:cxn modelId="{58B7A0A2-29E1-47F2-BC32-72C3CEA097CF}" srcId="{7A44DAEA-6C91-47FC-B453-543517A35B0B}" destId="{25E1F061-3630-4123-9077-77FCE9D6DBCD}" srcOrd="0" destOrd="0" parTransId="{4DBA1B70-0DB5-4F42-8390-26B85EB93CCF}" sibTransId="{93F15549-E4D5-42D6-A8D6-FF1501EC6C41}"/>
    <dgm:cxn modelId="{C7153015-D107-42C7-A346-80B702B8C1C7}" srcId="{7A44DAEA-6C91-47FC-B453-543517A35B0B}" destId="{F9994642-28BD-4DFD-B754-08E0D95E3C8C}" srcOrd="2" destOrd="0" parTransId="{FB44CEDD-5B79-495E-8B48-5872849EAE3C}" sibTransId="{743EFA92-9ADF-4210-A842-4790BA455FA2}"/>
    <dgm:cxn modelId="{E42935C4-AEC9-4879-956B-37D55DE5EEEA}" type="presOf" srcId="{7A44DAEA-6C91-47FC-B453-543517A35B0B}" destId="{306D64FF-CBD7-4853-8554-29F549E33AE7}" srcOrd="0" destOrd="0" presId="urn:microsoft.com/office/officeart/2005/8/layout/vList6"/>
    <dgm:cxn modelId="{36A6A1E5-B991-4EE7-ACEC-5B303E29E770}" srcId="{AF13846C-3658-4034-B306-81BC1D207AF6}" destId="{7020B538-6155-44B0-B8F9-4FA755910D0A}" srcOrd="0" destOrd="0" parTransId="{ED9BDD28-72E0-47B4-9470-5BA8AF3B85BB}" sibTransId="{50306AE0-BE6B-496F-B021-2403BA0178C8}"/>
    <dgm:cxn modelId="{4C0EF41F-F586-4C13-B7AB-6C59FFE2E61A}" srcId="{477D20E8-9BAF-4D32-8042-C237D52B9EB7}" destId="{D0C42014-66A1-4D2F-90ED-37134DDCEF02}" srcOrd="2" destOrd="0" parTransId="{2A18BA5E-AE1D-42F0-9CD4-E6A76F708E06}" sibTransId="{2F4D1EF7-4079-4198-B25D-EE94FDA2EC0D}"/>
    <dgm:cxn modelId="{1FFF5634-B3A1-4840-AEE3-6C1AA209AAE5}" type="presOf" srcId="{B09C4EE3-C18D-4B62-8F35-29667C6F5E26}" destId="{A5C5EFD4-69DD-450D-829A-6D08AA81D628}" srcOrd="0" destOrd="2" presId="urn:microsoft.com/office/officeart/2005/8/layout/vList6"/>
    <dgm:cxn modelId="{5B36AC20-C994-4857-815E-F8ABB72F414A}" type="presParOf" srcId="{B7838918-17C9-4206-B4D4-FE005B750CF8}" destId="{6CA3F081-66FE-47E5-BA69-520A8FB22546}" srcOrd="0" destOrd="0" presId="urn:microsoft.com/office/officeart/2005/8/layout/vList6"/>
    <dgm:cxn modelId="{C420890B-D949-43EC-A565-AEBEDD315260}" type="presParOf" srcId="{6CA3F081-66FE-47E5-BA69-520A8FB22546}" destId="{5BB275F0-3565-430C-B399-1BDBC992E22D}" srcOrd="0" destOrd="0" presId="urn:microsoft.com/office/officeart/2005/8/layout/vList6"/>
    <dgm:cxn modelId="{738F1D63-F60C-4FD0-A8CA-88C6B424D672}" type="presParOf" srcId="{6CA3F081-66FE-47E5-BA69-520A8FB22546}" destId="{A5C5EFD4-69DD-450D-829A-6D08AA81D628}" srcOrd="1" destOrd="0" presId="urn:microsoft.com/office/officeart/2005/8/layout/vList6"/>
    <dgm:cxn modelId="{06E0149E-6FA8-4697-8AD1-38A0B5010364}" type="presParOf" srcId="{B7838918-17C9-4206-B4D4-FE005B750CF8}" destId="{DA8731A0-8B62-4172-A357-60F212C7C253}" srcOrd="1" destOrd="0" presId="urn:microsoft.com/office/officeart/2005/8/layout/vList6"/>
    <dgm:cxn modelId="{DE754B17-1781-443B-ACD5-DFA9F4FA2DD3}" type="presParOf" srcId="{B7838918-17C9-4206-B4D4-FE005B750CF8}" destId="{87E4DC96-9B2E-4892-BAE4-8254FBAE4EB2}" srcOrd="2" destOrd="0" presId="urn:microsoft.com/office/officeart/2005/8/layout/vList6"/>
    <dgm:cxn modelId="{46AB57C3-3642-4820-BB1A-5562E9FD99AB}" type="presParOf" srcId="{87E4DC96-9B2E-4892-BAE4-8254FBAE4EB2}" destId="{306D64FF-CBD7-4853-8554-29F549E33AE7}" srcOrd="0" destOrd="0" presId="urn:microsoft.com/office/officeart/2005/8/layout/vList6"/>
    <dgm:cxn modelId="{BC9FB041-6962-443D-A0CB-38CD87DAB988}" type="presParOf" srcId="{87E4DC96-9B2E-4892-BAE4-8254FBAE4EB2}" destId="{6483C056-0510-4AF7-8C54-DE5F3B036DC3}" srcOrd="1" destOrd="0" presId="urn:microsoft.com/office/officeart/2005/8/layout/vList6"/>
    <dgm:cxn modelId="{4D1856B1-59F4-4F22-8C37-20A9E11FEC0F}" type="presParOf" srcId="{B7838918-17C9-4206-B4D4-FE005B750CF8}" destId="{0F98E264-8B4A-49B8-B2CB-2EFE73D0033D}" srcOrd="3" destOrd="0" presId="urn:microsoft.com/office/officeart/2005/8/layout/vList6"/>
    <dgm:cxn modelId="{516B2BE2-1EF3-4236-BEFF-F80182E2AA0B}" type="presParOf" srcId="{B7838918-17C9-4206-B4D4-FE005B750CF8}" destId="{2A5C89E6-BD3B-4EC4-B1EB-6268D07F302D}" srcOrd="4" destOrd="0" presId="urn:microsoft.com/office/officeart/2005/8/layout/vList6"/>
    <dgm:cxn modelId="{EB98F5BC-FEBD-4CB2-A59F-DF72E79B02B8}" type="presParOf" srcId="{2A5C89E6-BD3B-4EC4-B1EB-6268D07F302D}" destId="{57AC9689-2A5D-4627-B317-2A0F04EDE3CA}" srcOrd="0" destOrd="0" presId="urn:microsoft.com/office/officeart/2005/8/layout/vList6"/>
    <dgm:cxn modelId="{CAFD601C-D71D-4207-86F3-8317007242F5}" type="presParOf" srcId="{2A5C89E6-BD3B-4EC4-B1EB-6268D07F302D}" destId="{D223DD3C-CCE0-4009-8F8C-DC98A09574A2}" srcOrd="1" destOrd="0" presId="urn:microsoft.com/office/officeart/2005/8/layout/vList6"/>
    <dgm:cxn modelId="{C5786858-6DC1-4EF5-AEE9-BE805E29FA5C}" type="presParOf" srcId="{B7838918-17C9-4206-B4D4-FE005B750CF8}" destId="{59E5120A-7DF4-44DC-B60B-2F0EB036F56C}" srcOrd="5" destOrd="0" presId="urn:microsoft.com/office/officeart/2005/8/layout/vList6"/>
    <dgm:cxn modelId="{542DAA95-749B-486E-B05A-A289AA75EF88}" type="presParOf" srcId="{B7838918-17C9-4206-B4D4-FE005B750CF8}" destId="{B05751E8-AF97-494D-84E9-215F3FF85B94}" srcOrd="6" destOrd="0" presId="urn:microsoft.com/office/officeart/2005/8/layout/vList6"/>
    <dgm:cxn modelId="{D795ADF3-D083-4BDE-A7D9-C04148E8B497}" type="presParOf" srcId="{B05751E8-AF97-494D-84E9-215F3FF85B94}" destId="{FC0A0B90-950E-4B92-B48E-D5D848D199FB}" srcOrd="0" destOrd="0" presId="urn:microsoft.com/office/officeart/2005/8/layout/vList6"/>
    <dgm:cxn modelId="{DF339F69-5EA1-4CE7-B3CA-AFEA87290192}" type="presParOf" srcId="{B05751E8-AF97-494D-84E9-215F3FF85B94}" destId="{905AC939-9C24-4BAE-837B-3D326BADE2C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CC1654-B07F-4E61-91F8-A981736CAD1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C68A258F-5E75-48AA-B292-F5300585D4A7}">
      <dgm:prSet phldrT="[Text]" custT="1"/>
      <dgm:spPr/>
      <dgm:t>
        <a:bodyPr/>
        <a:lstStyle/>
        <a:p>
          <a:r>
            <a:rPr lang="en-US" sz="2000" dirty="0" smtClean="0"/>
            <a:t>- </a:t>
          </a:r>
          <a:r>
            <a:rPr lang="en-US" sz="1400" dirty="0" smtClean="0"/>
            <a:t>Researchers willing to learn new methods</a:t>
          </a:r>
        </a:p>
        <a:p>
          <a:r>
            <a:rPr lang="en-US" sz="1400" dirty="0" smtClean="0"/>
            <a:t>- Multi-disciplinary research is common</a:t>
          </a:r>
        </a:p>
        <a:p>
          <a:r>
            <a:rPr lang="en-US" sz="1400" dirty="0" smtClean="0"/>
            <a:t>- Started working with RDS and CRN</a:t>
          </a:r>
        </a:p>
        <a:p>
          <a:r>
            <a:rPr lang="en-US" sz="1400" dirty="0" smtClean="0"/>
            <a:t>- </a:t>
          </a:r>
          <a:r>
            <a:rPr lang="en-US" sz="1400" dirty="0" err="1" smtClean="0"/>
            <a:t>RfSC</a:t>
          </a:r>
          <a:r>
            <a:rPr lang="en-US" sz="1400" dirty="0" smtClean="0"/>
            <a:t> call (universities lead)</a:t>
          </a:r>
        </a:p>
        <a:p>
          <a:r>
            <a:rPr lang="en-US" sz="1400" dirty="0" smtClean="0"/>
            <a:t>- Some successful RCTs already</a:t>
          </a:r>
          <a:endParaRPr lang="en-US" sz="1400" dirty="0"/>
        </a:p>
      </dgm:t>
    </dgm:pt>
    <dgm:pt modelId="{616CC151-7AB9-4632-9BE1-906A643979CA}" type="parTrans" cxnId="{C4DC1F41-B889-4ED8-B376-088D23E6CC77}">
      <dgm:prSet/>
      <dgm:spPr/>
      <dgm:t>
        <a:bodyPr/>
        <a:lstStyle/>
        <a:p>
          <a:endParaRPr lang="en-US"/>
        </a:p>
      </dgm:t>
    </dgm:pt>
    <dgm:pt modelId="{8330EBE8-6A1A-4212-980A-A033F5491372}" type="sibTrans" cxnId="{C4DC1F41-B889-4ED8-B376-088D23E6CC77}">
      <dgm:prSet/>
      <dgm:spPr/>
      <dgm:t>
        <a:bodyPr/>
        <a:lstStyle/>
        <a:p>
          <a:endParaRPr lang="en-US"/>
        </a:p>
      </dgm:t>
    </dgm:pt>
    <dgm:pt modelId="{E8DBDDD6-5114-4F10-B161-435D1F062F15}">
      <dgm:prSet phldrT="[Text]" custT="1"/>
      <dgm:spPr/>
      <dgm:t>
        <a:bodyPr/>
        <a:lstStyle/>
        <a:p>
          <a:endParaRPr lang="en-US" sz="1800" dirty="0" smtClean="0"/>
        </a:p>
        <a:p>
          <a:endParaRPr lang="en-US" sz="1800" dirty="0" smtClean="0"/>
        </a:p>
        <a:p>
          <a:endParaRPr lang="en-US" sz="1800" dirty="0" smtClean="0"/>
        </a:p>
        <a:p>
          <a:endParaRPr lang="en-US" sz="1400" dirty="0" smtClean="0"/>
        </a:p>
        <a:p>
          <a:r>
            <a:rPr lang="en-US" sz="1400" dirty="0" smtClean="0"/>
            <a:t>-CRN and RDS new to social care</a:t>
          </a:r>
        </a:p>
        <a:p>
          <a:r>
            <a:rPr lang="en-US" sz="1400" dirty="0" smtClean="0"/>
            <a:t>- </a:t>
          </a:r>
          <a:r>
            <a:rPr lang="en-US" sz="1400" dirty="0" err="1" smtClean="0"/>
            <a:t>RfPB</a:t>
          </a:r>
          <a:r>
            <a:rPr lang="en-US" sz="1400" dirty="0" smtClean="0"/>
            <a:t> requires NHS lead</a:t>
          </a:r>
        </a:p>
        <a:p>
          <a:r>
            <a:rPr lang="en-US" sz="1400" dirty="0" smtClean="0"/>
            <a:t>- Researchers not skilled in RCTs (capacity building)</a:t>
          </a:r>
        </a:p>
        <a:p>
          <a:r>
            <a:rPr lang="en-US" sz="1400" dirty="0" smtClean="0"/>
            <a:t>- Trials units not previously supported SC</a:t>
          </a:r>
        </a:p>
        <a:p>
          <a:r>
            <a:rPr lang="en-US" sz="1400" dirty="0" smtClean="0"/>
            <a:t>- No mechanism for estimating treatment costs</a:t>
          </a:r>
        </a:p>
        <a:p>
          <a:r>
            <a:rPr lang="en-US" sz="1400" dirty="0" smtClean="0"/>
            <a:t>-Help with site and service user recruitment </a:t>
          </a:r>
        </a:p>
        <a:p>
          <a:endParaRPr lang="en-US" sz="1400" dirty="0" smtClean="0"/>
        </a:p>
        <a:p>
          <a:endParaRPr lang="en-US" sz="2000" dirty="0" smtClean="0"/>
        </a:p>
        <a:p>
          <a:endParaRPr lang="en-US" sz="2000" dirty="0" smtClean="0"/>
        </a:p>
        <a:p>
          <a:endParaRPr lang="en-US" sz="2000" dirty="0"/>
        </a:p>
      </dgm:t>
    </dgm:pt>
    <dgm:pt modelId="{9BF4BBBF-2736-4A31-9E7B-C2BF25A3443B}" type="parTrans" cxnId="{6C01AAD4-58D1-4D14-B476-6F3B7E3872DD}">
      <dgm:prSet/>
      <dgm:spPr/>
      <dgm:t>
        <a:bodyPr/>
        <a:lstStyle/>
        <a:p>
          <a:endParaRPr lang="en-US"/>
        </a:p>
      </dgm:t>
    </dgm:pt>
    <dgm:pt modelId="{E61AF30D-2A08-4736-A889-6C8AB80191FD}" type="sibTrans" cxnId="{6C01AAD4-58D1-4D14-B476-6F3B7E3872DD}">
      <dgm:prSet/>
      <dgm:spPr/>
      <dgm:t>
        <a:bodyPr/>
        <a:lstStyle/>
        <a:p>
          <a:endParaRPr lang="en-US"/>
        </a:p>
      </dgm:t>
    </dgm:pt>
    <dgm:pt modelId="{25369492-A4DA-4224-804F-8CC106FC4093}" type="pres">
      <dgm:prSet presAssocID="{EECC1654-B07F-4E61-91F8-A981736CAD1B}" presName="compositeShape" presStyleCnt="0">
        <dgm:presLayoutVars>
          <dgm:chMax val="2"/>
          <dgm:dir/>
          <dgm:resizeHandles val="exact"/>
        </dgm:presLayoutVars>
      </dgm:prSet>
      <dgm:spPr/>
      <dgm:t>
        <a:bodyPr/>
        <a:lstStyle/>
        <a:p>
          <a:endParaRPr lang="en-US"/>
        </a:p>
      </dgm:t>
    </dgm:pt>
    <dgm:pt modelId="{D33D334D-3AC8-4413-BA75-B6F7A2522238}" type="pres">
      <dgm:prSet presAssocID="{EECC1654-B07F-4E61-91F8-A981736CAD1B}" presName="divider" presStyleLbl="fgShp" presStyleIdx="0" presStyleCnt="1"/>
      <dgm:spPr>
        <a:solidFill>
          <a:srgbClr val="0070C0"/>
        </a:solidFill>
      </dgm:spPr>
    </dgm:pt>
    <dgm:pt modelId="{6152D697-B0C5-4298-928E-92F9A7AE2315}" type="pres">
      <dgm:prSet presAssocID="{C68A258F-5E75-48AA-B292-F5300585D4A7}" presName="downArrow" presStyleLbl="node1" presStyleIdx="0" presStyleCnt="2"/>
      <dgm:spPr>
        <a:solidFill>
          <a:srgbClr val="0070C0"/>
        </a:solidFill>
      </dgm:spPr>
    </dgm:pt>
    <dgm:pt modelId="{DEAA3683-EA35-4B61-BEBE-0D6A619A024F}" type="pres">
      <dgm:prSet presAssocID="{C68A258F-5E75-48AA-B292-F5300585D4A7}" presName="downArrowText" presStyleLbl="revTx" presStyleIdx="0" presStyleCnt="2" custScaleX="172279">
        <dgm:presLayoutVars>
          <dgm:bulletEnabled val="1"/>
        </dgm:presLayoutVars>
      </dgm:prSet>
      <dgm:spPr/>
      <dgm:t>
        <a:bodyPr/>
        <a:lstStyle/>
        <a:p>
          <a:endParaRPr lang="en-US"/>
        </a:p>
      </dgm:t>
    </dgm:pt>
    <dgm:pt modelId="{1A5D327E-4693-476C-A03B-13352523E4F6}" type="pres">
      <dgm:prSet presAssocID="{E8DBDDD6-5114-4F10-B161-435D1F062F15}" presName="upArrow" presStyleLbl="node1" presStyleIdx="1" presStyleCnt="2"/>
      <dgm:spPr>
        <a:solidFill>
          <a:srgbClr val="0070C0"/>
        </a:solidFill>
      </dgm:spPr>
    </dgm:pt>
    <dgm:pt modelId="{7C878086-74E1-460F-96A2-513EB0526F8B}" type="pres">
      <dgm:prSet presAssocID="{E8DBDDD6-5114-4F10-B161-435D1F062F15}" presName="upArrowText" presStyleLbl="revTx" presStyleIdx="1" presStyleCnt="2" custScaleX="204347" custScaleY="91784">
        <dgm:presLayoutVars>
          <dgm:bulletEnabled val="1"/>
        </dgm:presLayoutVars>
      </dgm:prSet>
      <dgm:spPr/>
      <dgm:t>
        <a:bodyPr/>
        <a:lstStyle/>
        <a:p>
          <a:endParaRPr lang="en-US"/>
        </a:p>
      </dgm:t>
    </dgm:pt>
  </dgm:ptLst>
  <dgm:cxnLst>
    <dgm:cxn modelId="{6C01AAD4-58D1-4D14-B476-6F3B7E3872DD}" srcId="{EECC1654-B07F-4E61-91F8-A981736CAD1B}" destId="{E8DBDDD6-5114-4F10-B161-435D1F062F15}" srcOrd="1" destOrd="0" parTransId="{9BF4BBBF-2736-4A31-9E7B-C2BF25A3443B}" sibTransId="{E61AF30D-2A08-4736-A889-6C8AB80191FD}"/>
    <dgm:cxn modelId="{6A4EA520-DB4A-466A-8CB8-C4901159B906}" type="presOf" srcId="{C68A258F-5E75-48AA-B292-F5300585D4A7}" destId="{DEAA3683-EA35-4B61-BEBE-0D6A619A024F}" srcOrd="0" destOrd="0" presId="urn:microsoft.com/office/officeart/2005/8/layout/arrow3"/>
    <dgm:cxn modelId="{3E115C33-A085-4EAC-99E1-8D94097786A3}" type="presOf" srcId="{EECC1654-B07F-4E61-91F8-A981736CAD1B}" destId="{25369492-A4DA-4224-804F-8CC106FC4093}" srcOrd="0" destOrd="0" presId="urn:microsoft.com/office/officeart/2005/8/layout/arrow3"/>
    <dgm:cxn modelId="{C4DC1F41-B889-4ED8-B376-088D23E6CC77}" srcId="{EECC1654-B07F-4E61-91F8-A981736CAD1B}" destId="{C68A258F-5E75-48AA-B292-F5300585D4A7}" srcOrd="0" destOrd="0" parTransId="{616CC151-7AB9-4632-9BE1-906A643979CA}" sibTransId="{8330EBE8-6A1A-4212-980A-A033F5491372}"/>
    <dgm:cxn modelId="{D78C219C-BE28-4038-9FD7-1F7B33A18F76}" type="presOf" srcId="{E8DBDDD6-5114-4F10-B161-435D1F062F15}" destId="{7C878086-74E1-460F-96A2-513EB0526F8B}" srcOrd="0" destOrd="0" presId="urn:microsoft.com/office/officeart/2005/8/layout/arrow3"/>
    <dgm:cxn modelId="{44FEF31E-7DD6-4218-9032-2B3189CBD8B3}" type="presParOf" srcId="{25369492-A4DA-4224-804F-8CC106FC4093}" destId="{D33D334D-3AC8-4413-BA75-B6F7A2522238}" srcOrd="0" destOrd="0" presId="urn:microsoft.com/office/officeart/2005/8/layout/arrow3"/>
    <dgm:cxn modelId="{F7D71324-BB2A-4A9B-A203-89BD9AD30E50}" type="presParOf" srcId="{25369492-A4DA-4224-804F-8CC106FC4093}" destId="{6152D697-B0C5-4298-928E-92F9A7AE2315}" srcOrd="1" destOrd="0" presId="urn:microsoft.com/office/officeart/2005/8/layout/arrow3"/>
    <dgm:cxn modelId="{257344E2-C95D-4626-93D9-8937CE55A668}" type="presParOf" srcId="{25369492-A4DA-4224-804F-8CC106FC4093}" destId="{DEAA3683-EA35-4B61-BEBE-0D6A619A024F}" srcOrd="2" destOrd="0" presId="urn:microsoft.com/office/officeart/2005/8/layout/arrow3"/>
    <dgm:cxn modelId="{0A257F96-370B-4DEB-8F23-8025EBCA87EB}" type="presParOf" srcId="{25369492-A4DA-4224-804F-8CC106FC4093}" destId="{1A5D327E-4693-476C-A03B-13352523E4F6}" srcOrd="3" destOrd="0" presId="urn:microsoft.com/office/officeart/2005/8/layout/arrow3"/>
    <dgm:cxn modelId="{8A8F3567-D067-4903-9D97-1D6FB374F170}" type="presParOf" srcId="{25369492-A4DA-4224-804F-8CC106FC4093}" destId="{7C878086-74E1-460F-96A2-513EB0526F8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516E5B-8D04-4C33-A00A-853C118DEC39}"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68A0B1B9-5ECA-4774-8BBD-E5038B1FCD0A}">
      <dgm:prSet phldrT="[Text]" custT="1"/>
      <dgm:spPr>
        <a:solidFill>
          <a:srgbClr val="0070C0"/>
        </a:solidFill>
      </dgm:spPr>
      <dgm:t>
        <a:bodyPr/>
        <a:lstStyle/>
        <a:p>
          <a:r>
            <a:rPr lang="en-US" sz="1600" dirty="0" smtClean="0"/>
            <a:t>Capacity Building</a:t>
          </a:r>
          <a:endParaRPr lang="en-US" sz="1600" dirty="0"/>
        </a:p>
      </dgm:t>
    </dgm:pt>
    <dgm:pt modelId="{5276596C-54B2-4346-806F-05F2972EF224}" type="parTrans" cxnId="{1EDB3E1A-F86C-45FB-90DD-A0EB16A30C97}">
      <dgm:prSet/>
      <dgm:spPr/>
      <dgm:t>
        <a:bodyPr/>
        <a:lstStyle/>
        <a:p>
          <a:endParaRPr lang="en-US"/>
        </a:p>
      </dgm:t>
    </dgm:pt>
    <dgm:pt modelId="{B9D6FEEE-457C-4F98-9747-76AF6ECEB71D}" type="sibTrans" cxnId="{1EDB3E1A-F86C-45FB-90DD-A0EB16A30C97}">
      <dgm:prSet/>
      <dgm:spPr/>
      <dgm:t>
        <a:bodyPr/>
        <a:lstStyle/>
        <a:p>
          <a:endParaRPr lang="en-US"/>
        </a:p>
      </dgm:t>
    </dgm:pt>
    <dgm:pt modelId="{4872CB4E-0E1D-4460-B37E-5ACD976EEED9}">
      <dgm:prSet phldrT="[Text]" custT="1"/>
      <dgm:spPr/>
      <dgm:t>
        <a:bodyPr/>
        <a:lstStyle/>
        <a:p>
          <a:r>
            <a:rPr lang="en-US" sz="1500" dirty="0" smtClean="0"/>
            <a:t>Better links with researchers</a:t>
          </a:r>
          <a:endParaRPr lang="en-US" sz="1500" dirty="0"/>
        </a:p>
      </dgm:t>
    </dgm:pt>
    <dgm:pt modelId="{61A24CD3-5186-4660-A0FE-5E665DACE961}" type="parTrans" cxnId="{609076E4-E994-4301-B748-CF69C4026389}">
      <dgm:prSet/>
      <dgm:spPr/>
      <dgm:t>
        <a:bodyPr/>
        <a:lstStyle/>
        <a:p>
          <a:endParaRPr lang="en-US"/>
        </a:p>
      </dgm:t>
    </dgm:pt>
    <dgm:pt modelId="{9A9F97D4-F68A-43D4-BA98-7F5585B5EAF6}" type="sibTrans" cxnId="{609076E4-E994-4301-B748-CF69C4026389}">
      <dgm:prSet/>
      <dgm:spPr/>
      <dgm:t>
        <a:bodyPr/>
        <a:lstStyle/>
        <a:p>
          <a:endParaRPr lang="en-US"/>
        </a:p>
      </dgm:t>
    </dgm:pt>
    <dgm:pt modelId="{F4B004F3-1335-49C8-9FE2-7709388C9976}">
      <dgm:prSet phldrT="[Text]" custT="1"/>
      <dgm:spPr>
        <a:solidFill>
          <a:srgbClr val="0070C0"/>
        </a:solidFill>
      </dgm:spPr>
      <dgm:t>
        <a:bodyPr/>
        <a:lstStyle/>
        <a:p>
          <a:r>
            <a:rPr lang="en-US" sz="1600" dirty="0" smtClean="0"/>
            <a:t>Research Support</a:t>
          </a:r>
          <a:endParaRPr lang="en-US" sz="1600" dirty="0"/>
        </a:p>
      </dgm:t>
    </dgm:pt>
    <dgm:pt modelId="{F5EC15D4-F957-4007-A177-E142F29CBD27}" type="parTrans" cxnId="{ECADF2A3-61FD-492B-92BD-C4FFD1E9E0BB}">
      <dgm:prSet/>
      <dgm:spPr/>
      <dgm:t>
        <a:bodyPr/>
        <a:lstStyle/>
        <a:p>
          <a:endParaRPr lang="en-US"/>
        </a:p>
      </dgm:t>
    </dgm:pt>
    <dgm:pt modelId="{00220322-852A-415B-BD58-9A301CE5A49A}" type="sibTrans" cxnId="{ECADF2A3-61FD-492B-92BD-C4FFD1E9E0BB}">
      <dgm:prSet/>
      <dgm:spPr/>
      <dgm:t>
        <a:bodyPr/>
        <a:lstStyle/>
        <a:p>
          <a:endParaRPr lang="en-US"/>
        </a:p>
      </dgm:t>
    </dgm:pt>
    <dgm:pt modelId="{F401CF62-7E60-4D14-9605-E3FBBAD8EC64}">
      <dgm:prSet phldrT="[Text]" custT="1"/>
      <dgm:spPr/>
      <dgm:t>
        <a:bodyPr/>
        <a:lstStyle/>
        <a:p>
          <a:pPr algn="l"/>
          <a:r>
            <a:rPr lang="en-US" sz="1500" dirty="0" smtClean="0"/>
            <a:t>Joint learning</a:t>
          </a:r>
          <a:endParaRPr lang="en-US" sz="1500" dirty="0"/>
        </a:p>
      </dgm:t>
    </dgm:pt>
    <dgm:pt modelId="{AEAC5F8F-6533-4C91-830E-F9BE982F8D0D}" type="parTrans" cxnId="{11B00D1E-228F-4EC1-9E2D-48CF4DD20744}">
      <dgm:prSet/>
      <dgm:spPr/>
      <dgm:t>
        <a:bodyPr/>
        <a:lstStyle/>
        <a:p>
          <a:endParaRPr lang="en-US"/>
        </a:p>
      </dgm:t>
    </dgm:pt>
    <dgm:pt modelId="{AE5CDD8F-DF6B-4160-BA77-174442ABF934}" type="sibTrans" cxnId="{11B00D1E-228F-4EC1-9E2D-48CF4DD20744}">
      <dgm:prSet/>
      <dgm:spPr/>
      <dgm:t>
        <a:bodyPr/>
        <a:lstStyle/>
        <a:p>
          <a:endParaRPr lang="en-US"/>
        </a:p>
      </dgm:t>
    </dgm:pt>
    <dgm:pt modelId="{12F4DA14-0965-4758-A8A9-2D9A3D6D6CB1}">
      <dgm:prSet phldrT="[Text]" custT="1"/>
      <dgm:spPr>
        <a:solidFill>
          <a:srgbClr val="0070C0"/>
        </a:solidFill>
      </dgm:spPr>
      <dgm:t>
        <a:bodyPr/>
        <a:lstStyle/>
        <a:p>
          <a:r>
            <a:rPr lang="en-US" sz="1600" dirty="0" smtClean="0"/>
            <a:t>Culture change</a:t>
          </a:r>
          <a:endParaRPr lang="en-US" sz="1600" dirty="0"/>
        </a:p>
      </dgm:t>
    </dgm:pt>
    <dgm:pt modelId="{12F02764-DB50-459A-838C-F8ACBCA0DF7F}" type="parTrans" cxnId="{75EAA1D8-B4DA-4101-ADBF-4D8F5E6BE532}">
      <dgm:prSet/>
      <dgm:spPr/>
      <dgm:t>
        <a:bodyPr/>
        <a:lstStyle/>
        <a:p>
          <a:endParaRPr lang="en-US"/>
        </a:p>
      </dgm:t>
    </dgm:pt>
    <dgm:pt modelId="{6510B6FF-7260-4AFD-A6D6-86B7107CBCFC}" type="sibTrans" cxnId="{75EAA1D8-B4DA-4101-ADBF-4D8F5E6BE532}">
      <dgm:prSet/>
      <dgm:spPr/>
      <dgm:t>
        <a:bodyPr/>
        <a:lstStyle/>
        <a:p>
          <a:endParaRPr lang="en-US"/>
        </a:p>
      </dgm:t>
    </dgm:pt>
    <dgm:pt modelId="{7AC10237-177A-4285-B317-2449AA8CCF5F}">
      <dgm:prSet phldrT="[Text]" custT="1"/>
      <dgm:spPr/>
      <dgm:t>
        <a:bodyPr/>
        <a:lstStyle/>
        <a:p>
          <a:r>
            <a:rPr lang="en-US" sz="1500" dirty="0" smtClean="0"/>
            <a:t>Need for evidence</a:t>
          </a:r>
          <a:endParaRPr lang="en-US" sz="1500" dirty="0"/>
        </a:p>
      </dgm:t>
    </dgm:pt>
    <dgm:pt modelId="{E067E7F4-95F0-461B-9472-55CCD66D63C1}" type="parTrans" cxnId="{92A296D4-8A1F-4989-8070-AF947A8B9E0C}">
      <dgm:prSet/>
      <dgm:spPr/>
      <dgm:t>
        <a:bodyPr/>
        <a:lstStyle/>
        <a:p>
          <a:endParaRPr lang="en-US"/>
        </a:p>
      </dgm:t>
    </dgm:pt>
    <dgm:pt modelId="{BF39164C-C14C-4795-A2A1-B74BFAABF566}" type="sibTrans" cxnId="{92A296D4-8A1F-4989-8070-AF947A8B9E0C}">
      <dgm:prSet/>
      <dgm:spPr/>
      <dgm:t>
        <a:bodyPr/>
        <a:lstStyle/>
        <a:p>
          <a:endParaRPr lang="en-US"/>
        </a:p>
      </dgm:t>
    </dgm:pt>
    <dgm:pt modelId="{9567E466-47AD-40B5-B78B-5B170E218872}">
      <dgm:prSet phldrT="[Text]" custT="1"/>
      <dgm:spPr>
        <a:solidFill>
          <a:srgbClr val="0070C0"/>
        </a:solidFill>
      </dgm:spPr>
      <dgm:t>
        <a:bodyPr/>
        <a:lstStyle/>
        <a:p>
          <a:endParaRPr lang="en-US" sz="1600" dirty="0" smtClean="0"/>
        </a:p>
        <a:p>
          <a:r>
            <a:rPr lang="en-US" sz="1600" dirty="0" smtClean="0"/>
            <a:t>Involvement</a:t>
          </a:r>
        </a:p>
        <a:p>
          <a:endParaRPr lang="en-US" sz="1600" dirty="0"/>
        </a:p>
      </dgm:t>
    </dgm:pt>
    <dgm:pt modelId="{D2A8BB57-9C51-4A06-9939-9F54933F8F9D}" type="parTrans" cxnId="{5D32117B-53E9-454F-AB82-BF1EB2E536AB}">
      <dgm:prSet/>
      <dgm:spPr/>
      <dgm:t>
        <a:bodyPr/>
        <a:lstStyle/>
        <a:p>
          <a:endParaRPr lang="en-US"/>
        </a:p>
      </dgm:t>
    </dgm:pt>
    <dgm:pt modelId="{1B59D7A2-5A10-412B-AF04-CF47E919F8CC}" type="sibTrans" cxnId="{5D32117B-53E9-454F-AB82-BF1EB2E536AB}">
      <dgm:prSet/>
      <dgm:spPr/>
      <dgm:t>
        <a:bodyPr/>
        <a:lstStyle/>
        <a:p>
          <a:endParaRPr lang="en-US"/>
        </a:p>
      </dgm:t>
    </dgm:pt>
    <dgm:pt modelId="{B845D9E2-7C97-477B-8AC6-9AB7B4EA6D14}">
      <dgm:prSet phldrT="[Text]" custT="1"/>
      <dgm:spPr/>
      <dgm:t>
        <a:bodyPr/>
        <a:lstStyle/>
        <a:p>
          <a:r>
            <a:rPr lang="en-US" sz="1500" dirty="0" smtClean="0"/>
            <a:t>Some very good PPI</a:t>
          </a:r>
          <a:endParaRPr lang="en-US" sz="1500" dirty="0"/>
        </a:p>
      </dgm:t>
    </dgm:pt>
    <dgm:pt modelId="{C537D7E6-D2ED-415A-99CF-388846121B3E}" type="parTrans" cxnId="{16920D81-1550-4D97-A72D-B15378DFAE2A}">
      <dgm:prSet/>
      <dgm:spPr/>
      <dgm:t>
        <a:bodyPr/>
        <a:lstStyle/>
        <a:p>
          <a:endParaRPr lang="en-US"/>
        </a:p>
      </dgm:t>
    </dgm:pt>
    <dgm:pt modelId="{35DE1639-CA43-4EEB-B61B-2514BF15DE05}" type="sibTrans" cxnId="{16920D81-1550-4D97-A72D-B15378DFAE2A}">
      <dgm:prSet/>
      <dgm:spPr/>
      <dgm:t>
        <a:bodyPr/>
        <a:lstStyle/>
        <a:p>
          <a:endParaRPr lang="en-US"/>
        </a:p>
      </dgm:t>
    </dgm:pt>
    <dgm:pt modelId="{01C649CA-58F0-4128-A193-04EB8F41389E}">
      <dgm:prSet phldrT="[Text]" custT="1"/>
      <dgm:spPr/>
      <dgm:t>
        <a:bodyPr/>
        <a:lstStyle/>
        <a:p>
          <a:r>
            <a:rPr lang="en-US" sz="1500" dirty="0" smtClean="0"/>
            <a:t>Practitioner/researcher posts</a:t>
          </a:r>
          <a:endParaRPr lang="en-US" sz="1500" dirty="0"/>
        </a:p>
      </dgm:t>
    </dgm:pt>
    <dgm:pt modelId="{500F358F-E0F6-4A95-897D-53DFD35D7EAF}" type="parTrans" cxnId="{C8D138C5-19C8-44C7-B2E6-7D5B68B0B0CD}">
      <dgm:prSet/>
      <dgm:spPr/>
      <dgm:t>
        <a:bodyPr/>
        <a:lstStyle/>
        <a:p>
          <a:endParaRPr lang="en-US"/>
        </a:p>
      </dgm:t>
    </dgm:pt>
    <dgm:pt modelId="{415360A2-87E9-4E22-83FF-5F4EF2753034}" type="sibTrans" cxnId="{C8D138C5-19C8-44C7-B2E6-7D5B68B0B0CD}">
      <dgm:prSet/>
      <dgm:spPr/>
      <dgm:t>
        <a:bodyPr/>
        <a:lstStyle/>
        <a:p>
          <a:endParaRPr lang="en-US"/>
        </a:p>
      </dgm:t>
    </dgm:pt>
    <dgm:pt modelId="{85CA0D5D-E742-4F4B-B7F3-D513B16F1124}">
      <dgm:prSet phldrT="[Text]" custT="1"/>
      <dgm:spPr/>
      <dgm:t>
        <a:bodyPr/>
        <a:lstStyle/>
        <a:p>
          <a:r>
            <a:rPr lang="en-US" sz="1500" dirty="0" smtClean="0"/>
            <a:t>Fellowships</a:t>
          </a:r>
          <a:endParaRPr lang="en-US" sz="1500" dirty="0"/>
        </a:p>
      </dgm:t>
    </dgm:pt>
    <dgm:pt modelId="{7BFDFC37-E41F-4805-9899-0599372CF4A9}" type="parTrans" cxnId="{DABFB8C7-92C7-42B2-B8F6-322DBCD226F8}">
      <dgm:prSet/>
      <dgm:spPr/>
      <dgm:t>
        <a:bodyPr/>
        <a:lstStyle/>
        <a:p>
          <a:endParaRPr lang="en-US"/>
        </a:p>
      </dgm:t>
    </dgm:pt>
    <dgm:pt modelId="{F67BADBB-5E96-4BB2-BF93-DC56ABAE6F8A}" type="sibTrans" cxnId="{DABFB8C7-92C7-42B2-B8F6-322DBCD226F8}">
      <dgm:prSet/>
      <dgm:spPr/>
      <dgm:t>
        <a:bodyPr/>
        <a:lstStyle/>
        <a:p>
          <a:endParaRPr lang="en-US"/>
        </a:p>
      </dgm:t>
    </dgm:pt>
    <dgm:pt modelId="{42C8EF7A-94A3-4E71-9936-90B4B9C1EDD2}">
      <dgm:prSet phldrT="[Text]" custT="1"/>
      <dgm:spPr/>
      <dgm:t>
        <a:bodyPr/>
        <a:lstStyle/>
        <a:p>
          <a:r>
            <a:rPr lang="en-US" sz="1500" dirty="0" smtClean="0"/>
            <a:t>Funding opportunities</a:t>
          </a:r>
          <a:endParaRPr lang="en-US" sz="1500" dirty="0"/>
        </a:p>
      </dgm:t>
    </dgm:pt>
    <dgm:pt modelId="{E348A2B0-C87D-4B40-9663-F619E6BE3609}" type="parTrans" cxnId="{384F7F84-31DF-4589-9BD5-CC69BBBAC389}">
      <dgm:prSet/>
      <dgm:spPr/>
      <dgm:t>
        <a:bodyPr/>
        <a:lstStyle/>
        <a:p>
          <a:endParaRPr lang="en-US"/>
        </a:p>
      </dgm:t>
    </dgm:pt>
    <dgm:pt modelId="{E8F33E24-C1D0-42B0-86AC-BCA021746583}" type="sibTrans" cxnId="{384F7F84-31DF-4589-9BD5-CC69BBBAC389}">
      <dgm:prSet/>
      <dgm:spPr/>
      <dgm:t>
        <a:bodyPr/>
        <a:lstStyle/>
        <a:p>
          <a:endParaRPr lang="en-US"/>
        </a:p>
      </dgm:t>
    </dgm:pt>
    <dgm:pt modelId="{08B29032-5EBE-471E-B939-B5019E240444}">
      <dgm:prSet phldrT="[Text]" custT="1"/>
      <dgm:spPr/>
      <dgm:t>
        <a:bodyPr/>
        <a:lstStyle/>
        <a:p>
          <a:pPr algn="l"/>
          <a:endParaRPr lang="en-US" sz="1400" dirty="0"/>
        </a:p>
      </dgm:t>
    </dgm:pt>
    <dgm:pt modelId="{10EB473D-C458-4922-9783-F6395FBD56FA}" type="parTrans" cxnId="{3C5A1AE2-8EE9-45CF-8EBE-AB55A5ECDBF4}">
      <dgm:prSet/>
      <dgm:spPr/>
      <dgm:t>
        <a:bodyPr/>
        <a:lstStyle/>
        <a:p>
          <a:endParaRPr lang="en-US"/>
        </a:p>
      </dgm:t>
    </dgm:pt>
    <dgm:pt modelId="{B9B25920-E19D-4A3A-A3F7-B0C87677680A}" type="sibTrans" cxnId="{3C5A1AE2-8EE9-45CF-8EBE-AB55A5ECDBF4}">
      <dgm:prSet/>
      <dgm:spPr/>
      <dgm:t>
        <a:bodyPr/>
        <a:lstStyle/>
        <a:p>
          <a:endParaRPr lang="en-US"/>
        </a:p>
      </dgm:t>
    </dgm:pt>
    <dgm:pt modelId="{5177BE55-5713-4814-9524-1B2E484428A3}">
      <dgm:prSet phldrT="[Text]" custT="1"/>
      <dgm:spPr/>
      <dgm:t>
        <a:bodyPr/>
        <a:lstStyle/>
        <a:p>
          <a:pPr algn="l"/>
          <a:r>
            <a:rPr lang="en-US" sz="1500" dirty="0" smtClean="0"/>
            <a:t>CRN, RDS training to support SCR</a:t>
          </a:r>
          <a:endParaRPr lang="en-US" sz="1500" dirty="0"/>
        </a:p>
      </dgm:t>
    </dgm:pt>
    <dgm:pt modelId="{EA395859-268C-4461-A171-1DED21D1DD26}" type="parTrans" cxnId="{33B37276-D985-4B1D-B4C7-4640E09DA840}">
      <dgm:prSet/>
      <dgm:spPr/>
      <dgm:t>
        <a:bodyPr/>
        <a:lstStyle/>
        <a:p>
          <a:endParaRPr lang="en-US"/>
        </a:p>
      </dgm:t>
    </dgm:pt>
    <dgm:pt modelId="{23A08D39-0220-4B0D-A018-F3A318C78275}" type="sibTrans" cxnId="{33B37276-D985-4B1D-B4C7-4640E09DA840}">
      <dgm:prSet/>
      <dgm:spPr/>
      <dgm:t>
        <a:bodyPr/>
        <a:lstStyle/>
        <a:p>
          <a:endParaRPr lang="en-US"/>
        </a:p>
      </dgm:t>
    </dgm:pt>
    <dgm:pt modelId="{FCCDEDDA-0B97-4D8B-B763-7D462AF9CFD4}">
      <dgm:prSet phldrT="[Text]" custT="1"/>
      <dgm:spPr/>
      <dgm:t>
        <a:bodyPr/>
        <a:lstStyle/>
        <a:p>
          <a:r>
            <a:rPr lang="en-US" sz="1500" dirty="0" smtClean="0"/>
            <a:t>Professional workforce</a:t>
          </a:r>
          <a:endParaRPr lang="en-US" sz="1500" dirty="0"/>
        </a:p>
      </dgm:t>
    </dgm:pt>
    <dgm:pt modelId="{69F097D9-ED0B-4645-A989-90B21BE7C112}" type="parTrans" cxnId="{8A427D27-7425-402F-8EC0-5880C10663DE}">
      <dgm:prSet/>
      <dgm:spPr/>
      <dgm:t>
        <a:bodyPr/>
        <a:lstStyle/>
        <a:p>
          <a:endParaRPr lang="en-US"/>
        </a:p>
      </dgm:t>
    </dgm:pt>
    <dgm:pt modelId="{9C8CDC05-42F7-4428-8463-6AD8DB0F0892}" type="sibTrans" cxnId="{8A427D27-7425-402F-8EC0-5880C10663DE}">
      <dgm:prSet/>
      <dgm:spPr/>
      <dgm:t>
        <a:bodyPr/>
        <a:lstStyle/>
        <a:p>
          <a:endParaRPr lang="en-US"/>
        </a:p>
      </dgm:t>
    </dgm:pt>
    <dgm:pt modelId="{0CC7B452-736D-4F83-98B6-A9CEE97D693E}">
      <dgm:prSet phldrT="[Text]" custT="1"/>
      <dgm:spPr/>
      <dgm:t>
        <a:bodyPr/>
        <a:lstStyle/>
        <a:p>
          <a:pPr algn="l"/>
          <a:r>
            <a:rPr lang="en-US" sz="1500" dirty="0" smtClean="0"/>
            <a:t>Funding streams made more accessible for SCR</a:t>
          </a:r>
          <a:endParaRPr lang="en-US" sz="1500" dirty="0"/>
        </a:p>
      </dgm:t>
    </dgm:pt>
    <dgm:pt modelId="{8FE719D3-52B3-40C3-B2E8-1A135C0EA584}" type="parTrans" cxnId="{67DBBB93-1365-4A30-A8EB-26531DDDA37C}">
      <dgm:prSet/>
      <dgm:spPr/>
      <dgm:t>
        <a:bodyPr/>
        <a:lstStyle/>
        <a:p>
          <a:endParaRPr lang="en-US"/>
        </a:p>
      </dgm:t>
    </dgm:pt>
    <dgm:pt modelId="{A4A81625-44B1-4815-BB97-0A8127D2E31B}" type="sibTrans" cxnId="{67DBBB93-1365-4A30-A8EB-26531DDDA37C}">
      <dgm:prSet/>
      <dgm:spPr/>
      <dgm:t>
        <a:bodyPr/>
        <a:lstStyle/>
        <a:p>
          <a:endParaRPr lang="en-US"/>
        </a:p>
      </dgm:t>
    </dgm:pt>
    <dgm:pt modelId="{636FA382-7E9E-48C9-9A6E-6703FAFF69C4}">
      <dgm:prSet phldrT="[Text]" custT="1"/>
      <dgm:spPr/>
      <dgm:t>
        <a:bodyPr/>
        <a:lstStyle/>
        <a:p>
          <a:pPr algn="l"/>
          <a:r>
            <a:rPr lang="en-US" sz="1500" dirty="0" smtClean="0"/>
            <a:t>Researchers understand support available</a:t>
          </a:r>
          <a:endParaRPr lang="en-US" sz="1500" dirty="0"/>
        </a:p>
      </dgm:t>
    </dgm:pt>
    <dgm:pt modelId="{ABF0C368-DCA9-4A50-9F3F-1128B0952B62}" type="parTrans" cxnId="{929501BE-BA0C-4414-86B8-101DA006AF43}">
      <dgm:prSet/>
      <dgm:spPr/>
      <dgm:t>
        <a:bodyPr/>
        <a:lstStyle/>
        <a:p>
          <a:endParaRPr lang="en-US"/>
        </a:p>
      </dgm:t>
    </dgm:pt>
    <dgm:pt modelId="{A1D76C32-83DA-4585-91B6-92954505D600}" type="sibTrans" cxnId="{929501BE-BA0C-4414-86B8-101DA006AF43}">
      <dgm:prSet/>
      <dgm:spPr/>
      <dgm:t>
        <a:bodyPr/>
        <a:lstStyle/>
        <a:p>
          <a:endParaRPr lang="en-US"/>
        </a:p>
      </dgm:t>
    </dgm:pt>
    <dgm:pt modelId="{1C0D10C6-8BAD-4B0E-A215-EBFF284C7634}">
      <dgm:prSet phldrT="[Text]" custT="1"/>
      <dgm:spPr/>
      <dgm:t>
        <a:bodyPr/>
        <a:lstStyle/>
        <a:p>
          <a:r>
            <a:rPr lang="en-US" sz="1500" dirty="0" smtClean="0"/>
            <a:t>Policy and practice informed by evidence</a:t>
          </a:r>
          <a:endParaRPr lang="en-US" sz="1500" dirty="0"/>
        </a:p>
      </dgm:t>
    </dgm:pt>
    <dgm:pt modelId="{F1247A45-EC93-4F8B-978F-7A4CB728ACCF}" type="parTrans" cxnId="{3AE62491-4DAC-480E-B5A9-56EA96ECC648}">
      <dgm:prSet/>
      <dgm:spPr/>
      <dgm:t>
        <a:bodyPr/>
        <a:lstStyle/>
        <a:p>
          <a:endParaRPr lang="en-US"/>
        </a:p>
      </dgm:t>
    </dgm:pt>
    <dgm:pt modelId="{D3F0FCD9-CE74-4C43-8873-5E8E7935F802}" type="sibTrans" cxnId="{3AE62491-4DAC-480E-B5A9-56EA96ECC648}">
      <dgm:prSet/>
      <dgm:spPr/>
      <dgm:t>
        <a:bodyPr/>
        <a:lstStyle/>
        <a:p>
          <a:endParaRPr lang="en-US"/>
        </a:p>
      </dgm:t>
    </dgm:pt>
    <dgm:pt modelId="{D3BD5E7B-7DE0-4D45-9C6E-CD044D844452}">
      <dgm:prSet phldrT="[Text]" custT="1"/>
      <dgm:spPr/>
      <dgm:t>
        <a:bodyPr/>
        <a:lstStyle/>
        <a:p>
          <a:r>
            <a:rPr lang="en-US" sz="1500" dirty="0" smtClean="0"/>
            <a:t>National standards or guidelines for best practice.</a:t>
          </a:r>
          <a:endParaRPr lang="en-US" sz="1500" dirty="0"/>
        </a:p>
      </dgm:t>
    </dgm:pt>
    <dgm:pt modelId="{0928DD20-8C67-4B8B-8320-5C4692ECD853}" type="parTrans" cxnId="{0AFE0769-F169-4034-8010-6DEC2A7B5A10}">
      <dgm:prSet/>
      <dgm:spPr/>
      <dgm:t>
        <a:bodyPr/>
        <a:lstStyle/>
        <a:p>
          <a:endParaRPr lang="en-US"/>
        </a:p>
      </dgm:t>
    </dgm:pt>
    <dgm:pt modelId="{396B650A-50B5-4C08-9E51-AE273804B15F}" type="sibTrans" cxnId="{0AFE0769-F169-4034-8010-6DEC2A7B5A10}">
      <dgm:prSet/>
      <dgm:spPr/>
      <dgm:t>
        <a:bodyPr/>
        <a:lstStyle/>
        <a:p>
          <a:endParaRPr lang="en-US"/>
        </a:p>
      </dgm:t>
    </dgm:pt>
    <dgm:pt modelId="{2A26E0C1-746C-4AB0-AEF0-C729A510A797}">
      <dgm:prSet phldrT="[Text]" custT="1"/>
      <dgm:spPr/>
      <dgm:t>
        <a:bodyPr/>
        <a:lstStyle/>
        <a:p>
          <a:r>
            <a:rPr lang="en-US" sz="1500" dirty="0" smtClean="0"/>
            <a:t>Users and </a:t>
          </a:r>
          <a:r>
            <a:rPr lang="en-US" sz="1500" dirty="0" err="1" smtClean="0"/>
            <a:t>carers</a:t>
          </a:r>
          <a:r>
            <a:rPr lang="en-US" sz="1500" dirty="0" smtClean="0"/>
            <a:t>.</a:t>
          </a:r>
          <a:endParaRPr lang="en-US" sz="1500" dirty="0"/>
        </a:p>
      </dgm:t>
    </dgm:pt>
    <dgm:pt modelId="{53BF3283-8C8B-4BA8-961A-C1B86D358366}" type="parTrans" cxnId="{1133B175-FA62-4814-AD69-5FE1730D1CF8}">
      <dgm:prSet/>
      <dgm:spPr/>
      <dgm:t>
        <a:bodyPr/>
        <a:lstStyle/>
        <a:p>
          <a:endParaRPr lang="en-US"/>
        </a:p>
      </dgm:t>
    </dgm:pt>
    <dgm:pt modelId="{91B3DD28-8B07-4376-9D6D-CFA48EEDCC07}" type="sibTrans" cxnId="{1133B175-FA62-4814-AD69-5FE1730D1CF8}">
      <dgm:prSet/>
      <dgm:spPr/>
      <dgm:t>
        <a:bodyPr/>
        <a:lstStyle/>
        <a:p>
          <a:endParaRPr lang="en-US"/>
        </a:p>
      </dgm:t>
    </dgm:pt>
    <dgm:pt modelId="{01EF7458-007D-402A-BB0B-D641AADAE137}">
      <dgm:prSet phldrT="[Text]" custT="1"/>
      <dgm:spPr/>
      <dgm:t>
        <a:bodyPr/>
        <a:lstStyle/>
        <a:p>
          <a:endParaRPr lang="en-US" sz="1600" dirty="0"/>
        </a:p>
      </dgm:t>
    </dgm:pt>
    <dgm:pt modelId="{C0D2580A-7429-4B1B-BBCD-4F5BC8379487}" type="parTrans" cxnId="{91E6AE6B-7572-4AFD-94EE-8F29D8567304}">
      <dgm:prSet/>
      <dgm:spPr/>
      <dgm:t>
        <a:bodyPr/>
        <a:lstStyle/>
        <a:p>
          <a:endParaRPr lang="en-US"/>
        </a:p>
      </dgm:t>
    </dgm:pt>
    <dgm:pt modelId="{451F0FB7-10C6-48DC-ABB9-43EDFB4F0CBD}" type="sibTrans" cxnId="{91E6AE6B-7572-4AFD-94EE-8F29D8567304}">
      <dgm:prSet/>
      <dgm:spPr/>
      <dgm:t>
        <a:bodyPr/>
        <a:lstStyle/>
        <a:p>
          <a:endParaRPr lang="en-US"/>
        </a:p>
      </dgm:t>
    </dgm:pt>
    <dgm:pt modelId="{25F18FAA-F530-4579-B1C4-196EC5577438}">
      <dgm:prSet phldrT="[Text]" custT="1"/>
      <dgm:spPr/>
      <dgm:t>
        <a:bodyPr/>
        <a:lstStyle/>
        <a:p>
          <a:r>
            <a:rPr lang="en-US" sz="1500" dirty="0" smtClean="0"/>
            <a:t>The workforce?</a:t>
          </a:r>
          <a:endParaRPr lang="en-US" sz="1500" dirty="0"/>
        </a:p>
      </dgm:t>
    </dgm:pt>
    <dgm:pt modelId="{7F8C3083-5276-4289-8C1D-7463A1A9E974}" type="parTrans" cxnId="{F43783D5-7F36-440F-B4B1-7DC90ECBA903}">
      <dgm:prSet/>
      <dgm:spPr/>
      <dgm:t>
        <a:bodyPr/>
        <a:lstStyle/>
        <a:p>
          <a:endParaRPr lang="en-US"/>
        </a:p>
      </dgm:t>
    </dgm:pt>
    <dgm:pt modelId="{0325BE56-611D-4843-A5A3-D401F8F3DAA8}" type="sibTrans" cxnId="{F43783D5-7F36-440F-B4B1-7DC90ECBA903}">
      <dgm:prSet/>
      <dgm:spPr/>
      <dgm:t>
        <a:bodyPr/>
        <a:lstStyle/>
        <a:p>
          <a:endParaRPr lang="en-US"/>
        </a:p>
      </dgm:t>
    </dgm:pt>
    <dgm:pt modelId="{71F63E9D-28DA-4CB0-B87F-E4C6C598EB95}">
      <dgm:prSet phldrT="[Text]" custT="1"/>
      <dgm:spPr/>
      <dgm:t>
        <a:bodyPr/>
        <a:lstStyle/>
        <a:p>
          <a:r>
            <a:rPr lang="en-US" sz="1500" dirty="0" smtClean="0"/>
            <a:t>Providers?</a:t>
          </a:r>
          <a:endParaRPr lang="en-US" sz="1500" dirty="0"/>
        </a:p>
      </dgm:t>
    </dgm:pt>
    <dgm:pt modelId="{2455484D-8055-4B17-AABE-6DA0E0FED67E}" type="parTrans" cxnId="{948D7C2D-5F61-4303-A8C2-2082E740E984}">
      <dgm:prSet/>
      <dgm:spPr/>
      <dgm:t>
        <a:bodyPr/>
        <a:lstStyle/>
        <a:p>
          <a:endParaRPr lang="en-US"/>
        </a:p>
      </dgm:t>
    </dgm:pt>
    <dgm:pt modelId="{72D9DFC3-8073-4A3F-B8BC-E5579173855E}" type="sibTrans" cxnId="{948D7C2D-5F61-4303-A8C2-2082E740E984}">
      <dgm:prSet/>
      <dgm:spPr/>
      <dgm:t>
        <a:bodyPr/>
        <a:lstStyle/>
        <a:p>
          <a:endParaRPr lang="en-US"/>
        </a:p>
      </dgm:t>
    </dgm:pt>
    <dgm:pt modelId="{9AE3A581-9645-4D26-8254-E811F0C2EBE0}">
      <dgm:prSet phldrT="[Text]" custT="1"/>
      <dgm:spPr/>
      <dgm:t>
        <a:bodyPr/>
        <a:lstStyle/>
        <a:p>
          <a:r>
            <a:rPr lang="en-US" sz="1500" dirty="0" smtClean="0"/>
            <a:t>The public?</a:t>
          </a:r>
          <a:endParaRPr lang="en-US" sz="1500" dirty="0"/>
        </a:p>
      </dgm:t>
    </dgm:pt>
    <dgm:pt modelId="{48419C9B-D711-43B5-A8B2-0436972DE002}" type="parTrans" cxnId="{56D8C865-666F-4770-A27F-FEE9906E4A36}">
      <dgm:prSet/>
      <dgm:spPr/>
      <dgm:t>
        <a:bodyPr/>
        <a:lstStyle/>
        <a:p>
          <a:endParaRPr lang="en-GB"/>
        </a:p>
      </dgm:t>
    </dgm:pt>
    <dgm:pt modelId="{A878F5ED-1665-48F6-B3FC-76CD1FDD8D2B}" type="sibTrans" cxnId="{56D8C865-666F-4770-A27F-FEE9906E4A36}">
      <dgm:prSet/>
      <dgm:spPr/>
      <dgm:t>
        <a:bodyPr/>
        <a:lstStyle/>
        <a:p>
          <a:endParaRPr lang="en-GB"/>
        </a:p>
      </dgm:t>
    </dgm:pt>
    <dgm:pt modelId="{5D646545-1C02-4BE6-8320-2EB052CB1D11}" type="pres">
      <dgm:prSet presAssocID="{A6516E5B-8D04-4C33-A00A-853C118DEC39}" presName="cycleMatrixDiagram" presStyleCnt="0">
        <dgm:presLayoutVars>
          <dgm:chMax val="1"/>
          <dgm:dir/>
          <dgm:animLvl val="lvl"/>
          <dgm:resizeHandles val="exact"/>
        </dgm:presLayoutVars>
      </dgm:prSet>
      <dgm:spPr/>
      <dgm:t>
        <a:bodyPr/>
        <a:lstStyle/>
        <a:p>
          <a:endParaRPr lang="en-GB"/>
        </a:p>
      </dgm:t>
    </dgm:pt>
    <dgm:pt modelId="{37E658E9-0793-418D-B7F7-388B3FCB8FDF}" type="pres">
      <dgm:prSet presAssocID="{A6516E5B-8D04-4C33-A00A-853C118DEC39}" presName="children" presStyleCnt="0"/>
      <dgm:spPr/>
    </dgm:pt>
    <dgm:pt modelId="{756064BA-3746-4D28-877D-34CFCFB6532D}" type="pres">
      <dgm:prSet presAssocID="{A6516E5B-8D04-4C33-A00A-853C118DEC39}" presName="child1group" presStyleCnt="0"/>
      <dgm:spPr/>
    </dgm:pt>
    <dgm:pt modelId="{B4A335D5-24DD-4313-A755-6E5C1B3D76E4}" type="pres">
      <dgm:prSet presAssocID="{A6516E5B-8D04-4C33-A00A-853C118DEC39}" presName="child1" presStyleLbl="bgAcc1" presStyleIdx="0" presStyleCnt="4" custScaleX="208779" custScaleY="132297" custLinFactNeighborX="-30427" custLinFactNeighborY="21582"/>
      <dgm:spPr/>
      <dgm:t>
        <a:bodyPr/>
        <a:lstStyle/>
        <a:p>
          <a:endParaRPr lang="en-US"/>
        </a:p>
      </dgm:t>
    </dgm:pt>
    <dgm:pt modelId="{83816FE8-0E1B-4873-B706-DFA274157C9B}" type="pres">
      <dgm:prSet presAssocID="{A6516E5B-8D04-4C33-A00A-853C118DEC39}" presName="child1Text" presStyleLbl="bgAcc1" presStyleIdx="0" presStyleCnt="4">
        <dgm:presLayoutVars>
          <dgm:bulletEnabled val="1"/>
        </dgm:presLayoutVars>
      </dgm:prSet>
      <dgm:spPr/>
      <dgm:t>
        <a:bodyPr/>
        <a:lstStyle/>
        <a:p>
          <a:endParaRPr lang="en-US"/>
        </a:p>
      </dgm:t>
    </dgm:pt>
    <dgm:pt modelId="{096065E7-C514-449A-8533-887CA42C31C4}" type="pres">
      <dgm:prSet presAssocID="{A6516E5B-8D04-4C33-A00A-853C118DEC39}" presName="child2group" presStyleCnt="0"/>
      <dgm:spPr/>
    </dgm:pt>
    <dgm:pt modelId="{B9411F87-EAB3-484A-86C7-D0609AB9D9DA}" type="pres">
      <dgm:prSet presAssocID="{A6516E5B-8D04-4C33-A00A-853C118DEC39}" presName="child2" presStyleLbl="bgAcc1" presStyleIdx="1" presStyleCnt="4" custScaleX="138444" custScaleY="162463" custLinFactNeighborX="10362" custLinFactNeighborY="26388"/>
      <dgm:spPr/>
      <dgm:t>
        <a:bodyPr/>
        <a:lstStyle/>
        <a:p>
          <a:endParaRPr lang="en-US"/>
        </a:p>
      </dgm:t>
    </dgm:pt>
    <dgm:pt modelId="{0C85969F-522E-4524-9E95-2BD26B7A5973}" type="pres">
      <dgm:prSet presAssocID="{A6516E5B-8D04-4C33-A00A-853C118DEC39}" presName="child2Text" presStyleLbl="bgAcc1" presStyleIdx="1" presStyleCnt="4">
        <dgm:presLayoutVars>
          <dgm:bulletEnabled val="1"/>
        </dgm:presLayoutVars>
      </dgm:prSet>
      <dgm:spPr/>
      <dgm:t>
        <a:bodyPr/>
        <a:lstStyle/>
        <a:p>
          <a:endParaRPr lang="en-US"/>
        </a:p>
      </dgm:t>
    </dgm:pt>
    <dgm:pt modelId="{88B8762F-D580-40A4-8F8F-4F9B997875EB}" type="pres">
      <dgm:prSet presAssocID="{A6516E5B-8D04-4C33-A00A-853C118DEC39}" presName="child3group" presStyleCnt="0"/>
      <dgm:spPr/>
    </dgm:pt>
    <dgm:pt modelId="{71E68304-64B6-4934-843F-FD8D34BF982F}" type="pres">
      <dgm:prSet presAssocID="{A6516E5B-8D04-4C33-A00A-853C118DEC39}" presName="child3" presStyleLbl="bgAcc1" presStyleIdx="2" presStyleCnt="4" custScaleX="156129" custScaleY="143206" custLinFactX="13145" custLinFactNeighborX="100000" custLinFactNeighborY="-35677"/>
      <dgm:spPr/>
      <dgm:t>
        <a:bodyPr/>
        <a:lstStyle/>
        <a:p>
          <a:endParaRPr lang="en-US"/>
        </a:p>
      </dgm:t>
    </dgm:pt>
    <dgm:pt modelId="{0A0C5B48-84EB-4A0D-A1CE-ECD3BF746C21}" type="pres">
      <dgm:prSet presAssocID="{A6516E5B-8D04-4C33-A00A-853C118DEC39}" presName="child3Text" presStyleLbl="bgAcc1" presStyleIdx="2" presStyleCnt="4">
        <dgm:presLayoutVars>
          <dgm:bulletEnabled val="1"/>
        </dgm:presLayoutVars>
      </dgm:prSet>
      <dgm:spPr/>
      <dgm:t>
        <a:bodyPr/>
        <a:lstStyle/>
        <a:p>
          <a:endParaRPr lang="en-US"/>
        </a:p>
      </dgm:t>
    </dgm:pt>
    <dgm:pt modelId="{4F2A1283-D177-41F6-B651-240B6E16F800}" type="pres">
      <dgm:prSet presAssocID="{A6516E5B-8D04-4C33-A00A-853C118DEC39}" presName="child4group" presStyleCnt="0"/>
      <dgm:spPr/>
    </dgm:pt>
    <dgm:pt modelId="{27190064-BD59-45FE-A557-DB893F9D1D15}" type="pres">
      <dgm:prSet presAssocID="{A6516E5B-8D04-4C33-A00A-853C118DEC39}" presName="child4" presStyleLbl="bgAcc1" presStyleIdx="3" presStyleCnt="4" custScaleX="248909" custScaleY="140578" custLinFactNeighborX="-14745" custLinFactNeighborY="-33937"/>
      <dgm:spPr/>
      <dgm:t>
        <a:bodyPr/>
        <a:lstStyle/>
        <a:p>
          <a:endParaRPr lang="en-US"/>
        </a:p>
      </dgm:t>
    </dgm:pt>
    <dgm:pt modelId="{192B625E-B6DA-4F7F-98B6-3EED3AF9D019}" type="pres">
      <dgm:prSet presAssocID="{A6516E5B-8D04-4C33-A00A-853C118DEC39}" presName="child4Text" presStyleLbl="bgAcc1" presStyleIdx="3" presStyleCnt="4">
        <dgm:presLayoutVars>
          <dgm:bulletEnabled val="1"/>
        </dgm:presLayoutVars>
      </dgm:prSet>
      <dgm:spPr/>
      <dgm:t>
        <a:bodyPr/>
        <a:lstStyle/>
        <a:p>
          <a:endParaRPr lang="en-US"/>
        </a:p>
      </dgm:t>
    </dgm:pt>
    <dgm:pt modelId="{1938F4EF-06B9-4D8D-9051-98B831140139}" type="pres">
      <dgm:prSet presAssocID="{A6516E5B-8D04-4C33-A00A-853C118DEC39}" presName="childPlaceholder" presStyleCnt="0"/>
      <dgm:spPr/>
    </dgm:pt>
    <dgm:pt modelId="{49CFC744-E62C-4B22-91AA-AEC249A87546}" type="pres">
      <dgm:prSet presAssocID="{A6516E5B-8D04-4C33-A00A-853C118DEC39}" presName="circle" presStyleCnt="0"/>
      <dgm:spPr/>
    </dgm:pt>
    <dgm:pt modelId="{C671158D-1800-4D05-A2BB-922F9F2C4F81}" type="pres">
      <dgm:prSet presAssocID="{A6516E5B-8D04-4C33-A00A-853C118DEC39}" presName="quadrant1" presStyleLbl="node1" presStyleIdx="0" presStyleCnt="4" custScaleX="105501" custScaleY="101888">
        <dgm:presLayoutVars>
          <dgm:chMax val="1"/>
          <dgm:bulletEnabled val="1"/>
        </dgm:presLayoutVars>
      </dgm:prSet>
      <dgm:spPr/>
      <dgm:t>
        <a:bodyPr/>
        <a:lstStyle/>
        <a:p>
          <a:endParaRPr lang="en-US"/>
        </a:p>
      </dgm:t>
    </dgm:pt>
    <dgm:pt modelId="{0A79B6EC-0EAF-4925-BE43-E72D1E20A7CB}" type="pres">
      <dgm:prSet presAssocID="{A6516E5B-8D04-4C33-A00A-853C118DEC39}" presName="quadrant2" presStyleLbl="node1" presStyleIdx="1" presStyleCnt="4" custScaleX="102038" custScaleY="101356" custLinFactNeighborX="155" custLinFactNeighborY="-266">
        <dgm:presLayoutVars>
          <dgm:chMax val="1"/>
          <dgm:bulletEnabled val="1"/>
        </dgm:presLayoutVars>
      </dgm:prSet>
      <dgm:spPr/>
      <dgm:t>
        <a:bodyPr/>
        <a:lstStyle/>
        <a:p>
          <a:endParaRPr lang="en-US"/>
        </a:p>
      </dgm:t>
    </dgm:pt>
    <dgm:pt modelId="{135EE0AE-9147-440C-BC33-382A2AB999E2}" type="pres">
      <dgm:prSet presAssocID="{A6516E5B-8D04-4C33-A00A-853C118DEC39}" presName="quadrant3" presStyleLbl="node1" presStyleIdx="2" presStyleCnt="4">
        <dgm:presLayoutVars>
          <dgm:chMax val="1"/>
          <dgm:bulletEnabled val="1"/>
        </dgm:presLayoutVars>
      </dgm:prSet>
      <dgm:spPr/>
      <dgm:t>
        <a:bodyPr/>
        <a:lstStyle/>
        <a:p>
          <a:endParaRPr lang="en-US"/>
        </a:p>
      </dgm:t>
    </dgm:pt>
    <dgm:pt modelId="{3E7BA097-E315-49EA-9691-B3A773CF6297}" type="pres">
      <dgm:prSet presAssocID="{A6516E5B-8D04-4C33-A00A-853C118DEC39}" presName="quadrant4" presStyleLbl="node1" presStyleIdx="3" presStyleCnt="4" custScaleX="105501" custScaleY="101033">
        <dgm:presLayoutVars>
          <dgm:chMax val="1"/>
          <dgm:bulletEnabled val="1"/>
        </dgm:presLayoutVars>
      </dgm:prSet>
      <dgm:spPr/>
      <dgm:t>
        <a:bodyPr/>
        <a:lstStyle/>
        <a:p>
          <a:endParaRPr lang="en-US"/>
        </a:p>
      </dgm:t>
    </dgm:pt>
    <dgm:pt modelId="{BBBFE573-44AA-45F9-81C0-3F1152BFB26E}" type="pres">
      <dgm:prSet presAssocID="{A6516E5B-8D04-4C33-A00A-853C118DEC39}" presName="quadrantPlaceholder" presStyleCnt="0"/>
      <dgm:spPr/>
    </dgm:pt>
    <dgm:pt modelId="{6A558279-5457-4C5F-AD89-3A73568E97D5}" type="pres">
      <dgm:prSet presAssocID="{A6516E5B-8D04-4C33-A00A-853C118DEC39}" presName="center1" presStyleLbl="fgShp" presStyleIdx="0" presStyleCnt="2"/>
      <dgm:spPr/>
    </dgm:pt>
    <dgm:pt modelId="{4DB0EBDC-0542-4155-96B9-F48B48B8087F}" type="pres">
      <dgm:prSet presAssocID="{A6516E5B-8D04-4C33-A00A-853C118DEC39}" presName="center2" presStyleLbl="fgShp" presStyleIdx="1" presStyleCnt="2"/>
      <dgm:spPr/>
    </dgm:pt>
  </dgm:ptLst>
  <dgm:cxnLst>
    <dgm:cxn modelId="{4326DF31-4A6A-4167-9F68-98A1CBE8C5DA}" type="presOf" srcId="{9AE3A581-9645-4D26-8254-E811F0C2EBE0}" destId="{192B625E-B6DA-4F7F-98B6-3EED3AF9D019}" srcOrd="1" destOrd="2" presId="urn:microsoft.com/office/officeart/2005/8/layout/cycle4"/>
    <dgm:cxn modelId="{C6FFF461-F41C-4C74-8DF8-83FEF5DF800A}" type="presOf" srcId="{A6516E5B-8D04-4C33-A00A-853C118DEC39}" destId="{5D646545-1C02-4BE6-8320-2EB052CB1D11}" srcOrd="0" destOrd="0" presId="urn:microsoft.com/office/officeart/2005/8/layout/cycle4"/>
    <dgm:cxn modelId="{75EAA1D8-B4DA-4101-ADBF-4D8F5E6BE532}" srcId="{A6516E5B-8D04-4C33-A00A-853C118DEC39}" destId="{12F4DA14-0965-4758-A8A9-2D9A3D6D6CB1}" srcOrd="2" destOrd="0" parTransId="{12F02764-DB50-459A-838C-F8ACBCA0DF7F}" sibTransId="{6510B6FF-7260-4AFD-A6D6-86B7107CBCFC}"/>
    <dgm:cxn modelId="{71E1FA12-89BF-4419-85FC-E7D687F0C4EA}" type="presOf" srcId="{01C649CA-58F0-4128-A193-04EB8F41389E}" destId="{B4A335D5-24DD-4313-A755-6E5C1B3D76E4}" srcOrd="0" destOrd="1" presId="urn:microsoft.com/office/officeart/2005/8/layout/cycle4"/>
    <dgm:cxn modelId="{3AE62491-4DAC-480E-B5A9-56EA96ECC648}" srcId="{12F4DA14-0965-4758-A8A9-2D9A3D6D6CB1}" destId="{1C0D10C6-8BAD-4B0E-A215-EBFF284C7634}" srcOrd="1" destOrd="0" parTransId="{F1247A45-EC93-4F8B-978F-7A4CB728ACCF}" sibTransId="{D3F0FCD9-CE74-4C43-8873-5E8E7935F802}"/>
    <dgm:cxn modelId="{9FD9A2B4-F58B-4D92-9E45-C438148959DE}" type="presOf" srcId="{42C8EF7A-94A3-4E71-9936-90B4B9C1EDD2}" destId="{83816FE8-0E1B-4873-B706-DFA274157C9B}" srcOrd="1" destOrd="4" presId="urn:microsoft.com/office/officeart/2005/8/layout/cycle4"/>
    <dgm:cxn modelId="{42B68811-E3BA-402E-865E-637A83A569F8}" type="presOf" srcId="{B845D9E2-7C97-477B-8AC6-9AB7B4EA6D14}" destId="{27190064-BD59-45FE-A557-DB893F9D1D15}" srcOrd="0" destOrd="0" presId="urn:microsoft.com/office/officeart/2005/8/layout/cycle4"/>
    <dgm:cxn modelId="{53192F2B-1539-43CB-9CEB-BC841DB3B1A9}" type="presOf" srcId="{0CC7B452-736D-4F83-98B6-A9CEE97D693E}" destId="{B9411F87-EAB3-484A-86C7-D0609AB9D9DA}" srcOrd="0" destOrd="3" presId="urn:microsoft.com/office/officeart/2005/8/layout/cycle4"/>
    <dgm:cxn modelId="{51D2BB27-09BF-46A0-BC7F-548096B3ABC8}" type="presOf" srcId="{08B29032-5EBE-471E-B939-B5019E240444}" destId="{0C85969F-522E-4524-9E95-2BD26B7A5973}" srcOrd="1" destOrd="4" presId="urn:microsoft.com/office/officeart/2005/8/layout/cycle4"/>
    <dgm:cxn modelId="{72E68D7C-54BA-4966-ACA0-74F7039F0C0D}" type="presOf" srcId="{4872CB4E-0E1D-4460-B37E-5ACD976EEED9}" destId="{B4A335D5-24DD-4313-A755-6E5C1B3D76E4}" srcOrd="0" destOrd="0" presId="urn:microsoft.com/office/officeart/2005/8/layout/cycle4"/>
    <dgm:cxn modelId="{1590C1C1-E59C-449A-AFE0-6222B5BC5F54}" type="presOf" srcId="{08B29032-5EBE-471E-B939-B5019E240444}" destId="{B9411F87-EAB3-484A-86C7-D0609AB9D9DA}" srcOrd="0" destOrd="4" presId="urn:microsoft.com/office/officeart/2005/8/layout/cycle4"/>
    <dgm:cxn modelId="{196751DD-F7B1-4377-88B8-47A8A11C6E42}" type="presOf" srcId="{D3BD5E7B-7DE0-4D45-9C6E-CD044D844452}" destId="{71E68304-64B6-4934-843F-FD8D34BF982F}" srcOrd="0" destOrd="2" presId="urn:microsoft.com/office/officeart/2005/8/layout/cycle4"/>
    <dgm:cxn modelId="{9DEAA0E3-3F7B-4904-AD53-FA4E0578AC86}" type="presOf" srcId="{F4B004F3-1335-49C8-9FE2-7709388C9976}" destId="{0A79B6EC-0EAF-4925-BE43-E72D1E20A7CB}" srcOrd="0" destOrd="0" presId="urn:microsoft.com/office/officeart/2005/8/layout/cycle4"/>
    <dgm:cxn modelId="{56F49412-303E-435E-A90B-B80FD9692938}" type="presOf" srcId="{68A0B1B9-5ECA-4774-8BBD-E5038B1FCD0A}" destId="{C671158D-1800-4D05-A2BB-922F9F2C4F81}" srcOrd="0" destOrd="0" presId="urn:microsoft.com/office/officeart/2005/8/layout/cycle4"/>
    <dgm:cxn modelId="{8A427D27-7425-402F-8EC0-5880C10663DE}" srcId="{68A0B1B9-5ECA-4774-8BBD-E5038B1FCD0A}" destId="{FCCDEDDA-0B97-4D8B-B763-7D462AF9CFD4}" srcOrd="2" destOrd="0" parTransId="{69F097D9-ED0B-4645-A989-90B21BE7C112}" sibTransId="{9C8CDC05-42F7-4428-8463-6AD8DB0F0892}"/>
    <dgm:cxn modelId="{2DA4F9FA-9FD4-4B1D-BFF5-AD98A69092AE}" type="presOf" srcId="{5177BE55-5713-4814-9524-1B2E484428A3}" destId="{0C85969F-522E-4524-9E95-2BD26B7A5973}" srcOrd="1" destOrd="2" presId="urn:microsoft.com/office/officeart/2005/8/layout/cycle4"/>
    <dgm:cxn modelId="{0AFE0769-F169-4034-8010-6DEC2A7B5A10}" srcId="{12F4DA14-0965-4758-A8A9-2D9A3D6D6CB1}" destId="{D3BD5E7B-7DE0-4D45-9C6E-CD044D844452}" srcOrd="2" destOrd="0" parTransId="{0928DD20-8C67-4B8B-8320-5C4692ECD853}" sibTransId="{396B650A-50B5-4C08-9E51-AE273804B15F}"/>
    <dgm:cxn modelId="{6F4F268F-3029-4F07-9EB1-BBCAFA6A8193}" type="presOf" srcId="{01C649CA-58F0-4128-A193-04EB8F41389E}" destId="{83816FE8-0E1B-4873-B706-DFA274157C9B}" srcOrd="1" destOrd="1" presId="urn:microsoft.com/office/officeart/2005/8/layout/cycle4"/>
    <dgm:cxn modelId="{CC855D1D-807B-4D29-BFE4-757035E962EF}" type="presOf" srcId="{01EF7458-007D-402A-BB0B-D641AADAE137}" destId="{192B625E-B6DA-4F7F-98B6-3EED3AF9D019}" srcOrd="1" destOrd="5" presId="urn:microsoft.com/office/officeart/2005/8/layout/cycle4"/>
    <dgm:cxn modelId="{16920D81-1550-4D97-A72D-B15378DFAE2A}" srcId="{9567E466-47AD-40B5-B78B-5B170E218872}" destId="{B845D9E2-7C97-477B-8AC6-9AB7B4EA6D14}" srcOrd="0" destOrd="0" parTransId="{C537D7E6-D2ED-415A-99CF-388846121B3E}" sibTransId="{35DE1639-CA43-4EEB-B61B-2514BF15DE05}"/>
    <dgm:cxn modelId="{8AB0176E-4011-4B86-B5CF-D752DEDC2C6E}" type="presOf" srcId="{7AC10237-177A-4285-B317-2449AA8CCF5F}" destId="{71E68304-64B6-4934-843F-FD8D34BF982F}" srcOrd="0" destOrd="0" presId="urn:microsoft.com/office/officeart/2005/8/layout/cycle4"/>
    <dgm:cxn modelId="{1EDB3E1A-F86C-45FB-90DD-A0EB16A30C97}" srcId="{A6516E5B-8D04-4C33-A00A-853C118DEC39}" destId="{68A0B1B9-5ECA-4774-8BBD-E5038B1FCD0A}" srcOrd="0" destOrd="0" parTransId="{5276596C-54B2-4346-806F-05F2972EF224}" sibTransId="{B9D6FEEE-457C-4F98-9747-76AF6ECEB71D}"/>
    <dgm:cxn modelId="{1133B175-FA62-4814-AD69-5FE1730D1CF8}" srcId="{9567E466-47AD-40B5-B78B-5B170E218872}" destId="{2A26E0C1-746C-4AB0-AEF0-C729A510A797}" srcOrd="1" destOrd="0" parTransId="{53BF3283-8C8B-4BA8-961A-C1B86D358366}" sibTransId="{91B3DD28-8B07-4376-9D6D-CFA48EEDCC07}"/>
    <dgm:cxn modelId="{21578BCF-21A1-4162-B212-869148C323CC}" type="presOf" srcId="{5177BE55-5713-4814-9524-1B2E484428A3}" destId="{B9411F87-EAB3-484A-86C7-D0609AB9D9DA}" srcOrd="0" destOrd="2" presId="urn:microsoft.com/office/officeart/2005/8/layout/cycle4"/>
    <dgm:cxn modelId="{CF9AF946-1B76-4462-8AC7-A03FEE222E81}" type="presOf" srcId="{25F18FAA-F530-4579-B1C4-196EC5577438}" destId="{192B625E-B6DA-4F7F-98B6-3EED3AF9D019}" srcOrd="1" destOrd="3" presId="urn:microsoft.com/office/officeart/2005/8/layout/cycle4"/>
    <dgm:cxn modelId="{5D32117B-53E9-454F-AB82-BF1EB2E536AB}" srcId="{A6516E5B-8D04-4C33-A00A-853C118DEC39}" destId="{9567E466-47AD-40B5-B78B-5B170E218872}" srcOrd="3" destOrd="0" parTransId="{D2A8BB57-9C51-4A06-9939-9F54933F8F9D}" sibTransId="{1B59D7A2-5A10-412B-AF04-CF47E919F8CC}"/>
    <dgm:cxn modelId="{2E98EA51-0248-419F-AF5C-0A688B217A81}" type="presOf" srcId="{2A26E0C1-746C-4AB0-AEF0-C729A510A797}" destId="{27190064-BD59-45FE-A557-DB893F9D1D15}" srcOrd="0" destOrd="1" presId="urn:microsoft.com/office/officeart/2005/8/layout/cycle4"/>
    <dgm:cxn modelId="{5EB77AD1-BAAC-429E-B853-76944DB8E7F0}" type="presOf" srcId="{1C0D10C6-8BAD-4B0E-A215-EBFF284C7634}" destId="{71E68304-64B6-4934-843F-FD8D34BF982F}" srcOrd="0" destOrd="1" presId="urn:microsoft.com/office/officeart/2005/8/layout/cycle4"/>
    <dgm:cxn modelId="{948D7C2D-5F61-4303-A8C2-2082E740E984}" srcId="{9567E466-47AD-40B5-B78B-5B170E218872}" destId="{71F63E9D-28DA-4CB0-B87F-E4C6C598EB95}" srcOrd="4" destOrd="0" parTransId="{2455484D-8055-4B17-AABE-6DA0E0FED67E}" sibTransId="{72D9DFC3-8073-4A3F-B8BC-E5579173855E}"/>
    <dgm:cxn modelId="{F43783D5-7F36-440F-B4B1-7DC90ECBA903}" srcId="{9567E466-47AD-40B5-B78B-5B170E218872}" destId="{25F18FAA-F530-4579-B1C4-196EC5577438}" srcOrd="3" destOrd="0" parTransId="{7F8C3083-5276-4289-8C1D-7463A1A9E974}" sibTransId="{0325BE56-611D-4843-A5A3-D401F8F3DAA8}"/>
    <dgm:cxn modelId="{5978256F-EE7A-4E6B-980F-EF010DC6C271}" type="presOf" srcId="{7AC10237-177A-4285-B317-2449AA8CCF5F}" destId="{0A0C5B48-84EB-4A0D-A1CE-ECD3BF746C21}" srcOrd="1" destOrd="0" presId="urn:microsoft.com/office/officeart/2005/8/layout/cycle4"/>
    <dgm:cxn modelId="{DAFCB73B-24D0-4AEA-BB46-A1503296C017}" type="presOf" srcId="{9567E466-47AD-40B5-B78B-5B170E218872}" destId="{3E7BA097-E315-49EA-9691-B3A773CF6297}" srcOrd="0" destOrd="0" presId="urn:microsoft.com/office/officeart/2005/8/layout/cycle4"/>
    <dgm:cxn modelId="{384F7F84-31DF-4589-9BD5-CC69BBBAC389}" srcId="{68A0B1B9-5ECA-4774-8BBD-E5038B1FCD0A}" destId="{42C8EF7A-94A3-4E71-9936-90B4B9C1EDD2}" srcOrd="4" destOrd="0" parTransId="{E348A2B0-C87D-4B40-9663-F619E6BE3609}" sibTransId="{E8F33E24-C1D0-42B0-86AC-BCA021746583}"/>
    <dgm:cxn modelId="{EB666FBA-B18F-48DB-A02F-3B1C4BC92833}" type="presOf" srcId="{85CA0D5D-E742-4F4B-B7F3-D513B16F1124}" destId="{83816FE8-0E1B-4873-B706-DFA274157C9B}" srcOrd="1" destOrd="3" presId="urn:microsoft.com/office/officeart/2005/8/layout/cycle4"/>
    <dgm:cxn modelId="{1B35A275-443D-4D3B-A173-7311B5EED6AF}" type="presOf" srcId="{85CA0D5D-E742-4F4B-B7F3-D513B16F1124}" destId="{B4A335D5-24DD-4313-A755-6E5C1B3D76E4}" srcOrd="0" destOrd="3" presId="urn:microsoft.com/office/officeart/2005/8/layout/cycle4"/>
    <dgm:cxn modelId="{DABFB8C7-92C7-42B2-B8F6-322DBCD226F8}" srcId="{68A0B1B9-5ECA-4774-8BBD-E5038B1FCD0A}" destId="{85CA0D5D-E742-4F4B-B7F3-D513B16F1124}" srcOrd="3" destOrd="0" parTransId="{7BFDFC37-E41F-4805-9899-0599372CF4A9}" sibTransId="{F67BADBB-5E96-4BB2-BF93-DC56ABAE6F8A}"/>
    <dgm:cxn modelId="{67DBBB93-1365-4A30-A8EB-26531DDDA37C}" srcId="{F4B004F3-1335-49C8-9FE2-7709388C9976}" destId="{0CC7B452-736D-4F83-98B6-A9CEE97D693E}" srcOrd="3" destOrd="0" parTransId="{8FE719D3-52B3-40C3-B2E8-1A135C0EA584}" sibTransId="{A4A81625-44B1-4815-BB97-0A8127D2E31B}"/>
    <dgm:cxn modelId="{1BB6967C-E01E-4F7F-B9B0-01AE0EF7B678}" type="presOf" srcId="{636FA382-7E9E-48C9-9A6E-6703FAFF69C4}" destId="{0C85969F-522E-4524-9E95-2BD26B7A5973}" srcOrd="1" destOrd="1" presId="urn:microsoft.com/office/officeart/2005/8/layout/cycle4"/>
    <dgm:cxn modelId="{ED270441-122C-48A9-BE2A-A4A854F37760}" type="presOf" srcId="{FCCDEDDA-0B97-4D8B-B763-7D462AF9CFD4}" destId="{B4A335D5-24DD-4313-A755-6E5C1B3D76E4}" srcOrd="0" destOrd="2" presId="urn:microsoft.com/office/officeart/2005/8/layout/cycle4"/>
    <dgm:cxn modelId="{2A91A1B1-F012-4E5B-8ACE-02528B1BF723}" type="presOf" srcId="{B845D9E2-7C97-477B-8AC6-9AB7B4EA6D14}" destId="{192B625E-B6DA-4F7F-98B6-3EED3AF9D019}" srcOrd="1" destOrd="0" presId="urn:microsoft.com/office/officeart/2005/8/layout/cycle4"/>
    <dgm:cxn modelId="{0211DA65-AC0A-495C-9EB6-10F3182008AA}" type="presOf" srcId="{01EF7458-007D-402A-BB0B-D641AADAE137}" destId="{27190064-BD59-45FE-A557-DB893F9D1D15}" srcOrd="0" destOrd="5" presId="urn:microsoft.com/office/officeart/2005/8/layout/cycle4"/>
    <dgm:cxn modelId="{929501BE-BA0C-4414-86B8-101DA006AF43}" srcId="{F4B004F3-1335-49C8-9FE2-7709388C9976}" destId="{636FA382-7E9E-48C9-9A6E-6703FAFF69C4}" srcOrd="1" destOrd="0" parTransId="{ABF0C368-DCA9-4A50-9F3F-1128B0952B62}" sibTransId="{A1D76C32-83DA-4585-91B6-92954505D600}"/>
    <dgm:cxn modelId="{92A296D4-8A1F-4989-8070-AF947A8B9E0C}" srcId="{12F4DA14-0965-4758-A8A9-2D9A3D6D6CB1}" destId="{7AC10237-177A-4285-B317-2449AA8CCF5F}" srcOrd="0" destOrd="0" parTransId="{E067E7F4-95F0-461B-9472-55CCD66D63C1}" sibTransId="{BF39164C-C14C-4795-A2A1-B74BFAABF566}"/>
    <dgm:cxn modelId="{C8D138C5-19C8-44C7-B2E6-7D5B68B0B0CD}" srcId="{68A0B1B9-5ECA-4774-8BBD-E5038B1FCD0A}" destId="{01C649CA-58F0-4128-A193-04EB8F41389E}" srcOrd="1" destOrd="0" parTransId="{500F358F-E0F6-4A95-897D-53DFD35D7EAF}" sibTransId="{415360A2-87E9-4E22-83FF-5F4EF2753034}"/>
    <dgm:cxn modelId="{ECADF2A3-61FD-492B-92BD-C4FFD1E9E0BB}" srcId="{A6516E5B-8D04-4C33-A00A-853C118DEC39}" destId="{F4B004F3-1335-49C8-9FE2-7709388C9976}" srcOrd="1" destOrd="0" parTransId="{F5EC15D4-F957-4007-A177-E142F29CBD27}" sibTransId="{00220322-852A-415B-BD58-9A301CE5A49A}"/>
    <dgm:cxn modelId="{683F6E0B-462A-499B-B60B-5B9BE133A25D}" type="presOf" srcId="{12F4DA14-0965-4758-A8A9-2D9A3D6D6CB1}" destId="{135EE0AE-9147-440C-BC33-382A2AB999E2}" srcOrd="0" destOrd="0" presId="urn:microsoft.com/office/officeart/2005/8/layout/cycle4"/>
    <dgm:cxn modelId="{0DB65ED5-A464-4013-8B2B-268E71F59E3F}" type="presOf" srcId="{F401CF62-7E60-4D14-9605-E3FBBAD8EC64}" destId="{0C85969F-522E-4524-9E95-2BD26B7A5973}" srcOrd="1" destOrd="0" presId="urn:microsoft.com/office/officeart/2005/8/layout/cycle4"/>
    <dgm:cxn modelId="{2BE646BB-194C-4A72-9316-4ECBEB62A2AC}" type="presOf" srcId="{D3BD5E7B-7DE0-4D45-9C6E-CD044D844452}" destId="{0A0C5B48-84EB-4A0D-A1CE-ECD3BF746C21}" srcOrd="1" destOrd="2" presId="urn:microsoft.com/office/officeart/2005/8/layout/cycle4"/>
    <dgm:cxn modelId="{043D0B08-41E2-4CBE-A646-29C583D7FD93}" type="presOf" srcId="{4872CB4E-0E1D-4460-B37E-5ACD976EEED9}" destId="{83816FE8-0E1B-4873-B706-DFA274157C9B}" srcOrd="1" destOrd="0" presId="urn:microsoft.com/office/officeart/2005/8/layout/cycle4"/>
    <dgm:cxn modelId="{91E6AE6B-7572-4AFD-94EE-8F29D8567304}" srcId="{9567E466-47AD-40B5-B78B-5B170E218872}" destId="{01EF7458-007D-402A-BB0B-D641AADAE137}" srcOrd="5" destOrd="0" parTransId="{C0D2580A-7429-4B1B-BBCD-4F5BC8379487}" sibTransId="{451F0FB7-10C6-48DC-ABB9-43EDFB4F0CBD}"/>
    <dgm:cxn modelId="{8DB40F27-19A3-4F0F-8253-766FE58F23D3}" type="presOf" srcId="{71F63E9D-28DA-4CB0-B87F-E4C6C598EB95}" destId="{27190064-BD59-45FE-A557-DB893F9D1D15}" srcOrd="0" destOrd="4" presId="urn:microsoft.com/office/officeart/2005/8/layout/cycle4"/>
    <dgm:cxn modelId="{3C5A1AE2-8EE9-45CF-8EBE-AB55A5ECDBF4}" srcId="{F4B004F3-1335-49C8-9FE2-7709388C9976}" destId="{08B29032-5EBE-471E-B939-B5019E240444}" srcOrd="4" destOrd="0" parTransId="{10EB473D-C458-4922-9783-F6395FBD56FA}" sibTransId="{B9B25920-E19D-4A3A-A3F7-B0C87677680A}"/>
    <dgm:cxn modelId="{B47B8A54-2B92-4225-9F6B-17B8AD14D0C5}" type="presOf" srcId="{636FA382-7E9E-48C9-9A6E-6703FAFF69C4}" destId="{B9411F87-EAB3-484A-86C7-D0609AB9D9DA}" srcOrd="0" destOrd="1" presId="urn:microsoft.com/office/officeart/2005/8/layout/cycle4"/>
    <dgm:cxn modelId="{7412E599-7510-4119-A174-DDD2CE13C61C}" type="presOf" srcId="{42C8EF7A-94A3-4E71-9936-90B4B9C1EDD2}" destId="{B4A335D5-24DD-4313-A755-6E5C1B3D76E4}" srcOrd="0" destOrd="4" presId="urn:microsoft.com/office/officeart/2005/8/layout/cycle4"/>
    <dgm:cxn modelId="{56D8C865-666F-4770-A27F-FEE9906E4A36}" srcId="{9567E466-47AD-40B5-B78B-5B170E218872}" destId="{9AE3A581-9645-4D26-8254-E811F0C2EBE0}" srcOrd="2" destOrd="0" parTransId="{48419C9B-D711-43B5-A8B2-0436972DE002}" sibTransId="{A878F5ED-1665-48F6-B3FC-76CD1FDD8D2B}"/>
    <dgm:cxn modelId="{33B37276-D985-4B1D-B4C7-4640E09DA840}" srcId="{F4B004F3-1335-49C8-9FE2-7709388C9976}" destId="{5177BE55-5713-4814-9524-1B2E484428A3}" srcOrd="2" destOrd="0" parTransId="{EA395859-268C-4461-A171-1DED21D1DD26}" sibTransId="{23A08D39-0220-4B0D-A018-F3A318C78275}"/>
    <dgm:cxn modelId="{FFE44148-1BC6-435F-91BF-58EA2164B7A5}" type="presOf" srcId="{9AE3A581-9645-4D26-8254-E811F0C2EBE0}" destId="{27190064-BD59-45FE-A557-DB893F9D1D15}" srcOrd="0" destOrd="2" presId="urn:microsoft.com/office/officeart/2005/8/layout/cycle4"/>
    <dgm:cxn modelId="{E1FB7318-7F94-499F-A174-FF3F4EF78A27}" type="presOf" srcId="{F401CF62-7E60-4D14-9605-E3FBBAD8EC64}" destId="{B9411F87-EAB3-484A-86C7-D0609AB9D9DA}" srcOrd="0" destOrd="0" presId="urn:microsoft.com/office/officeart/2005/8/layout/cycle4"/>
    <dgm:cxn modelId="{D712F6E8-772D-4B18-8CC1-70629531EFCF}" type="presOf" srcId="{1C0D10C6-8BAD-4B0E-A215-EBFF284C7634}" destId="{0A0C5B48-84EB-4A0D-A1CE-ECD3BF746C21}" srcOrd="1" destOrd="1" presId="urn:microsoft.com/office/officeart/2005/8/layout/cycle4"/>
    <dgm:cxn modelId="{7B088945-B6FB-4F7F-BF08-F4E9323464BB}" type="presOf" srcId="{71F63E9D-28DA-4CB0-B87F-E4C6C598EB95}" destId="{192B625E-B6DA-4F7F-98B6-3EED3AF9D019}" srcOrd="1" destOrd="4" presId="urn:microsoft.com/office/officeart/2005/8/layout/cycle4"/>
    <dgm:cxn modelId="{3900277B-5E4B-4A92-ACAC-025DE93E8514}" type="presOf" srcId="{25F18FAA-F530-4579-B1C4-196EC5577438}" destId="{27190064-BD59-45FE-A557-DB893F9D1D15}" srcOrd="0" destOrd="3" presId="urn:microsoft.com/office/officeart/2005/8/layout/cycle4"/>
    <dgm:cxn modelId="{609076E4-E994-4301-B748-CF69C4026389}" srcId="{68A0B1B9-5ECA-4774-8BBD-E5038B1FCD0A}" destId="{4872CB4E-0E1D-4460-B37E-5ACD976EEED9}" srcOrd="0" destOrd="0" parTransId="{61A24CD3-5186-4660-A0FE-5E665DACE961}" sibTransId="{9A9F97D4-F68A-43D4-BA98-7F5585B5EAF6}"/>
    <dgm:cxn modelId="{11B00D1E-228F-4EC1-9E2D-48CF4DD20744}" srcId="{F4B004F3-1335-49C8-9FE2-7709388C9976}" destId="{F401CF62-7E60-4D14-9605-E3FBBAD8EC64}" srcOrd="0" destOrd="0" parTransId="{AEAC5F8F-6533-4C91-830E-F9BE982F8D0D}" sibTransId="{AE5CDD8F-DF6B-4160-BA77-174442ABF934}"/>
    <dgm:cxn modelId="{51C37BAD-E948-4D13-8D09-78D863DD1886}" type="presOf" srcId="{2A26E0C1-746C-4AB0-AEF0-C729A510A797}" destId="{192B625E-B6DA-4F7F-98B6-3EED3AF9D019}" srcOrd="1" destOrd="1" presId="urn:microsoft.com/office/officeart/2005/8/layout/cycle4"/>
    <dgm:cxn modelId="{EAD8E0C7-9D37-4820-813B-6C4B8B0BD1E3}" type="presOf" srcId="{FCCDEDDA-0B97-4D8B-B763-7D462AF9CFD4}" destId="{83816FE8-0E1B-4873-B706-DFA274157C9B}" srcOrd="1" destOrd="2" presId="urn:microsoft.com/office/officeart/2005/8/layout/cycle4"/>
    <dgm:cxn modelId="{1F843660-24AC-4487-BB7C-6A7BCE36005D}" type="presOf" srcId="{0CC7B452-736D-4F83-98B6-A9CEE97D693E}" destId="{0C85969F-522E-4524-9E95-2BD26B7A5973}" srcOrd="1" destOrd="3" presId="urn:microsoft.com/office/officeart/2005/8/layout/cycle4"/>
    <dgm:cxn modelId="{C511835A-E34E-4C6E-958A-8ACA5A852940}" type="presParOf" srcId="{5D646545-1C02-4BE6-8320-2EB052CB1D11}" destId="{37E658E9-0793-418D-B7F7-388B3FCB8FDF}" srcOrd="0" destOrd="0" presId="urn:microsoft.com/office/officeart/2005/8/layout/cycle4"/>
    <dgm:cxn modelId="{C48FCC91-5C68-4B0A-A972-3899EB1A7602}" type="presParOf" srcId="{37E658E9-0793-418D-B7F7-388B3FCB8FDF}" destId="{756064BA-3746-4D28-877D-34CFCFB6532D}" srcOrd="0" destOrd="0" presId="urn:microsoft.com/office/officeart/2005/8/layout/cycle4"/>
    <dgm:cxn modelId="{A0385EE6-7F4A-416E-8426-2846F373F53B}" type="presParOf" srcId="{756064BA-3746-4D28-877D-34CFCFB6532D}" destId="{B4A335D5-24DD-4313-A755-6E5C1B3D76E4}" srcOrd="0" destOrd="0" presId="urn:microsoft.com/office/officeart/2005/8/layout/cycle4"/>
    <dgm:cxn modelId="{B3E0D467-0FD9-495C-96CE-73AA8F8C1F46}" type="presParOf" srcId="{756064BA-3746-4D28-877D-34CFCFB6532D}" destId="{83816FE8-0E1B-4873-B706-DFA274157C9B}" srcOrd="1" destOrd="0" presId="urn:microsoft.com/office/officeart/2005/8/layout/cycle4"/>
    <dgm:cxn modelId="{AD1391A3-4DAC-4130-BFBF-71B5C2F4DAF3}" type="presParOf" srcId="{37E658E9-0793-418D-B7F7-388B3FCB8FDF}" destId="{096065E7-C514-449A-8533-887CA42C31C4}" srcOrd="1" destOrd="0" presId="urn:microsoft.com/office/officeart/2005/8/layout/cycle4"/>
    <dgm:cxn modelId="{A75772E5-F182-4457-80EA-948BD278098E}" type="presParOf" srcId="{096065E7-C514-449A-8533-887CA42C31C4}" destId="{B9411F87-EAB3-484A-86C7-D0609AB9D9DA}" srcOrd="0" destOrd="0" presId="urn:microsoft.com/office/officeart/2005/8/layout/cycle4"/>
    <dgm:cxn modelId="{F3050D2A-4274-4933-95DE-18A26AE41846}" type="presParOf" srcId="{096065E7-C514-449A-8533-887CA42C31C4}" destId="{0C85969F-522E-4524-9E95-2BD26B7A5973}" srcOrd="1" destOrd="0" presId="urn:microsoft.com/office/officeart/2005/8/layout/cycle4"/>
    <dgm:cxn modelId="{96ED844F-F5F8-4086-A1A9-BC1206A7AEEB}" type="presParOf" srcId="{37E658E9-0793-418D-B7F7-388B3FCB8FDF}" destId="{88B8762F-D580-40A4-8F8F-4F9B997875EB}" srcOrd="2" destOrd="0" presId="urn:microsoft.com/office/officeart/2005/8/layout/cycle4"/>
    <dgm:cxn modelId="{377F7BAB-E30D-4542-BD3E-2279993D6F75}" type="presParOf" srcId="{88B8762F-D580-40A4-8F8F-4F9B997875EB}" destId="{71E68304-64B6-4934-843F-FD8D34BF982F}" srcOrd="0" destOrd="0" presId="urn:microsoft.com/office/officeart/2005/8/layout/cycle4"/>
    <dgm:cxn modelId="{266A7515-BFF1-43AA-AB0D-40B00D6127F2}" type="presParOf" srcId="{88B8762F-D580-40A4-8F8F-4F9B997875EB}" destId="{0A0C5B48-84EB-4A0D-A1CE-ECD3BF746C21}" srcOrd="1" destOrd="0" presId="urn:microsoft.com/office/officeart/2005/8/layout/cycle4"/>
    <dgm:cxn modelId="{AC6A84E4-F679-4659-996E-BDEF8D2265D6}" type="presParOf" srcId="{37E658E9-0793-418D-B7F7-388B3FCB8FDF}" destId="{4F2A1283-D177-41F6-B651-240B6E16F800}" srcOrd="3" destOrd="0" presId="urn:microsoft.com/office/officeart/2005/8/layout/cycle4"/>
    <dgm:cxn modelId="{B3E39755-6812-42E4-B971-DB5500183203}" type="presParOf" srcId="{4F2A1283-D177-41F6-B651-240B6E16F800}" destId="{27190064-BD59-45FE-A557-DB893F9D1D15}" srcOrd="0" destOrd="0" presId="urn:microsoft.com/office/officeart/2005/8/layout/cycle4"/>
    <dgm:cxn modelId="{04F9586F-3C18-492D-93C7-AB4BB8AB6CA0}" type="presParOf" srcId="{4F2A1283-D177-41F6-B651-240B6E16F800}" destId="{192B625E-B6DA-4F7F-98B6-3EED3AF9D019}" srcOrd="1" destOrd="0" presId="urn:microsoft.com/office/officeart/2005/8/layout/cycle4"/>
    <dgm:cxn modelId="{E95CD795-433C-4DC3-AC2F-2B7F1C1BFEE0}" type="presParOf" srcId="{37E658E9-0793-418D-B7F7-388B3FCB8FDF}" destId="{1938F4EF-06B9-4D8D-9051-98B831140139}" srcOrd="4" destOrd="0" presId="urn:microsoft.com/office/officeart/2005/8/layout/cycle4"/>
    <dgm:cxn modelId="{A0B30987-3CC9-4B2A-AE61-CC9887503B15}" type="presParOf" srcId="{5D646545-1C02-4BE6-8320-2EB052CB1D11}" destId="{49CFC744-E62C-4B22-91AA-AEC249A87546}" srcOrd="1" destOrd="0" presId="urn:microsoft.com/office/officeart/2005/8/layout/cycle4"/>
    <dgm:cxn modelId="{662E6F3D-98DC-492B-8137-EC9A2EC2551E}" type="presParOf" srcId="{49CFC744-E62C-4B22-91AA-AEC249A87546}" destId="{C671158D-1800-4D05-A2BB-922F9F2C4F81}" srcOrd="0" destOrd="0" presId="urn:microsoft.com/office/officeart/2005/8/layout/cycle4"/>
    <dgm:cxn modelId="{27012AD3-8124-41A1-8B6D-4F2925CFBC64}" type="presParOf" srcId="{49CFC744-E62C-4B22-91AA-AEC249A87546}" destId="{0A79B6EC-0EAF-4925-BE43-E72D1E20A7CB}" srcOrd="1" destOrd="0" presId="urn:microsoft.com/office/officeart/2005/8/layout/cycle4"/>
    <dgm:cxn modelId="{41088E1E-46BE-4082-8BEB-B8F9543FD2B2}" type="presParOf" srcId="{49CFC744-E62C-4B22-91AA-AEC249A87546}" destId="{135EE0AE-9147-440C-BC33-382A2AB999E2}" srcOrd="2" destOrd="0" presId="urn:microsoft.com/office/officeart/2005/8/layout/cycle4"/>
    <dgm:cxn modelId="{9026F5F3-DEB8-44B9-A441-C5AC4BD613E7}" type="presParOf" srcId="{49CFC744-E62C-4B22-91AA-AEC249A87546}" destId="{3E7BA097-E315-49EA-9691-B3A773CF6297}" srcOrd="3" destOrd="0" presId="urn:microsoft.com/office/officeart/2005/8/layout/cycle4"/>
    <dgm:cxn modelId="{9622AB54-36B1-4B3D-8016-70D58280BD03}" type="presParOf" srcId="{49CFC744-E62C-4B22-91AA-AEC249A87546}" destId="{BBBFE573-44AA-45F9-81C0-3F1152BFB26E}" srcOrd="4" destOrd="0" presId="urn:microsoft.com/office/officeart/2005/8/layout/cycle4"/>
    <dgm:cxn modelId="{5CF02562-6F2B-4AFF-B4F2-C3A48D814070}" type="presParOf" srcId="{5D646545-1C02-4BE6-8320-2EB052CB1D11}" destId="{6A558279-5457-4C5F-AD89-3A73568E97D5}" srcOrd="2" destOrd="0" presId="urn:microsoft.com/office/officeart/2005/8/layout/cycle4"/>
    <dgm:cxn modelId="{91AA0A0E-4FCF-4B43-A8BE-EF339013213D}" type="presParOf" srcId="{5D646545-1C02-4BE6-8320-2EB052CB1D11}" destId="{4DB0EBDC-0542-4155-96B9-F48B48B8087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5EFD4-69DD-450D-829A-6D08AA81D628}">
      <dsp:nvSpPr>
        <dsp:cNvPr id="0" name=""/>
        <dsp:cNvSpPr/>
      </dsp:nvSpPr>
      <dsp:spPr>
        <a:xfrm>
          <a:off x="3154679" y="1247"/>
          <a:ext cx="4732020" cy="989292"/>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Sites interested in taking part might be different.  </a:t>
          </a:r>
          <a:endParaRPr lang="en-US" sz="1500" kern="1200" dirty="0"/>
        </a:p>
        <a:p>
          <a:pPr marL="114300" lvl="1" indent="-114300" algn="l" defTabSz="666750" rtl="0">
            <a:lnSpc>
              <a:spcPct val="90000"/>
            </a:lnSpc>
            <a:spcBef>
              <a:spcPct val="0"/>
            </a:spcBef>
            <a:spcAft>
              <a:spcPct val="15000"/>
            </a:spcAft>
            <a:buChar char="••"/>
          </a:pPr>
          <a:r>
            <a:rPr lang="en-GB" sz="1500" kern="1200" dirty="0" smtClean="0"/>
            <a:t>Can you randomise?</a:t>
          </a:r>
          <a:endParaRPr lang="en-US" sz="1500" kern="1200" dirty="0"/>
        </a:p>
        <a:p>
          <a:pPr marL="114300" lvl="1" indent="-114300" algn="l" defTabSz="666750" rtl="0">
            <a:lnSpc>
              <a:spcPct val="90000"/>
            </a:lnSpc>
            <a:spcBef>
              <a:spcPct val="0"/>
            </a:spcBef>
            <a:spcAft>
              <a:spcPct val="15000"/>
            </a:spcAft>
            <a:buChar char="••"/>
          </a:pPr>
          <a:r>
            <a:rPr lang="en-GB" sz="1500" kern="1200" dirty="0" smtClean="0"/>
            <a:t>Individuals might be those most able to benefit.</a:t>
          </a:r>
          <a:endParaRPr lang="en-US" sz="1500" kern="1200" dirty="0"/>
        </a:p>
      </dsp:txBody>
      <dsp:txXfrm>
        <a:off x="3154679" y="124909"/>
        <a:ext cx="4361036" cy="741969"/>
      </dsp:txXfrm>
    </dsp:sp>
    <dsp:sp modelId="{5BB275F0-3565-430C-B399-1BDBC992E22D}">
      <dsp:nvSpPr>
        <dsp:cNvPr id="0" name=""/>
        <dsp:cNvSpPr/>
      </dsp:nvSpPr>
      <dsp:spPr>
        <a:xfrm>
          <a:off x="0" y="1247"/>
          <a:ext cx="3154680" cy="989292"/>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002060"/>
              </a:solidFill>
            </a:rPr>
            <a:t>Population</a:t>
          </a:r>
          <a:endParaRPr lang="en-GB" sz="2800" kern="1200" dirty="0">
            <a:solidFill>
              <a:srgbClr val="002060"/>
            </a:solidFill>
          </a:endParaRPr>
        </a:p>
      </dsp:txBody>
      <dsp:txXfrm>
        <a:off x="48293" y="49540"/>
        <a:ext cx="3058094" cy="892706"/>
      </dsp:txXfrm>
    </dsp:sp>
    <dsp:sp modelId="{6483C056-0510-4AF7-8C54-DE5F3B036DC3}">
      <dsp:nvSpPr>
        <dsp:cNvPr id="0" name=""/>
        <dsp:cNvSpPr/>
      </dsp:nvSpPr>
      <dsp:spPr>
        <a:xfrm>
          <a:off x="3154679" y="1089469"/>
          <a:ext cx="4732020" cy="98929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500" kern="1200" dirty="0" smtClean="0"/>
            <a:t>Co production needs research infrastructure</a:t>
          </a:r>
        </a:p>
        <a:p>
          <a:pPr marL="0" marR="0" lvl="1" indent="0" algn="l" defTabSz="914400" eaLnBrk="1" fontAlgn="auto" latinLnBrk="0" hangingPunct="1">
            <a:lnSpc>
              <a:spcPct val="100000"/>
            </a:lnSpc>
            <a:spcBef>
              <a:spcPct val="0"/>
            </a:spcBef>
            <a:spcAft>
              <a:spcPts val="0"/>
            </a:spcAft>
            <a:buClrTx/>
            <a:buSzTx/>
            <a:buFontTx/>
            <a:buChar char="••"/>
            <a:tabLst/>
            <a:defRPr/>
          </a:pPr>
          <a:r>
            <a:rPr lang="en-GB" sz="1500" kern="1200" dirty="0" smtClean="0"/>
            <a:t>Complex interventions – difficult to unpick</a:t>
          </a:r>
          <a:endParaRPr lang="en-US" sz="15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n-US" sz="1500" kern="1200" dirty="0" smtClean="0"/>
            <a:t>Who will pay for the intervention in the trial?</a:t>
          </a:r>
        </a:p>
      </dsp:txBody>
      <dsp:txXfrm>
        <a:off x="3154679" y="1213131"/>
        <a:ext cx="4361036" cy="741969"/>
      </dsp:txXfrm>
    </dsp:sp>
    <dsp:sp modelId="{306D64FF-CBD7-4853-8554-29F549E33AE7}">
      <dsp:nvSpPr>
        <dsp:cNvPr id="0" name=""/>
        <dsp:cNvSpPr/>
      </dsp:nvSpPr>
      <dsp:spPr>
        <a:xfrm>
          <a:off x="0" y="1089469"/>
          <a:ext cx="3154680" cy="989292"/>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002060"/>
              </a:solidFill>
            </a:rPr>
            <a:t>Intervention</a:t>
          </a:r>
          <a:r>
            <a:rPr lang="en-GB" sz="1200" kern="1200" dirty="0" smtClean="0"/>
            <a:t>.</a:t>
          </a:r>
          <a:endParaRPr lang="en-GB" sz="1200" kern="1200" dirty="0"/>
        </a:p>
      </dsp:txBody>
      <dsp:txXfrm>
        <a:off x="48293" y="1137762"/>
        <a:ext cx="3058094" cy="892706"/>
      </dsp:txXfrm>
    </dsp:sp>
    <dsp:sp modelId="{D223DD3C-CCE0-4009-8F8C-DC98A09574A2}">
      <dsp:nvSpPr>
        <dsp:cNvPr id="0" name=""/>
        <dsp:cNvSpPr/>
      </dsp:nvSpPr>
      <dsp:spPr>
        <a:xfrm>
          <a:off x="3154679" y="2177691"/>
          <a:ext cx="4732020" cy="989292"/>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What is standard care?</a:t>
          </a:r>
          <a:endParaRPr lang="en-US" sz="1500" kern="1200" dirty="0"/>
        </a:p>
        <a:p>
          <a:pPr marL="114300" lvl="1" indent="-114300" algn="l" defTabSz="666750" rtl="0">
            <a:lnSpc>
              <a:spcPct val="90000"/>
            </a:lnSpc>
            <a:spcBef>
              <a:spcPct val="0"/>
            </a:spcBef>
            <a:spcAft>
              <a:spcPct val="15000"/>
            </a:spcAft>
            <a:buChar char="••"/>
          </a:pPr>
          <a:r>
            <a:rPr lang="en-GB" sz="1500" kern="1200" dirty="0" smtClean="0"/>
            <a:t>Many providers, local decisions, personal choice.</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Contamination risks - Blinding rare or difficult</a:t>
          </a:r>
          <a:endParaRPr lang="en-US" sz="1500" kern="1200" dirty="0"/>
        </a:p>
      </dsp:txBody>
      <dsp:txXfrm>
        <a:off x="3154679" y="2301353"/>
        <a:ext cx="4361036" cy="741969"/>
      </dsp:txXfrm>
    </dsp:sp>
    <dsp:sp modelId="{57AC9689-2A5D-4627-B317-2A0F04EDE3CA}">
      <dsp:nvSpPr>
        <dsp:cNvPr id="0" name=""/>
        <dsp:cNvSpPr/>
      </dsp:nvSpPr>
      <dsp:spPr>
        <a:xfrm>
          <a:off x="0" y="2177691"/>
          <a:ext cx="3154680" cy="989292"/>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002060"/>
              </a:solidFill>
            </a:rPr>
            <a:t>Control</a:t>
          </a:r>
          <a:endParaRPr lang="en-GB" sz="2800" kern="1200" dirty="0">
            <a:solidFill>
              <a:srgbClr val="002060"/>
            </a:solidFill>
          </a:endParaRPr>
        </a:p>
      </dsp:txBody>
      <dsp:txXfrm>
        <a:off x="48293" y="2225984"/>
        <a:ext cx="3058094" cy="892706"/>
      </dsp:txXfrm>
    </dsp:sp>
    <dsp:sp modelId="{905AC939-9C24-4BAE-837B-3D326BADE2CD}">
      <dsp:nvSpPr>
        <dsp:cNvPr id="0" name=""/>
        <dsp:cNvSpPr/>
      </dsp:nvSpPr>
      <dsp:spPr>
        <a:xfrm>
          <a:off x="3154679" y="3265913"/>
          <a:ext cx="4732020" cy="98929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57150" marR="0" lvl="1" indent="0" algn="l" defTabSz="488950" rtl="0" eaLnBrk="1" fontAlgn="auto" latinLnBrk="0" hangingPunct="1">
            <a:lnSpc>
              <a:spcPct val="90000"/>
            </a:lnSpc>
            <a:spcBef>
              <a:spcPct val="0"/>
            </a:spcBef>
            <a:spcAft>
              <a:spcPct val="15000"/>
            </a:spcAft>
            <a:buClrTx/>
            <a:buSzTx/>
            <a:buFontTx/>
            <a:buChar char="••"/>
            <a:tabLst/>
            <a:defRPr/>
          </a:pPr>
          <a:r>
            <a:rPr lang="en-GB" sz="1500" kern="1200" dirty="0" smtClean="0"/>
            <a:t>ASCOT first outcome measure for social care</a:t>
          </a:r>
          <a:endParaRPr lang="en-US" sz="1500" kern="1200" dirty="0" smtClean="0"/>
        </a:p>
        <a:p>
          <a:pPr marL="57150" marR="0" lvl="1" indent="0" algn="l" defTabSz="488950" rtl="0" eaLnBrk="1" fontAlgn="auto" latinLnBrk="0" hangingPunct="1">
            <a:lnSpc>
              <a:spcPct val="90000"/>
            </a:lnSpc>
            <a:spcBef>
              <a:spcPct val="0"/>
            </a:spcBef>
            <a:spcAft>
              <a:spcPct val="15000"/>
            </a:spcAft>
            <a:buClrTx/>
            <a:buSzTx/>
            <a:buFontTx/>
            <a:buChar char="••"/>
            <a:tabLst/>
            <a:defRPr/>
          </a:pPr>
          <a:r>
            <a:rPr lang="en-US" sz="1500" kern="1200" dirty="0" smtClean="0"/>
            <a:t>More outcome measures expected soon.</a:t>
          </a:r>
        </a:p>
        <a:p>
          <a:pPr marL="57150" marR="0" lvl="1" indent="0" algn="l" defTabSz="488950" rtl="0" eaLnBrk="1" fontAlgn="auto" latinLnBrk="0" hangingPunct="1">
            <a:lnSpc>
              <a:spcPct val="90000"/>
            </a:lnSpc>
            <a:spcBef>
              <a:spcPct val="0"/>
            </a:spcBef>
            <a:spcAft>
              <a:spcPct val="15000"/>
            </a:spcAft>
            <a:buClrTx/>
            <a:buSzTx/>
            <a:buFontTx/>
            <a:buChar char="••"/>
            <a:tabLst/>
            <a:defRPr/>
          </a:pPr>
          <a:r>
            <a:rPr lang="en-GB" sz="1500" kern="1200" dirty="0" smtClean="0"/>
            <a:t>Multiple perspectives – person, carer, provider…</a:t>
          </a:r>
          <a:endParaRPr lang="en-US" sz="1500" kern="1200" dirty="0" smtClean="0"/>
        </a:p>
        <a:p>
          <a:pPr marL="57150" marR="0" lvl="1" indent="0" algn="l" defTabSz="488950" rtl="0" eaLnBrk="1" fontAlgn="auto" latinLnBrk="0" hangingPunct="1">
            <a:lnSpc>
              <a:spcPct val="90000"/>
            </a:lnSpc>
            <a:spcBef>
              <a:spcPct val="0"/>
            </a:spcBef>
            <a:spcAft>
              <a:spcPct val="15000"/>
            </a:spcAft>
            <a:buClrTx/>
            <a:buSzTx/>
            <a:buFontTx/>
            <a:buChar char="••"/>
            <a:tabLst/>
            <a:defRPr/>
          </a:pPr>
          <a:endParaRPr lang="en-US" sz="1500" kern="1200" dirty="0" smtClean="0"/>
        </a:p>
      </dsp:txBody>
      <dsp:txXfrm>
        <a:off x="3154679" y="3389575"/>
        <a:ext cx="4361036" cy="741969"/>
      </dsp:txXfrm>
    </dsp:sp>
    <dsp:sp modelId="{FC0A0B90-950E-4B92-B48E-D5D848D199FB}">
      <dsp:nvSpPr>
        <dsp:cNvPr id="0" name=""/>
        <dsp:cNvSpPr/>
      </dsp:nvSpPr>
      <dsp:spPr>
        <a:xfrm>
          <a:off x="0" y="3265913"/>
          <a:ext cx="3154680" cy="989292"/>
        </a:xfrm>
        <a:prstGeom prst="roundRect">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002060"/>
              </a:solidFill>
            </a:rPr>
            <a:t>Outcomes</a:t>
          </a:r>
          <a:endParaRPr lang="en-GB" sz="2800" kern="1200" dirty="0">
            <a:solidFill>
              <a:srgbClr val="002060"/>
            </a:solidFill>
          </a:endParaRPr>
        </a:p>
      </dsp:txBody>
      <dsp:txXfrm>
        <a:off x="48293" y="3314206"/>
        <a:ext cx="3058094" cy="892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D334D-3AC8-4413-BA75-B6F7A2522238}">
      <dsp:nvSpPr>
        <dsp:cNvPr id="0" name=""/>
        <dsp:cNvSpPr/>
      </dsp:nvSpPr>
      <dsp:spPr>
        <a:xfrm rot="21300000">
          <a:off x="24202" y="1776414"/>
          <a:ext cx="7838295" cy="897603"/>
        </a:xfrm>
        <a:prstGeom prst="mathMinus">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2D697-B0C5-4298-928E-92F9A7AE2315}">
      <dsp:nvSpPr>
        <dsp:cNvPr id="0" name=""/>
        <dsp:cNvSpPr/>
      </dsp:nvSpPr>
      <dsp:spPr>
        <a:xfrm>
          <a:off x="946404" y="222521"/>
          <a:ext cx="2366010" cy="1780172"/>
        </a:xfrm>
        <a:prstGeom prst="downArrow">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A3683-EA35-4B61-BEBE-0D6A619A024F}">
      <dsp:nvSpPr>
        <dsp:cNvPr id="0" name=""/>
        <dsp:cNvSpPr/>
      </dsp:nvSpPr>
      <dsp:spPr>
        <a:xfrm>
          <a:off x="3267882" y="0"/>
          <a:ext cx="4347880" cy="186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1400" kern="1200" dirty="0" smtClean="0"/>
            <a:t>Researchers willing to learn new methods</a:t>
          </a:r>
        </a:p>
        <a:p>
          <a:pPr lvl="0" algn="ctr" defTabSz="889000">
            <a:lnSpc>
              <a:spcPct val="90000"/>
            </a:lnSpc>
            <a:spcBef>
              <a:spcPct val="0"/>
            </a:spcBef>
            <a:spcAft>
              <a:spcPct val="35000"/>
            </a:spcAft>
          </a:pPr>
          <a:r>
            <a:rPr lang="en-US" sz="1400" kern="1200" dirty="0" smtClean="0"/>
            <a:t>- Multi-disciplinary research is common</a:t>
          </a:r>
        </a:p>
        <a:p>
          <a:pPr lvl="0" algn="ctr" defTabSz="889000">
            <a:lnSpc>
              <a:spcPct val="90000"/>
            </a:lnSpc>
            <a:spcBef>
              <a:spcPct val="0"/>
            </a:spcBef>
            <a:spcAft>
              <a:spcPct val="35000"/>
            </a:spcAft>
          </a:pPr>
          <a:r>
            <a:rPr lang="en-US" sz="1400" kern="1200" dirty="0" smtClean="0"/>
            <a:t>- Started working with RDS and CRN</a:t>
          </a:r>
        </a:p>
        <a:p>
          <a:pPr lvl="0" algn="ctr" defTabSz="889000">
            <a:lnSpc>
              <a:spcPct val="90000"/>
            </a:lnSpc>
            <a:spcBef>
              <a:spcPct val="0"/>
            </a:spcBef>
            <a:spcAft>
              <a:spcPct val="35000"/>
            </a:spcAft>
          </a:pPr>
          <a:r>
            <a:rPr lang="en-US" sz="1400" kern="1200" dirty="0" smtClean="0"/>
            <a:t>- </a:t>
          </a:r>
          <a:r>
            <a:rPr lang="en-US" sz="1400" kern="1200" dirty="0" err="1" smtClean="0"/>
            <a:t>RfSC</a:t>
          </a:r>
          <a:r>
            <a:rPr lang="en-US" sz="1400" kern="1200" dirty="0" smtClean="0"/>
            <a:t> call (universities lead)</a:t>
          </a:r>
        </a:p>
        <a:p>
          <a:pPr lvl="0" algn="ctr" defTabSz="889000">
            <a:lnSpc>
              <a:spcPct val="90000"/>
            </a:lnSpc>
            <a:spcBef>
              <a:spcPct val="0"/>
            </a:spcBef>
            <a:spcAft>
              <a:spcPct val="35000"/>
            </a:spcAft>
          </a:pPr>
          <a:r>
            <a:rPr lang="en-US" sz="1400" kern="1200" dirty="0" smtClean="0"/>
            <a:t>- Some successful RCTs already</a:t>
          </a:r>
          <a:endParaRPr lang="en-US" sz="1400" kern="1200" dirty="0"/>
        </a:p>
      </dsp:txBody>
      <dsp:txXfrm>
        <a:off x="3267882" y="0"/>
        <a:ext cx="4347880" cy="1869181"/>
      </dsp:txXfrm>
    </dsp:sp>
    <dsp:sp modelId="{1A5D327E-4693-476C-A03B-13352523E4F6}">
      <dsp:nvSpPr>
        <dsp:cNvPr id="0" name=""/>
        <dsp:cNvSpPr/>
      </dsp:nvSpPr>
      <dsp:spPr>
        <a:xfrm>
          <a:off x="4574286" y="2447737"/>
          <a:ext cx="2366010" cy="1780172"/>
        </a:xfrm>
        <a:prstGeom prst="upArrow">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78086-74E1-460F-96A2-513EB0526F8B}">
      <dsp:nvSpPr>
        <dsp:cNvPr id="0" name=""/>
        <dsp:cNvSpPr/>
      </dsp:nvSpPr>
      <dsp:spPr>
        <a:xfrm>
          <a:off x="-133720" y="2658036"/>
          <a:ext cx="5157195" cy="171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400" kern="1200" dirty="0" smtClean="0"/>
        </a:p>
        <a:p>
          <a:pPr lvl="0" algn="ctr" defTabSz="800100">
            <a:lnSpc>
              <a:spcPct val="90000"/>
            </a:lnSpc>
            <a:spcBef>
              <a:spcPct val="0"/>
            </a:spcBef>
            <a:spcAft>
              <a:spcPct val="35000"/>
            </a:spcAft>
          </a:pPr>
          <a:r>
            <a:rPr lang="en-US" sz="1400" kern="1200" dirty="0" smtClean="0"/>
            <a:t>-CRN and RDS new to social care</a:t>
          </a:r>
        </a:p>
        <a:p>
          <a:pPr lvl="0" algn="ctr" defTabSz="800100">
            <a:lnSpc>
              <a:spcPct val="90000"/>
            </a:lnSpc>
            <a:spcBef>
              <a:spcPct val="0"/>
            </a:spcBef>
            <a:spcAft>
              <a:spcPct val="35000"/>
            </a:spcAft>
          </a:pPr>
          <a:r>
            <a:rPr lang="en-US" sz="1400" kern="1200" dirty="0" smtClean="0"/>
            <a:t>- </a:t>
          </a:r>
          <a:r>
            <a:rPr lang="en-US" sz="1400" kern="1200" dirty="0" err="1" smtClean="0"/>
            <a:t>RfPB</a:t>
          </a:r>
          <a:r>
            <a:rPr lang="en-US" sz="1400" kern="1200" dirty="0" smtClean="0"/>
            <a:t> requires NHS lead</a:t>
          </a:r>
        </a:p>
        <a:p>
          <a:pPr lvl="0" algn="ctr" defTabSz="800100">
            <a:lnSpc>
              <a:spcPct val="90000"/>
            </a:lnSpc>
            <a:spcBef>
              <a:spcPct val="0"/>
            </a:spcBef>
            <a:spcAft>
              <a:spcPct val="35000"/>
            </a:spcAft>
          </a:pPr>
          <a:r>
            <a:rPr lang="en-US" sz="1400" kern="1200" dirty="0" smtClean="0"/>
            <a:t>- Researchers not skilled in RCTs (capacity building)</a:t>
          </a:r>
        </a:p>
        <a:p>
          <a:pPr lvl="0" algn="ctr" defTabSz="800100">
            <a:lnSpc>
              <a:spcPct val="90000"/>
            </a:lnSpc>
            <a:spcBef>
              <a:spcPct val="0"/>
            </a:spcBef>
            <a:spcAft>
              <a:spcPct val="35000"/>
            </a:spcAft>
          </a:pPr>
          <a:r>
            <a:rPr lang="en-US" sz="1400" kern="1200" dirty="0" smtClean="0"/>
            <a:t>- Trials units not previously supported SC</a:t>
          </a:r>
        </a:p>
        <a:p>
          <a:pPr lvl="0" algn="ctr" defTabSz="800100">
            <a:lnSpc>
              <a:spcPct val="90000"/>
            </a:lnSpc>
            <a:spcBef>
              <a:spcPct val="0"/>
            </a:spcBef>
            <a:spcAft>
              <a:spcPct val="35000"/>
            </a:spcAft>
          </a:pPr>
          <a:r>
            <a:rPr lang="en-US" sz="1400" kern="1200" dirty="0" smtClean="0"/>
            <a:t>- No mechanism for estimating treatment costs</a:t>
          </a:r>
        </a:p>
        <a:p>
          <a:pPr lvl="0" algn="ctr" defTabSz="800100">
            <a:lnSpc>
              <a:spcPct val="90000"/>
            </a:lnSpc>
            <a:spcBef>
              <a:spcPct val="0"/>
            </a:spcBef>
            <a:spcAft>
              <a:spcPct val="35000"/>
            </a:spcAft>
          </a:pPr>
          <a:r>
            <a:rPr lang="en-US" sz="1400" kern="1200" dirty="0" smtClean="0"/>
            <a:t>-Help with site and service user recruitment </a:t>
          </a:r>
        </a:p>
        <a:p>
          <a:pPr lvl="0" algn="ctr" defTabSz="800100">
            <a:lnSpc>
              <a:spcPct val="90000"/>
            </a:lnSpc>
            <a:spcBef>
              <a:spcPct val="0"/>
            </a:spcBef>
            <a:spcAft>
              <a:spcPct val="35000"/>
            </a:spcAft>
          </a:pPr>
          <a:endParaRPr lang="en-US" sz="1400" kern="1200" dirty="0" smtClean="0"/>
        </a:p>
        <a:p>
          <a:pPr lvl="0" algn="ctr" defTabSz="800100">
            <a:lnSpc>
              <a:spcPct val="90000"/>
            </a:lnSpc>
            <a:spcBef>
              <a:spcPct val="0"/>
            </a:spcBef>
            <a:spcAft>
              <a:spcPct val="35000"/>
            </a:spcAft>
          </a:pPr>
          <a:endParaRPr lang="en-US" sz="2000" kern="1200" dirty="0" smtClean="0"/>
        </a:p>
        <a:p>
          <a:pPr lvl="0" algn="ctr" defTabSz="800100">
            <a:lnSpc>
              <a:spcPct val="90000"/>
            </a:lnSpc>
            <a:spcBef>
              <a:spcPct val="0"/>
            </a:spcBef>
            <a:spcAft>
              <a:spcPct val="35000"/>
            </a:spcAft>
          </a:pPr>
          <a:endParaRPr lang="en-US" sz="2000" kern="1200" dirty="0" smtClean="0"/>
        </a:p>
        <a:p>
          <a:pPr lvl="0" algn="ctr" defTabSz="800100">
            <a:lnSpc>
              <a:spcPct val="90000"/>
            </a:lnSpc>
            <a:spcBef>
              <a:spcPct val="0"/>
            </a:spcBef>
            <a:spcAft>
              <a:spcPct val="35000"/>
            </a:spcAft>
          </a:pPr>
          <a:endParaRPr lang="en-US" sz="2000" kern="1200" dirty="0"/>
        </a:p>
      </dsp:txBody>
      <dsp:txXfrm>
        <a:off x="-133720" y="2658036"/>
        <a:ext cx="5157195" cy="1715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68304-64B6-4934-843F-FD8D34BF982F}">
      <dsp:nvSpPr>
        <dsp:cNvPr id="0" name=""/>
        <dsp:cNvSpPr/>
      </dsp:nvSpPr>
      <dsp:spPr>
        <a:xfrm>
          <a:off x="4653880" y="2178801"/>
          <a:ext cx="3232819" cy="19207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Need for evidence</a:t>
          </a:r>
          <a:endParaRPr lang="en-US" sz="1500" kern="1200" dirty="0"/>
        </a:p>
        <a:p>
          <a:pPr marL="114300" lvl="1" indent="-114300" algn="l" defTabSz="666750">
            <a:lnSpc>
              <a:spcPct val="90000"/>
            </a:lnSpc>
            <a:spcBef>
              <a:spcPct val="0"/>
            </a:spcBef>
            <a:spcAft>
              <a:spcPct val="15000"/>
            </a:spcAft>
            <a:buChar char="••"/>
          </a:pPr>
          <a:r>
            <a:rPr lang="en-US" sz="1500" kern="1200" dirty="0" smtClean="0"/>
            <a:t>Policy and practice informed by evidence</a:t>
          </a:r>
          <a:endParaRPr lang="en-US" sz="1500" kern="1200" dirty="0"/>
        </a:p>
        <a:p>
          <a:pPr marL="114300" lvl="1" indent="-114300" algn="l" defTabSz="666750">
            <a:lnSpc>
              <a:spcPct val="90000"/>
            </a:lnSpc>
            <a:spcBef>
              <a:spcPct val="0"/>
            </a:spcBef>
            <a:spcAft>
              <a:spcPct val="15000"/>
            </a:spcAft>
            <a:buChar char="••"/>
          </a:pPr>
          <a:r>
            <a:rPr lang="en-US" sz="1500" kern="1200" dirty="0" smtClean="0"/>
            <a:t>National standards or guidelines for best practice.</a:t>
          </a:r>
          <a:endParaRPr lang="en-US" sz="1500" kern="1200" dirty="0"/>
        </a:p>
      </dsp:txBody>
      <dsp:txXfrm>
        <a:off x="5665920" y="2701195"/>
        <a:ext cx="2178585" cy="1356211"/>
      </dsp:txXfrm>
    </dsp:sp>
    <dsp:sp modelId="{27190064-BD59-45FE-A557-DB893F9D1D15}">
      <dsp:nvSpPr>
        <dsp:cNvPr id="0" name=""/>
        <dsp:cNvSpPr/>
      </dsp:nvSpPr>
      <dsp:spPr>
        <a:xfrm>
          <a:off x="0" y="2219763"/>
          <a:ext cx="5153929" cy="18855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Some very good PPI</a:t>
          </a:r>
          <a:endParaRPr lang="en-US" sz="1500" kern="1200" dirty="0"/>
        </a:p>
        <a:p>
          <a:pPr marL="114300" lvl="1" indent="-114300" algn="l" defTabSz="666750">
            <a:lnSpc>
              <a:spcPct val="90000"/>
            </a:lnSpc>
            <a:spcBef>
              <a:spcPct val="0"/>
            </a:spcBef>
            <a:spcAft>
              <a:spcPct val="15000"/>
            </a:spcAft>
            <a:buChar char="••"/>
          </a:pPr>
          <a:r>
            <a:rPr lang="en-US" sz="1500" kern="1200" dirty="0" smtClean="0"/>
            <a:t>Users and </a:t>
          </a:r>
          <a:r>
            <a:rPr lang="en-US" sz="1500" kern="1200" dirty="0" err="1" smtClean="0"/>
            <a:t>carers</a:t>
          </a:r>
          <a:r>
            <a:rPr lang="en-US" sz="1500" kern="1200" dirty="0" smtClean="0"/>
            <a:t>.</a:t>
          </a:r>
          <a:endParaRPr lang="en-US" sz="1500" kern="1200" dirty="0"/>
        </a:p>
        <a:p>
          <a:pPr marL="114300" lvl="1" indent="-114300" algn="l" defTabSz="666750">
            <a:lnSpc>
              <a:spcPct val="90000"/>
            </a:lnSpc>
            <a:spcBef>
              <a:spcPct val="0"/>
            </a:spcBef>
            <a:spcAft>
              <a:spcPct val="15000"/>
            </a:spcAft>
            <a:buChar char="••"/>
          </a:pPr>
          <a:r>
            <a:rPr lang="en-US" sz="1500" kern="1200" dirty="0" smtClean="0"/>
            <a:t>The public?</a:t>
          </a:r>
          <a:endParaRPr lang="en-US" sz="1500" kern="1200" dirty="0"/>
        </a:p>
        <a:p>
          <a:pPr marL="114300" lvl="1" indent="-114300" algn="l" defTabSz="666750">
            <a:lnSpc>
              <a:spcPct val="90000"/>
            </a:lnSpc>
            <a:spcBef>
              <a:spcPct val="0"/>
            </a:spcBef>
            <a:spcAft>
              <a:spcPct val="15000"/>
            </a:spcAft>
            <a:buChar char="••"/>
          </a:pPr>
          <a:r>
            <a:rPr lang="en-US" sz="1500" kern="1200" dirty="0" smtClean="0"/>
            <a:t>The workforce?</a:t>
          </a:r>
          <a:endParaRPr lang="en-US" sz="1500" kern="1200" dirty="0"/>
        </a:p>
        <a:p>
          <a:pPr marL="114300" lvl="1" indent="-114300" algn="l" defTabSz="666750">
            <a:lnSpc>
              <a:spcPct val="90000"/>
            </a:lnSpc>
            <a:spcBef>
              <a:spcPct val="0"/>
            </a:spcBef>
            <a:spcAft>
              <a:spcPct val="15000"/>
            </a:spcAft>
            <a:buChar char="••"/>
          </a:pPr>
          <a:r>
            <a:rPr lang="en-US" sz="1500" kern="1200" dirty="0" smtClean="0"/>
            <a:t>Providers?</a:t>
          </a:r>
          <a:endParaRPr lang="en-US" sz="1500" kern="1200" dirty="0"/>
        </a:p>
        <a:p>
          <a:pPr marL="171450" lvl="1" indent="-171450" algn="l" defTabSz="711200">
            <a:lnSpc>
              <a:spcPct val="90000"/>
            </a:lnSpc>
            <a:spcBef>
              <a:spcPct val="0"/>
            </a:spcBef>
            <a:spcAft>
              <a:spcPct val="15000"/>
            </a:spcAft>
            <a:buChar char="••"/>
          </a:pPr>
          <a:endParaRPr lang="en-US" sz="1600" kern="1200" dirty="0"/>
        </a:p>
      </dsp:txBody>
      <dsp:txXfrm>
        <a:off x="41419" y="2732570"/>
        <a:ext cx="3524912" cy="1331325"/>
      </dsp:txXfrm>
    </dsp:sp>
    <dsp:sp modelId="{B9411F87-EAB3-484A-86C7-D0609AB9D9DA}">
      <dsp:nvSpPr>
        <dsp:cNvPr id="0" name=""/>
        <dsp:cNvSpPr/>
      </dsp:nvSpPr>
      <dsp:spPr>
        <a:xfrm>
          <a:off x="4894047" y="31894"/>
          <a:ext cx="2866632" cy="21790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Joint learning</a:t>
          </a:r>
          <a:endParaRPr lang="en-US" sz="1500" kern="1200" dirty="0"/>
        </a:p>
        <a:p>
          <a:pPr marL="114300" lvl="1" indent="-114300" algn="l" defTabSz="666750">
            <a:lnSpc>
              <a:spcPct val="90000"/>
            </a:lnSpc>
            <a:spcBef>
              <a:spcPct val="0"/>
            </a:spcBef>
            <a:spcAft>
              <a:spcPct val="15000"/>
            </a:spcAft>
            <a:buChar char="••"/>
          </a:pPr>
          <a:r>
            <a:rPr lang="en-US" sz="1500" kern="1200" dirty="0" smtClean="0"/>
            <a:t>Researchers understand support available</a:t>
          </a:r>
          <a:endParaRPr lang="en-US" sz="1500" kern="1200" dirty="0"/>
        </a:p>
        <a:p>
          <a:pPr marL="114300" lvl="1" indent="-114300" algn="l" defTabSz="666750">
            <a:lnSpc>
              <a:spcPct val="90000"/>
            </a:lnSpc>
            <a:spcBef>
              <a:spcPct val="0"/>
            </a:spcBef>
            <a:spcAft>
              <a:spcPct val="15000"/>
            </a:spcAft>
            <a:buChar char="••"/>
          </a:pPr>
          <a:r>
            <a:rPr lang="en-US" sz="1500" kern="1200" dirty="0" smtClean="0"/>
            <a:t>CRN, RDS training to support SCR</a:t>
          </a:r>
          <a:endParaRPr lang="en-US" sz="1500" kern="1200" dirty="0"/>
        </a:p>
        <a:p>
          <a:pPr marL="114300" lvl="1" indent="-114300" algn="l" defTabSz="666750">
            <a:lnSpc>
              <a:spcPct val="90000"/>
            </a:lnSpc>
            <a:spcBef>
              <a:spcPct val="0"/>
            </a:spcBef>
            <a:spcAft>
              <a:spcPct val="15000"/>
            </a:spcAft>
            <a:buChar char="••"/>
          </a:pPr>
          <a:r>
            <a:rPr lang="en-US" sz="1500" kern="1200" dirty="0" smtClean="0"/>
            <a:t>Funding streams made more accessible for SCR</a:t>
          </a:r>
          <a:endParaRPr lang="en-US" sz="1500" kern="1200" dirty="0"/>
        </a:p>
        <a:p>
          <a:pPr marL="114300" lvl="1" indent="-114300" algn="l" defTabSz="622300">
            <a:lnSpc>
              <a:spcPct val="90000"/>
            </a:lnSpc>
            <a:spcBef>
              <a:spcPct val="0"/>
            </a:spcBef>
            <a:spcAft>
              <a:spcPct val="15000"/>
            </a:spcAft>
            <a:buChar char="••"/>
          </a:pPr>
          <a:endParaRPr lang="en-US" sz="1400" kern="1200" dirty="0"/>
        </a:p>
      </dsp:txBody>
      <dsp:txXfrm>
        <a:off x="5801905" y="79762"/>
        <a:ext cx="1910906" cy="1538582"/>
      </dsp:txXfrm>
    </dsp:sp>
    <dsp:sp modelId="{B4A335D5-24DD-4313-A755-6E5C1B3D76E4}">
      <dsp:nvSpPr>
        <dsp:cNvPr id="0" name=""/>
        <dsp:cNvSpPr/>
      </dsp:nvSpPr>
      <dsp:spPr>
        <a:xfrm>
          <a:off x="0" y="169737"/>
          <a:ext cx="4322994" cy="17744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Better links with researchers</a:t>
          </a:r>
          <a:endParaRPr lang="en-US" sz="1500" kern="1200" dirty="0"/>
        </a:p>
        <a:p>
          <a:pPr marL="114300" lvl="1" indent="-114300" algn="l" defTabSz="666750">
            <a:lnSpc>
              <a:spcPct val="90000"/>
            </a:lnSpc>
            <a:spcBef>
              <a:spcPct val="0"/>
            </a:spcBef>
            <a:spcAft>
              <a:spcPct val="15000"/>
            </a:spcAft>
            <a:buChar char="••"/>
          </a:pPr>
          <a:r>
            <a:rPr lang="en-US" sz="1500" kern="1200" dirty="0" smtClean="0"/>
            <a:t>Practitioner/researcher posts</a:t>
          </a:r>
          <a:endParaRPr lang="en-US" sz="1500" kern="1200" dirty="0"/>
        </a:p>
        <a:p>
          <a:pPr marL="114300" lvl="1" indent="-114300" algn="l" defTabSz="666750">
            <a:lnSpc>
              <a:spcPct val="90000"/>
            </a:lnSpc>
            <a:spcBef>
              <a:spcPct val="0"/>
            </a:spcBef>
            <a:spcAft>
              <a:spcPct val="15000"/>
            </a:spcAft>
            <a:buChar char="••"/>
          </a:pPr>
          <a:r>
            <a:rPr lang="en-US" sz="1500" kern="1200" dirty="0" smtClean="0"/>
            <a:t>Professional workforce</a:t>
          </a:r>
          <a:endParaRPr lang="en-US" sz="1500" kern="1200" dirty="0"/>
        </a:p>
        <a:p>
          <a:pPr marL="114300" lvl="1" indent="-114300" algn="l" defTabSz="666750">
            <a:lnSpc>
              <a:spcPct val="90000"/>
            </a:lnSpc>
            <a:spcBef>
              <a:spcPct val="0"/>
            </a:spcBef>
            <a:spcAft>
              <a:spcPct val="15000"/>
            </a:spcAft>
            <a:buChar char="••"/>
          </a:pPr>
          <a:r>
            <a:rPr lang="en-US" sz="1500" kern="1200" dirty="0" smtClean="0"/>
            <a:t>Fellowships</a:t>
          </a:r>
          <a:endParaRPr lang="en-US" sz="1500" kern="1200" dirty="0"/>
        </a:p>
        <a:p>
          <a:pPr marL="114300" lvl="1" indent="-114300" algn="l" defTabSz="666750">
            <a:lnSpc>
              <a:spcPct val="90000"/>
            </a:lnSpc>
            <a:spcBef>
              <a:spcPct val="0"/>
            </a:spcBef>
            <a:spcAft>
              <a:spcPct val="15000"/>
            </a:spcAft>
            <a:buChar char="••"/>
          </a:pPr>
          <a:r>
            <a:rPr lang="en-US" sz="1500" kern="1200" dirty="0" smtClean="0"/>
            <a:t>Funding opportunities</a:t>
          </a:r>
          <a:endParaRPr lang="en-US" sz="1500" kern="1200" dirty="0"/>
        </a:p>
      </dsp:txBody>
      <dsp:txXfrm>
        <a:off x="38980" y="208717"/>
        <a:ext cx="2948136" cy="1252899"/>
      </dsp:txXfrm>
    </dsp:sp>
    <dsp:sp modelId="{C671158D-1800-4D05-A2BB-922F9F2C4F81}">
      <dsp:nvSpPr>
        <dsp:cNvPr id="0" name=""/>
        <dsp:cNvSpPr/>
      </dsp:nvSpPr>
      <dsp:spPr>
        <a:xfrm>
          <a:off x="2036589" y="254069"/>
          <a:ext cx="1914764" cy="1849191"/>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Capacity Building</a:t>
          </a:r>
          <a:endParaRPr lang="en-US" sz="1600" kern="1200" dirty="0"/>
        </a:p>
      </dsp:txBody>
      <dsp:txXfrm>
        <a:off x="2597410" y="795685"/>
        <a:ext cx="1353943" cy="1307575"/>
      </dsp:txXfrm>
    </dsp:sp>
    <dsp:sp modelId="{0A79B6EC-0EAF-4925-BE43-E72D1E20A7CB}">
      <dsp:nvSpPr>
        <dsp:cNvPr id="0" name=""/>
        <dsp:cNvSpPr/>
      </dsp:nvSpPr>
      <dsp:spPr>
        <a:xfrm rot="5400000">
          <a:off x="3975773" y="247880"/>
          <a:ext cx="1839536" cy="1851913"/>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Research Support</a:t>
          </a:r>
          <a:endParaRPr lang="en-US" sz="1600" kern="1200" dirty="0"/>
        </a:p>
      </dsp:txBody>
      <dsp:txXfrm rot="-5400000">
        <a:off x="3969585" y="792857"/>
        <a:ext cx="1309500" cy="1300748"/>
      </dsp:txXfrm>
    </dsp:sp>
    <dsp:sp modelId="{135EE0AE-9147-440C-BC33-382A2AB999E2}">
      <dsp:nvSpPr>
        <dsp:cNvPr id="0" name=""/>
        <dsp:cNvSpPr/>
      </dsp:nvSpPr>
      <dsp:spPr>
        <a:xfrm rot="10800000">
          <a:off x="3985265" y="2169958"/>
          <a:ext cx="1814925" cy="1814925"/>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Culture change</a:t>
          </a:r>
          <a:endParaRPr lang="en-US" sz="1600" kern="1200" dirty="0"/>
        </a:p>
      </dsp:txBody>
      <dsp:txXfrm rot="10800000">
        <a:off x="3985265" y="2169958"/>
        <a:ext cx="1283346" cy="1283346"/>
      </dsp:txXfrm>
    </dsp:sp>
    <dsp:sp modelId="{3E7BA097-E315-49EA-9691-B3A773CF6297}">
      <dsp:nvSpPr>
        <dsp:cNvPr id="0" name=""/>
        <dsp:cNvSpPr/>
      </dsp:nvSpPr>
      <dsp:spPr>
        <a:xfrm rot="16200000">
          <a:off x="2077135" y="2120039"/>
          <a:ext cx="1833673" cy="1914764"/>
        </a:xfrm>
        <a:prstGeom prst="pieWedg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Involvement</a:t>
          </a:r>
        </a:p>
        <a:p>
          <a:pPr lvl="0" algn="ctr" defTabSz="711200">
            <a:lnSpc>
              <a:spcPct val="90000"/>
            </a:lnSpc>
            <a:spcBef>
              <a:spcPct val="0"/>
            </a:spcBef>
            <a:spcAft>
              <a:spcPct val="35000"/>
            </a:spcAft>
          </a:pPr>
          <a:endParaRPr lang="en-US" sz="1600" kern="1200" dirty="0"/>
        </a:p>
      </dsp:txBody>
      <dsp:txXfrm rot="5400000">
        <a:off x="2597411" y="2160585"/>
        <a:ext cx="1353943" cy="1296603"/>
      </dsp:txXfrm>
    </dsp:sp>
    <dsp:sp modelId="{6A558279-5457-4C5F-AD89-3A73568E97D5}">
      <dsp:nvSpPr>
        <dsp:cNvPr id="0" name=""/>
        <dsp:cNvSpPr/>
      </dsp:nvSpPr>
      <dsp:spPr>
        <a:xfrm>
          <a:off x="3630034" y="1750807"/>
          <a:ext cx="626631" cy="54489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0EBDC-0542-4155-96B9-F48B48B8087F}">
      <dsp:nvSpPr>
        <dsp:cNvPr id="0" name=""/>
        <dsp:cNvSpPr/>
      </dsp:nvSpPr>
      <dsp:spPr>
        <a:xfrm rot="10800000">
          <a:off x="3630034" y="1960382"/>
          <a:ext cx="626631" cy="54489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AEFF8-AE52-4672-9B53-D1E378BA5C2F}" type="datetimeFigureOut">
              <a:rPr lang="en-GB" smtClean="0"/>
              <a:t>07/10/2019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C1818-5F13-4B8C-BB5C-966519B84DD4}" type="slidenum">
              <a:rPr lang="en-GB" smtClean="0"/>
              <a:t>‹#›</a:t>
            </a:fld>
            <a:endParaRPr lang="en-GB"/>
          </a:p>
        </p:txBody>
      </p:sp>
    </p:spTree>
    <p:extLst>
      <p:ext uri="{BB962C8B-B14F-4D97-AF65-F5344CB8AC3E}">
        <p14:creationId xmlns:p14="http://schemas.microsoft.com/office/powerpoint/2010/main" val="5006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FC1818-5F13-4B8C-BB5C-966519B84DD4}" type="slidenum">
              <a:rPr lang="en-GB" smtClean="0"/>
              <a:t>1</a:t>
            </a:fld>
            <a:endParaRPr lang="en-GB"/>
          </a:p>
        </p:txBody>
      </p:sp>
    </p:spTree>
    <p:extLst>
      <p:ext uri="{BB962C8B-B14F-4D97-AF65-F5344CB8AC3E}">
        <p14:creationId xmlns:p14="http://schemas.microsoft.com/office/powerpoint/2010/main" val="2483886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9.emf"/><Relationship Id="rId4" Type="http://schemas.openxmlformats.org/officeDocument/2006/relationships/image" Target="../media/image1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emf"/><Relationship Id="rId4" Type="http://schemas.openxmlformats.org/officeDocument/2006/relationships/image" Target="../media/image2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327026" y="858109"/>
            <a:ext cx="854036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30302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7482018" y="1944044"/>
            <a:ext cx="1579199" cy="8883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143000" y="1122363"/>
            <a:ext cx="6858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143000" y="3986194"/>
            <a:ext cx="6858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solidFill>
                  <a:prstClr val="white"/>
                </a:solidFill>
              </a:rPr>
              <a:pPr/>
              <a:t>‹#›</a:t>
            </a:fld>
            <a:endParaRPr lang="en-US" dirty="0">
              <a:solidFill>
                <a:prstClr val="white"/>
              </a:solidFill>
            </a:endParaRPr>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655321" y="-538480"/>
            <a:ext cx="184731" cy="369332"/>
          </a:xfrm>
          <a:prstGeom prst="rect">
            <a:avLst/>
          </a:prstGeom>
          <a:noFill/>
        </p:spPr>
        <p:txBody>
          <a:bodyPr wrap="none" rtlCol="0">
            <a:spAutoFit/>
          </a:bodyPr>
          <a:lstStyle/>
          <a:p>
            <a:endParaRPr lang="en-US" dirty="0">
              <a:solidFill>
                <a:prstClr val="black"/>
              </a:solidFill>
            </a:endParaRPr>
          </a:p>
        </p:txBody>
      </p:sp>
      <p:pic>
        <p:nvPicPr>
          <p:cNvPr id="12" name="Picture 2" descr="C:\Users\russell.holloway\Downloads\Research Design Service South West_logo_outlined_RGB_REV-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026" y="314789"/>
            <a:ext cx="2367741"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0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628650" y="365128"/>
            <a:ext cx="7886700" cy="865467"/>
          </a:xfrm>
        </p:spPr>
        <p:txBody>
          <a:bodyPr>
            <a:normAutofit/>
          </a:bodyPr>
          <a:lstStyle>
            <a:lvl1pPr>
              <a:defRPr sz="3200" b="1">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628650" y="1535066"/>
            <a:ext cx="78867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solidFill>
                  <a:prstClr val="black">
                    <a:tint val="75000"/>
                  </a:prstClr>
                </a:solidFill>
              </a:rPr>
              <a:pPr/>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300039" y="6070928"/>
            <a:ext cx="8292617" cy="60118"/>
          </a:xfrm>
          <a:prstGeom prst="rect">
            <a:avLst/>
          </a:prstGeom>
        </p:spPr>
      </p:pic>
      <p:pic>
        <p:nvPicPr>
          <p:cNvPr id="7" name="Picture 2" descr="C:\Users\russell.holloway\Downloads\Research Design Service South West_logo_outlined_RGB_COL-tri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0039" y="6316818"/>
            <a:ext cx="2367740" cy="36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300038" y="1098878"/>
            <a:ext cx="8292617" cy="60118"/>
          </a:xfrm>
          <a:prstGeom prst="rect">
            <a:avLst/>
          </a:prstGeom>
        </p:spPr>
      </p:pic>
      <p:pic>
        <p:nvPicPr>
          <p:cNvPr id="205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24128" y="6251359"/>
            <a:ext cx="2686809" cy="43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182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628650" y="365128"/>
            <a:ext cx="78867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628650" y="1535066"/>
            <a:ext cx="78867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solidFill>
                  <a:prstClr val="white"/>
                </a:solidFill>
              </a:rPr>
              <a:pPr/>
              <a:t>‹#›</a:t>
            </a:fld>
            <a:endParaRPr lang="en-US" dirty="0">
              <a:solidFill>
                <a:prstClr val="white"/>
              </a:solidFill>
            </a:endParaRPr>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300039" y="6070928"/>
            <a:ext cx="8292617" cy="60118"/>
          </a:xfrm>
          <a:prstGeom prst="rect">
            <a:avLst/>
          </a:prstGeom>
        </p:spPr>
      </p:pic>
      <p:pic>
        <p:nvPicPr>
          <p:cNvPr id="8" name="Picture 2" descr="C:\Users\russell.holloway\Downloads\Research Design Service South West_logo_outlined_RGB_REV-tri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0038" y="6296096"/>
            <a:ext cx="2367741"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301817" y="868934"/>
            <a:ext cx="854036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1"/>
            <a:ext cx="2318385"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7834313" y="1519647"/>
            <a:ext cx="866775"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628650" y="2488689"/>
            <a:ext cx="705231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2" name="Picture 2" descr="C:\Users\russell.holloway\Downloads\Research Design Service South West_logo_outlined_RGB_COL-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0592" y="314932"/>
            <a:ext cx="2367740"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0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301817" y="868934"/>
            <a:ext cx="854036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628650" y="2488689"/>
            <a:ext cx="705231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30302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7399694" y="1862969"/>
            <a:ext cx="1579205" cy="888303"/>
          </a:xfrm>
          <a:prstGeom prst="rect">
            <a:avLst/>
          </a:prstGeom>
        </p:spPr>
      </p:pic>
      <p:pic>
        <p:nvPicPr>
          <p:cNvPr id="10" name="Picture 2" descr="C:\Users\russell.holloway\Downloads\Research Design Service South West_logo_outlined_RGB_COL-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0592" y="314932"/>
            <a:ext cx="2367740"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4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301817" y="868934"/>
            <a:ext cx="8540369" cy="4571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4"/>
          <a:srcRect l="24256" b="21461"/>
          <a:stretch/>
        </p:blipFill>
        <p:spPr>
          <a:xfrm>
            <a:off x="0" y="4015298"/>
            <a:ext cx="2085023"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5"/>
          <a:stretch>
            <a:fillRect/>
          </a:stretch>
        </p:blipFill>
        <p:spPr>
          <a:xfrm rot="1782855">
            <a:off x="7642860" y="1552292"/>
            <a:ext cx="101346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628650" y="2555274"/>
            <a:ext cx="686943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solidFill>
                  <a:prstClr val="black">
                    <a:tint val="75000"/>
                  </a:prstClr>
                </a:solidFill>
              </a:rPr>
              <a:pPr/>
              <a:t>‹#›</a:t>
            </a:fld>
            <a:endParaRPr lang="en-US">
              <a:solidFill>
                <a:prstClr val="black">
                  <a:tint val="75000"/>
                </a:prstClr>
              </a:solidFill>
            </a:endParaRPr>
          </a:p>
        </p:txBody>
      </p:sp>
      <p:pic>
        <p:nvPicPr>
          <p:cNvPr id="13" name="Picture 2" descr="C:\Users\russell.holloway\Downloads\Research Design Service South West_logo_outlined_RGB_COL-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0592" y="314932"/>
            <a:ext cx="2367740"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301817" y="868934"/>
            <a:ext cx="854036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628650" y="2488689"/>
            <a:ext cx="705231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4"/>
          <a:stretch>
            <a:fillRect/>
          </a:stretch>
        </p:blipFill>
        <p:spPr>
          <a:xfrm rot="1927307">
            <a:off x="7848014" y="1601144"/>
            <a:ext cx="811091"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5"/>
          <a:stretch>
            <a:fillRect/>
          </a:stretch>
        </p:blipFill>
        <p:spPr>
          <a:xfrm>
            <a:off x="0" y="5141460"/>
            <a:ext cx="1937238" cy="1716540"/>
          </a:xfrm>
          <a:prstGeom prst="rect">
            <a:avLst/>
          </a:prstGeom>
        </p:spPr>
      </p:pic>
      <p:pic>
        <p:nvPicPr>
          <p:cNvPr id="9" name="Picture 2" descr="C:\Users\russell.holloway\Downloads\Research Design Service South West_logo_outlined_RGB_COL-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0592" y="314932"/>
            <a:ext cx="2367740"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5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301817" y="868934"/>
            <a:ext cx="8540369" cy="4571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628650" y="2562304"/>
            <a:ext cx="686943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solidFill>
                  <a:prstClr val="black">
                    <a:tint val="75000"/>
                  </a:prstClr>
                </a:solidFill>
              </a:rPr>
              <a:pPr/>
              <a:t>‹#›</a:t>
            </a:fld>
            <a:endParaRPr lang="en-US">
              <a:solidFill>
                <a:prstClr val="black">
                  <a:tint val="75000"/>
                </a:prstClr>
              </a:solidFill>
            </a:endParaRPr>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4"/>
          <a:stretch>
            <a:fillRect/>
          </a:stretch>
        </p:blipFill>
        <p:spPr>
          <a:xfrm rot="12288281">
            <a:off x="7623377" y="1227960"/>
            <a:ext cx="1006707"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5"/>
          <a:srcRect l="8151" b="33145"/>
          <a:stretch/>
        </p:blipFill>
        <p:spPr>
          <a:xfrm>
            <a:off x="1" y="4480661"/>
            <a:ext cx="2318385" cy="2377341"/>
          </a:xfrm>
          <a:prstGeom prst="rect">
            <a:avLst/>
          </a:prstGeom>
        </p:spPr>
      </p:pic>
      <p:pic>
        <p:nvPicPr>
          <p:cNvPr id="11" name="Picture 2" descr="C:\Users\russell.holloway\Downloads\Research Design Service South West_logo_outlined_RGB_COL-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0592" y="314932"/>
            <a:ext cx="2367740"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6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327026" y="858109"/>
            <a:ext cx="854036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30302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7482018" y="1944044"/>
            <a:ext cx="1579199" cy="8883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solidFill>
                  <a:prstClr val="white"/>
                </a:solidFill>
              </a:rPr>
              <a:pPr/>
              <a:t>‹#›</a:t>
            </a:fld>
            <a:endParaRPr lang="en-US" dirty="0">
              <a:solidFill>
                <a:prstClr val="white"/>
              </a:solidFill>
            </a:endParaRPr>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655321" y="-538480"/>
            <a:ext cx="184731" cy="369332"/>
          </a:xfrm>
          <a:prstGeom prst="rect">
            <a:avLst/>
          </a:prstGeom>
          <a:noFill/>
        </p:spPr>
        <p:txBody>
          <a:bodyPr wrap="none" rtlCol="0">
            <a:spAutoFit/>
          </a:bodyPr>
          <a:lstStyle/>
          <a:p>
            <a:endParaRPr lang="en-US" dirty="0">
              <a:solidFill>
                <a:prstClr val="black"/>
              </a:solidFill>
            </a:endParaRPr>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628650" y="2488689"/>
            <a:ext cx="7052310" cy="1133477"/>
          </a:xfrm>
        </p:spPr>
        <p:txBody>
          <a:bodyPr anchor="b">
            <a:noAutofit/>
          </a:bodyPr>
          <a:lstStyle>
            <a:lvl1pPr>
              <a:defRPr sz="4800">
                <a:solidFill>
                  <a:schemeClr val="bg1"/>
                </a:solidFill>
              </a:defRPr>
            </a:lvl1pPr>
          </a:lstStyle>
          <a:p>
            <a:r>
              <a:rPr lang="en-US" dirty="0"/>
              <a:t>Click to edit Master title</a:t>
            </a:r>
          </a:p>
        </p:txBody>
      </p:sp>
      <p:pic>
        <p:nvPicPr>
          <p:cNvPr id="13" name="Picture 2" descr="C:\Users\russell.holloway\Downloads\Research Design Service South West_logo_outlined_RGB_REV-trim.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026" y="314789"/>
            <a:ext cx="2367741" cy="3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8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solidFill>
                  <a:prstClr val="black">
                    <a:tint val="75000"/>
                  </a:prstClr>
                </a:solidFill>
              </a:rPr>
              <a:pPr/>
              <a:t>10/7/2019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00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687608"/>
          </a:xfrm>
        </p:spPr>
        <p:txBody>
          <a:bodyPr>
            <a:noAutofit/>
          </a:bodyPr>
          <a:lstStyle/>
          <a:p>
            <a:r>
              <a:rPr lang="en-GB" dirty="0"/>
              <a:t/>
            </a:r>
            <a:br>
              <a:rPr lang="en-GB" dirty="0"/>
            </a:br>
            <a:r>
              <a:rPr lang="en-GB" dirty="0"/>
              <a:t>Position 2:</a:t>
            </a:r>
            <a:br>
              <a:rPr lang="en-GB" dirty="0"/>
            </a:br>
            <a:endParaRPr lang="en-GB" dirty="0"/>
          </a:p>
        </p:txBody>
      </p:sp>
      <p:sp>
        <p:nvSpPr>
          <p:cNvPr id="3" name="Content Placeholder 2"/>
          <p:cNvSpPr>
            <a:spLocks noGrp="1"/>
          </p:cNvSpPr>
          <p:nvPr>
            <p:ph idx="1"/>
          </p:nvPr>
        </p:nvSpPr>
        <p:spPr>
          <a:xfrm>
            <a:off x="628650" y="1268760"/>
            <a:ext cx="7886700" cy="4522759"/>
          </a:xfrm>
        </p:spPr>
        <p:txBody>
          <a:bodyPr>
            <a:normAutofit fontScale="85000" lnSpcReduction="20000"/>
          </a:bodyPr>
          <a:lstStyle/>
          <a:p>
            <a:pPr marL="0" indent="0">
              <a:buNone/>
            </a:pPr>
            <a:r>
              <a:rPr lang="en-GB" b="1" dirty="0"/>
              <a:t>Beyond a call for action. </a:t>
            </a:r>
            <a:r>
              <a:rPr lang="en-GB" b="1" dirty="0" smtClean="0"/>
              <a:t>Methodological challenges, research infrastructure and capacity building.</a:t>
            </a:r>
          </a:p>
          <a:p>
            <a:pPr marL="0" indent="0">
              <a:buNone/>
            </a:pPr>
            <a:endParaRPr lang="en-GB" b="1" dirty="0"/>
          </a:p>
          <a:p>
            <a:pPr marL="0" indent="0">
              <a:buNone/>
            </a:pPr>
            <a:r>
              <a:rPr lang="en-GB" b="1" dirty="0" smtClean="0"/>
              <a:t>Ann-Marie Towers</a:t>
            </a:r>
          </a:p>
          <a:p>
            <a:pPr marL="0" indent="0">
              <a:buNone/>
            </a:pPr>
            <a:r>
              <a:rPr lang="en-GB" sz="2000" dirty="0" smtClean="0"/>
              <a:t>Senior </a:t>
            </a:r>
            <a:r>
              <a:rPr lang="en-GB" sz="2000" dirty="0"/>
              <a:t>Research </a:t>
            </a:r>
            <a:r>
              <a:rPr lang="en-GB" sz="2000" dirty="0" smtClean="0"/>
              <a:t>Fellow, CHSS</a:t>
            </a:r>
            <a:r>
              <a:rPr lang="en-GB" sz="2000" dirty="0"/>
              <a:t>, University of </a:t>
            </a:r>
            <a:r>
              <a:rPr lang="en-GB" sz="2000" dirty="0" smtClean="0"/>
              <a:t>Kent</a:t>
            </a:r>
          </a:p>
          <a:p>
            <a:pPr marL="0" indent="0">
              <a:buNone/>
            </a:pPr>
            <a:r>
              <a:rPr lang="en-GB" sz="2000" dirty="0" smtClean="0"/>
              <a:t>ASCOT programme lead</a:t>
            </a:r>
          </a:p>
          <a:p>
            <a:pPr marL="0" indent="0">
              <a:buNone/>
            </a:pPr>
            <a:r>
              <a:rPr lang="en-GB" sz="2000" dirty="0" smtClean="0"/>
              <a:t>RDS South East </a:t>
            </a:r>
            <a:r>
              <a:rPr lang="en-GB" sz="2000" dirty="0" smtClean="0"/>
              <a:t>collaborator and Social Care lead</a:t>
            </a:r>
          </a:p>
          <a:p>
            <a:pPr marL="0" indent="0">
              <a:buNone/>
            </a:pPr>
            <a:r>
              <a:rPr lang="en-GB" sz="2000" dirty="0" smtClean="0"/>
              <a:t>Social Care Champion CRNKSS</a:t>
            </a:r>
            <a:endParaRPr lang="en-GB" sz="2000" dirty="0" smtClean="0"/>
          </a:p>
          <a:p>
            <a:pPr marL="457189" lvl="1" indent="0">
              <a:buNone/>
            </a:pPr>
            <a:endParaRPr lang="en-GB" sz="2000" dirty="0"/>
          </a:p>
          <a:p>
            <a:pPr marL="0" indent="0">
              <a:buNone/>
            </a:pPr>
            <a:r>
              <a:rPr lang="en-GB" b="1" dirty="0" smtClean="0"/>
              <a:t>Rosemary Greenwood</a:t>
            </a:r>
          </a:p>
          <a:p>
            <a:pPr marL="0" indent="0">
              <a:buNone/>
            </a:pPr>
            <a:r>
              <a:rPr lang="en-GB" sz="2000" dirty="0" smtClean="0"/>
              <a:t>RDS South West Co-lead/Statistician</a:t>
            </a:r>
          </a:p>
          <a:p>
            <a:pPr marL="0" indent="0">
              <a:buNone/>
            </a:pPr>
            <a:r>
              <a:rPr lang="en-GB" sz="2000" dirty="0" smtClean="0"/>
              <a:t>Honorary Senior Lecturer</a:t>
            </a:r>
          </a:p>
          <a:p>
            <a:pPr marL="0" indent="0">
              <a:buNone/>
            </a:pPr>
            <a:r>
              <a:rPr lang="en-GB" sz="2000" dirty="0" smtClean="0"/>
              <a:t>Bristol Medical School, University of Bristol</a:t>
            </a:r>
          </a:p>
          <a:p>
            <a:pPr marL="0" indent="0">
              <a:buNone/>
            </a:pPr>
            <a:r>
              <a:rPr lang="en-GB" sz="2000" dirty="0" smtClean="0"/>
              <a:t>University Hospitals Bristol NHS Foundation Trust</a:t>
            </a:r>
            <a:endParaRPr lang="en-GB" sz="2000" dirty="0"/>
          </a:p>
        </p:txBody>
      </p:sp>
    </p:spTree>
    <p:extLst>
      <p:ext uri="{BB962C8B-B14F-4D97-AF65-F5344CB8AC3E}">
        <p14:creationId xmlns:p14="http://schemas.microsoft.com/office/powerpoint/2010/main" val="2480037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RCT PICO methodology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6417616"/>
              </p:ext>
            </p:extLst>
          </p:nvPr>
        </p:nvGraphicFramePr>
        <p:xfrm>
          <a:off x="628650" y="1535066"/>
          <a:ext cx="7886700" cy="4256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98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Wider context</a:t>
            </a:r>
            <a:endParaRPr lang="en-GB" dirty="0"/>
          </a:p>
        </p:txBody>
      </p:sp>
      <p:sp>
        <p:nvSpPr>
          <p:cNvPr id="3" name="Content Placeholder 2"/>
          <p:cNvSpPr>
            <a:spLocks noGrp="1"/>
          </p:cNvSpPr>
          <p:nvPr>
            <p:ph idx="1"/>
          </p:nvPr>
        </p:nvSpPr>
        <p:spPr>
          <a:xfrm>
            <a:off x="628650" y="1412776"/>
            <a:ext cx="7886700" cy="4378743"/>
          </a:xfrm>
        </p:spPr>
        <p:txBody>
          <a:bodyPr>
            <a:normAutofit/>
          </a:bodyPr>
          <a:lstStyle/>
          <a:p>
            <a:r>
              <a:rPr lang="en-GB" dirty="0"/>
              <a:t>Poor </a:t>
            </a:r>
            <a:r>
              <a:rPr lang="en-GB" dirty="0" smtClean="0"/>
              <a:t>inertia: the NHS is good at inertia and waits for evidence. Not this culture in social care.</a:t>
            </a:r>
            <a:endParaRPr lang="en-GB" dirty="0"/>
          </a:p>
          <a:p>
            <a:r>
              <a:rPr lang="en-GB" dirty="0" smtClean="0"/>
              <a:t>Equipoise: feeling of “knowing” whether the intervention is morally and politically “the right way”</a:t>
            </a:r>
          </a:p>
          <a:p>
            <a:r>
              <a:rPr lang="en-GB" dirty="0" smtClean="0"/>
              <a:t>Government policy: nothing is future proofed, policies change and so do research priorities in social care. Policy makers do not wait for the results of the trial as they want to roll things out in their ‘term’</a:t>
            </a:r>
          </a:p>
          <a:p>
            <a:r>
              <a:rPr lang="en-GB" dirty="0" smtClean="0"/>
              <a:t>Impact: lots of providers. Need to become part of legislation or a ‘standard of care’ to ensure impact and uptake.  </a:t>
            </a:r>
            <a:endParaRPr lang="en-GB" dirty="0"/>
          </a:p>
        </p:txBody>
      </p:sp>
    </p:spTree>
    <p:extLst>
      <p:ext uri="{BB962C8B-B14F-4D97-AF65-F5344CB8AC3E}">
        <p14:creationId xmlns:p14="http://schemas.microsoft.com/office/powerpoint/2010/main" val="290632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research infrastructure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662058"/>
              </p:ext>
            </p:extLst>
          </p:nvPr>
        </p:nvGraphicFramePr>
        <p:xfrm>
          <a:off x="628650" y="1340769"/>
          <a:ext cx="7886700" cy="4450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016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Bath-Out study (2016-2018)</a:t>
            </a:r>
            <a:endParaRPr lang="en-GB" dirty="0"/>
          </a:p>
        </p:txBody>
      </p:sp>
      <p:sp>
        <p:nvSpPr>
          <p:cNvPr id="3" name="Content Placeholder 2"/>
          <p:cNvSpPr>
            <a:spLocks noGrp="1"/>
          </p:cNvSpPr>
          <p:nvPr>
            <p:ph idx="1"/>
          </p:nvPr>
        </p:nvSpPr>
        <p:spPr>
          <a:xfrm>
            <a:off x="628650" y="1412776"/>
            <a:ext cx="7886700" cy="4378743"/>
          </a:xfrm>
        </p:spPr>
        <p:txBody>
          <a:bodyPr>
            <a:normAutofit/>
          </a:bodyPr>
          <a:lstStyle/>
          <a:p>
            <a:r>
              <a:rPr lang="en-GB" dirty="0" smtClean="0"/>
              <a:t>Dr Phillip Whitehead (Northumbria University)</a:t>
            </a:r>
          </a:p>
          <a:p>
            <a:r>
              <a:rPr lang="en-GB" dirty="0" smtClean="0"/>
              <a:t>OT – PhD Fellowship (building capacity)</a:t>
            </a:r>
          </a:p>
          <a:p>
            <a:r>
              <a:rPr lang="en-GB" dirty="0"/>
              <a:t>Funded by the NIHR School for Social Care Research</a:t>
            </a:r>
          </a:p>
          <a:p>
            <a:r>
              <a:rPr lang="en-GB" dirty="0" smtClean="0"/>
              <a:t>Feasibility RCT of bathing adaptions for older adults.</a:t>
            </a:r>
          </a:p>
          <a:p>
            <a:r>
              <a:rPr lang="en-GB" dirty="0" smtClean="0"/>
              <a:t>First randomised study of housing adaptions in UK</a:t>
            </a:r>
          </a:p>
          <a:p>
            <a:r>
              <a:rPr lang="en-GB" dirty="0" smtClean="0"/>
              <a:t>Randomised to usual adaptations (3 month wait) or intervention (immediate adaptation)</a:t>
            </a:r>
          </a:p>
          <a:p>
            <a:r>
              <a:rPr lang="en-GB" dirty="0" smtClean="0"/>
              <a:t>Outcomes assessed 3 and 6 months (service user and informal carer)</a:t>
            </a:r>
          </a:p>
          <a:p>
            <a:r>
              <a:rPr lang="en-GB" dirty="0" smtClean="0"/>
              <a:t>Single site for feasibility study</a:t>
            </a:r>
          </a:p>
          <a:p>
            <a:endParaRPr lang="en-GB" dirty="0" smtClean="0"/>
          </a:p>
        </p:txBody>
      </p:sp>
    </p:spTree>
    <p:extLst>
      <p:ext uri="{BB962C8B-B14F-4D97-AF65-F5344CB8AC3E}">
        <p14:creationId xmlns:p14="http://schemas.microsoft.com/office/powerpoint/2010/main" val="2789491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Bath-Out study: lessons learned</a:t>
            </a:r>
            <a:endParaRPr lang="en-GB" dirty="0"/>
          </a:p>
        </p:txBody>
      </p:sp>
      <p:sp>
        <p:nvSpPr>
          <p:cNvPr id="3" name="Content Placeholder 2"/>
          <p:cNvSpPr>
            <a:spLocks noGrp="1"/>
          </p:cNvSpPr>
          <p:nvPr>
            <p:ph idx="1"/>
          </p:nvPr>
        </p:nvSpPr>
        <p:spPr>
          <a:xfrm>
            <a:off x="628650" y="1340768"/>
            <a:ext cx="7886700" cy="4450751"/>
          </a:xfrm>
        </p:spPr>
        <p:txBody>
          <a:bodyPr>
            <a:normAutofit/>
          </a:bodyPr>
          <a:lstStyle/>
          <a:p>
            <a:r>
              <a:rPr lang="en-GB" sz="2000" dirty="0" smtClean="0"/>
              <a:t>Difficulty engaging support from trials unit (deemed not clinical enough!)</a:t>
            </a:r>
          </a:p>
          <a:p>
            <a:r>
              <a:rPr lang="en-GB" sz="2000" dirty="0" smtClean="0"/>
              <a:t>Ethics: eligibility </a:t>
            </a:r>
            <a:r>
              <a:rPr lang="en-GB" sz="2000" dirty="0"/>
              <a:t>for trial only determined after person is </a:t>
            </a:r>
            <a:r>
              <a:rPr lang="en-GB" sz="2000" dirty="0" smtClean="0"/>
              <a:t>assessed as needing an adaptation – so they are going to get the intervention, cannot withhold this. </a:t>
            </a:r>
            <a:endParaRPr lang="en-GB" sz="2000" dirty="0"/>
          </a:p>
          <a:p>
            <a:r>
              <a:rPr lang="en-GB" sz="2000" dirty="0" smtClean="0"/>
              <a:t>Waiting list control: ethically dealt with this by asking the LA to ‘speed up’ delivery for intervention group. But without more resources, control group waiting list gets longer (unethical) – so need to fund the ‘immediate group’ somehow.</a:t>
            </a:r>
          </a:p>
          <a:p>
            <a:r>
              <a:rPr lang="en-GB" sz="2000" dirty="0" smtClean="0"/>
              <a:t>Research networks (CRN) willing to support but not ideally placed to do this in social care. Too slow, had to proceed without their support.</a:t>
            </a:r>
          </a:p>
          <a:p>
            <a:r>
              <a:rPr lang="en-GB" sz="2000" dirty="0" smtClean="0"/>
              <a:t>RG process messy and </a:t>
            </a:r>
            <a:r>
              <a:rPr lang="en-GB" sz="2000" dirty="0"/>
              <a:t>bureaucratic</a:t>
            </a:r>
            <a:r>
              <a:rPr lang="en-GB" sz="2000" dirty="0" smtClean="0"/>
              <a:t> (adds to research costs)</a:t>
            </a:r>
          </a:p>
        </p:txBody>
      </p:sp>
    </p:spTree>
    <p:extLst>
      <p:ext uri="{BB962C8B-B14F-4D97-AF65-F5344CB8AC3E}">
        <p14:creationId xmlns:p14="http://schemas.microsoft.com/office/powerpoint/2010/main" val="106536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Improving the evidence base in social care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301214"/>
              </p:ext>
            </p:extLst>
          </p:nvPr>
        </p:nvGraphicFramePr>
        <p:xfrm>
          <a:off x="628650" y="1412776"/>
          <a:ext cx="7886700" cy="42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39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641</Words>
  <Application>Microsoft Office PowerPoint</Application>
  <PresentationFormat>On-screen Show (4:3)</PresentationFormat>
  <Paragraphs>93</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Custom Design</vt:lpstr>
      <vt:lpstr> Position 2: </vt:lpstr>
      <vt:lpstr>Problems with RCT PICO methodology</vt:lpstr>
      <vt:lpstr>Wider context</vt:lpstr>
      <vt:lpstr>The research infrastructure</vt:lpstr>
      <vt:lpstr>The Bath-Out study (2016-2018)</vt:lpstr>
      <vt:lpstr>The Bath-Out study: lessons learned</vt:lpstr>
      <vt:lpstr>Improving the evidence base in social care</vt:lpstr>
    </vt:vector>
  </TitlesOfParts>
  <Company>UHBrstiol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Greenwood, Rosemary</dc:creator>
  <cp:lastModifiedBy>Ann-Marie Towers</cp:lastModifiedBy>
  <cp:revision>41</cp:revision>
  <dcterms:created xsi:type="dcterms:W3CDTF">2019-10-03T12:18:48Z</dcterms:created>
  <dcterms:modified xsi:type="dcterms:W3CDTF">2019-10-07T07:45:59Z</dcterms:modified>
</cp:coreProperties>
</file>