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37" r:id="rId5"/>
    <p:sldMasterId id="2147483755" r:id="rId6"/>
    <p:sldMasterId id="2147483773" r:id="rId7"/>
  </p:sldMasterIdLst>
  <p:notesMasterIdLst>
    <p:notesMasterId r:id="rId30"/>
  </p:notesMasterIdLst>
  <p:handoutMasterIdLst>
    <p:handoutMasterId r:id="rId31"/>
  </p:handoutMasterIdLst>
  <p:sldIdLst>
    <p:sldId id="256" r:id="rId8"/>
    <p:sldId id="316" r:id="rId9"/>
    <p:sldId id="257" r:id="rId10"/>
    <p:sldId id="301" r:id="rId11"/>
    <p:sldId id="306" r:id="rId12"/>
    <p:sldId id="311" r:id="rId13"/>
    <p:sldId id="312" r:id="rId14"/>
    <p:sldId id="303" r:id="rId15"/>
    <p:sldId id="302" r:id="rId16"/>
    <p:sldId id="283" r:id="rId17"/>
    <p:sldId id="307" r:id="rId18"/>
    <p:sldId id="309" r:id="rId19"/>
    <p:sldId id="259" r:id="rId20"/>
    <p:sldId id="295" r:id="rId21"/>
    <p:sldId id="297" r:id="rId22"/>
    <p:sldId id="315" r:id="rId23"/>
    <p:sldId id="296" r:id="rId24"/>
    <p:sldId id="314" r:id="rId25"/>
    <p:sldId id="313" r:id="rId26"/>
    <p:sldId id="298" r:id="rId27"/>
    <p:sldId id="262" r:id="rId28"/>
    <p:sldId id="266" r:id="rId29"/>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9"/>
    <a:srgbClr val="F5832A"/>
    <a:srgbClr val="F8FD89"/>
    <a:srgbClr val="E9A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D863D-C75A-4CC5-8F66-D644D91103EA}" v="48" dt="2024-11-12T11:18:01.261"/>
    <p1510:client id="{E6221620-DF7A-4901-A879-9BA009AE2C0A}" v="1" dt="2024-11-12T11:24:07.598"/>
    <p1510:client id="{F585824D-CBFE-4DF1-9234-FC24B9DF2ADC}" v="758" dt="2024-11-11T17:47:26.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C6650-8EE1-4CAF-821B-FD9BC4BA8C1F}"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2DFEF68C-B75E-4609-B63B-DA9C34776AFD}">
      <dgm:prSet/>
      <dgm:spPr/>
      <dgm:t>
        <a:bodyPr/>
        <a:lstStyle/>
        <a:p>
          <a:r>
            <a:rPr lang="en-US" b="1" dirty="0">
              <a:latin typeface="Arial" panose="020B0604020202020204" pitchFamily="34" charset="0"/>
              <a:cs typeface="Arial" panose="020B0604020202020204" pitchFamily="34" charset="0"/>
            </a:rPr>
            <a:t>Multi Mini Interviews for student admissions </a:t>
          </a:r>
          <a:endParaRPr lang="en-US" dirty="0">
            <a:latin typeface="Arial" panose="020B0604020202020204" pitchFamily="34" charset="0"/>
            <a:cs typeface="Arial" panose="020B0604020202020204" pitchFamily="34" charset="0"/>
          </a:endParaRPr>
        </a:p>
      </dgm:t>
    </dgm:pt>
    <dgm:pt modelId="{2A12341A-D690-4719-9847-8304DBE39DFF}" type="parTrans" cxnId="{2433BE15-C8B4-4B02-8475-710A104A5D00}">
      <dgm:prSet/>
      <dgm:spPr/>
      <dgm:t>
        <a:bodyPr/>
        <a:lstStyle/>
        <a:p>
          <a:endParaRPr lang="en-US"/>
        </a:p>
      </dgm:t>
    </dgm:pt>
    <dgm:pt modelId="{8AADA297-978E-455A-9CA1-14D417401D3C}" type="sibTrans" cxnId="{2433BE15-C8B4-4B02-8475-710A104A5D00}">
      <dgm:prSet/>
      <dgm:spPr/>
      <dgm:t>
        <a:bodyPr/>
        <a:lstStyle/>
        <a:p>
          <a:endParaRPr lang="en-US"/>
        </a:p>
      </dgm:t>
    </dgm:pt>
    <dgm:pt modelId="{3FFABBD5-FFE6-4691-9EE4-9C517D76CF83}">
      <dgm:prSet/>
      <dgm:spPr/>
      <dgm:t>
        <a:bodyPr/>
        <a:lstStyle/>
        <a:p>
          <a:r>
            <a:rPr lang="en-US" b="1" dirty="0">
              <a:latin typeface="Arial" panose="020B0604020202020204" pitchFamily="34" charset="0"/>
              <a:cs typeface="Arial" panose="020B0604020202020204" pitchFamily="34" charset="0"/>
            </a:rPr>
            <a:t>Future Doctors Outreach Medical Society</a:t>
          </a:r>
          <a:endParaRPr lang="en-US" dirty="0">
            <a:latin typeface="Arial" panose="020B0604020202020204" pitchFamily="34" charset="0"/>
            <a:cs typeface="Arial" panose="020B0604020202020204" pitchFamily="34" charset="0"/>
          </a:endParaRPr>
        </a:p>
      </dgm:t>
    </dgm:pt>
    <dgm:pt modelId="{6BA947C0-4C07-4C8F-9065-7AFD4846A447}" type="parTrans" cxnId="{197C7EAB-9FEF-4106-9243-BE8E27A6A52F}">
      <dgm:prSet/>
      <dgm:spPr/>
      <dgm:t>
        <a:bodyPr/>
        <a:lstStyle/>
        <a:p>
          <a:endParaRPr lang="en-US"/>
        </a:p>
      </dgm:t>
    </dgm:pt>
    <dgm:pt modelId="{C7075EBF-0A4C-4CCE-A995-36DE89CFE8B1}" type="sibTrans" cxnId="{197C7EAB-9FEF-4106-9243-BE8E27A6A52F}">
      <dgm:prSet/>
      <dgm:spPr/>
      <dgm:t>
        <a:bodyPr/>
        <a:lstStyle/>
        <a:p>
          <a:endParaRPr lang="en-US"/>
        </a:p>
      </dgm:t>
    </dgm:pt>
    <dgm:pt modelId="{03A718C8-D40A-4CED-8F44-50E848CE8B93}">
      <dgm:prSet/>
      <dgm:spPr/>
      <dgm:t>
        <a:bodyPr/>
        <a:lstStyle/>
        <a:p>
          <a:r>
            <a:rPr lang="en-US" b="1" dirty="0">
              <a:latin typeface="Arial" panose="020B0604020202020204" pitchFamily="34" charset="0"/>
              <a:cs typeface="Arial" panose="020B0604020202020204" pitchFamily="34" charset="0"/>
            </a:rPr>
            <a:t>Social Events</a:t>
          </a:r>
          <a:r>
            <a:rPr lang="en-US" dirty="0">
              <a:latin typeface="Arial" panose="020B0604020202020204" pitchFamily="34" charset="0"/>
              <a:cs typeface="Arial" panose="020B0604020202020204" pitchFamily="34" charset="0"/>
            </a:rPr>
            <a:t> </a:t>
          </a:r>
        </a:p>
      </dgm:t>
    </dgm:pt>
    <dgm:pt modelId="{2E49C73B-4A7A-4BA1-891C-BD0A3BC6ECD9}" type="parTrans" cxnId="{F06400F6-B1C2-4034-8663-4D848FB78AB8}">
      <dgm:prSet/>
      <dgm:spPr/>
      <dgm:t>
        <a:bodyPr/>
        <a:lstStyle/>
        <a:p>
          <a:endParaRPr lang="en-US"/>
        </a:p>
      </dgm:t>
    </dgm:pt>
    <dgm:pt modelId="{31098793-CF11-4108-AD03-36F48D36A7A9}" type="sibTrans" cxnId="{F06400F6-B1C2-4034-8663-4D848FB78AB8}">
      <dgm:prSet/>
      <dgm:spPr/>
      <dgm:t>
        <a:bodyPr/>
        <a:lstStyle/>
        <a:p>
          <a:endParaRPr lang="en-US"/>
        </a:p>
      </dgm:t>
    </dgm:pt>
    <dgm:pt modelId="{F0EA2248-0399-4D04-9376-2EA0B5959D53}">
      <dgm:prSet/>
      <dgm:spPr/>
      <dgm:t>
        <a:bodyPr/>
        <a:lstStyle/>
        <a:p>
          <a:r>
            <a:rPr lang="en-US" b="1" dirty="0">
              <a:latin typeface="Arial" panose="020B0604020202020204" pitchFamily="34" charset="0"/>
              <a:cs typeface="Arial" panose="020B0604020202020204" pitchFamily="34" charset="0"/>
            </a:rPr>
            <a:t>Curriculum planning &amp; design</a:t>
          </a:r>
        </a:p>
      </dgm:t>
    </dgm:pt>
    <dgm:pt modelId="{7E5DC228-CC62-4586-BDF4-64BED3AFD31F}" type="parTrans" cxnId="{BE9F2E55-ACC8-40B9-BD7B-3ECADD62F2A3}">
      <dgm:prSet/>
      <dgm:spPr/>
      <dgm:t>
        <a:bodyPr/>
        <a:lstStyle/>
        <a:p>
          <a:endParaRPr lang="en-US"/>
        </a:p>
      </dgm:t>
    </dgm:pt>
    <dgm:pt modelId="{9E105B69-4ED9-4972-ACF2-2721FEA56CB2}" type="sibTrans" cxnId="{BE9F2E55-ACC8-40B9-BD7B-3ECADD62F2A3}">
      <dgm:prSet/>
      <dgm:spPr/>
      <dgm:t>
        <a:bodyPr/>
        <a:lstStyle/>
        <a:p>
          <a:endParaRPr lang="en-US"/>
        </a:p>
      </dgm:t>
    </dgm:pt>
    <dgm:pt modelId="{B45F103C-F84C-461E-BA13-6EA1BF02A3CC}">
      <dgm:prSet/>
      <dgm:spPr/>
      <dgm:t>
        <a:bodyPr/>
        <a:lstStyle/>
        <a:p>
          <a:r>
            <a:rPr lang="en-US" b="1" dirty="0">
              <a:latin typeface="Arial" panose="020B0604020202020204" pitchFamily="34" charset="0"/>
              <a:cs typeface="Arial" panose="020B0604020202020204" pitchFamily="34" charset="0"/>
            </a:rPr>
            <a:t>Patient Advisory Group (currently on hold)</a:t>
          </a:r>
          <a:endParaRPr lang="en-US" dirty="0">
            <a:latin typeface="Arial" panose="020B0604020202020204" pitchFamily="34" charset="0"/>
            <a:cs typeface="Arial" panose="020B0604020202020204" pitchFamily="34" charset="0"/>
          </a:endParaRPr>
        </a:p>
      </dgm:t>
    </dgm:pt>
    <dgm:pt modelId="{67448E54-27F9-4327-9327-37B6E465099C}" type="parTrans" cxnId="{0698FBC0-1B2A-436C-913A-0B3FC6DD0906}">
      <dgm:prSet/>
      <dgm:spPr/>
      <dgm:t>
        <a:bodyPr/>
        <a:lstStyle/>
        <a:p>
          <a:endParaRPr lang="en-US"/>
        </a:p>
      </dgm:t>
    </dgm:pt>
    <dgm:pt modelId="{21D07F1E-BF61-4E0A-BFAF-0C166528355A}" type="sibTrans" cxnId="{0698FBC0-1B2A-436C-913A-0B3FC6DD0906}">
      <dgm:prSet/>
      <dgm:spPr/>
      <dgm:t>
        <a:bodyPr/>
        <a:lstStyle/>
        <a:p>
          <a:endParaRPr lang="en-US"/>
        </a:p>
      </dgm:t>
    </dgm:pt>
    <dgm:pt modelId="{5166DC3C-16C9-4846-BB26-C757AA51AD2D}" type="pres">
      <dgm:prSet presAssocID="{0D0C6650-8EE1-4CAF-821B-FD9BC4BA8C1F}" presName="diagram" presStyleCnt="0">
        <dgm:presLayoutVars>
          <dgm:dir/>
          <dgm:resizeHandles val="exact"/>
        </dgm:presLayoutVars>
      </dgm:prSet>
      <dgm:spPr/>
    </dgm:pt>
    <dgm:pt modelId="{466EC762-AB17-4CC8-8DA1-6137D8E59D53}" type="pres">
      <dgm:prSet presAssocID="{2DFEF68C-B75E-4609-B63B-DA9C34776AFD}" presName="node" presStyleLbl="node1" presStyleIdx="0" presStyleCnt="5">
        <dgm:presLayoutVars>
          <dgm:bulletEnabled val="1"/>
        </dgm:presLayoutVars>
      </dgm:prSet>
      <dgm:spPr/>
    </dgm:pt>
    <dgm:pt modelId="{91F3619B-9E99-4999-A2B0-C21E981DDA1B}" type="pres">
      <dgm:prSet presAssocID="{8AADA297-978E-455A-9CA1-14D417401D3C}" presName="sibTrans" presStyleCnt="0"/>
      <dgm:spPr/>
    </dgm:pt>
    <dgm:pt modelId="{5C52267A-390B-4767-BB42-B8BF73F050D8}" type="pres">
      <dgm:prSet presAssocID="{3FFABBD5-FFE6-4691-9EE4-9C517D76CF83}" presName="node" presStyleLbl="node1" presStyleIdx="1" presStyleCnt="5">
        <dgm:presLayoutVars>
          <dgm:bulletEnabled val="1"/>
        </dgm:presLayoutVars>
      </dgm:prSet>
      <dgm:spPr/>
    </dgm:pt>
    <dgm:pt modelId="{BD310F8A-E781-404A-9B1D-C78671CECC9E}" type="pres">
      <dgm:prSet presAssocID="{C7075EBF-0A4C-4CCE-A995-36DE89CFE8B1}" presName="sibTrans" presStyleCnt="0"/>
      <dgm:spPr/>
    </dgm:pt>
    <dgm:pt modelId="{3A8635A6-1B44-4F14-9F0B-0E00CF2E6655}" type="pres">
      <dgm:prSet presAssocID="{03A718C8-D40A-4CED-8F44-50E848CE8B93}" presName="node" presStyleLbl="node1" presStyleIdx="2" presStyleCnt="5">
        <dgm:presLayoutVars>
          <dgm:bulletEnabled val="1"/>
        </dgm:presLayoutVars>
      </dgm:prSet>
      <dgm:spPr/>
    </dgm:pt>
    <dgm:pt modelId="{9A784DA4-A7A2-4351-B1E8-38AB8B71A13B}" type="pres">
      <dgm:prSet presAssocID="{31098793-CF11-4108-AD03-36F48D36A7A9}" presName="sibTrans" presStyleCnt="0"/>
      <dgm:spPr/>
    </dgm:pt>
    <dgm:pt modelId="{578D3049-E392-4F7B-894F-B15C37A49B58}" type="pres">
      <dgm:prSet presAssocID="{F0EA2248-0399-4D04-9376-2EA0B5959D53}" presName="node" presStyleLbl="node1" presStyleIdx="3" presStyleCnt="5">
        <dgm:presLayoutVars>
          <dgm:bulletEnabled val="1"/>
        </dgm:presLayoutVars>
      </dgm:prSet>
      <dgm:spPr/>
    </dgm:pt>
    <dgm:pt modelId="{BE975CEF-7176-45E0-8626-1B75A20A023F}" type="pres">
      <dgm:prSet presAssocID="{9E105B69-4ED9-4972-ACF2-2721FEA56CB2}" presName="sibTrans" presStyleCnt="0"/>
      <dgm:spPr/>
    </dgm:pt>
    <dgm:pt modelId="{ABA3C62E-BFE5-4BB4-B003-E23F536F772A}" type="pres">
      <dgm:prSet presAssocID="{B45F103C-F84C-461E-BA13-6EA1BF02A3CC}" presName="node" presStyleLbl="node1" presStyleIdx="4" presStyleCnt="5">
        <dgm:presLayoutVars>
          <dgm:bulletEnabled val="1"/>
        </dgm:presLayoutVars>
      </dgm:prSet>
      <dgm:spPr/>
    </dgm:pt>
  </dgm:ptLst>
  <dgm:cxnLst>
    <dgm:cxn modelId="{2433BE15-C8B4-4B02-8475-710A104A5D00}" srcId="{0D0C6650-8EE1-4CAF-821B-FD9BC4BA8C1F}" destId="{2DFEF68C-B75E-4609-B63B-DA9C34776AFD}" srcOrd="0" destOrd="0" parTransId="{2A12341A-D690-4719-9847-8304DBE39DFF}" sibTransId="{8AADA297-978E-455A-9CA1-14D417401D3C}"/>
    <dgm:cxn modelId="{E6945118-A843-4F22-8D25-04BFFE3E07D9}" type="presOf" srcId="{03A718C8-D40A-4CED-8F44-50E848CE8B93}" destId="{3A8635A6-1B44-4F14-9F0B-0E00CF2E6655}" srcOrd="0" destOrd="0" presId="urn:microsoft.com/office/officeart/2005/8/layout/default"/>
    <dgm:cxn modelId="{F0D7B54B-74FA-4DC7-9B45-AB54FE87FB83}" type="presOf" srcId="{F0EA2248-0399-4D04-9376-2EA0B5959D53}" destId="{578D3049-E392-4F7B-894F-B15C37A49B58}" srcOrd="0" destOrd="0" presId="urn:microsoft.com/office/officeart/2005/8/layout/default"/>
    <dgm:cxn modelId="{BE9F2E55-ACC8-40B9-BD7B-3ECADD62F2A3}" srcId="{0D0C6650-8EE1-4CAF-821B-FD9BC4BA8C1F}" destId="{F0EA2248-0399-4D04-9376-2EA0B5959D53}" srcOrd="3" destOrd="0" parTransId="{7E5DC228-CC62-4586-BDF4-64BED3AFD31F}" sibTransId="{9E105B69-4ED9-4972-ACF2-2721FEA56CB2}"/>
    <dgm:cxn modelId="{197C7EAB-9FEF-4106-9243-BE8E27A6A52F}" srcId="{0D0C6650-8EE1-4CAF-821B-FD9BC4BA8C1F}" destId="{3FFABBD5-FFE6-4691-9EE4-9C517D76CF83}" srcOrd="1" destOrd="0" parTransId="{6BA947C0-4C07-4C8F-9065-7AFD4846A447}" sibTransId="{C7075EBF-0A4C-4CCE-A995-36DE89CFE8B1}"/>
    <dgm:cxn modelId="{0698FBC0-1B2A-436C-913A-0B3FC6DD0906}" srcId="{0D0C6650-8EE1-4CAF-821B-FD9BC4BA8C1F}" destId="{B45F103C-F84C-461E-BA13-6EA1BF02A3CC}" srcOrd="4" destOrd="0" parTransId="{67448E54-27F9-4327-9327-37B6E465099C}" sibTransId="{21D07F1E-BF61-4E0A-BFAF-0C166528355A}"/>
    <dgm:cxn modelId="{AD298ED1-C370-4AD0-B851-C4EC1C75E509}" type="presOf" srcId="{0D0C6650-8EE1-4CAF-821B-FD9BC4BA8C1F}" destId="{5166DC3C-16C9-4846-BB26-C757AA51AD2D}" srcOrd="0" destOrd="0" presId="urn:microsoft.com/office/officeart/2005/8/layout/default"/>
    <dgm:cxn modelId="{A7AED4E4-C6E0-41AE-82F3-686C4613833F}" type="presOf" srcId="{B45F103C-F84C-461E-BA13-6EA1BF02A3CC}" destId="{ABA3C62E-BFE5-4BB4-B003-E23F536F772A}" srcOrd="0" destOrd="0" presId="urn:microsoft.com/office/officeart/2005/8/layout/default"/>
    <dgm:cxn modelId="{FEB6D9E4-B8C1-4B3F-A3FB-CC35DC9A0D7E}" type="presOf" srcId="{3FFABBD5-FFE6-4691-9EE4-9C517D76CF83}" destId="{5C52267A-390B-4767-BB42-B8BF73F050D8}" srcOrd="0" destOrd="0" presId="urn:microsoft.com/office/officeart/2005/8/layout/default"/>
    <dgm:cxn modelId="{F06400F6-B1C2-4034-8663-4D848FB78AB8}" srcId="{0D0C6650-8EE1-4CAF-821B-FD9BC4BA8C1F}" destId="{03A718C8-D40A-4CED-8F44-50E848CE8B93}" srcOrd="2" destOrd="0" parTransId="{2E49C73B-4A7A-4BA1-891C-BD0A3BC6ECD9}" sibTransId="{31098793-CF11-4108-AD03-36F48D36A7A9}"/>
    <dgm:cxn modelId="{0BB335F8-1A40-4174-95B5-39BA50F88E0F}" type="presOf" srcId="{2DFEF68C-B75E-4609-B63B-DA9C34776AFD}" destId="{466EC762-AB17-4CC8-8DA1-6137D8E59D53}" srcOrd="0" destOrd="0" presId="urn:microsoft.com/office/officeart/2005/8/layout/default"/>
    <dgm:cxn modelId="{51A2124C-1E6D-4884-AD97-771EE8EB09EB}" type="presParOf" srcId="{5166DC3C-16C9-4846-BB26-C757AA51AD2D}" destId="{466EC762-AB17-4CC8-8DA1-6137D8E59D53}" srcOrd="0" destOrd="0" presId="urn:microsoft.com/office/officeart/2005/8/layout/default"/>
    <dgm:cxn modelId="{883FEE64-2F17-49D8-9415-61E112E7C4ED}" type="presParOf" srcId="{5166DC3C-16C9-4846-BB26-C757AA51AD2D}" destId="{91F3619B-9E99-4999-A2B0-C21E981DDA1B}" srcOrd="1" destOrd="0" presId="urn:microsoft.com/office/officeart/2005/8/layout/default"/>
    <dgm:cxn modelId="{939F18B1-450B-442A-A5EB-3DE30E54E72C}" type="presParOf" srcId="{5166DC3C-16C9-4846-BB26-C757AA51AD2D}" destId="{5C52267A-390B-4767-BB42-B8BF73F050D8}" srcOrd="2" destOrd="0" presId="urn:microsoft.com/office/officeart/2005/8/layout/default"/>
    <dgm:cxn modelId="{8BDF1956-3E6D-4FF1-8746-8EAF4D26F70A}" type="presParOf" srcId="{5166DC3C-16C9-4846-BB26-C757AA51AD2D}" destId="{BD310F8A-E781-404A-9B1D-C78671CECC9E}" srcOrd="3" destOrd="0" presId="urn:microsoft.com/office/officeart/2005/8/layout/default"/>
    <dgm:cxn modelId="{EA4A2ED3-DECF-4E2F-8EC2-CBF62490B63E}" type="presParOf" srcId="{5166DC3C-16C9-4846-BB26-C757AA51AD2D}" destId="{3A8635A6-1B44-4F14-9F0B-0E00CF2E6655}" srcOrd="4" destOrd="0" presId="urn:microsoft.com/office/officeart/2005/8/layout/default"/>
    <dgm:cxn modelId="{0EB735DE-A7E7-427F-8D05-96E90C220171}" type="presParOf" srcId="{5166DC3C-16C9-4846-BB26-C757AA51AD2D}" destId="{9A784DA4-A7A2-4351-B1E8-38AB8B71A13B}" srcOrd="5" destOrd="0" presId="urn:microsoft.com/office/officeart/2005/8/layout/default"/>
    <dgm:cxn modelId="{B41D092B-90BF-46D6-BF74-EAFCABE7EC55}" type="presParOf" srcId="{5166DC3C-16C9-4846-BB26-C757AA51AD2D}" destId="{578D3049-E392-4F7B-894F-B15C37A49B58}" srcOrd="6" destOrd="0" presId="urn:microsoft.com/office/officeart/2005/8/layout/default"/>
    <dgm:cxn modelId="{B544396B-5BE5-4906-9768-ABF028EB5B75}" type="presParOf" srcId="{5166DC3C-16C9-4846-BB26-C757AA51AD2D}" destId="{BE975CEF-7176-45E0-8626-1B75A20A023F}" srcOrd="7" destOrd="0" presId="urn:microsoft.com/office/officeart/2005/8/layout/default"/>
    <dgm:cxn modelId="{1E71FD11-5C4F-4301-925B-0E2937CB131A}" type="presParOf" srcId="{5166DC3C-16C9-4846-BB26-C757AA51AD2D}" destId="{ABA3C62E-BFE5-4BB4-B003-E23F536F772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C13290-9C6A-42CC-BFCB-DD9C089663C2}" type="doc">
      <dgm:prSet loTypeId="urn:microsoft.com/office/officeart/2005/8/layout/chevron1" loCatId="process" qsTypeId="urn:microsoft.com/office/officeart/2005/8/quickstyle/simple1" qsCatId="simple" csTypeId="urn:microsoft.com/office/officeart/2005/8/colors/accent1_2" csCatId="accent1" phldr="1"/>
      <dgm:spPr/>
    </dgm:pt>
    <dgm:pt modelId="{5A5E772E-442B-4711-814A-7DD5CD39AB24}" type="pres">
      <dgm:prSet presAssocID="{18C13290-9C6A-42CC-BFCB-DD9C089663C2}" presName="Name0" presStyleCnt="0">
        <dgm:presLayoutVars>
          <dgm:dir/>
          <dgm:animLvl val="lvl"/>
          <dgm:resizeHandles val="exact"/>
        </dgm:presLayoutVars>
      </dgm:prSet>
      <dgm:spPr/>
    </dgm:pt>
  </dgm:ptLst>
  <dgm:cxnLst>
    <dgm:cxn modelId="{308D4429-5E38-452E-A5B1-B1022409E1F8}" type="presOf" srcId="{18C13290-9C6A-42CC-BFCB-DD9C089663C2}" destId="{5A5E772E-442B-4711-814A-7DD5CD39AB24}"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4FE191-9BD1-4553-B03D-37930BBA1F5D}" type="doc">
      <dgm:prSet loTypeId="urn:microsoft.com/office/officeart/2005/8/layout/chevron1" loCatId="process" qsTypeId="urn:microsoft.com/office/officeart/2005/8/quickstyle/simple1" qsCatId="simple" csTypeId="urn:microsoft.com/office/officeart/2005/8/colors/accent1_2" csCatId="accent1" phldr="1"/>
      <dgm:spPr/>
    </dgm:pt>
    <dgm:pt modelId="{001E0556-1407-4C5B-816A-32B079ACF7F1}">
      <dgm:prSet phldrT="[Text]" custT="1"/>
      <dgm:spPr>
        <a:solidFill>
          <a:schemeClr val="accent1">
            <a:lumMod val="40000"/>
            <a:lumOff val="60000"/>
          </a:schemeClr>
        </a:solidFill>
        <a:ln>
          <a:solidFill>
            <a:schemeClr val="accent1">
              <a:lumMod val="20000"/>
              <a:lumOff val="80000"/>
            </a:schemeClr>
          </a:solidFill>
        </a:ln>
      </dgm:spPr>
      <dgm:t>
        <a:bodyPr/>
        <a:lstStyle/>
        <a:p>
          <a:r>
            <a:rPr lang="en-GB" sz="2800" dirty="0">
              <a:solidFill>
                <a:schemeClr val="tx1"/>
              </a:solidFill>
            </a:rPr>
            <a:t>Teacher centred</a:t>
          </a:r>
        </a:p>
      </dgm:t>
    </dgm:pt>
    <dgm:pt modelId="{159F161D-6875-488E-BC6E-545893114B66}" type="parTrans" cxnId="{11E8B4EE-6631-4FA8-99B6-B3B586BE5AA4}">
      <dgm:prSet/>
      <dgm:spPr/>
      <dgm:t>
        <a:bodyPr/>
        <a:lstStyle/>
        <a:p>
          <a:endParaRPr lang="en-GB"/>
        </a:p>
      </dgm:t>
    </dgm:pt>
    <dgm:pt modelId="{95546F16-96BB-425A-BA6F-F45E42DA93F7}" type="sibTrans" cxnId="{11E8B4EE-6631-4FA8-99B6-B3B586BE5AA4}">
      <dgm:prSet/>
      <dgm:spPr/>
      <dgm:t>
        <a:bodyPr/>
        <a:lstStyle/>
        <a:p>
          <a:endParaRPr lang="en-GB"/>
        </a:p>
      </dgm:t>
    </dgm:pt>
    <dgm:pt modelId="{61DBB784-7245-44B6-AC6B-C82306149D01}">
      <dgm:prSet phldrT="[Text]" custT="1"/>
      <dgm:spPr>
        <a:solidFill>
          <a:schemeClr val="accent1">
            <a:lumMod val="40000"/>
            <a:lumOff val="60000"/>
          </a:schemeClr>
        </a:solidFill>
      </dgm:spPr>
      <dgm:t>
        <a:bodyPr/>
        <a:lstStyle/>
        <a:p>
          <a:r>
            <a:rPr lang="en-GB" sz="2800" dirty="0">
              <a:solidFill>
                <a:schemeClr val="tx1"/>
              </a:solidFill>
            </a:rPr>
            <a:t>Learner centred</a:t>
          </a:r>
        </a:p>
      </dgm:t>
    </dgm:pt>
    <dgm:pt modelId="{483ED066-327B-4891-9D75-CEF4AD79F890}" type="parTrans" cxnId="{13C90597-0B60-4892-BAD1-16FEE644F35C}">
      <dgm:prSet/>
      <dgm:spPr/>
      <dgm:t>
        <a:bodyPr/>
        <a:lstStyle/>
        <a:p>
          <a:endParaRPr lang="en-GB"/>
        </a:p>
      </dgm:t>
    </dgm:pt>
    <dgm:pt modelId="{E56D13EA-80BF-43EB-9225-C53298D414A0}" type="sibTrans" cxnId="{13C90597-0B60-4892-BAD1-16FEE644F35C}">
      <dgm:prSet/>
      <dgm:spPr/>
      <dgm:t>
        <a:bodyPr/>
        <a:lstStyle/>
        <a:p>
          <a:endParaRPr lang="en-GB"/>
        </a:p>
      </dgm:t>
    </dgm:pt>
    <dgm:pt modelId="{83B22052-87E1-475B-AADB-6BA06A38DEFB}">
      <dgm:prSet phldrT="[Text]" custT="1"/>
      <dgm:spPr>
        <a:solidFill>
          <a:schemeClr val="accent1">
            <a:lumMod val="40000"/>
            <a:lumOff val="60000"/>
          </a:schemeClr>
        </a:solidFill>
      </dgm:spPr>
      <dgm:t>
        <a:bodyPr/>
        <a:lstStyle/>
        <a:p>
          <a:r>
            <a:rPr lang="en-GB" sz="2800" dirty="0">
              <a:solidFill>
                <a:schemeClr val="tx1"/>
              </a:solidFill>
            </a:rPr>
            <a:t>Learner Led</a:t>
          </a:r>
        </a:p>
      </dgm:t>
    </dgm:pt>
    <dgm:pt modelId="{0CC8BEE5-4467-4555-8343-C76B766415B5}" type="parTrans" cxnId="{921B68BB-03BB-4F51-9D4F-890F6148321C}">
      <dgm:prSet/>
      <dgm:spPr/>
      <dgm:t>
        <a:bodyPr/>
        <a:lstStyle/>
        <a:p>
          <a:endParaRPr lang="en-GB"/>
        </a:p>
      </dgm:t>
    </dgm:pt>
    <dgm:pt modelId="{B709890E-67EF-4346-A138-186FCC18C0C9}" type="sibTrans" cxnId="{921B68BB-03BB-4F51-9D4F-890F6148321C}">
      <dgm:prSet/>
      <dgm:spPr/>
      <dgm:t>
        <a:bodyPr/>
        <a:lstStyle/>
        <a:p>
          <a:endParaRPr lang="en-GB"/>
        </a:p>
      </dgm:t>
    </dgm:pt>
    <dgm:pt modelId="{EAC2EA22-8D16-477D-A466-F1D160C047F7}" type="pres">
      <dgm:prSet presAssocID="{764FE191-9BD1-4553-B03D-37930BBA1F5D}" presName="Name0" presStyleCnt="0">
        <dgm:presLayoutVars>
          <dgm:dir/>
          <dgm:animLvl val="lvl"/>
          <dgm:resizeHandles val="exact"/>
        </dgm:presLayoutVars>
      </dgm:prSet>
      <dgm:spPr/>
    </dgm:pt>
    <dgm:pt modelId="{2E0B46D9-F2A4-4E73-BC58-8180BE52AAE7}" type="pres">
      <dgm:prSet presAssocID="{001E0556-1407-4C5B-816A-32B079ACF7F1}" presName="parTxOnly" presStyleLbl="node1" presStyleIdx="0" presStyleCnt="3" custLinFactNeighborX="-14747" custLinFactNeighborY="-41394">
        <dgm:presLayoutVars>
          <dgm:chMax val="0"/>
          <dgm:chPref val="0"/>
          <dgm:bulletEnabled val="1"/>
        </dgm:presLayoutVars>
      </dgm:prSet>
      <dgm:spPr/>
    </dgm:pt>
    <dgm:pt modelId="{938EDDE6-96E9-492E-B360-671AF6571BE4}" type="pres">
      <dgm:prSet presAssocID="{95546F16-96BB-425A-BA6F-F45E42DA93F7}" presName="parTxOnlySpace" presStyleCnt="0"/>
      <dgm:spPr/>
    </dgm:pt>
    <dgm:pt modelId="{3229A867-710E-4934-8FD3-6ECC4E73C8BE}" type="pres">
      <dgm:prSet presAssocID="{61DBB784-7245-44B6-AC6B-C82306149D01}" presName="parTxOnly" presStyleLbl="node1" presStyleIdx="1" presStyleCnt="3" custLinFactNeighborX="-2321" custLinFactNeighborY="-3311">
        <dgm:presLayoutVars>
          <dgm:chMax val="0"/>
          <dgm:chPref val="0"/>
          <dgm:bulletEnabled val="1"/>
        </dgm:presLayoutVars>
      </dgm:prSet>
      <dgm:spPr/>
    </dgm:pt>
    <dgm:pt modelId="{214806D6-7EB0-4F93-B99B-F85DBBBDF9EF}" type="pres">
      <dgm:prSet presAssocID="{E56D13EA-80BF-43EB-9225-C53298D414A0}" presName="parTxOnlySpace" presStyleCnt="0"/>
      <dgm:spPr/>
    </dgm:pt>
    <dgm:pt modelId="{067EF916-AE50-4E95-B5C3-87F16CC317A9}" type="pres">
      <dgm:prSet presAssocID="{83B22052-87E1-475B-AADB-6BA06A38DEFB}" presName="parTxOnly" presStyleLbl="node1" presStyleIdx="2" presStyleCnt="3">
        <dgm:presLayoutVars>
          <dgm:chMax val="0"/>
          <dgm:chPref val="0"/>
          <dgm:bulletEnabled val="1"/>
        </dgm:presLayoutVars>
      </dgm:prSet>
      <dgm:spPr/>
    </dgm:pt>
  </dgm:ptLst>
  <dgm:cxnLst>
    <dgm:cxn modelId="{9A649C15-5CF5-4585-AD4F-25C4ED300D88}" type="presOf" srcId="{764FE191-9BD1-4553-B03D-37930BBA1F5D}" destId="{EAC2EA22-8D16-477D-A466-F1D160C047F7}" srcOrd="0" destOrd="0" presId="urn:microsoft.com/office/officeart/2005/8/layout/chevron1"/>
    <dgm:cxn modelId="{53409133-A8B3-42ED-BBBD-6E1CC3FC084F}" type="presOf" srcId="{001E0556-1407-4C5B-816A-32B079ACF7F1}" destId="{2E0B46D9-F2A4-4E73-BC58-8180BE52AAE7}" srcOrd="0" destOrd="0" presId="urn:microsoft.com/office/officeart/2005/8/layout/chevron1"/>
    <dgm:cxn modelId="{F1A3CB61-2354-4926-8A9B-D8508DFF6B6B}" type="presOf" srcId="{83B22052-87E1-475B-AADB-6BA06A38DEFB}" destId="{067EF916-AE50-4E95-B5C3-87F16CC317A9}" srcOrd="0" destOrd="0" presId="urn:microsoft.com/office/officeart/2005/8/layout/chevron1"/>
    <dgm:cxn modelId="{13C90597-0B60-4892-BAD1-16FEE644F35C}" srcId="{764FE191-9BD1-4553-B03D-37930BBA1F5D}" destId="{61DBB784-7245-44B6-AC6B-C82306149D01}" srcOrd="1" destOrd="0" parTransId="{483ED066-327B-4891-9D75-CEF4AD79F890}" sibTransId="{E56D13EA-80BF-43EB-9225-C53298D414A0}"/>
    <dgm:cxn modelId="{921B68BB-03BB-4F51-9D4F-890F6148321C}" srcId="{764FE191-9BD1-4553-B03D-37930BBA1F5D}" destId="{83B22052-87E1-475B-AADB-6BA06A38DEFB}" srcOrd="2" destOrd="0" parTransId="{0CC8BEE5-4467-4555-8343-C76B766415B5}" sibTransId="{B709890E-67EF-4346-A138-186FCC18C0C9}"/>
    <dgm:cxn modelId="{7261F6CC-2E8D-4706-B6BE-5BE083A8CAC9}" type="presOf" srcId="{61DBB784-7245-44B6-AC6B-C82306149D01}" destId="{3229A867-710E-4934-8FD3-6ECC4E73C8BE}" srcOrd="0" destOrd="0" presId="urn:microsoft.com/office/officeart/2005/8/layout/chevron1"/>
    <dgm:cxn modelId="{11E8B4EE-6631-4FA8-99B6-B3B586BE5AA4}" srcId="{764FE191-9BD1-4553-B03D-37930BBA1F5D}" destId="{001E0556-1407-4C5B-816A-32B079ACF7F1}" srcOrd="0" destOrd="0" parTransId="{159F161D-6875-488E-BC6E-545893114B66}" sibTransId="{95546F16-96BB-425A-BA6F-F45E42DA93F7}"/>
    <dgm:cxn modelId="{44211369-2DE7-42B3-BE09-5A536B9C51F5}" type="presParOf" srcId="{EAC2EA22-8D16-477D-A466-F1D160C047F7}" destId="{2E0B46D9-F2A4-4E73-BC58-8180BE52AAE7}" srcOrd="0" destOrd="0" presId="urn:microsoft.com/office/officeart/2005/8/layout/chevron1"/>
    <dgm:cxn modelId="{C479D939-2415-4E1D-8ED4-AD15048E6B10}" type="presParOf" srcId="{EAC2EA22-8D16-477D-A466-F1D160C047F7}" destId="{938EDDE6-96E9-492E-B360-671AF6571BE4}" srcOrd="1" destOrd="0" presId="urn:microsoft.com/office/officeart/2005/8/layout/chevron1"/>
    <dgm:cxn modelId="{55D2F4F3-95E9-4528-A642-348699A688E4}" type="presParOf" srcId="{EAC2EA22-8D16-477D-A466-F1D160C047F7}" destId="{3229A867-710E-4934-8FD3-6ECC4E73C8BE}" srcOrd="2" destOrd="0" presId="urn:microsoft.com/office/officeart/2005/8/layout/chevron1"/>
    <dgm:cxn modelId="{F5C7D24E-D5DA-4E70-9584-32279AA084B4}" type="presParOf" srcId="{EAC2EA22-8D16-477D-A466-F1D160C047F7}" destId="{214806D6-7EB0-4F93-B99B-F85DBBBDF9EF}" srcOrd="3" destOrd="0" presId="urn:microsoft.com/office/officeart/2005/8/layout/chevron1"/>
    <dgm:cxn modelId="{B81069A6-6720-4E04-AD0D-9C6B91A04207}" type="presParOf" srcId="{EAC2EA22-8D16-477D-A466-F1D160C047F7}" destId="{067EF916-AE50-4E95-B5C3-87F16CC317A9}"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EC762-AB17-4CC8-8DA1-6137D8E59D53}">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Arial" panose="020B0604020202020204" pitchFamily="34" charset="0"/>
              <a:cs typeface="Arial" panose="020B0604020202020204" pitchFamily="34" charset="0"/>
            </a:rPr>
            <a:t>Multi Mini Interviews for student admissions </a:t>
          </a:r>
          <a:endParaRPr lang="en-US" sz="3100" kern="1200" dirty="0">
            <a:latin typeface="Arial" panose="020B0604020202020204" pitchFamily="34" charset="0"/>
            <a:cs typeface="Arial" panose="020B0604020202020204" pitchFamily="34" charset="0"/>
          </a:endParaRPr>
        </a:p>
      </dsp:txBody>
      <dsp:txXfrm>
        <a:off x="0" y="39687"/>
        <a:ext cx="3286125" cy="1971675"/>
      </dsp:txXfrm>
    </dsp:sp>
    <dsp:sp modelId="{5C52267A-390B-4767-BB42-B8BF73F050D8}">
      <dsp:nvSpPr>
        <dsp:cNvPr id="0" name=""/>
        <dsp:cNvSpPr/>
      </dsp:nvSpPr>
      <dsp:spPr>
        <a:xfrm>
          <a:off x="3614737"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Arial" panose="020B0604020202020204" pitchFamily="34" charset="0"/>
              <a:cs typeface="Arial" panose="020B0604020202020204" pitchFamily="34" charset="0"/>
            </a:rPr>
            <a:t>Future Doctors Outreach Medical Society</a:t>
          </a:r>
          <a:endParaRPr lang="en-US" sz="3100" kern="1200" dirty="0">
            <a:latin typeface="Arial" panose="020B0604020202020204" pitchFamily="34" charset="0"/>
            <a:cs typeface="Arial" panose="020B0604020202020204" pitchFamily="34" charset="0"/>
          </a:endParaRPr>
        </a:p>
      </dsp:txBody>
      <dsp:txXfrm>
        <a:off x="3614737" y="39687"/>
        <a:ext cx="3286125" cy="1971675"/>
      </dsp:txXfrm>
    </dsp:sp>
    <dsp:sp modelId="{3A8635A6-1B44-4F14-9F0B-0E00CF2E6655}">
      <dsp:nvSpPr>
        <dsp:cNvPr id="0" name=""/>
        <dsp:cNvSpPr/>
      </dsp:nvSpPr>
      <dsp:spPr>
        <a:xfrm>
          <a:off x="7229475"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Arial" panose="020B0604020202020204" pitchFamily="34" charset="0"/>
              <a:cs typeface="Arial" panose="020B0604020202020204" pitchFamily="34" charset="0"/>
            </a:rPr>
            <a:t>Social Events</a:t>
          </a:r>
          <a:r>
            <a:rPr lang="en-US" sz="3100" kern="1200" dirty="0">
              <a:latin typeface="Arial" panose="020B0604020202020204" pitchFamily="34" charset="0"/>
              <a:cs typeface="Arial" panose="020B0604020202020204" pitchFamily="34" charset="0"/>
            </a:rPr>
            <a:t> </a:t>
          </a:r>
        </a:p>
      </dsp:txBody>
      <dsp:txXfrm>
        <a:off x="7229475" y="39687"/>
        <a:ext cx="3286125" cy="1971675"/>
      </dsp:txXfrm>
    </dsp:sp>
    <dsp:sp modelId="{578D3049-E392-4F7B-894F-B15C37A49B58}">
      <dsp:nvSpPr>
        <dsp:cNvPr id="0" name=""/>
        <dsp:cNvSpPr/>
      </dsp:nvSpPr>
      <dsp:spPr>
        <a:xfrm>
          <a:off x="1807368"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Arial" panose="020B0604020202020204" pitchFamily="34" charset="0"/>
              <a:cs typeface="Arial" panose="020B0604020202020204" pitchFamily="34" charset="0"/>
            </a:rPr>
            <a:t>Curriculum planning &amp; design</a:t>
          </a:r>
        </a:p>
      </dsp:txBody>
      <dsp:txXfrm>
        <a:off x="1807368" y="2339975"/>
        <a:ext cx="3286125" cy="1971675"/>
      </dsp:txXfrm>
    </dsp:sp>
    <dsp:sp modelId="{ABA3C62E-BFE5-4BB4-B003-E23F536F772A}">
      <dsp:nvSpPr>
        <dsp:cNvPr id="0" name=""/>
        <dsp:cNvSpPr/>
      </dsp:nvSpPr>
      <dsp:spPr>
        <a:xfrm>
          <a:off x="5422106"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Arial" panose="020B0604020202020204" pitchFamily="34" charset="0"/>
              <a:cs typeface="Arial" panose="020B0604020202020204" pitchFamily="34" charset="0"/>
            </a:rPr>
            <a:t>Patient Advisory Group (currently on hold)</a:t>
          </a:r>
          <a:endParaRPr lang="en-US" sz="3100" kern="1200" dirty="0">
            <a:latin typeface="Arial" panose="020B0604020202020204" pitchFamily="34" charset="0"/>
            <a:cs typeface="Arial" panose="020B0604020202020204" pitchFamily="34" charset="0"/>
          </a:endParaRPr>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B46D9-F2A4-4E73-BC58-8180BE52AAE7}">
      <dsp:nvSpPr>
        <dsp:cNvPr id="0" name=""/>
        <dsp:cNvSpPr/>
      </dsp:nvSpPr>
      <dsp:spPr>
        <a:xfrm>
          <a:off x="0" y="0"/>
          <a:ext cx="3939637" cy="1104514"/>
        </a:xfrm>
        <a:prstGeom prst="chevron">
          <a:avLst/>
        </a:prstGeom>
        <a:solidFill>
          <a:schemeClr val="accent1">
            <a:lumMod val="40000"/>
            <a:lumOff val="6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tx1"/>
              </a:solidFill>
            </a:rPr>
            <a:t>Teacher centred</a:t>
          </a:r>
        </a:p>
      </dsp:txBody>
      <dsp:txXfrm>
        <a:off x="552257" y="0"/>
        <a:ext cx="2835123" cy="1104514"/>
      </dsp:txXfrm>
    </dsp:sp>
    <dsp:sp modelId="{3229A867-710E-4934-8FD3-6ECC4E73C8BE}">
      <dsp:nvSpPr>
        <dsp:cNvPr id="0" name=""/>
        <dsp:cNvSpPr/>
      </dsp:nvSpPr>
      <dsp:spPr>
        <a:xfrm>
          <a:off x="3539763" y="0"/>
          <a:ext cx="3939637" cy="1104514"/>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tx1"/>
              </a:solidFill>
            </a:rPr>
            <a:t>Learner centred</a:t>
          </a:r>
        </a:p>
      </dsp:txBody>
      <dsp:txXfrm>
        <a:off x="4092020" y="0"/>
        <a:ext cx="2835123" cy="1104514"/>
      </dsp:txXfrm>
    </dsp:sp>
    <dsp:sp modelId="{067EF916-AE50-4E95-B5C3-87F16CC317A9}">
      <dsp:nvSpPr>
        <dsp:cNvPr id="0" name=""/>
        <dsp:cNvSpPr/>
      </dsp:nvSpPr>
      <dsp:spPr>
        <a:xfrm>
          <a:off x="7094581" y="0"/>
          <a:ext cx="3939637" cy="1104514"/>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tx1"/>
              </a:solidFill>
            </a:rPr>
            <a:t>Learner Led</a:t>
          </a:r>
        </a:p>
      </dsp:txBody>
      <dsp:txXfrm>
        <a:off x="7646838" y="0"/>
        <a:ext cx="2835123" cy="11045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088B14-6697-48C1-8E68-64267CB2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9326983-AFE2-4DF1-A212-224D8FA52D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B7A5A74-0FB7-46B9-9BCB-32BB9D6B546C}" type="datetimeFigureOut">
              <a:rPr lang="en-US"/>
              <a:pPr>
                <a:defRPr/>
              </a:pPr>
              <a:t>11/12/2024</a:t>
            </a:fld>
            <a:endParaRPr lang="en-US"/>
          </a:p>
        </p:txBody>
      </p:sp>
      <p:sp>
        <p:nvSpPr>
          <p:cNvPr id="4" name="Footer Placeholder 3">
            <a:extLst>
              <a:ext uri="{FF2B5EF4-FFF2-40B4-BE49-F238E27FC236}">
                <a16:creationId xmlns:a16="http://schemas.microsoft.com/office/drawing/2014/main" id="{8E65BC15-5BEB-4835-9F17-394B820380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680AD81-CFF1-4075-A66D-DB0DBCBBCE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D32862B-AC53-47AD-81B6-4B8E2BC8309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608663-5600-42C2-8D99-49A306A19B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1738801-3336-42E7-8D5E-5BC1480B851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8CEE09D-2E09-4EA1-841D-A58AAFA3DD21}" type="datetimeFigureOut">
              <a:rPr lang="en-GB"/>
              <a:pPr>
                <a:defRPr/>
              </a:pPr>
              <a:t>12/11/2024</a:t>
            </a:fld>
            <a:endParaRPr lang="en-GB"/>
          </a:p>
        </p:txBody>
      </p:sp>
      <p:sp>
        <p:nvSpPr>
          <p:cNvPr id="4" name="Slide Image Placeholder 3">
            <a:extLst>
              <a:ext uri="{FF2B5EF4-FFF2-40B4-BE49-F238E27FC236}">
                <a16:creationId xmlns:a16="http://schemas.microsoft.com/office/drawing/2014/main" id="{A8F47ADE-C2BE-4F91-9AC6-E5BE7B144AC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696813B-E96F-40B4-B136-F331CBFF8680}"/>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a:extLst>
              <a:ext uri="{FF2B5EF4-FFF2-40B4-BE49-F238E27FC236}">
                <a16:creationId xmlns:a16="http://schemas.microsoft.com/office/drawing/2014/main" id="{D6AE4A3C-797C-49AB-BBC0-9A3EDFB01EF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02B73F2E-2310-4A80-A627-74F4718796F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CA1C185-A16C-4102-AF3E-F69838D4626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itethemrightonline-com.chain.kent.ac.uk/Basics/sample-text-and-reference-list-using-the-harvard-style?SearchResult=Ac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dvance-he.ac.uk/knowledge-hub/writing-learning-outcome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liverpool.ac.uk/centre-for-innovation-in-education/resources/all-resources/learning-outcomes-blooms-verb-guide.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1492B06E-BA6F-474D-906D-37C23B3004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26109C9-B73A-4167-8800-ABCD376D7E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dirty="0"/>
          </a:p>
        </p:txBody>
      </p:sp>
      <p:sp>
        <p:nvSpPr>
          <p:cNvPr id="24580" name="Slide Number Placeholder 3">
            <a:extLst>
              <a:ext uri="{FF2B5EF4-FFF2-40B4-BE49-F238E27FC236}">
                <a16:creationId xmlns:a16="http://schemas.microsoft.com/office/drawing/2014/main" id="{DCFCE53E-7604-4206-9D1D-5E9EEFE4EC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5F6258-E2F7-4199-89B8-58BFEF54CB10}"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1C185-A16C-4102-AF3E-F69838D462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07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795C0F7-E019-4C1C-8AEB-91E9DE919B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E7A17BFC-ED5E-47BC-805D-10EFFCF255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t>Use the KMMS referencing style – Harvard Cite-Them-Right 11</a:t>
            </a:r>
            <a:r>
              <a:rPr lang="en-GB" altLang="en-US" baseline="30000"/>
              <a:t>th</a:t>
            </a:r>
            <a:r>
              <a:rPr lang="en-GB" altLang="en-US"/>
              <a:t> ed. KMMS referencing guide due, but in the meantime, more info. is available here: </a:t>
            </a:r>
            <a:r>
              <a:rPr lang="en-GB" altLang="en-US" u="sng">
                <a:hlinkClick r:id="rId3"/>
              </a:rPr>
              <a:t>https://www-citethemrightonline-com.chain.kent.ac.uk/Basics/sample-text-and-reference-list-using-the-harvard-style?SearchResult=Action</a:t>
            </a:r>
            <a:endParaRPr lang="en-GB" altLang="en-US"/>
          </a:p>
        </p:txBody>
      </p:sp>
      <p:sp>
        <p:nvSpPr>
          <p:cNvPr id="36868" name="Slide Number Placeholder 3">
            <a:extLst>
              <a:ext uri="{FF2B5EF4-FFF2-40B4-BE49-F238E27FC236}">
                <a16:creationId xmlns:a16="http://schemas.microsoft.com/office/drawing/2014/main" id="{E9A26B6E-434F-4CAA-AECA-8C3EF39476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299AD1-09D3-4761-9920-2415FABDD93F}" type="slidenum">
              <a:rPr lang="en-GB" altLang="en-US"/>
              <a:pPr fontAlgn="base">
                <a:spcBef>
                  <a:spcPct val="0"/>
                </a:spcBef>
                <a:spcAft>
                  <a:spcPct val="0"/>
                </a:spcAft>
              </a:pPr>
              <a:t>22</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1C185-A16C-4102-AF3E-F69838D462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1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5577464-1F77-4833-86DA-43211162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BA6856F-6754-452B-8025-92F8088321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t>“Learning outcomes should:</a:t>
            </a:r>
          </a:p>
          <a:p>
            <a:pPr>
              <a:spcBef>
                <a:spcPct val="0"/>
              </a:spcBef>
            </a:pPr>
            <a:r>
              <a:rPr lang="en-GB" altLang="en-US"/>
              <a:t>be written in the future tense</a:t>
            </a:r>
          </a:p>
          <a:p>
            <a:pPr>
              <a:spcBef>
                <a:spcPct val="0"/>
              </a:spcBef>
            </a:pPr>
            <a:r>
              <a:rPr lang="en-GB" altLang="en-US"/>
              <a:t>identify important learning requirements</a:t>
            </a:r>
          </a:p>
          <a:p>
            <a:pPr>
              <a:spcBef>
                <a:spcPct val="0"/>
              </a:spcBef>
            </a:pPr>
            <a:r>
              <a:rPr lang="en-GB" altLang="en-US"/>
              <a:t>be achievable and assessable</a:t>
            </a:r>
          </a:p>
          <a:p>
            <a:pPr>
              <a:spcBef>
                <a:spcPct val="0"/>
              </a:spcBef>
            </a:pPr>
            <a:r>
              <a:rPr lang="en-GB" altLang="en-US"/>
              <a:t>use clear language easily understandable to students” Taken from </a:t>
            </a:r>
            <a:r>
              <a:rPr lang="en-GB" altLang="en-US">
                <a:hlinkClick r:id="rId3"/>
              </a:rPr>
              <a:t>https://www.advance-he.ac.uk/knowledge-hub/writing-learning-outcomes</a:t>
            </a:r>
            <a:endParaRPr lang="en-GB" altLang="en-US"/>
          </a:p>
          <a:p>
            <a:pPr>
              <a:spcBef>
                <a:spcPct val="0"/>
              </a:spcBef>
            </a:pPr>
            <a:endParaRPr lang="en-GB" altLang="en-US"/>
          </a:p>
          <a:p>
            <a:pPr>
              <a:spcBef>
                <a:spcPct val="0"/>
              </a:spcBef>
            </a:pPr>
            <a:r>
              <a:rPr lang="en-GB" altLang="en-US"/>
              <a:t>Learning outcomes with Blooms verb guide: </a:t>
            </a:r>
            <a:r>
              <a:rPr lang="en-GB" altLang="en-US">
                <a:hlinkClick r:id="rId4"/>
              </a:rPr>
              <a:t>https://www.liverpool.ac.uk/centre-for-innovation-in-education/resources/all-resources/learning-outcomes-blooms-verb-guide.html</a:t>
            </a:r>
            <a:endParaRPr lang="en-GB" altLang="en-US"/>
          </a:p>
        </p:txBody>
      </p:sp>
      <p:sp>
        <p:nvSpPr>
          <p:cNvPr id="29700" name="Slide Number Placeholder 3">
            <a:extLst>
              <a:ext uri="{FF2B5EF4-FFF2-40B4-BE49-F238E27FC236}">
                <a16:creationId xmlns:a16="http://schemas.microsoft.com/office/drawing/2014/main" id="{C4A13F70-19DD-4A96-8643-BD663E5BC4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B6D128-76F4-4E36-BD05-3E0F62271B83}" type="slidenum">
              <a:rPr lang="en-GB" altLang="en-US"/>
              <a:pPr fontAlgn="base">
                <a:spcBef>
                  <a:spcPct val="0"/>
                </a:spcBef>
                <a:spcAft>
                  <a:spcPct val="0"/>
                </a:spcAft>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Tim</a:t>
            </a:r>
          </a:p>
        </p:txBody>
      </p:sp>
      <p:sp>
        <p:nvSpPr>
          <p:cNvPr id="4" name="Slide Number Placeholder 3"/>
          <p:cNvSpPr>
            <a:spLocks noGrp="1"/>
          </p:cNvSpPr>
          <p:nvPr>
            <p:ph type="sldNum" sz="quarter" idx="5"/>
          </p:nvPr>
        </p:nvSpPr>
        <p:spPr/>
        <p:txBody>
          <a:bodyPr/>
          <a:lstStyle/>
          <a:p>
            <a:fld id="{A194946A-2DBA-4A86-95E1-B4690F503A02}" type="slidenum">
              <a:rPr lang="en-GB" smtClean="0"/>
              <a:t>4</a:t>
            </a:fld>
            <a:endParaRPr lang="en-GB"/>
          </a:p>
        </p:txBody>
      </p:sp>
    </p:spTree>
    <p:extLst>
      <p:ext uri="{BB962C8B-B14F-4D97-AF65-F5344CB8AC3E}">
        <p14:creationId xmlns:p14="http://schemas.microsoft.com/office/powerpoint/2010/main" val="85241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Tim</a:t>
            </a:r>
          </a:p>
        </p:txBody>
      </p:sp>
      <p:sp>
        <p:nvSpPr>
          <p:cNvPr id="4" name="Slide Number Placeholder 3"/>
          <p:cNvSpPr>
            <a:spLocks noGrp="1"/>
          </p:cNvSpPr>
          <p:nvPr>
            <p:ph type="sldNum" sz="quarter" idx="5"/>
          </p:nvPr>
        </p:nvSpPr>
        <p:spPr/>
        <p:txBody>
          <a:bodyPr/>
          <a:lstStyle/>
          <a:p>
            <a:fld id="{A194946A-2DBA-4A86-95E1-B4690F503A02}" type="slidenum">
              <a:rPr lang="en-GB" smtClean="0"/>
              <a:t>5</a:t>
            </a:fld>
            <a:endParaRPr lang="en-GB"/>
          </a:p>
        </p:txBody>
      </p:sp>
    </p:spTree>
    <p:extLst>
      <p:ext uri="{BB962C8B-B14F-4D97-AF65-F5344CB8AC3E}">
        <p14:creationId xmlns:p14="http://schemas.microsoft.com/office/powerpoint/2010/main" val="166822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205D6-C4ED-47C2-8DD5-C49C4B3F9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5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205D6-C4ED-47C2-8DD5-C49C4B3F9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56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205D6-C4ED-47C2-8DD5-C49C4B3F9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029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D0975-6738-7FA0-4751-3DD62AD3D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3DDCF-AD71-BB76-C478-05B31817A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96B59-64BB-ECA5-991B-DAD882846023}"/>
              </a:ext>
            </a:extLst>
          </p:cNvPr>
          <p:cNvSpPr>
            <a:spLocks noGrp="1"/>
          </p:cNvSpPr>
          <p:nvPr>
            <p:ph type="body" idx="1"/>
          </p:nvPr>
        </p:nvSpPr>
        <p:spPr/>
        <p:txBody>
          <a:bodyPr/>
          <a:lstStyle/>
          <a:p>
            <a:r>
              <a:rPr lang="en-GB"/>
              <a:t>Tim</a:t>
            </a:r>
          </a:p>
        </p:txBody>
      </p:sp>
      <p:sp>
        <p:nvSpPr>
          <p:cNvPr id="4" name="Slide Number Placeholder 3">
            <a:extLst>
              <a:ext uri="{FF2B5EF4-FFF2-40B4-BE49-F238E27FC236}">
                <a16:creationId xmlns:a16="http://schemas.microsoft.com/office/drawing/2014/main" id="{DD2E1C68-87F3-92B7-E259-9B7544F83B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205D6-C4ED-47C2-8DD5-C49C4B3F9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644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CCF04EDA-223E-4C94-828E-F1FA627F4754}"/>
              </a:ext>
            </a:extLst>
          </p:cNvPr>
          <p:cNvSpPr txBox="1">
            <a:spLocks noChangeArrowheads="1"/>
          </p:cNvSpPr>
          <p:nvPr/>
        </p:nvSpPr>
        <p:spPr bwMode="auto">
          <a:xfrm>
            <a:off x="520700" y="61468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b="1">
                <a:latin typeface="Arial" panose="020B0604020202020204" pitchFamily="34" charset="0"/>
                <a:cs typeface="Arial" panose="020B0604020202020204" pitchFamily="34" charset="0"/>
              </a:rPr>
              <a:t>www.kmms.ac.uk</a:t>
            </a:r>
          </a:p>
        </p:txBody>
      </p:sp>
      <p:sp>
        <p:nvSpPr>
          <p:cNvPr id="3" name="Picture Placeholder 2"/>
          <p:cNvSpPr>
            <a:spLocks noGrp="1"/>
          </p:cNvSpPr>
          <p:nvPr>
            <p:ph type="pic" sz="quarter" idx="10"/>
          </p:nvPr>
        </p:nvSpPr>
        <p:spPr>
          <a:xfrm>
            <a:off x="3205316" y="0"/>
            <a:ext cx="8986684" cy="5987265"/>
          </a:xfrm>
        </p:spPr>
        <p:txBody>
          <a:bodyPr rtlCol="0">
            <a:normAutofit/>
          </a:bodyPr>
          <a:lstStyle/>
          <a:p>
            <a:pPr lvl="0"/>
            <a:r>
              <a:rPr lang="en-US" noProof="0"/>
              <a:t>Click icon to add picture</a:t>
            </a:r>
            <a:endParaRPr lang="en-GB" noProof="0"/>
          </a:p>
        </p:txBody>
      </p:sp>
      <p:sp>
        <p:nvSpPr>
          <p:cNvPr id="4" name="Text Placeholder 3"/>
          <p:cNvSpPr>
            <a:spLocks noGrp="1"/>
          </p:cNvSpPr>
          <p:nvPr>
            <p:ph type="body" sz="quarter" idx="11"/>
          </p:nvPr>
        </p:nvSpPr>
        <p:spPr>
          <a:xfrm>
            <a:off x="3255805" y="4678743"/>
            <a:ext cx="7332617" cy="1271451"/>
          </a:xfrm>
          <a:solidFill>
            <a:schemeClr val="bg1"/>
          </a:solidFill>
          <a:ln w="101600">
            <a:solidFill>
              <a:srgbClr val="E9A272"/>
            </a:solidFill>
          </a:ln>
        </p:spPr>
        <p:txBody>
          <a:bodyPr anchor="ctr">
            <a:normAutofit/>
          </a:bodyPr>
          <a:lstStyle>
            <a:lvl1pPr marL="0" indent="0" algn="ctr">
              <a:buNone/>
              <a:defRPr sz="4400">
                <a:latin typeface="Arial Narrow" panose="020B0606020202030204" pitchFamily="34" charset="0"/>
                <a:cs typeface="Arial" panose="020B0604020202020204" pitchFamily="34" charset="0"/>
              </a:defRPr>
            </a:lvl1pPr>
          </a:lstStyle>
          <a:p>
            <a:pPr lvl="0"/>
            <a:r>
              <a:rPr lang="en-US"/>
              <a:t>Click to edit Master text styles</a:t>
            </a:r>
          </a:p>
        </p:txBody>
      </p:sp>
      <p:pic>
        <p:nvPicPr>
          <p:cNvPr id="9" name="Picture 8">
            <a:extLst>
              <a:ext uri="{FF2B5EF4-FFF2-40B4-BE49-F238E27FC236}">
                <a16:creationId xmlns:a16="http://schemas.microsoft.com/office/drawing/2014/main" id="{4F2A26A9-6930-5E54-D336-B5175EC09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3026" y="6022762"/>
            <a:ext cx="6214697" cy="72029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916C54D7-F03B-DC82-9B35-2018567B12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802"/>
          <a:stretch/>
        </p:blipFill>
        <p:spPr>
          <a:xfrm>
            <a:off x="365118" y="66501"/>
            <a:ext cx="2516202" cy="2194560"/>
          </a:xfrm>
          <a:prstGeom prst="rect">
            <a:avLst/>
          </a:prstGeom>
        </p:spPr>
      </p:pic>
    </p:spTree>
    <p:extLst>
      <p:ext uri="{BB962C8B-B14F-4D97-AF65-F5344CB8AC3E}">
        <p14:creationId xmlns:p14="http://schemas.microsoft.com/office/powerpoint/2010/main" val="373576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6">
            <a:extLst>
              <a:ext uri="{FF2B5EF4-FFF2-40B4-BE49-F238E27FC236}">
                <a16:creationId xmlns:a16="http://schemas.microsoft.com/office/drawing/2014/main" id="{7848749B-2ACF-43FB-A723-8939E7B5F17A}"/>
              </a:ext>
            </a:extLst>
          </p:cNvPr>
          <p:cNvSpPr>
            <a:spLocks noGrp="1"/>
          </p:cNvSpPr>
          <p:nvPr>
            <p:ph type="dt" sz="half" idx="10"/>
          </p:nvPr>
        </p:nvSpPr>
        <p:spPr/>
        <p:txBody>
          <a:bodyPr/>
          <a:lstStyle>
            <a:lvl1pPr>
              <a:defRPr/>
            </a:lvl1pPr>
          </a:lstStyle>
          <a:p>
            <a:pPr>
              <a:defRPr/>
            </a:pPr>
            <a:fld id="{15F36A28-615D-4620-BB52-D2E5932E7BD7}" type="datetimeFigureOut">
              <a:rPr lang="en-GB"/>
              <a:pPr>
                <a:defRPr/>
              </a:pPr>
              <a:t>12/11/2024</a:t>
            </a:fld>
            <a:endParaRPr lang="en-GB"/>
          </a:p>
        </p:txBody>
      </p:sp>
      <p:sp>
        <p:nvSpPr>
          <p:cNvPr id="9" name="Footer Placeholder 7">
            <a:extLst>
              <a:ext uri="{FF2B5EF4-FFF2-40B4-BE49-F238E27FC236}">
                <a16:creationId xmlns:a16="http://schemas.microsoft.com/office/drawing/2014/main" id="{3D546ECF-4B84-44AB-A5D1-BE6EF0797A74}"/>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8">
            <a:extLst>
              <a:ext uri="{FF2B5EF4-FFF2-40B4-BE49-F238E27FC236}">
                <a16:creationId xmlns:a16="http://schemas.microsoft.com/office/drawing/2014/main" id="{4C456DED-7CE4-46AE-BA20-21B3EFBBDF5C}"/>
              </a:ext>
            </a:extLst>
          </p:cNvPr>
          <p:cNvSpPr>
            <a:spLocks noGrp="1"/>
          </p:cNvSpPr>
          <p:nvPr>
            <p:ph type="sldNum" sz="quarter" idx="12"/>
          </p:nvPr>
        </p:nvSpPr>
        <p:spPr/>
        <p:txBody>
          <a:bodyPr/>
          <a:lstStyle>
            <a:lvl1pPr>
              <a:defRPr/>
            </a:lvl1pPr>
          </a:lstStyle>
          <a:p>
            <a:pPr>
              <a:defRPr/>
            </a:pPr>
            <a:fld id="{D98BF0D3-423B-4B8B-8F41-EDE33D1F80CB}" type="slidenum">
              <a:rPr lang="en-GB"/>
              <a:pPr>
                <a:defRPr/>
              </a:pPr>
              <a:t>‹#›</a:t>
            </a:fld>
            <a:endParaRPr lang="en-GB"/>
          </a:p>
        </p:txBody>
      </p:sp>
      <p:pic>
        <p:nvPicPr>
          <p:cNvPr id="12" name="Picture 11">
            <a:extLst>
              <a:ext uri="{FF2B5EF4-FFF2-40B4-BE49-F238E27FC236}">
                <a16:creationId xmlns:a16="http://schemas.microsoft.com/office/drawing/2014/main" id="{911038DD-F02F-9CE9-1711-8086BEAFB9B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85836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4" name="Date Placeholder 2">
            <a:extLst>
              <a:ext uri="{FF2B5EF4-FFF2-40B4-BE49-F238E27FC236}">
                <a16:creationId xmlns:a16="http://schemas.microsoft.com/office/drawing/2014/main" id="{983B65E1-7F79-442E-879E-C693E0F0C981}"/>
              </a:ext>
            </a:extLst>
          </p:cNvPr>
          <p:cNvSpPr>
            <a:spLocks noGrp="1"/>
          </p:cNvSpPr>
          <p:nvPr>
            <p:ph type="dt" sz="half" idx="10"/>
          </p:nvPr>
        </p:nvSpPr>
        <p:spPr/>
        <p:txBody>
          <a:bodyPr/>
          <a:lstStyle>
            <a:lvl1pPr>
              <a:defRPr/>
            </a:lvl1pPr>
          </a:lstStyle>
          <a:p>
            <a:pPr>
              <a:defRPr/>
            </a:pPr>
            <a:fld id="{F489EDE9-0BFE-4884-9718-A660DE923DA7}" type="datetimeFigureOut">
              <a:rPr lang="en-GB"/>
              <a:pPr>
                <a:defRPr/>
              </a:pPr>
              <a:t>12/11/2024</a:t>
            </a:fld>
            <a:endParaRPr lang="en-GB"/>
          </a:p>
        </p:txBody>
      </p:sp>
      <p:sp>
        <p:nvSpPr>
          <p:cNvPr id="5" name="Footer Placeholder 3">
            <a:extLst>
              <a:ext uri="{FF2B5EF4-FFF2-40B4-BE49-F238E27FC236}">
                <a16:creationId xmlns:a16="http://schemas.microsoft.com/office/drawing/2014/main" id="{66762595-A545-41F6-BE0B-575EA5040CD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3792BE22-15FE-428D-A1D1-3B4AAE3032CC}"/>
              </a:ext>
            </a:extLst>
          </p:cNvPr>
          <p:cNvSpPr>
            <a:spLocks noGrp="1"/>
          </p:cNvSpPr>
          <p:nvPr>
            <p:ph type="sldNum" sz="quarter" idx="12"/>
          </p:nvPr>
        </p:nvSpPr>
        <p:spPr/>
        <p:txBody>
          <a:bodyPr/>
          <a:lstStyle>
            <a:lvl1pPr>
              <a:defRPr/>
            </a:lvl1pPr>
          </a:lstStyle>
          <a:p>
            <a:pPr>
              <a:defRPr/>
            </a:pPr>
            <a:fld id="{C36237AF-47C3-48DF-8979-595738F57646}" type="slidenum">
              <a:rPr lang="en-GB"/>
              <a:pPr>
                <a:defRPr/>
              </a:pPr>
              <a:t>‹#›</a:t>
            </a:fld>
            <a:endParaRPr lang="en-GB"/>
          </a:p>
        </p:txBody>
      </p:sp>
      <p:pic>
        <p:nvPicPr>
          <p:cNvPr id="8" name="Picture 7">
            <a:extLst>
              <a:ext uri="{FF2B5EF4-FFF2-40B4-BE49-F238E27FC236}">
                <a16:creationId xmlns:a16="http://schemas.microsoft.com/office/drawing/2014/main" id="{17320065-30C4-2AD7-8CEF-38230EA9A4B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22905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61B3F316-09F5-4151-9F5D-F8894A39169A}"/>
              </a:ext>
            </a:extLst>
          </p:cNvPr>
          <p:cNvSpPr>
            <a:spLocks noGrp="1"/>
          </p:cNvSpPr>
          <p:nvPr>
            <p:ph type="dt" sz="half" idx="10"/>
          </p:nvPr>
        </p:nvSpPr>
        <p:spPr/>
        <p:txBody>
          <a:bodyPr/>
          <a:lstStyle>
            <a:lvl1pPr>
              <a:defRPr/>
            </a:lvl1pPr>
          </a:lstStyle>
          <a:p>
            <a:pPr>
              <a:defRPr/>
            </a:pPr>
            <a:fld id="{BB65DADE-BE96-4BE0-B98E-0A306220E218}" type="datetimeFigureOut">
              <a:rPr lang="en-GB"/>
              <a:pPr>
                <a:defRPr/>
              </a:pPr>
              <a:t>12/11/2024</a:t>
            </a:fld>
            <a:endParaRPr lang="en-GB"/>
          </a:p>
        </p:txBody>
      </p:sp>
      <p:sp>
        <p:nvSpPr>
          <p:cNvPr id="4" name="Footer Placeholder 2">
            <a:extLst>
              <a:ext uri="{FF2B5EF4-FFF2-40B4-BE49-F238E27FC236}">
                <a16:creationId xmlns:a16="http://schemas.microsoft.com/office/drawing/2014/main" id="{0199F247-64AE-4D0A-AC5F-D2A146844E6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3">
            <a:extLst>
              <a:ext uri="{FF2B5EF4-FFF2-40B4-BE49-F238E27FC236}">
                <a16:creationId xmlns:a16="http://schemas.microsoft.com/office/drawing/2014/main" id="{E3083019-4B05-4116-ACD8-92A04A9148DB}"/>
              </a:ext>
            </a:extLst>
          </p:cNvPr>
          <p:cNvSpPr>
            <a:spLocks noGrp="1"/>
          </p:cNvSpPr>
          <p:nvPr>
            <p:ph type="sldNum" sz="quarter" idx="12"/>
          </p:nvPr>
        </p:nvSpPr>
        <p:spPr/>
        <p:txBody>
          <a:bodyPr/>
          <a:lstStyle>
            <a:lvl1pPr>
              <a:defRPr/>
            </a:lvl1pPr>
          </a:lstStyle>
          <a:p>
            <a:pPr>
              <a:defRPr/>
            </a:pPr>
            <a:fld id="{7ED10FB8-E5EB-4EDF-8E13-64946E29CD4E}" type="slidenum">
              <a:rPr lang="en-GB"/>
              <a:pPr>
                <a:defRPr/>
              </a:pPr>
              <a:t>‹#›</a:t>
            </a:fld>
            <a:endParaRPr lang="en-GB"/>
          </a:p>
        </p:txBody>
      </p:sp>
      <p:pic>
        <p:nvPicPr>
          <p:cNvPr id="7" name="Picture 6">
            <a:extLst>
              <a:ext uri="{FF2B5EF4-FFF2-40B4-BE49-F238E27FC236}">
                <a16:creationId xmlns:a16="http://schemas.microsoft.com/office/drawing/2014/main" id="{310019DE-85DD-326D-20C5-B16DF32E066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85317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70ED2EF-7FC4-4332-9F5D-430C3E0E7591}"/>
              </a:ext>
            </a:extLst>
          </p:cNvPr>
          <p:cNvSpPr>
            <a:spLocks noGrp="1"/>
          </p:cNvSpPr>
          <p:nvPr>
            <p:ph type="dt" sz="half" idx="10"/>
          </p:nvPr>
        </p:nvSpPr>
        <p:spPr/>
        <p:txBody>
          <a:bodyPr/>
          <a:lstStyle>
            <a:lvl1pPr>
              <a:defRPr/>
            </a:lvl1pPr>
          </a:lstStyle>
          <a:p>
            <a:pPr>
              <a:defRPr/>
            </a:pPr>
            <a:fld id="{93C0DB0E-99CB-4C15-B229-77A1E9766360}" type="datetimeFigureOut">
              <a:rPr lang="en-GB"/>
              <a:pPr>
                <a:defRPr/>
              </a:pPr>
              <a:t>12/11/2024</a:t>
            </a:fld>
            <a:endParaRPr lang="en-GB"/>
          </a:p>
        </p:txBody>
      </p:sp>
      <p:sp>
        <p:nvSpPr>
          <p:cNvPr id="7" name="Footer Placeholder 5">
            <a:extLst>
              <a:ext uri="{FF2B5EF4-FFF2-40B4-BE49-F238E27FC236}">
                <a16:creationId xmlns:a16="http://schemas.microsoft.com/office/drawing/2014/main" id="{345BC8A2-39D5-45B8-B0B3-D19CDBD24504}"/>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2693C956-FE4F-4148-BD4A-923B9067CEF4}"/>
              </a:ext>
            </a:extLst>
          </p:cNvPr>
          <p:cNvSpPr>
            <a:spLocks noGrp="1"/>
          </p:cNvSpPr>
          <p:nvPr>
            <p:ph type="sldNum" sz="quarter" idx="12"/>
          </p:nvPr>
        </p:nvSpPr>
        <p:spPr/>
        <p:txBody>
          <a:bodyPr/>
          <a:lstStyle>
            <a:lvl1pPr>
              <a:defRPr/>
            </a:lvl1pPr>
          </a:lstStyle>
          <a:p>
            <a:pPr>
              <a:defRPr/>
            </a:pPr>
            <a:fld id="{D410CF2C-BB66-4350-8E30-2E5646E66D91}" type="slidenum">
              <a:rPr lang="en-GB"/>
              <a:pPr>
                <a:defRPr/>
              </a:pPr>
              <a:t>‹#›</a:t>
            </a:fld>
            <a:endParaRPr lang="en-GB"/>
          </a:p>
        </p:txBody>
      </p:sp>
      <p:pic>
        <p:nvPicPr>
          <p:cNvPr id="10" name="Picture 9">
            <a:extLst>
              <a:ext uri="{FF2B5EF4-FFF2-40B4-BE49-F238E27FC236}">
                <a16:creationId xmlns:a16="http://schemas.microsoft.com/office/drawing/2014/main" id="{BF9FCCCF-0AF9-3550-CF79-914B187230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59186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697CC233-6E49-420C-BFC5-488459F8B16C}"/>
              </a:ext>
            </a:extLst>
          </p:cNvPr>
          <p:cNvSpPr>
            <a:spLocks noGrp="1"/>
          </p:cNvSpPr>
          <p:nvPr>
            <p:ph type="dt" sz="half" idx="10"/>
          </p:nvPr>
        </p:nvSpPr>
        <p:spPr/>
        <p:txBody>
          <a:bodyPr/>
          <a:lstStyle>
            <a:lvl1pPr>
              <a:defRPr/>
            </a:lvl1pPr>
          </a:lstStyle>
          <a:p>
            <a:pPr>
              <a:defRPr/>
            </a:pPr>
            <a:fld id="{6138C730-BE76-4C24-ABAE-FDF4FB218FE7}" type="datetimeFigureOut">
              <a:rPr lang="en-GB"/>
              <a:pPr>
                <a:defRPr/>
              </a:pPr>
              <a:t>12/11/2024</a:t>
            </a:fld>
            <a:endParaRPr lang="en-GB"/>
          </a:p>
        </p:txBody>
      </p:sp>
      <p:sp>
        <p:nvSpPr>
          <p:cNvPr id="7" name="Footer Placeholder 5">
            <a:extLst>
              <a:ext uri="{FF2B5EF4-FFF2-40B4-BE49-F238E27FC236}">
                <a16:creationId xmlns:a16="http://schemas.microsoft.com/office/drawing/2014/main" id="{04142654-5BBB-4109-99FC-D5710C28A26F}"/>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E2AB5A76-7BD3-4EA0-9C1A-1CBE58221322}"/>
              </a:ext>
            </a:extLst>
          </p:cNvPr>
          <p:cNvSpPr>
            <a:spLocks noGrp="1"/>
          </p:cNvSpPr>
          <p:nvPr>
            <p:ph type="sldNum" sz="quarter" idx="12"/>
          </p:nvPr>
        </p:nvSpPr>
        <p:spPr/>
        <p:txBody>
          <a:bodyPr/>
          <a:lstStyle>
            <a:lvl1pPr>
              <a:defRPr/>
            </a:lvl1pPr>
          </a:lstStyle>
          <a:p>
            <a:pPr>
              <a:defRPr/>
            </a:pPr>
            <a:fld id="{331AAC93-DD12-4E34-9662-BEBE42C08F93}" type="slidenum">
              <a:rPr lang="en-GB"/>
              <a:pPr>
                <a:defRPr/>
              </a:pPr>
              <a:t>‹#›</a:t>
            </a:fld>
            <a:endParaRPr lang="en-GB"/>
          </a:p>
        </p:txBody>
      </p:sp>
      <p:pic>
        <p:nvPicPr>
          <p:cNvPr id="10" name="Picture 9">
            <a:extLst>
              <a:ext uri="{FF2B5EF4-FFF2-40B4-BE49-F238E27FC236}">
                <a16:creationId xmlns:a16="http://schemas.microsoft.com/office/drawing/2014/main" id="{15763FF2-C1A4-F446-1DCD-1515BA35BB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79725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9A48DBA-CA79-4179-A0F7-B2B64CDACB0C}"/>
              </a:ext>
            </a:extLst>
          </p:cNvPr>
          <p:cNvSpPr>
            <a:spLocks noGrp="1"/>
          </p:cNvSpPr>
          <p:nvPr>
            <p:ph type="dt" sz="half" idx="10"/>
          </p:nvPr>
        </p:nvSpPr>
        <p:spPr/>
        <p:txBody>
          <a:bodyPr/>
          <a:lstStyle>
            <a:lvl1pPr>
              <a:defRPr/>
            </a:lvl1pPr>
          </a:lstStyle>
          <a:p>
            <a:pPr>
              <a:defRPr/>
            </a:pPr>
            <a:fld id="{21B827CE-4373-4BAD-91DA-9567BA269DF7}" type="datetimeFigureOut">
              <a:rPr lang="en-GB"/>
              <a:pPr>
                <a:defRPr/>
              </a:pPr>
              <a:t>12/11/2024</a:t>
            </a:fld>
            <a:endParaRPr lang="en-GB"/>
          </a:p>
        </p:txBody>
      </p:sp>
      <p:sp>
        <p:nvSpPr>
          <p:cNvPr id="6" name="Footer Placeholder 4">
            <a:extLst>
              <a:ext uri="{FF2B5EF4-FFF2-40B4-BE49-F238E27FC236}">
                <a16:creationId xmlns:a16="http://schemas.microsoft.com/office/drawing/2014/main" id="{688D25C3-2B70-4F55-8465-8DCE03FAE71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0A7A278-7E85-4F3D-A51B-1AC507A5C1E8}"/>
              </a:ext>
            </a:extLst>
          </p:cNvPr>
          <p:cNvSpPr>
            <a:spLocks noGrp="1"/>
          </p:cNvSpPr>
          <p:nvPr>
            <p:ph type="sldNum" sz="quarter" idx="12"/>
          </p:nvPr>
        </p:nvSpPr>
        <p:spPr/>
        <p:txBody>
          <a:bodyPr/>
          <a:lstStyle>
            <a:lvl1pPr>
              <a:defRPr/>
            </a:lvl1pPr>
          </a:lstStyle>
          <a:p>
            <a:pPr>
              <a:defRPr/>
            </a:pPr>
            <a:fld id="{D2A191C0-3A8D-4CCC-9782-917EFDA39FBA}" type="slidenum">
              <a:rPr lang="en-GB"/>
              <a:pPr>
                <a:defRPr/>
              </a:pPr>
              <a:t>‹#›</a:t>
            </a:fld>
            <a:endParaRPr lang="en-GB"/>
          </a:p>
        </p:txBody>
      </p:sp>
      <p:pic>
        <p:nvPicPr>
          <p:cNvPr id="9" name="Picture 8">
            <a:extLst>
              <a:ext uri="{FF2B5EF4-FFF2-40B4-BE49-F238E27FC236}">
                <a16:creationId xmlns:a16="http://schemas.microsoft.com/office/drawing/2014/main" id="{0FE16DC9-0BFC-2AF7-3862-731FD976383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31007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82A1DD9-4224-4808-93DC-69B5C7A56BDA}"/>
              </a:ext>
            </a:extLst>
          </p:cNvPr>
          <p:cNvSpPr>
            <a:spLocks noGrp="1"/>
          </p:cNvSpPr>
          <p:nvPr>
            <p:ph type="dt" sz="half" idx="10"/>
          </p:nvPr>
        </p:nvSpPr>
        <p:spPr/>
        <p:txBody>
          <a:bodyPr/>
          <a:lstStyle>
            <a:lvl1pPr>
              <a:defRPr/>
            </a:lvl1pPr>
          </a:lstStyle>
          <a:p>
            <a:pPr>
              <a:defRPr/>
            </a:pPr>
            <a:fld id="{32A9DA10-E56F-45A3-9B3E-A93C897C0B19}" type="datetimeFigureOut">
              <a:rPr lang="en-GB"/>
              <a:pPr>
                <a:defRPr/>
              </a:pPr>
              <a:t>12/11/2024</a:t>
            </a:fld>
            <a:endParaRPr lang="en-GB"/>
          </a:p>
        </p:txBody>
      </p:sp>
      <p:sp>
        <p:nvSpPr>
          <p:cNvPr id="6" name="Footer Placeholder 4">
            <a:extLst>
              <a:ext uri="{FF2B5EF4-FFF2-40B4-BE49-F238E27FC236}">
                <a16:creationId xmlns:a16="http://schemas.microsoft.com/office/drawing/2014/main" id="{5764B3C0-7A51-4876-B1C6-87EE822FFC9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B5E1E9E-8A24-4E81-BEDB-9D8CAA474A76}"/>
              </a:ext>
            </a:extLst>
          </p:cNvPr>
          <p:cNvSpPr>
            <a:spLocks noGrp="1"/>
          </p:cNvSpPr>
          <p:nvPr>
            <p:ph type="sldNum" sz="quarter" idx="12"/>
          </p:nvPr>
        </p:nvSpPr>
        <p:spPr/>
        <p:txBody>
          <a:bodyPr/>
          <a:lstStyle>
            <a:lvl1pPr>
              <a:defRPr/>
            </a:lvl1pPr>
          </a:lstStyle>
          <a:p>
            <a:pPr>
              <a:defRPr/>
            </a:pPr>
            <a:fld id="{ECAD027A-B812-4E34-9046-D87B30AA18FA}" type="slidenum">
              <a:rPr lang="en-GB"/>
              <a:pPr>
                <a:defRPr/>
              </a:pPr>
              <a:t>‹#›</a:t>
            </a:fld>
            <a:endParaRPr lang="en-GB"/>
          </a:p>
        </p:txBody>
      </p:sp>
      <p:pic>
        <p:nvPicPr>
          <p:cNvPr id="9" name="Picture 8">
            <a:extLst>
              <a:ext uri="{FF2B5EF4-FFF2-40B4-BE49-F238E27FC236}">
                <a16:creationId xmlns:a16="http://schemas.microsoft.com/office/drawing/2014/main" id="{DFCCF435-08D2-8598-F106-FE8F3B58B7D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751310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2">
            <a:extLst>
              <a:ext uri="{FF2B5EF4-FFF2-40B4-BE49-F238E27FC236}">
                <a16:creationId xmlns:a16="http://schemas.microsoft.com/office/drawing/2014/main" id="{C07F838C-CC36-46E0-AE16-5884F3DC131A}"/>
              </a:ext>
            </a:extLst>
          </p:cNvPr>
          <p:cNvSpPr>
            <a:spLocks noGrp="1"/>
          </p:cNvSpPr>
          <p:nvPr>
            <p:ph type="dt" sz="half" idx="10"/>
          </p:nvPr>
        </p:nvSpPr>
        <p:spPr/>
        <p:txBody>
          <a:bodyPr/>
          <a:lstStyle>
            <a:lvl1pPr>
              <a:defRPr/>
            </a:lvl1pPr>
          </a:lstStyle>
          <a:p>
            <a:pPr>
              <a:defRPr/>
            </a:pPr>
            <a:fld id="{E628B614-F587-4C9D-8FD8-842D524A62CA}" type="datetimeFigureOut">
              <a:rPr lang="en-GB"/>
              <a:pPr>
                <a:defRPr/>
              </a:pPr>
              <a:t>12/11/2024</a:t>
            </a:fld>
            <a:endParaRPr lang="en-GB"/>
          </a:p>
        </p:txBody>
      </p:sp>
      <p:sp>
        <p:nvSpPr>
          <p:cNvPr id="5" name="Footer Placeholder 3">
            <a:extLst>
              <a:ext uri="{FF2B5EF4-FFF2-40B4-BE49-F238E27FC236}">
                <a16:creationId xmlns:a16="http://schemas.microsoft.com/office/drawing/2014/main" id="{AAD2E58E-F596-4628-A492-72123F4539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63A07146-C8D7-4D0E-8359-449449233B83}"/>
              </a:ext>
            </a:extLst>
          </p:cNvPr>
          <p:cNvSpPr>
            <a:spLocks noGrp="1"/>
          </p:cNvSpPr>
          <p:nvPr>
            <p:ph type="sldNum" sz="quarter" idx="12"/>
          </p:nvPr>
        </p:nvSpPr>
        <p:spPr/>
        <p:txBody>
          <a:bodyPr/>
          <a:lstStyle>
            <a:lvl1pPr>
              <a:defRPr/>
            </a:lvl1pPr>
          </a:lstStyle>
          <a:p>
            <a:pPr>
              <a:defRPr/>
            </a:pPr>
            <a:fld id="{B542B5BC-DF11-4839-991A-C95110E415D5}" type="slidenum">
              <a:rPr lang="en-GB"/>
              <a:pPr>
                <a:defRPr/>
              </a:pPr>
              <a:t>‹#›</a:t>
            </a:fld>
            <a:endParaRPr lang="en-GB"/>
          </a:p>
        </p:txBody>
      </p:sp>
      <p:pic>
        <p:nvPicPr>
          <p:cNvPr id="8" name="Picture 7">
            <a:extLst>
              <a:ext uri="{FF2B5EF4-FFF2-40B4-BE49-F238E27FC236}">
                <a16:creationId xmlns:a16="http://schemas.microsoft.com/office/drawing/2014/main" id="{5119F7AE-9A05-8253-1F10-2EE308DF36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799602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CCF04EDA-223E-4C94-828E-F1FA627F4754}"/>
              </a:ext>
            </a:extLst>
          </p:cNvPr>
          <p:cNvSpPr txBox="1">
            <a:spLocks noChangeArrowheads="1"/>
          </p:cNvSpPr>
          <p:nvPr/>
        </p:nvSpPr>
        <p:spPr bwMode="auto">
          <a:xfrm>
            <a:off x="520700" y="61468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b="1">
                <a:latin typeface="Arial" panose="020B0604020202020204" pitchFamily="34" charset="0"/>
                <a:cs typeface="Arial" panose="020B0604020202020204" pitchFamily="34" charset="0"/>
              </a:rPr>
              <a:t>www.kmms.ac.uk</a:t>
            </a:r>
          </a:p>
        </p:txBody>
      </p:sp>
      <p:sp>
        <p:nvSpPr>
          <p:cNvPr id="3" name="Picture Placeholder 2"/>
          <p:cNvSpPr>
            <a:spLocks noGrp="1"/>
          </p:cNvSpPr>
          <p:nvPr>
            <p:ph type="pic" sz="quarter" idx="10"/>
          </p:nvPr>
        </p:nvSpPr>
        <p:spPr>
          <a:xfrm>
            <a:off x="3255805" y="-44327"/>
            <a:ext cx="8986684" cy="5987265"/>
          </a:xfrm>
        </p:spPr>
        <p:txBody>
          <a:bodyPr rtlCol="0">
            <a:normAutofit/>
          </a:bodyPr>
          <a:lstStyle/>
          <a:p>
            <a:pPr lvl="0"/>
            <a:r>
              <a:rPr lang="en-US" noProof="0"/>
              <a:t>Click icon to add picture</a:t>
            </a:r>
            <a:endParaRPr lang="en-GB" noProof="0"/>
          </a:p>
        </p:txBody>
      </p:sp>
      <p:sp>
        <p:nvSpPr>
          <p:cNvPr id="4" name="Text Placeholder 3"/>
          <p:cNvSpPr>
            <a:spLocks noGrp="1"/>
          </p:cNvSpPr>
          <p:nvPr>
            <p:ph type="body" sz="quarter" idx="11"/>
          </p:nvPr>
        </p:nvSpPr>
        <p:spPr>
          <a:xfrm>
            <a:off x="3255805" y="4678743"/>
            <a:ext cx="7332617" cy="1271451"/>
          </a:xfrm>
          <a:solidFill>
            <a:schemeClr val="bg1"/>
          </a:solidFill>
          <a:ln w="101600">
            <a:solidFill>
              <a:srgbClr val="E9A272"/>
            </a:solidFill>
          </a:ln>
        </p:spPr>
        <p:txBody>
          <a:bodyPr anchor="ctr">
            <a:normAutofit/>
          </a:bodyPr>
          <a:lstStyle>
            <a:lvl1pPr marL="0" indent="0" algn="ctr">
              <a:buNone/>
              <a:defRPr sz="4400">
                <a:latin typeface="Arial Narrow" panose="020B0606020202030204" pitchFamily="34" charset="0"/>
                <a:cs typeface="Arial" panose="020B0604020202020204" pitchFamily="34" charset="0"/>
              </a:defRPr>
            </a:lvl1pPr>
          </a:lstStyle>
          <a:p>
            <a:pPr lvl="0"/>
            <a:r>
              <a:rPr lang="en-US"/>
              <a:t>Click to edit Master text styles</a:t>
            </a:r>
          </a:p>
        </p:txBody>
      </p:sp>
      <p:pic>
        <p:nvPicPr>
          <p:cNvPr id="9" name="Picture 8">
            <a:extLst>
              <a:ext uri="{FF2B5EF4-FFF2-40B4-BE49-F238E27FC236}">
                <a16:creationId xmlns:a16="http://schemas.microsoft.com/office/drawing/2014/main" id="{4F2A26A9-6930-5E54-D336-B5175EC09972}"/>
              </a:ext>
            </a:extLst>
          </p:cNvPr>
          <p:cNvPicPr>
            <a:picLocks noChangeAspect="1"/>
          </p:cNvPicPr>
          <p:nvPr/>
        </p:nvPicPr>
        <p:blipFill rotWithShape="1">
          <a:blip r:embed="rId2">
            <a:extLst>
              <a:ext uri="{28A0092B-C50C-407E-A947-70E740481C1C}">
                <a14:useLocalDpi xmlns:a14="http://schemas.microsoft.com/office/drawing/2010/main" val="0"/>
              </a:ext>
            </a:extLst>
          </a:blip>
          <a:srcRect r="54110"/>
          <a:stretch/>
        </p:blipFill>
        <p:spPr>
          <a:xfrm>
            <a:off x="5496131" y="6010536"/>
            <a:ext cx="2851963" cy="72029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916C54D7-F03B-DC82-9B35-2018567B123A}"/>
              </a:ext>
            </a:extLst>
          </p:cNvPr>
          <p:cNvPicPr>
            <a:picLocks noChangeAspect="1"/>
          </p:cNvPicPr>
          <p:nvPr/>
        </p:nvPicPr>
        <p:blipFill rotWithShape="1">
          <a:blip r:embed="rId3">
            <a:extLst>
              <a:ext uri="{28A0092B-C50C-407E-A947-70E740481C1C}">
                <a14:useLocalDpi xmlns:a14="http://schemas.microsoft.com/office/drawing/2010/main" val="0"/>
              </a:ext>
            </a:extLst>
          </a:blip>
          <a:srcRect b="23802"/>
          <a:stretch/>
        </p:blipFill>
        <p:spPr>
          <a:xfrm>
            <a:off x="365118" y="66501"/>
            <a:ext cx="2516202" cy="2194560"/>
          </a:xfrm>
          <a:prstGeom prst="rect">
            <a:avLst/>
          </a:prstGeom>
        </p:spPr>
      </p:pic>
      <p:pic>
        <p:nvPicPr>
          <p:cNvPr id="5" name="Picture 4" descr="A black background with words&#10;&#10;Description automatically generated">
            <a:extLst>
              <a:ext uri="{FF2B5EF4-FFF2-40B4-BE49-F238E27FC236}">
                <a16:creationId xmlns:a16="http://schemas.microsoft.com/office/drawing/2014/main" id="{B11A342D-0C35-08E2-63A9-BB49BA706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9045" y="6100681"/>
            <a:ext cx="3309023" cy="540000"/>
          </a:xfrm>
          <a:prstGeom prst="rect">
            <a:avLst/>
          </a:prstGeom>
        </p:spPr>
      </p:pic>
      <p:sp>
        <p:nvSpPr>
          <p:cNvPr id="7" name="TextBox 6">
            <a:extLst>
              <a:ext uri="{FF2B5EF4-FFF2-40B4-BE49-F238E27FC236}">
                <a16:creationId xmlns:a16="http://schemas.microsoft.com/office/drawing/2014/main" id="{53AC763F-9D14-7647-90DA-EC001D0C45A2}"/>
              </a:ext>
            </a:extLst>
          </p:cNvPr>
          <p:cNvSpPr txBox="1"/>
          <p:nvPr/>
        </p:nvSpPr>
        <p:spPr>
          <a:xfrm>
            <a:off x="3052985" y="2913924"/>
            <a:ext cx="6105970" cy="369332"/>
          </a:xfrm>
          <a:prstGeom prst="rect">
            <a:avLst/>
          </a:prstGeom>
          <a:noFill/>
        </p:spPr>
        <p:txBody>
          <a:bodyPr wrap="square">
            <a:spAutoFit/>
          </a:bodyPr>
          <a:lstStyle/>
          <a:p>
            <a:endParaRPr lang="en-GB" sz="1800">
              <a:effectLst/>
              <a:latin typeface="Aptos" panose="020B0004020202020204" pitchFamily="34" charset="0"/>
              <a:ea typeface="Aptos" panose="020B0004020202020204" pitchFamily="34" charset="0"/>
              <a:cs typeface="Aptos" panose="020B0004020202020204" pitchFamily="34" charset="0"/>
            </a:endParaRPr>
          </a:p>
        </p:txBody>
      </p:sp>
      <p:pic>
        <p:nvPicPr>
          <p:cNvPr id="2" name="Picture 1">
            <a:extLst>
              <a:ext uri="{FF2B5EF4-FFF2-40B4-BE49-F238E27FC236}">
                <a16:creationId xmlns:a16="http://schemas.microsoft.com/office/drawing/2014/main" id="{18CFD728-FA11-0D5F-C9F0-272C70F97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3026" y="6022762"/>
            <a:ext cx="6214697" cy="72029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6D4A39CF-9E3A-A7CB-4C3D-10564AE38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802"/>
          <a:stretch/>
        </p:blipFill>
        <p:spPr>
          <a:xfrm>
            <a:off x="365118" y="66501"/>
            <a:ext cx="2516202" cy="2194560"/>
          </a:xfrm>
          <a:prstGeom prst="rect">
            <a:avLst/>
          </a:prstGeom>
        </p:spPr>
      </p:pic>
    </p:spTree>
    <p:extLst>
      <p:ext uri="{BB962C8B-B14F-4D97-AF65-F5344CB8AC3E}">
        <p14:creationId xmlns:p14="http://schemas.microsoft.com/office/powerpoint/2010/main" val="3732363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CB2E5B-1F22-4AAE-98DB-648EAA516330}"/>
              </a:ext>
            </a:extLst>
          </p:cNvPr>
          <p:cNvSpPr>
            <a:spLocks noGrp="1"/>
          </p:cNvSpPr>
          <p:nvPr>
            <p:ph type="dt" sz="half" idx="10"/>
          </p:nvPr>
        </p:nvSpPr>
        <p:spPr/>
        <p:txBody>
          <a:bodyPr/>
          <a:lstStyle>
            <a:lvl1pPr>
              <a:defRPr/>
            </a:lvl1pPr>
          </a:lstStyle>
          <a:p>
            <a:pPr>
              <a:defRPr/>
            </a:pPr>
            <a:fld id="{7B630723-095C-4E84-A0CD-4161C7B6A137}" type="datetimeFigureOut">
              <a:rPr lang="en-GB" smtClean="0"/>
              <a:pPr>
                <a:defRPr/>
              </a:pPr>
              <a:t>12/11/2024</a:t>
            </a:fld>
            <a:endParaRPr lang="en-GB"/>
          </a:p>
        </p:txBody>
      </p:sp>
      <p:sp>
        <p:nvSpPr>
          <p:cNvPr id="6" name="Footer Placeholder 4">
            <a:extLst>
              <a:ext uri="{FF2B5EF4-FFF2-40B4-BE49-F238E27FC236}">
                <a16:creationId xmlns:a16="http://schemas.microsoft.com/office/drawing/2014/main" id="{00F086A6-2389-4ABF-9E36-18CA6563C7F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F161D4D-C8F8-4398-A4E3-F7C5B1E26619}"/>
              </a:ext>
            </a:extLst>
          </p:cNvPr>
          <p:cNvSpPr>
            <a:spLocks noGrp="1"/>
          </p:cNvSpPr>
          <p:nvPr>
            <p:ph type="sldNum" sz="quarter" idx="12"/>
          </p:nvPr>
        </p:nvSpPr>
        <p:spPr/>
        <p:txBody>
          <a:bodyPr/>
          <a:lstStyle>
            <a:lvl1pPr>
              <a:defRPr/>
            </a:lvl1pPr>
          </a:lstStyle>
          <a:p>
            <a:pPr>
              <a:defRPr/>
            </a:pPr>
            <a:fld id="{EDDC225C-01EF-4374-9D37-167EA6CB9D21}" type="slidenum">
              <a:rPr lang="en-GB" smtClean="0"/>
              <a:pPr>
                <a:defRPr/>
              </a:pPr>
              <a:t>‹#›</a:t>
            </a:fld>
            <a:endParaRPr lang="en-GB"/>
          </a:p>
        </p:txBody>
      </p:sp>
      <p:pic>
        <p:nvPicPr>
          <p:cNvPr id="8" name="Picture 7">
            <a:extLst>
              <a:ext uri="{FF2B5EF4-FFF2-40B4-BE49-F238E27FC236}">
                <a16:creationId xmlns:a16="http://schemas.microsoft.com/office/drawing/2014/main" id="{A89F24F5-C1B7-307E-EF61-01054B21F1E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BB77D6A9-EA45-DE0F-0B1D-D94D969591A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800379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CB2E5B-1F22-4AAE-98DB-648EAA516330}"/>
              </a:ext>
            </a:extLst>
          </p:cNvPr>
          <p:cNvSpPr>
            <a:spLocks noGrp="1"/>
          </p:cNvSpPr>
          <p:nvPr>
            <p:ph type="dt" sz="half" idx="10"/>
          </p:nvPr>
        </p:nvSpPr>
        <p:spPr/>
        <p:txBody>
          <a:bodyPr/>
          <a:lstStyle>
            <a:lvl1pPr>
              <a:defRPr/>
            </a:lvl1pPr>
          </a:lstStyle>
          <a:p>
            <a:pPr>
              <a:defRPr/>
            </a:pPr>
            <a:fld id="{7B630723-095C-4E84-A0CD-4161C7B6A137}" type="datetimeFigureOut">
              <a:rPr lang="en-GB"/>
              <a:pPr>
                <a:defRPr/>
              </a:pPr>
              <a:t>12/11/2024</a:t>
            </a:fld>
            <a:endParaRPr lang="en-GB"/>
          </a:p>
        </p:txBody>
      </p:sp>
      <p:sp>
        <p:nvSpPr>
          <p:cNvPr id="6" name="Footer Placeholder 4">
            <a:extLst>
              <a:ext uri="{FF2B5EF4-FFF2-40B4-BE49-F238E27FC236}">
                <a16:creationId xmlns:a16="http://schemas.microsoft.com/office/drawing/2014/main" id="{00F086A6-2389-4ABF-9E36-18CA6563C7F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F161D4D-C8F8-4398-A4E3-F7C5B1E26619}"/>
              </a:ext>
            </a:extLst>
          </p:cNvPr>
          <p:cNvSpPr>
            <a:spLocks noGrp="1"/>
          </p:cNvSpPr>
          <p:nvPr>
            <p:ph type="sldNum" sz="quarter" idx="12"/>
          </p:nvPr>
        </p:nvSpPr>
        <p:spPr/>
        <p:txBody>
          <a:bodyPr/>
          <a:lstStyle>
            <a:lvl1pPr>
              <a:defRPr/>
            </a:lvl1pPr>
          </a:lstStyle>
          <a:p>
            <a:pPr>
              <a:defRPr/>
            </a:pPr>
            <a:fld id="{EDDC225C-01EF-4374-9D37-167EA6CB9D21}" type="slidenum">
              <a:rPr lang="en-GB"/>
              <a:pPr>
                <a:defRPr/>
              </a:pPr>
              <a:t>‹#›</a:t>
            </a:fld>
            <a:endParaRPr lang="en-GB"/>
          </a:p>
        </p:txBody>
      </p:sp>
      <p:pic>
        <p:nvPicPr>
          <p:cNvPr id="8" name="Picture 7">
            <a:extLst>
              <a:ext uri="{FF2B5EF4-FFF2-40B4-BE49-F238E27FC236}">
                <a16:creationId xmlns:a16="http://schemas.microsoft.com/office/drawing/2014/main" id="{A89F24F5-C1B7-307E-EF61-01054B21F1E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34157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045A9C9-2224-4250-922F-D6112BDE955A}"/>
              </a:ext>
            </a:extLst>
          </p:cNvPr>
          <p:cNvSpPr>
            <a:spLocks noGrp="1"/>
          </p:cNvSpPr>
          <p:nvPr>
            <p:ph type="dt" sz="half" idx="10"/>
          </p:nvPr>
        </p:nvSpPr>
        <p:spPr/>
        <p:txBody>
          <a:bodyPr/>
          <a:lstStyle>
            <a:lvl1pPr>
              <a:defRPr/>
            </a:lvl1pPr>
          </a:lstStyle>
          <a:p>
            <a:pPr>
              <a:defRPr/>
            </a:pPr>
            <a:fld id="{FB348B0C-57C5-46D3-8178-BCB94887A4AC}" type="datetimeFigureOut">
              <a:rPr lang="en-GB" smtClean="0"/>
              <a:pPr>
                <a:defRPr/>
              </a:pPr>
              <a:t>12/11/2024</a:t>
            </a:fld>
            <a:endParaRPr lang="en-GB"/>
          </a:p>
        </p:txBody>
      </p:sp>
      <p:sp>
        <p:nvSpPr>
          <p:cNvPr id="6" name="Footer Placeholder 4">
            <a:extLst>
              <a:ext uri="{FF2B5EF4-FFF2-40B4-BE49-F238E27FC236}">
                <a16:creationId xmlns:a16="http://schemas.microsoft.com/office/drawing/2014/main" id="{978AE94C-8483-4FFE-9F10-470D9AF701A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8AE98EB-1A77-4A4D-BC1F-E73AA736F7CF}"/>
              </a:ext>
            </a:extLst>
          </p:cNvPr>
          <p:cNvSpPr>
            <a:spLocks noGrp="1"/>
          </p:cNvSpPr>
          <p:nvPr>
            <p:ph type="sldNum" sz="quarter" idx="12"/>
          </p:nvPr>
        </p:nvSpPr>
        <p:spPr/>
        <p:txBody>
          <a:bodyPr/>
          <a:lstStyle>
            <a:lvl1pPr>
              <a:defRPr/>
            </a:lvl1pPr>
          </a:lstStyle>
          <a:p>
            <a:pPr>
              <a:defRPr/>
            </a:pPr>
            <a:fld id="{2B20C0C6-206B-44F6-822B-9BA1D6CE75DE}" type="slidenum">
              <a:rPr lang="en-GB" smtClean="0"/>
              <a:pPr>
                <a:defRPr/>
              </a:pPr>
              <a:t>‹#›</a:t>
            </a:fld>
            <a:endParaRPr lang="en-GB"/>
          </a:p>
        </p:txBody>
      </p:sp>
      <p:pic>
        <p:nvPicPr>
          <p:cNvPr id="9" name="Picture 8">
            <a:extLst>
              <a:ext uri="{FF2B5EF4-FFF2-40B4-BE49-F238E27FC236}">
                <a16:creationId xmlns:a16="http://schemas.microsoft.com/office/drawing/2014/main" id="{3E7CFDEA-E98D-9B4F-8C07-43609E9728C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84FA2A12-A5E6-DD4C-C834-0BF190856B8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993906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A6339D8-EC2C-4C71-BC57-1C12901C6B14}"/>
              </a:ext>
            </a:extLst>
          </p:cNvPr>
          <p:cNvSpPr>
            <a:spLocks noGrp="1"/>
          </p:cNvSpPr>
          <p:nvPr>
            <p:ph type="dt" sz="half" idx="10"/>
          </p:nvPr>
        </p:nvSpPr>
        <p:spPr/>
        <p:txBody>
          <a:bodyPr/>
          <a:lstStyle>
            <a:lvl1pPr>
              <a:defRPr/>
            </a:lvl1pPr>
          </a:lstStyle>
          <a:p>
            <a:pPr>
              <a:defRPr/>
            </a:pPr>
            <a:fld id="{317A33CC-5F01-4050-B75D-D221906DE20A}" type="datetimeFigureOut">
              <a:rPr lang="en-GB" smtClean="0"/>
              <a:pPr>
                <a:defRPr/>
              </a:pPr>
              <a:t>12/11/2024</a:t>
            </a:fld>
            <a:endParaRPr lang="en-GB"/>
          </a:p>
        </p:txBody>
      </p:sp>
      <p:sp>
        <p:nvSpPr>
          <p:cNvPr id="6" name="Footer Placeholder 4">
            <a:extLst>
              <a:ext uri="{FF2B5EF4-FFF2-40B4-BE49-F238E27FC236}">
                <a16:creationId xmlns:a16="http://schemas.microsoft.com/office/drawing/2014/main" id="{9865B24C-B0ED-40A1-BC27-B87B96CE832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EA8D0D1-3E67-47A2-8088-D61699DBD932}"/>
              </a:ext>
            </a:extLst>
          </p:cNvPr>
          <p:cNvSpPr>
            <a:spLocks noGrp="1"/>
          </p:cNvSpPr>
          <p:nvPr>
            <p:ph type="sldNum" sz="quarter" idx="12"/>
          </p:nvPr>
        </p:nvSpPr>
        <p:spPr/>
        <p:txBody>
          <a:bodyPr/>
          <a:lstStyle>
            <a:lvl1pPr>
              <a:defRPr/>
            </a:lvl1pPr>
          </a:lstStyle>
          <a:p>
            <a:pPr>
              <a:defRPr/>
            </a:pPr>
            <a:fld id="{FE335B8F-3136-40CE-B3D0-ED23E56B020D}" type="slidenum">
              <a:rPr lang="en-GB" smtClean="0"/>
              <a:pPr>
                <a:defRPr/>
              </a:pPr>
              <a:t>‹#›</a:t>
            </a:fld>
            <a:endParaRPr lang="en-GB"/>
          </a:p>
        </p:txBody>
      </p:sp>
      <p:pic>
        <p:nvPicPr>
          <p:cNvPr id="10" name="Picture 9">
            <a:extLst>
              <a:ext uri="{FF2B5EF4-FFF2-40B4-BE49-F238E27FC236}">
                <a16:creationId xmlns:a16="http://schemas.microsoft.com/office/drawing/2014/main" id="{8B17264F-0301-3362-A395-EC3611A784C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BF099EEE-6515-E531-0F90-5FAAA11F7CB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05669785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earning Outcom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7EDA0D23-B47C-462B-8D29-C2B01B0FDABE}"/>
              </a:ext>
            </a:extLst>
          </p:cNvPr>
          <p:cNvSpPr>
            <a:spLocks noGrp="1"/>
          </p:cNvSpPr>
          <p:nvPr>
            <p:ph type="dt" sz="half" idx="14"/>
          </p:nvPr>
        </p:nvSpPr>
        <p:spPr/>
        <p:txBody>
          <a:bodyPr/>
          <a:lstStyle>
            <a:lvl1pPr>
              <a:defRPr/>
            </a:lvl1pPr>
          </a:lstStyle>
          <a:p>
            <a:pPr>
              <a:defRPr/>
            </a:pPr>
            <a:fld id="{1129AFE3-153A-44EA-BAF2-441D4EA9B127}" type="datetimeFigureOut">
              <a:rPr lang="en-GB" smtClean="0"/>
              <a:pPr>
                <a:defRPr/>
              </a:pPr>
              <a:t>12/11/2024</a:t>
            </a:fld>
            <a:endParaRPr lang="en-GB"/>
          </a:p>
        </p:txBody>
      </p:sp>
      <p:sp>
        <p:nvSpPr>
          <p:cNvPr id="6" name="Slide Number Placeholder 3">
            <a:extLst>
              <a:ext uri="{FF2B5EF4-FFF2-40B4-BE49-F238E27FC236}">
                <a16:creationId xmlns:a16="http://schemas.microsoft.com/office/drawing/2014/main" id="{AA06C6D7-2189-40F0-A55C-1FC1CEAC3828}"/>
              </a:ext>
            </a:extLst>
          </p:cNvPr>
          <p:cNvSpPr>
            <a:spLocks noGrp="1"/>
          </p:cNvSpPr>
          <p:nvPr>
            <p:ph type="sldNum" sz="quarter" idx="15"/>
          </p:nvPr>
        </p:nvSpPr>
        <p:spPr/>
        <p:txBody>
          <a:bodyPr/>
          <a:lstStyle>
            <a:lvl1pPr>
              <a:defRPr/>
            </a:lvl1pPr>
          </a:lstStyle>
          <a:p>
            <a:pPr>
              <a:defRPr/>
            </a:pPr>
            <a:fld id="{EF9EE12C-86A2-49C5-95C3-B706FD0B422E}" type="slidenum">
              <a:rPr lang="en-GB" smtClean="0"/>
              <a:pPr>
                <a:defRPr/>
              </a:pPr>
              <a:t>‹#›</a:t>
            </a:fld>
            <a:endParaRPr lang="en-GB"/>
          </a:p>
        </p:txBody>
      </p:sp>
      <p:sp>
        <p:nvSpPr>
          <p:cNvPr id="7" name="Footer Placeholder 4">
            <a:extLst>
              <a:ext uri="{FF2B5EF4-FFF2-40B4-BE49-F238E27FC236}">
                <a16:creationId xmlns:a16="http://schemas.microsoft.com/office/drawing/2014/main" id="{49431C06-D322-484A-A69B-C7B0851830F8}"/>
              </a:ext>
            </a:extLst>
          </p:cNvPr>
          <p:cNvSpPr>
            <a:spLocks noGrp="1"/>
          </p:cNvSpPr>
          <p:nvPr>
            <p:ph type="ftr" sz="quarter" idx="16"/>
          </p:nvPr>
        </p:nvSpPr>
        <p:spPr/>
        <p:txBody>
          <a:bodyPr/>
          <a:lstStyle>
            <a:lvl1pPr>
              <a:defRPr/>
            </a:lvl1pPr>
          </a:lstStyle>
          <a:p>
            <a:pPr>
              <a:defRPr/>
            </a:pPr>
            <a:endParaRPr lang="en-US"/>
          </a:p>
        </p:txBody>
      </p:sp>
      <p:pic>
        <p:nvPicPr>
          <p:cNvPr id="9" name="Picture 8" descr="A picture containing text, sign&#10;&#10;Description automatically generated">
            <a:extLst>
              <a:ext uri="{FF2B5EF4-FFF2-40B4-BE49-F238E27FC236}">
                <a16:creationId xmlns:a16="http://schemas.microsoft.com/office/drawing/2014/main" id="{400F5F0D-BAEE-4248-D25E-6628C42C0DE4}"/>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328D97AE-B72E-7522-0205-6DFE78133E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921074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F905B407-07D3-408F-824A-60F2CBD34879}"/>
              </a:ext>
            </a:extLst>
          </p:cNvPr>
          <p:cNvSpPr>
            <a:spLocks noGrp="1"/>
          </p:cNvSpPr>
          <p:nvPr>
            <p:ph type="dt" sz="half" idx="14"/>
          </p:nvPr>
        </p:nvSpPr>
        <p:spPr/>
        <p:txBody>
          <a:bodyPr/>
          <a:lstStyle>
            <a:lvl1pPr>
              <a:defRPr/>
            </a:lvl1pPr>
          </a:lstStyle>
          <a:p>
            <a:pPr>
              <a:defRPr/>
            </a:pPr>
            <a:fld id="{8C771263-6E4F-49B1-9A83-7714021DBBAC}" type="datetimeFigureOut">
              <a:rPr lang="en-GB" smtClean="0"/>
              <a:pPr>
                <a:defRPr/>
              </a:pPr>
              <a:t>12/11/2024</a:t>
            </a:fld>
            <a:endParaRPr lang="en-GB"/>
          </a:p>
        </p:txBody>
      </p:sp>
      <p:sp>
        <p:nvSpPr>
          <p:cNvPr id="6" name="Slide Number Placeholder 3">
            <a:extLst>
              <a:ext uri="{FF2B5EF4-FFF2-40B4-BE49-F238E27FC236}">
                <a16:creationId xmlns:a16="http://schemas.microsoft.com/office/drawing/2014/main" id="{C81B7A3D-A660-4EFF-A0D2-05003787700A}"/>
              </a:ext>
            </a:extLst>
          </p:cNvPr>
          <p:cNvSpPr>
            <a:spLocks noGrp="1"/>
          </p:cNvSpPr>
          <p:nvPr>
            <p:ph type="sldNum" sz="quarter" idx="15"/>
          </p:nvPr>
        </p:nvSpPr>
        <p:spPr/>
        <p:txBody>
          <a:bodyPr/>
          <a:lstStyle>
            <a:lvl1pPr>
              <a:defRPr/>
            </a:lvl1pPr>
          </a:lstStyle>
          <a:p>
            <a:pPr>
              <a:defRPr/>
            </a:pPr>
            <a:fld id="{986E8CB4-B657-4C1D-BCF7-A33408551695}" type="slidenum">
              <a:rPr lang="en-GB" smtClean="0"/>
              <a:pPr>
                <a:defRPr/>
              </a:pPr>
              <a:t>‹#›</a:t>
            </a:fld>
            <a:endParaRPr lang="en-GB"/>
          </a:p>
        </p:txBody>
      </p:sp>
      <p:sp>
        <p:nvSpPr>
          <p:cNvPr id="7" name="Footer Placeholder 4">
            <a:extLst>
              <a:ext uri="{FF2B5EF4-FFF2-40B4-BE49-F238E27FC236}">
                <a16:creationId xmlns:a16="http://schemas.microsoft.com/office/drawing/2014/main" id="{A7D3F269-289A-41B6-B6FF-BDE747FC170B}"/>
              </a:ext>
            </a:extLst>
          </p:cNvPr>
          <p:cNvSpPr>
            <a:spLocks noGrp="1"/>
          </p:cNvSpPr>
          <p:nvPr>
            <p:ph type="ftr" sz="quarter" idx="16"/>
          </p:nvPr>
        </p:nvSpPr>
        <p:spPr/>
        <p:txBody>
          <a:bodyPr/>
          <a:lstStyle>
            <a:lvl1pPr>
              <a:defRPr/>
            </a:lvl1pPr>
          </a:lstStyle>
          <a:p>
            <a:pPr>
              <a:defRPr/>
            </a:pPr>
            <a:endParaRPr lang="en-US"/>
          </a:p>
        </p:txBody>
      </p:sp>
      <p:pic>
        <p:nvPicPr>
          <p:cNvPr id="9" name="Picture 8">
            <a:extLst>
              <a:ext uri="{FF2B5EF4-FFF2-40B4-BE49-F238E27FC236}">
                <a16:creationId xmlns:a16="http://schemas.microsoft.com/office/drawing/2014/main" id="{D1F6A0ED-A54D-8779-F0BE-A2EB4995A92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3" name="Picture 2">
            <a:extLst>
              <a:ext uri="{FF2B5EF4-FFF2-40B4-BE49-F238E27FC236}">
                <a16:creationId xmlns:a16="http://schemas.microsoft.com/office/drawing/2014/main" id="{91C0B82F-4440-21F3-B8A1-4E3F661CD08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4263224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7" name="Picture Placeholder 6"/>
          <p:cNvSpPr>
            <a:spLocks noGrp="1"/>
          </p:cNvSpPr>
          <p:nvPr>
            <p:ph type="pic" sz="quarter" idx="13"/>
          </p:nvPr>
        </p:nvSpPr>
        <p:spPr>
          <a:xfrm>
            <a:off x="838200" y="1884363"/>
            <a:ext cx="3771900" cy="4386262"/>
          </a:xfrm>
        </p:spPr>
        <p:txBody>
          <a:bodyPr rtlCol="0">
            <a:normAutofit/>
          </a:bodyPr>
          <a:lstStyle/>
          <a:p>
            <a:pPr lvl="0"/>
            <a:r>
              <a:rPr lang="en-US" noProof="0"/>
              <a:t>Click icon to add picture</a:t>
            </a:r>
            <a:endParaRPr lang="en-GB" noProof="0"/>
          </a:p>
        </p:txBody>
      </p:sp>
      <p:sp>
        <p:nvSpPr>
          <p:cNvPr id="9" name="Text Placeholder 8"/>
          <p:cNvSpPr>
            <a:spLocks noGrp="1"/>
          </p:cNvSpPr>
          <p:nvPr>
            <p:ph type="body" sz="quarter" idx="14"/>
          </p:nvPr>
        </p:nvSpPr>
        <p:spPr>
          <a:xfrm>
            <a:off x="4730750" y="1884363"/>
            <a:ext cx="6623050" cy="4386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85E9525-5312-4DE6-8F92-AA175B7B1353}"/>
              </a:ext>
            </a:extLst>
          </p:cNvPr>
          <p:cNvSpPr>
            <a:spLocks noGrp="1"/>
          </p:cNvSpPr>
          <p:nvPr>
            <p:ph type="dt" sz="half" idx="15"/>
          </p:nvPr>
        </p:nvSpPr>
        <p:spPr/>
        <p:txBody>
          <a:bodyPr/>
          <a:lstStyle>
            <a:lvl1pPr>
              <a:defRPr/>
            </a:lvl1pPr>
          </a:lstStyle>
          <a:p>
            <a:pPr>
              <a:defRPr/>
            </a:pPr>
            <a:fld id="{3759CF4B-99B6-4AFB-A947-CD6812A0C289}" type="datetimeFigureOut">
              <a:rPr lang="en-GB" smtClean="0"/>
              <a:pPr>
                <a:defRPr/>
              </a:pPr>
              <a:t>12/11/2024</a:t>
            </a:fld>
            <a:endParaRPr lang="en-GB"/>
          </a:p>
        </p:txBody>
      </p:sp>
      <p:sp>
        <p:nvSpPr>
          <p:cNvPr id="6" name="Slide Number Placeholder 5">
            <a:extLst>
              <a:ext uri="{FF2B5EF4-FFF2-40B4-BE49-F238E27FC236}">
                <a16:creationId xmlns:a16="http://schemas.microsoft.com/office/drawing/2014/main" id="{6D899807-5C00-41B2-BF58-39EA974FF2DE}"/>
              </a:ext>
            </a:extLst>
          </p:cNvPr>
          <p:cNvSpPr>
            <a:spLocks noGrp="1"/>
          </p:cNvSpPr>
          <p:nvPr>
            <p:ph type="sldNum" sz="quarter" idx="16"/>
          </p:nvPr>
        </p:nvSpPr>
        <p:spPr/>
        <p:txBody>
          <a:bodyPr/>
          <a:lstStyle>
            <a:lvl1pPr>
              <a:defRPr/>
            </a:lvl1pPr>
          </a:lstStyle>
          <a:p>
            <a:pPr>
              <a:defRPr/>
            </a:pPr>
            <a:fld id="{718112C3-FA24-40ED-8F36-4B16977AE1C9}" type="slidenum">
              <a:rPr lang="en-GB" smtClean="0"/>
              <a:pPr>
                <a:defRPr/>
              </a:pPr>
              <a:t>‹#›</a:t>
            </a:fld>
            <a:endParaRPr lang="en-GB"/>
          </a:p>
        </p:txBody>
      </p:sp>
      <p:sp>
        <p:nvSpPr>
          <p:cNvPr id="8" name="Footer Placeholder 13">
            <a:extLst>
              <a:ext uri="{FF2B5EF4-FFF2-40B4-BE49-F238E27FC236}">
                <a16:creationId xmlns:a16="http://schemas.microsoft.com/office/drawing/2014/main" id="{641BD4C7-E70D-4D25-8154-BF89CB50C2AA}"/>
              </a:ext>
            </a:extLst>
          </p:cNvPr>
          <p:cNvSpPr>
            <a:spLocks noGrp="1"/>
          </p:cNvSpPr>
          <p:nvPr>
            <p:ph type="ftr" sz="quarter" idx="17"/>
          </p:nvPr>
        </p:nvSpPr>
        <p:spPr/>
        <p:txBody>
          <a:bodyPr/>
          <a:lstStyle>
            <a:lvl1pPr>
              <a:defRPr/>
            </a:lvl1pPr>
          </a:lstStyle>
          <a:p>
            <a:pPr>
              <a:defRPr/>
            </a:pPr>
            <a:endParaRPr lang="en-US"/>
          </a:p>
        </p:txBody>
      </p:sp>
      <p:pic>
        <p:nvPicPr>
          <p:cNvPr id="3" name="Picture 2">
            <a:extLst>
              <a:ext uri="{FF2B5EF4-FFF2-40B4-BE49-F238E27FC236}">
                <a16:creationId xmlns:a16="http://schemas.microsoft.com/office/drawing/2014/main" id="{F4C5378A-3802-2C3F-3AD4-6C6DA0B1897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622E06BA-4672-1BDE-DB60-C7E2263999A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26257731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77BDF82-8673-4A4C-923D-AF237699591F}"/>
              </a:ext>
            </a:extLst>
          </p:cNvPr>
          <p:cNvSpPr>
            <a:spLocks noGrp="1"/>
          </p:cNvSpPr>
          <p:nvPr>
            <p:ph type="dt" sz="half" idx="10"/>
          </p:nvPr>
        </p:nvSpPr>
        <p:spPr/>
        <p:txBody>
          <a:bodyPr/>
          <a:lstStyle>
            <a:lvl1pPr>
              <a:defRPr/>
            </a:lvl1pPr>
          </a:lstStyle>
          <a:p>
            <a:pPr>
              <a:defRPr/>
            </a:pPr>
            <a:fld id="{7CC3842D-CAE6-4B45-B3AB-D67D3E11817A}" type="datetimeFigureOut">
              <a:rPr lang="en-GB" smtClean="0"/>
              <a:pPr>
                <a:defRPr/>
              </a:pPr>
              <a:t>12/11/2024</a:t>
            </a:fld>
            <a:endParaRPr lang="en-GB"/>
          </a:p>
        </p:txBody>
      </p:sp>
      <p:sp>
        <p:nvSpPr>
          <p:cNvPr id="6" name="Footer Placeholder 4">
            <a:extLst>
              <a:ext uri="{FF2B5EF4-FFF2-40B4-BE49-F238E27FC236}">
                <a16:creationId xmlns:a16="http://schemas.microsoft.com/office/drawing/2014/main" id="{F5225676-842C-4627-B8D7-1E224E7C45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8631B4C-566C-46F4-BCEB-02A09F45F28D}"/>
              </a:ext>
            </a:extLst>
          </p:cNvPr>
          <p:cNvSpPr>
            <a:spLocks noGrp="1"/>
          </p:cNvSpPr>
          <p:nvPr>
            <p:ph type="sldNum" sz="quarter" idx="12"/>
          </p:nvPr>
        </p:nvSpPr>
        <p:spPr/>
        <p:txBody>
          <a:bodyPr/>
          <a:lstStyle>
            <a:lvl1pPr>
              <a:defRPr/>
            </a:lvl1pPr>
          </a:lstStyle>
          <a:p>
            <a:pPr>
              <a:defRPr/>
            </a:pPr>
            <a:fld id="{056F508F-F48A-4B66-AC48-317D513AE083}" type="slidenum">
              <a:rPr lang="en-GB" smtClean="0"/>
              <a:pPr>
                <a:defRPr/>
              </a:pPr>
              <a:t>‹#›</a:t>
            </a:fld>
            <a:endParaRPr lang="en-GB"/>
          </a:p>
        </p:txBody>
      </p:sp>
      <p:pic>
        <p:nvPicPr>
          <p:cNvPr id="9" name="Picture 8">
            <a:extLst>
              <a:ext uri="{FF2B5EF4-FFF2-40B4-BE49-F238E27FC236}">
                <a16:creationId xmlns:a16="http://schemas.microsoft.com/office/drawing/2014/main" id="{0578D308-D5D6-A8EA-7609-B7AF0DD04F3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2A35B579-33F3-1FCB-AD5C-38455099A8D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953584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4">
            <a:extLst>
              <a:ext uri="{FF2B5EF4-FFF2-40B4-BE49-F238E27FC236}">
                <a16:creationId xmlns:a16="http://schemas.microsoft.com/office/drawing/2014/main" id="{A2CDC2D9-8882-4AC6-BAC7-2D0D385FECBE}"/>
              </a:ext>
            </a:extLst>
          </p:cNvPr>
          <p:cNvSpPr>
            <a:spLocks noGrp="1"/>
          </p:cNvSpPr>
          <p:nvPr>
            <p:ph type="dt" sz="half" idx="10"/>
          </p:nvPr>
        </p:nvSpPr>
        <p:spPr/>
        <p:txBody>
          <a:bodyPr/>
          <a:lstStyle>
            <a:lvl1pPr>
              <a:defRPr/>
            </a:lvl1pPr>
          </a:lstStyle>
          <a:p>
            <a:pPr>
              <a:defRPr/>
            </a:pPr>
            <a:fld id="{29CFB2E0-BAC7-4838-AAB3-4748F2F38A1B}" type="datetimeFigureOut">
              <a:rPr lang="en-GB" smtClean="0"/>
              <a:pPr>
                <a:defRPr/>
              </a:pPr>
              <a:t>12/11/2024</a:t>
            </a:fld>
            <a:endParaRPr lang="en-GB"/>
          </a:p>
        </p:txBody>
      </p:sp>
      <p:sp>
        <p:nvSpPr>
          <p:cNvPr id="7" name="Footer Placeholder 5">
            <a:extLst>
              <a:ext uri="{FF2B5EF4-FFF2-40B4-BE49-F238E27FC236}">
                <a16:creationId xmlns:a16="http://schemas.microsoft.com/office/drawing/2014/main" id="{0E7A649F-83FF-4509-8B30-9F6BB6957617}"/>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63840B35-9444-4D66-9089-51D5CBDB8A99}"/>
              </a:ext>
            </a:extLst>
          </p:cNvPr>
          <p:cNvSpPr>
            <a:spLocks noGrp="1"/>
          </p:cNvSpPr>
          <p:nvPr>
            <p:ph type="sldNum" sz="quarter" idx="12"/>
          </p:nvPr>
        </p:nvSpPr>
        <p:spPr/>
        <p:txBody>
          <a:bodyPr/>
          <a:lstStyle>
            <a:lvl1pPr>
              <a:defRPr/>
            </a:lvl1pPr>
          </a:lstStyle>
          <a:p>
            <a:pPr>
              <a:defRPr/>
            </a:pPr>
            <a:fld id="{CFBF2ADE-8D4D-4E6A-A9F8-E725B888D3BC}" type="slidenum">
              <a:rPr lang="en-GB" smtClean="0"/>
              <a:pPr>
                <a:defRPr/>
              </a:pPr>
              <a:t>‹#›</a:t>
            </a:fld>
            <a:endParaRPr lang="en-GB"/>
          </a:p>
        </p:txBody>
      </p:sp>
      <p:pic>
        <p:nvPicPr>
          <p:cNvPr id="9" name="Picture 8">
            <a:extLst>
              <a:ext uri="{FF2B5EF4-FFF2-40B4-BE49-F238E27FC236}">
                <a16:creationId xmlns:a16="http://schemas.microsoft.com/office/drawing/2014/main" id="{C5E91E32-7040-FDD8-2BA2-4494674431C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5" name="Picture 4">
            <a:extLst>
              <a:ext uri="{FF2B5EF4-FFF2-40B4-BE49-F238E27FC236}">
                <a16:creationId xmlns:a16="http://schemas.microsoft.com/office/drawing/2014/main" id="{3B848C86-F156-1E5C-4809-5CD803D1362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27452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6">
            <a:extLst>
              <a:ext uri="{FF2B5EF4-FFF2-40B4-BE49-F238E27FC236}">
                <a16:creationId xmlns:a16="http://schemas.microsoft.com/office/drawing/2014/main" id="{7848749B-2ACF-43FB-A723-8939E7B5F17A}"/>
              </a:ext>
            </a:extLst>
          </p:cNvPr>
          <p:cNvSpPr>
            <a:spLocks noGrp="1"/>
          </p:cNvSpPr>
          <p:nvPr>
            <p:ph type="dt" sz="half" idx="10"/>
          </p:nvPr>
        </p:nvSpPr>
        <p:spPr/>
        <p:txBody>
          <a:bodyPr/>
          <a:lstStyle>
            <a:lvl1pPr>
              <a:defRPr/>
            </a:lvl1pPr>
          </a:lstStyle>
          <a:p>
            <a:pPr>
              <a:defRPr/>
            </a:pPr>
            <a:fld id="{15F36A28-615D-4620-BB52-D2E5932E7BD7}" type="datetimeFigureOut">
              <a:rPr lang="en-GB" smtClean="0"/>
              <a:pPr>
                <a:defRPr/>
              </a:pPr>
              <a:t>12/11/2024</a:t>
            </a:fld>
            <a:endParaRPr lang="en-GB"/>
          </a:p>
        </p:txBody>
      </p:sp>
      <p:sp>
        <p:nvSpPr>
          <p:cNvPr id="9" name="Footer Placeholder 7">
            <a:extLst>
              <a:ext uri="{FF2B5EF4-FFF2-40B4-BE49-F238E27FC236}">
                <a16:creationId xmlns:a16="http://schemas.microsoft.com/office/drawing/2014/main" id="{3D546ECF-4B84-44AB-A5D1-BE6EF0797A74}"/>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8">
            <a:extLst>
              <a:ext uri="{FF2B5EF4-FFF2-40B4-BE49-F238E27FC236}">
                <a16:creationId xmlns:a16="http://schemas.microsoft.com/office/drawing/2014/main" id="{4C456DED-7CE4-46AE-BA20-21B3EFBBDF5C}"/>
              </a:ext>
            </a:extLst>
          </p:cNvPr>
          <p:cNvSpPr>
            <a:spLocks noGrp="1"/>
          </p:cNvSpPr>
          <p:nvPr>
            <p:ph type="sldNum" sz="quarter" idx="12"/>
          </p:nvPr>
        </p:nvSpPr>
        <p:spPr/>
        <p:txBody>
          <a:bodyPr/>
          <a:lstStyle>
            <a:lvl1pPr>
              <a:defRPr/>
            </a:lvl1pPr>
          </a:lstStyle>
          <a:p>
            <a:pPr>
              <a:defRPr/>
            </a:pPr>
            <a:fld id="{D98BF0D3-423B-4B8B-8F41-EDE33D1F80CB}" type="slidenum">
              <a:rPr lang="en-GB" smtClean="0"/>
              <a:pPr>
                <a:defRPr/>
              </a:pPr>
              <a:t>‹#›</a:t>
            </a:fld>
            <a:endParaRPr lang="en-GB"/>
          </a:p>
        </p:txBody>
      </p:sp>
      <p:pic>
        <p:nvPicPr>
          <p:cNvPr id="12" name="Picture 11">
            <a:extLst>
              <a:ext uri="{FF2B5EF4-FFF2-40B4-BE49-F238E27FC236}">
                <a16:creationId xmlns:a16="http://schemas.microsoft.com/office/drawing/2014/main" id="{911038DD-F02F-9CE9-1711-8086BEAFB9B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7" name="Picture 6">
            <a:extLst>
              <a:ext uri="{FF2B5EF4-FFF2-40B4-BE49-F238E27FC236}">
                <a16:creationId xmlns:a16="http://schemas.microsoft.com/office/drawing/2014/main" id="{EEFEF8E7-DE3C-8FA6-C21F-751654DD6BC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051480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4" name="Date Placeholder 2">
            <a:extLst>
              <a:ext uri="{FF2B5EF4-FFF2-40B4-BE49-F238E27FC236}">
                <a16:creationId xmlns:a16="http://schemas.microsoft.com/office/drawing/2014/main" id="{983B65E1-7F79-442E-879E-C693E0F0C981}"/>
              </a:ext>
            </a:extLst>
          </p:cNvPr>
          <p:cNvSpPr>
            <a:spLocks noGrp="1"/>
          </p:cNvSpPr>
          <p:nvPr>
            <p:ph type="dt" sz="half" idx="10"/>
          </p:nvPr>
        </p:nvSpPr>
        <p:spPr/>
        <p:txBody>
          <a:bodyPr/>
          <a:lstStyle>
            <a:lvl1pPr>
              <a:defRPr/>
            </a:lvl1pPr>
          </a:lstStyle>
          <a:p>
            <a:pPr>
              <a:defRPr/>
            </a:pPr>
            <a:fld id="{F489EDE9-0BFE-4884-9718-A660DE923DA7}" type="datetimeFigureOut">
              <a:rPr lang="en-GB" smtClean="0"/>
              <a:pPr>
                <a:defRPr/>
              </a:pPr>
              <a:t>12/11/2024</a:t>
            </a:fld>
            <a:endParaRPr lang="en-GB"/>
          </a:p>
        </p:txBody>
      </p:sp>
      <p:sp>
        <p:nvSpPr>
          <p:cNvPr id="5" name="Footer Placeholder 3">
            <a:extLst>
              <a:ext uri="{FF2B5EF4-FFF2-40B4-BE49-F238E27FC236}">
                <a16:creationId xmlns:a16="http://schemas.microsoft.com/office/drawing/2014/main" id="{66762595-A545-41F6-BE0B-575EA5040CD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3792BE22-15FE-428D-A1D1-3B4AAE3032CC}"/>
              </a:ext>
            </a:extLst>
          </p:cNvPr>
          <p:cNvSpPr>
            <a:spLocks noGrp="1"/>
          </p:cNvSpPr>
          <p:nvPr>
            <p:ph type="sldNum" sz="quarter" idx="12"/>
          </p:nvPr>
        </p:nvSpPr>
        <p:spPr/>
        <p:txBody>
          <a:bodyPr/>
          <a:lstStyle>
            <a:lvl1pPr>
              <a:defRPr/>
            </a:lvl1pPr>
          </a:lstStyle>
          <a:p>
            <a:pPr>
              <a:defRPr/>
            </a:pPr>
            <a:fld id="{C36237AF-47C3-48DF-8979-595738F57646}" type="slidenum">
              <a:rPr lang="en-GB" smtClean="0"/>
              <a:pPr>
                <a:defRPr/>
              </a:pPr>
              <a:t>‹#›</a:t>
            </a:fld>
            <a:endParaRPr lang="en-GB"/>
          </a:p>
        </p:txBody>
      </p:sp>
      <p:pic>
        <p:nvPicPr>
          <p:cNvPr id="8" name="Picture 7">
            <a:extLst>
              <a:ext uri="{FF2B5EF4-FFF2-40B4-BE49-F238E27FC236}">
                <a16:creationId xmlns:a16="http://schemas.microsoft.com/office/drawing/2014/main" id="{17320065-30C4-2AD7-8CEF-38230EA9A4B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3" name="Picture 2">
            <a:extLst>
              <a:ext uri="{FF2B5EF4-FFF2-40B4-BE49-F238E27FC236}">
                <a16:creationId xmlns:a16="http://schemas.microsoft.com/office/drawing/2014/main" id="{04AE2EBB-7F2F-1647-962B-B85A1B1C5E7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726340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61B3F316-09F5-4151-9F5D-F8894A39169A}"/>
              </a:ext>
            </a:extLst>
          </p:cNvPr>
          <p:cNvSpPr>
            <a:spLocks noGrp="1"/>
          </p:cNvSpPr>
          <p:nvPr>
            <p:ph type="dt" sz="half" idx="10"/>
          </p:nvPr>
        </p:nvSpPr>
        <p:spPr/>
        <p:txBody>
          <a:bodyPr/>
          <a:lstStyle>
            <a:lvl1pPr>
              <a:defRPr/>
            </a:lvl1pPr>
          </a:lstStyle>
          <a:p>
            <a:pPr>
              <a:defRPr/>
            </a:pPr>
            <a:fld id="{BB65DADE-BE96-4BE0-B98E-0A306220E218}" type="datetimeFigureOut">
              <a:rPr lang="en-GB" smtClean="0"/>
              <a:pPr>
                <a:defRPr/>
              </a:pPr>
              <a:t>12/11/2024</a:t>
            </a:fld>
            <a:endParaRPr lang="en-GB"/>
          </a:p>
        </p:txBody>
      </p:sp>
      <p:sp>
        <p:nvSpPr>
          <p:cNvPr id="4" name="Footer Placeholder 2">
            <a:extLst>
              <a:ext uri="{FF2B5EF4-FFF2-40B4-BE49-F238E27FC236}">
                <a16:creationId xmlns:a16="http://schemas.microsoft.com/office/drawing/2014/main" id="{0199F247-64AE-4D0A-AC5F-D2A146844E6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3">
            <a:extLst>
              <a:ext uri="{FF2B5EF4-FFF2-40B4-BE49-F238E27FC236}">
                <a16:creationId xmlns:a16="http://schemas.microsoft.com/office/drawing/2014/main" id="{E3083019-4B05-4116-ACD8-92A04A9148DB}"/>
              </a:ext>
            </a:extLst>
          </p:cNvPr>
          <p:cNvSpPr>
            <a:spLocks noGrp="1"/>
          </p:cNvSpPr>
          <p:nvPr>
            <p:ph type="sldNum" sz="quarter" idx="12"/>
          </p:nvPr>
        </p:nvSpPr>
        <p:spPr/>
        <p:txBody>
          <a:bodyPr/>
          <a:lstStyle>
            <a:lvl1pPr>
              <a:defRPr/>
            </a:lvl1pPr>
          </a:lstStyle>
          <a:p>
            <a:pPr>
              <a:defRPr/>
            </a:pPr>
            <a:fld id="{7ED10FB8-E5EB-4EDF-8E13-64946E29CD4E}" type="slidenum">
              <a:rPr lang="en-GB" smtClean="0"/>
              <a:pPr>
                <a:defRPr/>
              </a:pPr>
              <a:t>‹#›</a:t>
            </a:fld>
            <a:endParaRPr lang="en-GB"/>
          </a:p>
        </p:txBody>
      </p:sp>
      <p:pic>
        <p:nvPicPr>
          <p:cNvPr id="7" name="Picture 6">
            <a:extLst>
              <a:ext uri="{FF2B5EF4-FFF2-40B4-BE49-F238E27FC236}">
                <a16:creationId xmlns:a16="http://schemas.microsoft.com/office/drawing/2014/main" id="{310019DE-85DD-326D-20C5-B16DF32E066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2" name="Picture 1">
            <a:extLst>
              <a:ext uri="{FF2B5EF4-FFF2-40B4-BE49-F238E27FC236}">
                <a16:creationId xmlns:a16="http://schemas.microsoft.com/office/drawing/2014/main" id="{9FB6AB23-B7A9-53C7-7A3D-F24906812D7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017835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045A9C9-2224-4250-922F-D6112BDE955A}"/>
              </a:ext>
            </a:extLst>
          </p:cNvPr>
          <p:cNvSpPr>
            <a:spLocks noGrp="1"/>
          </p:cNvSpPr>
          <p:nvPr>
            <p:ph type="dt" sz="half" idx="10"/>
          </p:nvPr>
        </p:nvSpPr>
        <p:spPr/>
        <p:txBody>
          <a:bodyPr/>
          <a:lstStyle>
            <a:lvl1pPr>
              <a:defRPr/>
            </a:lvl1pPr>
          </a:lstStyle>
          <a:p>
            <a:pPr>
              <a:defRPr/>
            </a:pPr>
            <a:fld id="{FB348B0C-57C5-46D3-8178-BCB94887A4AC}" type="datetimeFigureOut">
              <a:rPr lang="en-GB"/>
              <a:pPr>
                <a:defRPr/>
              </a:pPr>
              <a:t>12/11/2024</a:t>
            </a:fld>
            <a:endParaRPr lang="en-GB"/>
          </a:p>
        </p:txBody>
      </p:sp>
      <p:sp>
        <p:nvSpPr>
          <p:cNvPr id="6" name="Footer Placeholder 4">
            <a:extLst>
              <a:ext uri="{FF2B5EF4-FFF2-40B4-BE49-F238E27FC236}">
                <a16:creationId xmlns:a16="http://schemas.microsoft.com/office/drawing/2014/main" id="{978AE94C-8483-4FFE-9F10-470D9AF701A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8AE98EB-1A77-4A4D-BC1F-E73AA736F7CF}"/>
              </a:ext>
            </a:extLst>
          </p:cNvPr>
          <p:cNvSpPr>
            <a:spLocks noGrp="1"/>
          </p:cNvSpPr>
          <p:nvPr>
            <p:ph type="sldNum" sz="quarter" idx="12"/>
          </p:nvPr>
        </p:nvSpPr>
        <p:spPr/>
        <p:txBody>
          <a:bodyPr/>
          <a:lstStyle>
            <a:lvl1pPr>
              <a:defRPr/>
            </a:lvl1pPr>
          </a:lstStyle>
          <a:p>
            <a:pPr>
              <a:defRPr/>
            </a:pPr>
            <a:fld id="{2B20C0C6-206B-44F6-822B-9BA1D6CE75DE}" type="slidenum">
              <a:rPr lang="en-GB"/>
              <a:pPr>
                <a:defRPr/>
              </a:pPr>
              <a:t>‹#›</a:t>
            </a:fld>
            <a:endParaRPr lang="en-GB"/>
          </a:p>
        </p:txBody>
      </p:sp>
      <p:pic>
        <p:nvPicPr>
          <p:cNvPr id="9" name="Picture 8">
            <a:extLst>
              <a:ext uri="{FF2B5EF4-FFF2-40B4-BE49-F238E27FC236}">
                <a16:creationId xmlns:a16="http://schemas.microsoft.com/office/drawing/2014/main" id="{3E7CFDEA-E98D-9B4F-8C07-43609E9728C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94965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70ED2EF-7FC4-4332-9F5D-430C3E0E7591}"/>
              </a:ext>
            </a:extLst>
          </p:cNvPr>
          <p:cNvSpPr>
            <a:spLocks noGrp="1"/>
          </p:cNvSpPr>
          <p:nvPr>
            <p:ph type="dt" sz="half" idx="10"/>
          </p:nvPr>
        </p:nvSpPr>
        <p:spPr/>
        <p:txBody>
          <a:bodyPr/>
          <a:lstStyle>
            <a:lvl1pPr>
              <a:defRPr/>
            </a:lvl1pPr>
          </a:lstStyle>
          <a:p>
            <a:pPr>
              <a:defRPr/>
            </a:pPr>
            <a:fld id="{93C0DB0E-99CB-4C15-B229-77A1E9766360}" type="datetimeFigureOut">
              <a:rPr lang="en-GB" smtClean="0"/>
              <a:pPr>
                <a:defRPr/>
              </a:pPr>
              <a:t>12/11/2024</a:t>
            </a:fld>
            <a:endParaRPr lang="en-GB"/>
          </a:p>
        </p:txBody>
      </p:sp>
      <p:sp>
        <p:nvSpPr>
          <p:cNvPr id="7" name="Footer Placeholder 5">
            <a:extLst>
              <a:ext uri="{FF2B5EF4-FFF2-40B4-BE49-F238E27FC236}">
                <a16:creationId xmlns:a16="http://schemas.microsoft.com/office/drawing/2014/main" id="{345BC8A2-39D5-45B8-B0B3-D19CDBD24504}"/>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2693C956-FE4F-4148-BD4A-923B9067CEF4}"/>
              </a:ext>
            </a:extLst>
          </p:cNvPr>
          <p:cNvSpPr>
            <a:spLocks noGrp="1"/>
          </p:cNvSpPr>
          <p:nvPr>
            <p:ph type="sldNum" sz="quarter" idx="12"/>
          </p:nvPr>
        </p:nvSpPr>
        <p:spPr/>
        <p:txBody>
          <a:bodyPr/>
          <a:lstStyle>
            <a:lvl1pPr>
              <a:defRPr/>
            </a:lvl1pPr>
          </a:lstStyle>
          <a:p>
            <a:pPr>
              <a:defRPr/>
            </a:pPr>
            <a:fld id="{D410CF2C-BB66-4350-8E30-2E5646E66D91}" type="slidenum">
              <a:rPr lang="en-GB" smtClean="0"/>
              <a:pPr>
                <a:defRPr/>
              </a:pPr>
              <a:t>‹#›</a:t>
            </a:fld>
            <a:endParaRPr lang="en-GB"/>
          </a:p>
        </p:txBody>
      </p:sp>
      <p:pic>
        <p:nvPicPr>
          <p:cNvPr id="10" name="Picture 9">
            <a:extLst>
              <a:ext uri="{FF2B5EF4-FFF2-40B4-BE49-F238E27FC236}">
                <a16:creationId xmlns:a16="http://schemas.microsoft.com/office/drawing/2014/main" id="{BF9FCCCF-0AF9-3550-CF79-914B1872307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5" name="Picture 4">
            <a:extLst>
              <a:ext uri="{FF2B5EF4-FFF2-40B4-BE49-F238E27FC236}">
                <a16:creationId xmlns:a16="http://schemas.microsoft.com/office/drawing/2014/main" id="{A80AE458-5392-D824-655A-51EE0A9B33A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91033522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697CC233-6E49-420C-BFC5-488459F8B16C}"/>
              </a:ext>
            </a:extLst>
          </p:cNvPr>
          <p:cNvSpPr>
            <a:spLocks noGrp="1"/>
          </p:cNvSpPr>
          <p:nvPr>
            <p:ph type="dt" sz="half" idx="10"/>
          </p:nvPr>
        </p:nvSpPr>
        <p:spPr/>
        <p:txBody>
          <a:bodyPr/>
          <a:lstStyle>
            <a:lvl1pPr>
              <a:defRPr/>
            </a:lvl1pPr>
          </a:lstStyle>
          <a:p>
            <a:pPr>
              <a:defRPr/>
            </a:pPr>
            <a:fld id="{6138C730-BE76-4C24-ABAE-FDF4FB218FE7}" type="datetimeFigureOut">
              <a:rPr lang="en-GB" smtClean="0"/>
              <a:pPr>
                <a:defRPr/>
              </a:pPr>
              <a:t>12/11/2024</a:t>
            </a:fld>
            <a:endParaRPr lang="en-GB"/>
          </a:p>
        </p:txBody>
      </p:sp>
      <p:sp>
        <p:nvSpPr>
          <p:cNvPr id="7" name="Footer Placeholder 5">
            <a:extLst>
              <a:ext uri="{FF2B5EF4-FFF2-40B4-BE49-F238E27FC236}">
                <a16:creationId xmlns:a16="http://schemas.microsoft.com/office/drawing/2014/main" id="{04142654-5BBB-4109-99FC-D5710C28A26F}"/>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E2AB5A76-7BD3-4EA0-9C1A-1CBE58221322}"/>
              </a:ext>
            </a:extLst>
          </p:cNvPr>
          <p:cNvSpPr>
            <a:spLocks noGrp="1"/>
          </p:cNvSpPr>
          <p:nvPr>
            <p:ph type="sldNum" sz="quarter" idx="12"/>
          </p:nvPr>
        </p:nvSpPr>
        <p:spPr/>
        <p:txBody>
          <a:bodyPr/>
          <a:lstStyle>
            <a:lvl1pPr>
              <a:defRPr/>
            </a:lvl1pPr>
          </a:lstStyle>
          <a:p>
            <a:pPr>
              <a:defRPr/>
            </a:pPr>
            <a:fld id="{331AAC93-DD12-4E34-9662-BEBE42C08F93}" type="slidenum">
              <a:rPr lang="en-GB" smtClean="0"/>
              <a:pPr>
                <a:defRPr/>
              </a:pPr>
              <a:t>‹#›</a:t>
            </a:fld>
            <a:endParaRPr lang="en-GB"/>
          </a:p>
        </p:txBody>
      </p:sp>
      <p:pic>
        <p:nvPicPr>
          <p:cNvPr id="10" name="Picture 9">
            <a:extLst>
              <a:ext uri="{FF2B5EF4-FFF2-40B4-BE49-F238E27FC236}">
                <a16:creationId xmlns:a16="http://schemas.microsoft.com/office/drawing/2014/main" id="{15763FF2-C1A4-F446-1DCD-1515BA35BBF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5" name="Picture 4">
            <a:extLst>
              <a:ext uri="{FF2B5EF4-FFF2-40B4-BE49-F238E27FC236}">
                <a16:creationId xmlns:a16="http://schemas.microsoft.com/office/drawing/2014/main" id="{23A40E35-9812-4D0C-4046-1700DA6CA01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70590600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9A48DBA-CA79-4179-A0F7-B2B64CDACB0C}"/>
              </a:ext>
            </a:extLst>
          </p:cNvPr>
          <p:cNvSpPr>
            <a:spLocks noGrp="1"/>
          </p:cNvSpPr>
          <p:nvPr>
            <p:ph type="dt" sz="half" idx="10"/>
          </p:nvPr>
        </p:nvSpPr>
        <p:spPr/>
        <p:txBody>
          <a:bodyPr/>
          <a:lstStyle>
            <a:lvl1pPr>
              <a:defRPr/>
            </a:lvl1pPr>
          </a:lstStyle>
          <a:p>
            <a:pPr>
              <a:defRPr/>
            </a:pPr>
            <a:fld id="{21B827CE-4373-4BAD-91DA-9567BA269DF7}" type="datetimeFigureOut">
              <a:rPr lang="en-GB" smtClean="0"/>
              <a:pPr>
                <a:defRPr/>
              </a:pPr>
              <a:t>12/11/2024</a:t>
            </a:fld>
            <a:endParaRPr lang="en-GB"/>
          </a:p>
        </p:txBody>
      </p:sp>
      <p:sp>
        <p:nvSpPr>
          <p:cNvPr id="6" name="Footer Placeholder 4">
            <a:extLst>
              <a:ext uri="{FF2B5EF4-FFF2-40B4-BE49-F238E27FC236}">
                <a16:creationId xmlns:a16="http://schemas.microsoft.com/office/drawing/2014/main" id="{688D25C3-2B70-4F55-8465-8DCE03FAE71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0A7A278-7E85-4F3D-A51B-1AC507A5C1E8}"/>
              </a:ext>
            </a:extLst>
          </p:cNvPr>
          <p:cNvSpPr>
            <a:spLocks noGrp="1"/>
          </p:cNvSpPr>
          <p:nvPr>
            <p:ph type="sldNum" sz="quarter" idx="12"/>
          </p:nvPr>
        </p:nvSpPr>
        <p:spPr/>
        <p:txBody>
          <a:bodyPr/>
          <a:lstStyle>
            <a:lvl1pPr>
              <a:defRPr/>
            </a:lvl1pPr>
          </a:lstStyle>
          <a:p>
            <a:pPr>
              <a:defRPr/>
            </a:pPr>
            <a:fld id="{D2A191C0-3A8D-4CCC-9782-917EFDA39FBA}" type="slidenum">
              <a:rPr lang="en-GB" smtClean="0"/>
              <a:pPr>
                <a:defRPr/>
              </a:pPr>
              <a:t>‹#›</a:t>
            </a:fld>
            <a:endParaRPr lang="en-GB"/>
          </a:p>
        </p:txBody>
      </p:sp>
      <p:pic>
        <p:nvPicPr>
          <p:cNvPr id="9" name="Picture 8">
            <a:extLst>
              <a:ext uri="{FF2B5EF4-FFF2-40B4-BE49-F238E27FC236}">
                <a16:creationId xmlns:a16="http://schemas.microsoft.com/office/drawing/2014/main" id="{0FE16DC9-0BFC-2AF7-3862-731FD9763831}"/>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1F92232D-C41A-9132-A9F5-3E6107F0A19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94965590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82A1DD9-4224-4808-93DC-69B5C7A56BDA}"/>
              </a:ext>
            </a:extLst>
          </p:cNvPr>
          <p:cNvSpPr>
            <a:spLocks noGrp="1"/>
          </p:cNvSpPr>
          <p:nvPr>
            <p:ph type="dt" sz="half" idx="10"/>
          </p:nvPr>
        </p:nvSpPr>
        <p:spPr/>
        <p:txBody>
          <a:bodyPr/>
          <a:lstStyle>
            <a:lvl1pPr>
              <a:defRPr/>
            </a:lvl1pPr>
          </a:lstStyle>
          <a:p>
            <a:pPr>
              <a:defRPr/>
            </a:pPr>
            <a:fld id="{32A9DA10-E56F-45A3-9B3E-A93C897C0B19}" type="datetimeFigureOut">
              <a:rPr lang="en-GB" smtClean="0"/>
              <a:pPr>
                <a:defRPr/>
              </a:pPr>
              <a:t>12/11/2024</a:t>
            </a:fld>
            <a:endParaRPr lang="en-GB"/>
          </a:p>
        </p:txBody>
      </p:sp>
      <p:sp>
        <p:nvSpPr>
          <p:cNvPr id="6" name="Footer Placeholder 4">
            <a:extLst>
              <a:ext uri="{FF2B5EF4-FFF2-40B4-BE49-F238E27FC236}">
                <a16:creationId xmlns:a16="http://schemas.microsoft.com/office/drawing/2014/main" id="{5764B3C0-7A51-4876-B1C6-87EE822FFC9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B5E1E9E-8A24-4E81-BEDB-9D8CAA474A76}"/>
              </a:ext>
            </a:extLst>
          </p:cNvPr>
          <p:cNvSpPr>
            <a:spLocks noGrp="1"/>
          </p:cNvSpPr>
          <p:nvPr>
            <p:ph type="sldNum" sz="quarter" idx="12"/>
          </p:nvPr>
        </p:nvSpPr>
        <p:spPr/>
        <p:txBody>
          <a:bodyPr/>
          <a:lstStyle>
            <a:lvl1pPr>
              <a:defRPr/>
            </a:lvl1pPr>
          </a:lstStyle>
          <a:p>
            <a:pPr>
              <a:defRPr/>
            </a:pPr>
            <a:fld id="{ECAD027A-B812-4E34-9046-D87B30AA18FA}" type="slidenum">
              <a:rPr lang="en-GB" smtClean="0"/>
              <a:pPr>
                <a:defRPr/>
              </a:pPr>
              <a:t>‹#›</a:t>
            </a:fld>
            <a:endParaRPr lang="en-GB"/>
          </a:p>
        </p:txBody>
      </p:sp>
      <p:pic>
        <p:nvPicPr>
          <p:cNvPr id="9" name="Picture 8">
            <a:extLst>
              <a:ext uri="{FF2B5EF4-FFF2-40B4-BE49-F238E27FC236}">
                <a16:creationId xmlns:a16="http://schemas.microsoft.com/office/drawing/2014/main" id="{DFCCF435-08D2-8598-F106-FE8F3B58B7D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4" name="Picture 3">
            <a:extLst>
              <a:ext uri="{FF2B5EF4-FFF2-40B4-BE49-F238E27FC236}">
                <a16:creationId xmlns:a16="http://schemas.microsoft.com/office/drawing/2014/main" id="{9C144455-7548-BF64-4519-329D93D38FF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58075524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2">
            <a:extLst>
              <a:ext uri="{FF2B5EF4-FFF2-40B4-BE49-F238E27FC236}">
                <a16:creationId xmlns:a16="http://schemas.microsoft.com/office/drawing/2014/main" id="{C07F838C-CC36-46E0-AE16-5884F3DC131A}"/>
              </a:ext>
            </a:extLst>
          </p:cNvPr>
          <p:cNvSpPr>
            <a:spLocks noGrp="1"/>
          </p:cNvSpPr>
          <p:nvPr>
            <p:ph type="dt" sz="half" idx="10"/>
          </p:nvPr>
        </p:nvSpPr>
        <p:spPr/>
        <p:txBody>
          <a:bodyPr/>
          <a:lstStyle>
            <a:lvl1pPr>
              <a:defRPr/>
            </a:lvl1pPr>
          </a:lstStyle>
          <a:p>
            <a:pPr>
              <a:defRPr/>
            </a:pPr>
            <a:fld id="{E628B614-F587-4C9D-8FD8-842D524A62CA}" type="datetimeFigureOut">
              <a:rPr lang="en-GB" smtClean="0"/>
              <a:pPr>
                <a:defRPr/>
              </a:pPr>
              <a:t>12/11/2024</a:t>
            </a:fld>
            <a:endParaRPr lang="en-GB"/>
          </a:p>
        </p:txBody>
      </p:sp>
      <p:sp>
        <p:nvSpPr>
          <p:cNvPr id="5" name="Footer Placeholder 3">
            <a:extLst>
              <a:ext uri="{FF2B5EF4-FFF2-40B4-BE49-F238E27FC236}">
                <a16:creationId xmlns:a16="http://schemas.microsoft.com/office/drawing/2014/main" id="{AAD2E58E-F596-4628-A492-72123F4539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63A07146-C8D7-4D0E-8359-449449233B83}"/>
              </a:ext>
            </a:extLst>
          </p:cNvPr>
          <p:cNvSpPr>
            <a:spLocks noGrp="1"/>
          </p:cNvSpPr>
          <p:nvPr>
            <p:ph type="sldNum" sz="quarter" idx="12"/>
          </p:nvPr>
        </p:nvSpPr>
        <p:spPr/>
        <p:txBody>
          <a:bodyPr/>
          <a:lstStyle>
            <a:lvl1pPr>
              <a:defRPr/>
            </a:lvl1pPr>
          </a:lstStyle>
          <a:p>
            <a:pPr>
              <a:defRPr/>
            </a:pPr>
            <a:fld id="{B542B5BC-DF11-4839-991A-C95110E415D5}" type="slidenum">
              <a:rPr lang="en-GB" smtClean="0"/>
              <a:pPr>
                <a:defRPr/>
              </a:pPr>
              <a:t>‹#›</a:t>
            </a:fld>
            <a:endParaRPr lang="en-GB"/>
          </a:p>
        </p:txBody>
      </p:sp>
      <p:pic>
        <p:nvPicPr>
          <p:cNvPr id="8" name="Picture 7">
            <a:extLst>
              <a:ext uri="{FF2B5EF4-FFF2-40B4-BE49-F238E27FC236}">
                <a16:creationId xmlns:a16="http://schemas.microsoft.com/office/drawing/2014/main" id="{5119F7AE-9A05-8253-1F10-2EE308DF367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pic>
        <p:nvPicPr>
          <p:cNvPr id="3" name="Picture 2">
            <a:extLst>
              <a:ext uri="{FF2B5EF4-FFF2-40B4-BE49-F238E27FC236}">
                <a16:creationId xmlns:a16="http://schemas.microsoft.com/office/drawing/2014/main" id="{55B959F7-02F0-71EC-B868-E6E64D6F2D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34209855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CCF04EDA-223E-4C94-828E-F1FA627F4754}"/>
              </a:ext>
            </a:extLst>
          </p:cNvPr>
          <p:cNvSpPr txBox="1">
            <a:spLocks noChangeArrowheads="1"/>
          </p:cNvSpPr>
          <p:nvPr/>
        </p:nvSpPr>
        <p:spPr bwMode="auto">
          <a:xfrm>
            <a:off x="520700" y="61468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b="1">
                <a:latin typeface="Arial" panose="020B0604020202020204" pitchFamily="34" charset="0"/>
                <a:cs typeface="Arial" panose="020B0604020202020204" pitchFamily="34" charset="0"/>
              </a:rPr>
              <a:t>www.kmms.ac.uk</a:t>
            </a:r>
          </a:p>
        </p:txBody>
      </p:sp>
      <p:sp>
        <p:nvSpPr>
          <p:cNvPr id="3" name="Picture Placeholder 2"/>
          <p:cNvSpPr>
            <a:spLocks noGrp="1"/>
          </p:cNvSpPr>
          <p:nvPr>
            <p:ph type="pic" sz="quarter" idx="10"/>
          </p:nvPr>
        </p:nvSpPr>
        <p:spPr>
          <a:xfrm>
            <a:off x="3205316" y="0"/>
            <a:ext cx="8986684" cy="5987265"/>
          </a:xfrm>
        </p:spPr>
        <p:txBody>
          <a:bodyPr rtlCol="0">
            <a:normAutofit/>
          </a:bodyPr>
          <a:lstStyle/>
          <a:p>
            <a:pPr lvl="0"/>
            <a:r>
              <a:rPr lang="en-GB" noProof="0"/>
              <a:t>Click icon to add picture</a:t>
            </a:r>
          </a:p>
        </p:txBody>
      </p:sp>
      <p:sp>
        <p:nvSpPr>
          <p:cNvPr id="4" name="Text Placeholder 3"/>
          <p:cNvSpPr>
            <a:spLocks noGrp="1"/>
          </p:cNvSpPr>
          <p:nvPr>
            <p:ph type="body" sz="quarter" idx="11"/>
          </p:nvPr>
        </p:nvSpPr>
        <p:spPr>
          <a:xfrm>
            <a:off x="3255805" y="4678743"/>
            <a:ext cx="7332617" cy="1271451"/>
          </a:xfrm>
          <a:solidFill>
            <a:schemeClr val="bg1"/>
          </a:solidFill>
          <a:ln w="101600">
            <a:solidFill>
              <a:srgbClr val="E9A272"/>
            </a:solidFill>
          </a:ln>
        </p:spPr>
        <p:txBody>
          <a:bodyPr anchor="ctr">
            <a:normAutofit/>
          </a:bodyPr>
          <a:lstStyle>
            <a:lvl1pPr marL="0" indent="0" algn="ctr">
              <a:buNone/>
              <a:defRPr sz="4400">
                <a:latin typeface="Arial Narrow" panose="020B0606020202030204" pitchFamily="34" charset="0"/>
                <a:cs typeface="Arial" panose="020B0604020202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4F2A26A9-6930-5E54-D336-B5175EC09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3026" y="6022762"/>
            <a:ext cx="6214697" cy="72029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916C54D7-F03B-DC82-9B35-2018567B12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802"/>
          <a:stretch/>
        </p:blipFill>
        <p:spPr>
          <a:xfrm>
            <a:off x="365118" y="66501"/>
            <a:ext cx="2516202" cy="2194560"/>
          </a:xfrm>
          <a:prstGeom prst="rect">
            <a:avLst/>
          </a:prstGeom>
        </p:spPr>
      </p:pic>
    </p:spTree>
    <p:extLst>
      <p:ext uri="{BB962C8B-B14F-4D97-AF65-F5344CB8AC3E}">
        <p14:creationId xmlns:p14="http://schemas.microsoft.com/office/powerpoint/2010/main" val="610963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earning Outcom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8" name="Text Placeholder 7"/>
          <p:cNvSpPr>
            <a:spLocks noGrp="1"/>
          </p:cNvSpPr>
          <p:nvPr>
            <p:ph type="body" sz="quarter" idx="13"/>
          </p:nvPr>
        </p:nvSpPr>
        <p:spPr>
          <a:xfrm>
            <a:off x="838200" y="1690688"/>
            <a:ext cx="10515600" cy="4613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2">
            <a:extLst>
              <a:ext uri="{FF2B5EF4-FFF2-40B4-BE49-F238E27FC236}">
                <a16:creationId xmlns:a16="http://schemas.microsoft.com/office/drawing/2014/main" id="{7EDA0D23-B47C-462B-8D29-C2B01B0FDABE}"/>
              </a:ext>
            </a:extLst>
          </p:cNvPr>
          <p:cNvSpPr>
            <a:spLocks noGrp="1"/>
          </p:cNvSpPr>
          <p:nvPr>
            <p:ph type="dt" sz="half" idx="14"/>
          </p:nvPr>
        </p:nvSpPr>
        <p:spPr/>
        <p:txBody>
          <a:bodyPr/>
          <a:lstStyle>
            <a:lvl1pPr>
              <a:defRPr/>
            </a:lvl1pPr>
          </a:lstStyle>
          <a:p>
            <a:pPr>
              <a:defRPr/>
            </a:pPr>
            <a:fld id="{1129AFE3-153A-44EA-BAF2-441D4EA9B127}"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AA06C6D7-2189-40F0-A55C-1FC1CEAC3828}"/>
              </a:ext>
            </a:extLst>
          </p:cNvPr>
          <p:cNvSpPr>
            <a:spLocks noGrp="1"/>
          </p:cNvSpPr>
          <p:nvPr>
            <p:ph type="sldNum" sz="quarter" idx="15"/>
          </p:nvPr>
        </p:nvSpPr>
        <p:spPr/>
        <p:txBody>
          <a:bodyPr/>
          <a:lstStyle>
            <a:lvl1pPr>
              <a:defRPr/>
            </a:lvl1pPr>
          </a:lstStyle>
          <a:p>
            <a:pPr>
              <a:defRPr/>
            </a:pPr>
            <a:fld id="{EF9EE12C-86A2-49C5-95C3-B706FD0B422E}" type="slidenum">
              <a:rPr lang="en-GB"/>
              <a:pPr>
                <a:defRPr/>
              </a:pPr>
              <a:t>‹#›</a:t>
            </a:fld>
            <a:endParaRPr lang="en-GB"/>
          </a:p>
        </p:txBody>
      </p:sp>
      <p:sp>
        <p:nvSpPr>
          <p:cNvPr id="7" name="Footer Placeholder 4">
            <a:extLst>
              <a:ext uri="{FF2B5EF4-FFF2-40B4-BE49-F238E27FC236}">
                <a16:creationId xmlns:a16="http://schemas.microsoft.com/office/drawing/2014/main" id="{49431C06-D322-484A-A69B-C7B0851830F8}"/>
              </a:ext>
            </a:extLst>
          </p:cNvPr>
          <p:cNvSpPr>
            <a:spLocks noGrp="1"/>
          </p:cNvSpPr>
          <p:nvPr>
            <p:ph type="ftr" sz="quarter" idx="16"/>
          </p:nvPr>
        </p:nvSpPr>
        <p:spPr/>
        <p:txBody>
          <a:bodyPr/>
          <a:lstStyle>
            <a:lvl1pPr>
              <a:defRPr/>
            </a:lvl1pPr>
          </a:lstStyle>
          <a:p>
            <a:pPr>
              <a:defRPr/>
            </a:pPr>
            <a:endParaRPr lang="en-US"/>
          </a:p>
        </p:txBody>
      </p:sp>
      <p:pic>
        <p:nvPicPr>
          <p:cNvPr id="9" name="Picture 8" descr="A picture containing text, sign&#10;&#10;Description automatically generated">
            <a:extLst>
              <a:ext uri="{FF2B5EF4-FFF2-40B4-BE49-F238E27FC236}">
                <a16:creationId xmlns:a16="http://schemas.microsoft.com/office/drawing/2014/main" id="{400F5F0D-BAEE-4248-D25E-6628C42C0D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958498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8" name="Text Placeholder 7"/>
          <p:cNvSpPr>
            <a:spLocks noGrp="1"/>
          </p:cNvSpPr>
          <p:nvPr>
            <p:ph type="body" sz="quarter" idx="13"/>
          </p:nvPr>
        </p:nvSpPr>
        <p:spPr>
          <a:xfrm>
            <a:off x="838200" y="1690688"/>
            <a:ext cx="10515600" cy="4613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2">
            <a:extLst>
              <a:ext uri="{FF2B5EF4-FFF2-40B4-BE49-F238E27FC236}">
                <a16:creationId xmlns:a16="http://schemas.microsoft.com/office/drawing/2014/main" id="{F905B407-07D3-408F-824A-60F2CBD34879}"/>
              </a:ext>
            </a:extLst>
          </p:cNvPr>
          <p:cNvSpPr>
            <a:spLocks noGrp="1"/>
          </p:cNvSpPr>
          <p:nvPr>
            <p:ph type="dt" sz="half" idx="14"/>
          </p:nvPr>
        </p:nvSpPr>
        <p:spPr/>
        <p:txBody>
          <a:bodyPr/>
          <a:lstStyle>
            <a:lvl1pPr>
              <a:defRPr/>
            </a:lvl1pPr>
          </a:lstStyle>
          <a:p>
            <a:pPr>
              <a:defRPr/>
            </a:pPr>
            <a:fld id="{8C771263-6E4F-49B1-9A83-7714021DBBAC}"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C81B7A3D-A660-4EFF-A0D2-05003787700A}"/>
              </a:ext>
            </a:extLst>
          </p:cNvPr>
          <p:cNvSpPr>
            <a:spLocks noGrp="1"/>
          </p:cNvSpPr>
          <p:nvPr>
            <p:ph type="sldNum" sz="quarter" idx="15"/>
          </p:nvPr>
        </p:nvSpPr>
        <p:spPr/>
        <p:txBody>
          <a:bodyPr/>
          <a:lstStyle>
            <a:lvl1pPr>
              <a:defRPr/>
            </a:lvl1pPr>
          </a:lstStyle>
          <a:p>
            <a:pPr>
              <a:defRPr/>
            </a:pPr>
            <a:fld id="{986E8CB4-B657-4C1D-BCF7-A33408551695}" type="slidenum">
              <a:rPr lang="en-GB"/>
              <a:pPr>
                <a:defRPr/>
              </a:pPr>
              <a:t>‹#›</a:t>
            </a:fld>
            <a:endParaRPr lang="en-GB"/>
          </a:p>
        </p:txBody>
      </p:sp>
      <p:sp>
        <p:nvSpPr>
          <p:cNvPr id="7" name="Footer Placeholder 4">
            <a:extLst>
              <a:ext uri="{FF2B5EF4-FFF2-40B4-BE49-F238E27FC236}">
                <a16:creationId xmlns:a16="http://schemas.microsoft.com/office/drawing/2014/main" id="{A7D3F269-289A-41B6-B6FF-BDE747FC170B}"/>
              </a:ext>
            </a:extLst>
          </p:cNvPr>
          <p:cNvSpPr>
            <a:spLocks noGrp="1"/>
          </p:cNvSpPr>
          <p:nvPr>
            <p:ph type="ftr" sz="quarter" idx="16"/>
          </p:nvPr>
        </p:nvSpPr>
        <p:spPr/>
        <p:txBody>
          <a:bodyPr/>
          <a:lstStyle>
            <a:lvl1pPr>
              <a:defRPr/>
            </a:lvl1pPr>
          </a:lstStyle>
          <a:p>
            <a:pPr>
              <a:defRPr/>
            </a:pPr>
            <a:endParaRPr lang="en-US"/>
          </a:p>
        </p:txBody>
      </p:sp>
      <p:pic>
        <p:nvPicPr>
          <p:cNvPr id="9" name="Picture 8">
            <a:extLst>
              <a:ext uri="{FF2B5EF4-FFF2-40B4-BE49-F238E27FC236}">
                <a16:creationId xmlns:a16="http://schemas.microsoft.com/office/drawing/2014/main" id="{D1F6A0ED-A54D-8779-F0BE-A2EB4995A92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701628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7" name="Picture Placeholder 6"/>
          <p:cNvSpPr>
            <a:spLocks noGrp="1"/>
          </p:cNvSpPr>
          <p:nvPr>
            <p:ph type="pic" sz="quarter" idx="13"/>
          </p:nvPr>
        </p:nvSpPr>
        <p:spPr>
          <a:xfrm>
            <a:off x="838200" y="1884363"/>
            <a:ext cx="3771900" cy="4386262"/>
          </a:xfrm>
        </p:spPr>
        <p:txBody>
          <a:bodyPr rtlCol="0">
            <a:normAutofit/>
          </a:bodyPr>
          <a:lstStyle/>
          <a:p>
            <a:pPr lvl="0"/>
            <a:r>
              <a:rPr lang="en-GB" noProof="0"/>
              <a:t>Click icon to add picture</a:t>
            </a:r>
          </a:p>
        </p:txBody>
      </p:sp>
      <p:sp>
        <p:nvSpPr>
          <p:cNvPr id="9" name="Text Placeholder 8"/>
          <p:cNvSpPr>
            <a:spLocks noGrp="1"/>
          </p:cNvSpPr>
          <p:nvPr>
            <p:ph type="body" sz="quarter" idx="14"/>
          </p:nvPr>
        </p:nvSpPr>
        <p:spPr>
          <a:xfrm>
            <a:off x="4730750" y="1884363"/>
            <a:ext cx="6623050" cy="43862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a:extLst>
              <a:ext uri="{FF2B5EF4-FFF2-40B4-BE49-F238E27FC236}">
                <a16:creationId xmlns:a16="http://schemas.microsoft.com/office/drawing/2014/main" id="{B85E9525-5312-4DE6-8F92-AA175B7B1353}"/>
              </a:ext>
            </a:extLst>
          </p:cNvPr>
          <p:cNvSpPr>
            <a:spLocks noGrp="1"/>
          </p:cNvSpPr>
          <p:nvPr>
            <p:ph type="dt" sz="half" idx="15"/>
          </p:nvPr>
        </p:nvSpPr>
        <p:spPr/>
        <p:txBody>
          <a:bodyPr/>
          <a:lstStyle>
            <a:lvl1pPr>
              <a:defRPr/>
            </a:lvl1pPr>
          </a:lstStyle>
          <a:p>
            <a:pPr>
              <a:defRPr/>
            </a:pPr>
            <a:fld id="{3759CF4B-99B6-4AFB-A947-CD6812A0C289}" type="datetimeFigureOut">
              <a:rPr lang="en-GB"/>
              <a:pPr>
                <a:defRPr/>
              </a:pPr>
              <a:t>12/11/2024</a:t>
            </a:fld>
            <a:endParaRPr lang="en-GB"/>
          </a:p>
        </p:txBody>
      </p:sp>
      <p:sp>
        <p:nvSpPr>
          <p:cNvPr id="6" name="Slide Number Placeholder 5">
            <a:extLst>
              <a:ext uri="{FF2B5EF4-FFF2-40B4-BE49-F238E27FC236}">
                <a16:creationId xmlns:a16="http://schemas.microsoft.com/office/drawing/2014/main" id="{6D899807-5C00-41B2-BF58-39EA974FF2DE}"/>
              </a:ext>
            </a:extLst>
          </p:cNvPr>
          <p:cNvSpPr>
            <a:spLocks noGrp="1"/>
          </p:cNvSpPr>
          <p:nvPr>
            <p:ph type="sldNum" sz="quarter" idx="16"/>
          </p:nvPr>
        </p:nvSpPr>
        <p:spPr/>
        <p:txBody>
          <a:bodyPr/>
          <a:lstStyle>
            <a:lvl1pPr>
              <a:defRPr/>
            </a:lvl1pPr>
          </a:lstStyle>
          <a:p>
            <a:pPr>
              <a:defRPr/>
            </a:pPr>
            <a:fld id="{718112C3-FA24-40ED-8F36-4B16977AE1C9}" type="slidenum">
              <a:rPr lang="en-GB"/>
              <a:pPr>
                <a:defRPr/>
              </a:pPr>
              <a:t>‹#›</a:t>
            </a:fld>
            <a:endParaRPr lang="en-GB"/>
          </a:p>
        </p:txBody>
      </p:sp>
      <p:sp>
        <p:nvSpPr>
          <p:cNvPr id="8" name="Footer Placeholder 13">
            <a:extLst>
              <a:ext uri="{FF2B5EF4-FFF2-40B4-BE49-F238E27FC236}">
                <a16:creationId xmlns:a16="http://schemas.microsoft.com/office/drawing/2014/main" id="{641BD4C7-E70D-4D25-8154-BF89CB50C2AA}"/>
              </a:ext>
            </a:extLst>
          </p:cNvPr>
          <p:cNvSpPr>
            <a:spLocks noGrp="1"/>
          </p:cNvSpPr>
          <p:nvPr>
            <p:ph type="ftr" sz="quarter" idx="17"/>
          </p:nvPr>
        </p:nvSpPr>
        <p:spPr/>
        <p:txBody>
          <a:bodyPr/>
          <a:lstStyle>
            <a:lvl1pPr>
              <a:defRPr/>
            </a:lvl1pPr>
          </a:lstStyle>
          <a:p>
            <a:pPr>
              <a:defRPr/>
            </a:pPr>
            <a:endParaRPr lang="en-US"/>
          </a:p>
        </p:txBody>
      </p:sp>
      <p:pic>
        <p:nvPicPr>
          <p:cNvPr id="3" name="Picture 2">
            <a:extLst>
              <a:ext uri="{FF2B5EF4-FFF2-40B4-BE49-F238E27FC236}">
                <a16:creationId xmlns:a16="http://schemas.microsoft.com/office/drawing/2014/main" id="{F4C5378A-3802-2C3F-3AD4-6C6DA0B1897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4148148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4" name="Date Placeholder 2">
            <a:extLst>
              <a:ext uri="{FF2B5EF4-FFF2-40B4-BE49-F238E27FC236}">
                <a16:creationId xmlns:a16="http://schemas.microsoft.com/office/drawing/2014/main" id="{C07F838C-CC36-46E0-AE16-5884F3DC131A}"/>
              </a:ext>
            </a:extLst>
          </p:cNvPr>
          <p:cNvSpPr>
            <a:spLocks noGrp="1"/>
          </p:cNvSpPr>
          <p:nvPr>
            <p:ph type="dt" sz="half" idx="10"/>
          </p:nvPr>
        </p:nvSpPr>
        <p:spPr/>
        <p:txBody>
          <a:bodyPr/>
          <a:lstStyle>
            <a:lvl1pPr>
              <a:defRPr/>
            </a:lvl1pPr>
          </a:lstStyle>
          <a:p>
            <a:pPr>
              <a:defRPr/>
            </a:pPr>
            <a:fld id="{E628B614-F587-4C9D-8FD8-842D524A62CA}" type="datetimeFigureOut">
              <a:rPr lang="en-GB"/>
              <a:pPr>
                <a:defRPr/>
              </a:pPr>
              <a:t>12/11/2024</a:t>
            </a:fld>
            <a:endParaRPr lang="en-GB"/>
          </a:p>
        </p:txBody>
      </p:sp>
      <p:sp>
        <p:nvSpPr>
          <p:cNvPr id="5" name="Footer Placeholder 3">
            <a:extLst>
              <a:ext uri="{FF2B5EF4-FFF2-40B4-BE49-F238E27FC236}">
                <a16:creationId xmlns:a16="http://schemas.microsoft.com/office/drawing/2014/main" id="{AAD2E58E-F596-4628-A492-72123F4539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63A07146-C8D7-4D0E-8359-449449233B83}"/>
              </a:ext>
            </a:extLst>
          </p:cNvPr>
          <p:cNvSpPr>
            <a:spLocks noGrp="1"/>
          </p:cNvSpPr>
          <p:nvPr>
            <p:ph type="sldNum" sz="quarter" idx="12"/>
          </p:nvPr>
        </p:nvSpPr>
        <p:spPr/>
        <p:txBody>
          <a:bodyPr/>
          <a:lstStyle>
            <a:lvl1pPr>
              <a:defRPr/>
            </a:lvl1pPr>
          </a:lstStyle>
          <a:p>
            <a:pPr>
              <a:defRPr/>
            </a:pPr>
            <a:fld id="{B542B5BC-DF11-4839-991A-C95110E415D5}" type="slidenum">
              <a:rPr lang="en-GB"/>
              <a:pPr>
                <a:defRPr/>
              </a:pPr>
              <a:t>‹#›</a:t>
            </a:fld>
            <a:endParaRPr lang="en-GB"/>
          </a:p>
        </p:txBody>
      </p:sp>
      <p:pic>
        <p:nvPicPr>
          <p:cNvPr id="8" name="Picture 7">
            <a:extLst>
              <a:ext uri="{FF2B5EF4-FFF2-40B4-BE49-F238E27FC236}">
                <a16:creationId xmlns:a16="http://schemas.microsoft.com/office/drawing/2014/main" id="{5119F7AE-9A05-8253-1F10-2EE308DF36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66605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A6339D8-EC2C-4C71-BC57-1C12901C6B14}"/>
              </a:ext>
            </a:extLst>
          </p:cNvPr>
          <p:cNvSpPr>
            <a:spLocks noGrp="1"/>
          </p:cNvSpPr>
          <p:nvPr>
            <p:ph type="dt" sz="half" idx="10"/>
          </p:nvPr>
        </p:nvSpPr>
        <p:spPr/>
        <p:txBody>
          <a:bodyPr/>
          <a:lstStyle>
            <a:lvl1pPr>
              <a:defRPr/>
            </a:lvl1pPr>
          </a:lstStyle>
          <a:p>
            <a:pPr>
              <a:defRPr/>
            </a:pPr>
            <a:fld id="{317A33CC-5F01-4050-B75D-D221906DE20A}" type="datetimeFigureOut">
              <a:rPr lang="en-GB"/>
              <a:pPr>
                <a:defRPr/>
              </a:pPr>
              <a:t>12/11/2024</a:t>
            </a:fld>
            <a:endParaRPr lang="en-GB"/>
          </a:p>
        </p:txBody>
      </p:sp>
      <p:sp>
        <p:nvSpPr>
          <p:cNvPr id="6" name="Footer Placeholder 4">
            <a:extLst>
              <a:ext uri="{FF2B5EF4-FFF2-40B4-BE49-F238E27FC236}">
                <a16:creationId xmlns:a16="http://schemas.microsoft.com/office/drawing/2014/main" id="{9865B24C-B0ED-40A1-BC27-B87B96CE832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EA8D0D1-3E67-47A2-8088-D61699DBD932}"/>
              </a:ext>
            </a:extLst>
          </p:cNvPr>
          <p:cNvSpPr>
            <a:spLocks noGrp="1"/>
          </p:cNvSpPr>
          <p:nvPr>
            <p:ph type="sldNum" sz="quarter" idx="12"/>
          </p:nvPr>
        </p:nvSpPr>
        <p:spPr/>
        <p:txBody>
          <a:bodyPr/>
          <a:lstStyle>
            <a:lvl1pPr>
              <a:defRPr/>
            </a:lvl1pPr>
          </a:lstStyle>
          <a:p>
            <a:pPr>
              <a:defRPr/>
            </a:pPr>
            <a:fld id="{FE335B8F-3136-40CE-B3D0-ED23E56B020D}" type="slidenum">
              <a:rPr lang="en-GB"/>
              <a:pPr>
                <a:defRPr/>
              </a:pPr>
              <a:t>‹#›</a:t>
            </a:fld>
            <a:endParaRPr lang="en-GB"/>
          </a:p>
        </p:txBody>
      </p:sp>
      <p:pic>
        <p:nvPicPr>
          <p:cNvPr id="10" name="Picture 9">
            <a:extLst>
              <a:ext uri="{FF2B5EF4-FFF2-40B4-BE49-F238E27FC236}">
                <a16:creationId xmlns:a16="http://schemas.microsoft.com/office/drawing/2014/main" id="{8B17264F-0301-3362-A395-EC3611A784C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954352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CCF04EDA-223E-4C94-828E-F1FA627F4754}"/>
              </a:ext>
            </a:extLst>
          </p:cNvPr>
          <p:cNvSpPr txBox="1">
            <a:spLocks noChangeArrowheads="1"/>
          </p:cNvSpPr>
          <p:nvPr/>
        </p:nvSpPr>
        <p:spPr bwMode="auto">
          <a:xfrm>
            <a:off x="520700" y="61468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b="1">
                <a:latin typeface="Arial" panose="020B0604020202020204" pitchFamily="34" charset="0"/>
                <a:cs typeface="Arial" panose="020B0604020202020204" pitchFamily="34" charset="0"/>
              </a:rPr>
              <a:t>www.kmms.ac.uk</a:t>
            </a:r>
          </a:p>
        </p:txBody>
      </p:sp>
      <p:sp>
        <p:nvSpPr>
          <p:cNvPr id="3" name="Picture Placeholder 2"/>
          <p:cNvSpPr>
            <a:spLocks noGrp="1"/>
          </p:cNvSpPr>
          <p:nvPr>
            <p:ph type="pic" sz="quarter" idx="10"/>
          </p:nvPr>
        </p:nvSpPr>
        <p:spPr>
          <a:xfrm>
            <a:off x="3205316" y="0"/>
            <a:ext cx="8986684" cy="5987265"/>
          </a:xfrm>
        </p:spPr>
        <p:txBody>
          <a:bodyPr rtlCol="0">
            <a:normAutofit/>
          </a:bodyPr>
          <a:lstStyle/>
          <a:p>
            <a:pPr lvl="0"/>
            <a:r>
              <a:rPr lang="en-US" noProof="0"/>
              <a:t>Click icon to add picture</a:t>
            </a:r>
            <a:endParaRPr lang="en-GB" noProof="0"/>
          </a:p>
        </p:txBody>
      </p:sp>
      <p:sp>
        <p:nvSpPr>
          <p:cNvPr id="4" name="Text Placeholder 3"/>
          <p:cNvSpPr>
            <a:spLocks noGrp="1"/>
          </p:cNvSpPr>
          <p:nvPr>
            <p:ph type="body" sz="quarter" idx="11"/>
          </p:nvPr>
        </p:nvSpPr>
        <p:spPr>
          <a:xfrm>
            <a:off x="3255805" y="4678743"/>
            <a:ext cx="7332617" cy="1271451"/>
          </a:xfrm>
          <a:solidFill>
            <a:schemeClr val="bg1"/>
          </a:solidFill>
          <a:ln w="101600">
            <a:solidFill>
              <a:srgbClr val="E9A272"/>
            </a:solidFill>
          </a:ln>
        </p:spPr>
        <p:txBody>
          <a:bodyPr anchor="ctr">
            <a:normAutofit/>
          </a:bodyPr>
          <a:lstStyle>
            <a:lvl1pPr marL="0" indent="0" algn="ctr">
              <a:buNone/>
              <a:defRPr sz="4400">
                <a:latin typeface="Arial Narrow" panose="020B0606020202030204" pitchFamily="34" charset="0"/>
                <a:cs typeface="Arial" panose="020B0604020202020204" pitchFamily="34" charset="0"/>
              </a:defRPr>
            </a:lvl1pPr>
          </a:lstStyle>
          <a:p>
            <a:pPr lvl="0"/>
            <a:r>
              <a:rPr lang="en-US"/>
              <a:t>Click to edit Master text styles</a:t>
            </a:r>
          </a:p>
        </p:txBody>
      </p:sp>
      <p:pic>
        <p:nvPicPr>
          <p:cNvPr id="9" name="Picture 8">
            <a:extLst>
              <a:ext uri="{FF2B5EF4-FFF2-40B4-BE49-F238E27FC236}">
                <a16:creationId xmlns:a16="http://schemas.microsoft.com/office/drawing/2014/main" id="{4F2A26A9-6930-5E54-D336-B5175EC09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3026" y="6022762"/>
            <a:ext cx="6214697" cy="72029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916C54D7-F03B-DC82-9B35-2018567B12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802"/>
          <a:stretch/>
        </p:blipFill>
        <p:spPr>
          <a:xfrm>
            <a:off x="365118" y="66501"/>
            <a:ext cx="2516202" cy="2194560"/>
          </a:xfrm>
          <a:prstGeom prst="rect">
            <a:avLst/>
          </a:prstGeom>
        </p:spPr>
      </p:pic>
    </p:spTree>
    <p:extLst>
      <p:ext uri="{BB962C8B-B14F-4D97-AF65-F5344CB8AC3E}">
        <p14:creationId xmlns:p14="http://schemas.microsoft.com/office/powerpoint/2010/main" val="2053300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Learning Outcom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7EDA0D23-B47C-462B-8D29-C2B01B0FDABE}"/>
              </a:ext>
            </a:extLst>
          </p:cNvPr>
          <p:cNvSpPr>
            <a:spLocks noGrp="1"/>
          </p:cNvSpPr>
          <p:nvPr>
            <p:ph type="dt" sz="half" idx="14"/>
          </p:nvPr>
        </p:nvSpPr>
        <p:spPr/>
        <p:txBody>
          <a:bodyPr/>
          <a:lstStyle>
            <a:lvl1pPr>
              <a:defRPr/>
            </a:lvl1pPr>
          </a:lstStyle>
          <a:p>
            <a:pPr>
              <a:defRPr/>
            </a:pPr>
            <a:fld id="{1129AFE3-153A-44EA-BAF2-441D4EA9B127}"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AA06C6D7-2189-40F0-A55C-1FC1CEAC3828}"/>
              </a:ext>
            </a:extLst>
          </p:cNvPr>
          <p:cNvSpPr>
            <a:spLocks noGrp="1"/>
          </p:cNvSpPr>
          <p:nvPr>
            <p:ph type="sldNum" sz="quarter" idx="15"/>
          </p:nvPr>
        </p:nvSpPr>
        <p:spPr/>
        <p:txBody>
          <a:bodyPr/>
          <a:lstStyle>
            <a:lvl1pPr>
              <a:defRPr/>
            </a:lvl1pPr>
          </a:lstStyle>
          <a:p>
            <a:pPr>
              <a:defRPr/>
            </a:pPr>
            <a:fld id="{EF9EE12C-86A2-49C5-95C3-B706FD0B422E}" type="slidenum">
              <a:rPr lang="en-GB"/>
              <a:pPr>
                <a:defRPr/>
              </a:pPr>
              <a:t>‹#›</a:t>
            </a:fld>
            <a:endParaRPr lang="en-GB"/>
          </a:p>
        </p:txBody>
      </p:sp>
      <p:sp>
        <p:nvSpPr>
          <p:cNvPr id="7" name="Footer Placeholder 4">
            <a:extLst>
              <a:ext uri="{FF2B5EF4-FFF2-40B4-BE49-F238E27FC236}">
                <a16:creationId xmlns:a16="http://schemas.microsoft.com/office/drawing/2014/main" id="{49431C06-D322-484A-A69B-C7B0851830F8}"/>
              </a:ext>
            </a:extLst>
          </p:cNvPr>
          <p:cNvSpPr>
            <a:spLocks noGrp="1"/>
          </p:cNvSpPr>
          <p:nvPr>
            <p:ph type="ftr" sz="quarter" idx="16"/>
          </p:nvPr>
        </p:nvSpPr>
        <p:spPr/>
        <p:txBody>
          <a:bodyPr/>
          <a:lstStyle>
            <a:lvl1pPr>
              <a:defRPr/>
            </a:lvl1pPr>
          </a:lstStyle>
          <a:p>
            <a:pPr>
              <a:defRPr/>
            </a:pPr>
            <a:endParaRPr lang="en-US"/>
          </a:p>
        </p:txBody>
      </p:sp>
      <p:pic>
        <p:nvPicPr>
          <p:cNvPr id="9" name="Picture 8" descr="A picture containing text, sign&#10;&#10;Description automatically generated">
            <a:extLst>
              <a:ext uri="{FF2B5EF4-FFF2-40B4-BE49-F238E27FC236}">
                <a16:creationId xmlns:a16="http://schemas.microsoft.com/office/drawing/2014/main" id="{400F5F0D-BAEE-4248-D25E-6628C42C0D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682956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F905B407-07D3-408F-824A-60F2CBD34879}"/>
              </a:ext>
            </a:extLst>
          </p:cNvPr>
          <p:cNvSpPr>
            <a:spLocks noGrp="1"/>
          </p:cNvSpPr>
          <p:nvPr>
            <p:ph type="dt" sz="half" idx="14"/>
          </p:nvPr>
        </p:nvSpPr>
        <p:spPr/>
        <p:txBody>
          <a:bodyPr/>
          <a:lstStyle>
            <a:lvl1pPr>
              <a:defRPr/>
            </a:lvl1pPr>
          </a:lstStyle>
          <a:p>
            <a:pPr>
              <a:defRPr/>
            </a:pPr>
            <a:fld id="{8C771263-6E4F-49B1-9A83-7714021DBBAC}"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C81B7A3D-A660-4EFF-A0D2-05003787700A}"/>
              </a:ext>
            </a:extLst>
          </p:cNvPr>
          <p:cNvSpPr>
            <a:spLocks noGrp="1"/>
          </p:cNvSpPr>
          <p:nvPr>
            <p:ph type="sldNum" sz="quarter" idx="15"/>
          </p:nvPr>
        </p:nvSpPr>
        <p:spPr/>
        <p:txBody>
          <a:bodyPr/>
          <a:lstStyle>
            <a:lvl1pPr>
              <a:defRPr/>
            </a:lvl1pPr>
          </a:lstStyle>
          <a:p>
            <a:pPr>
              <a:defRPr/>
            </a:pPr>
            <a:fld id="{986E8CB4-B657-4C1D-BCF7-A33408551695}" type="slidenum">
              <a:rPr lang="en-GB"/>
              <a:pPr>
                <a:defRPr/>
              </a:pPr>
              <a:t>‹#›</a:t>
            </a:fld>
            <a:endParaRPr lang="en-GB"/>
          </a:p>
        </p:txBody>
      </p:sp>
      <p:sp>
        <p:nvSpPr>
          <p:cNvPr id="7" name="Footer Placeholder 4">
            <a:extLst>
              <a:ext uri="{FF2B5EF4-FFF2-40B4-BE49-F238E27FC236}">
                <a16:creationId xmlns:a16="http://schemas.microsoft.com/office/drawing/2014/main" id="{A7D3F269-289A-41B6-B6FF-BDE747FC170B}"/>
              </a:ext>
            </a:extLst>
          </p:cNvPr>
          <p:cNvSpPr>
            <a:spLocks noGrp="1"/>
          </p:cNvSpPr>
          <p:nvPr>
            <p:ph type="ftr" sz="quarter" idx="16"/>
          </p:nvPr>
        </p:nvSpPr>
        <p:spPr/>
        <p:txBody>
          <a:bodyPr/>
          <a:lstStyle>
            <a:lvl1pPr>
              <a:defRPr/>
            </a:lvl1pPr>
          </a:lstStyle>
          <a:p>
            <a:pPr>
              <a:defRPr/>
            </a:pPr>
            <a:endParaRPr lang="en-US"/>
          </a:p>
        </p:txBody>
      </p:sp>
      <p:pic>
        <p:nvPicPr>
          <p:cNvPr id="9" name="Picture 8">
            <a:extLst>
              <a:ext uri="{FF2B5EF4-FFF2-40B4-BE49-F238E27FC236}">
                <a16:creationId xmlns:a16="http://schemas.microsoft.com/office/drawing/2014/main" id="{D1F6A0ED-A54D-8779-F0BE-A2EB4995A92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813688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7" name="Picture Placeholder 6"/>
          <p:cNvSpPr>
            <a:spLocks noGrp="1"/>
          </p:cNvSpPr>
          <p:nvPr>
            <p:ph type="pic" sz="quarter" idx="13"/>
          </p:nvPr>
        </p:nvSpPr>
        <p:spPr>
          <a:xfrm>
            <a:off x="838200" y="1884363"/>
            <a:ext cx="3771900" cy="4386262"/>
          </a:xfrm>
        </p:spPr>
        <p:txBody>
          <a:bodyPr rtlCol="0">
            <a:normAutofit/>
          </a:bodyPr>
          <a:lstStyle/>
          <a:p>
            <a:pPr lvl="0"/>
            <a:r>
              <a:rPr lang="en-US" noProof="0"/>
              <a:t>Click icon to add picture</a:t>
            </a:r>
            <a:endParaRPr lang="en-GB" noProof="0"/>
          </a:p>
        </p:txBody>
      </p:sp>
      <p:sp>
        <p:nvSpPr>
          <p:cNvPr id="9" name="Text Placeholder 8"/>
          <p:cNvSpPr>
            <a:spLocks noGrp="1"/>
          </p:cNvSpPr>
          <p:nvPr>
            <p:ph type="body" sz="quarter" idx="14"/>
          </p:nvPr>
        </p:nvSpPr>
        <p:spPr>
          <a:xfrm>
            <a:off x="4730750" y="1884363"/>
            <a:ext cx="6623050" cy="4386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85E9525-5312-4DE6-8F92-AA175B7B1353}"/>
              </a:ext>
            </a:extLst>
          </p:cNvPr>
          <p:cNvSpPr>
            <a:spLocks noGrp="1"/>
          </p:cNvSpPr>
          <p:nvPr>
            <p:ph type="dt" sz="half" idx="15"/>
          </p:nvPr>
        </p:nvSpPr>
        <p:spPr/>
        <p:txBody>
          <a:bodyPr/>
          <a:lstStyle>
            <a:lvl1pPr>
              <a:defRPr/>
            </a:lvl1pPr>
          </a:lstStyle>
          <a:p>
            <a:pPr>
              <a:defRPr/>
            </a:pPr>
            <a:fld id="{3759CF4B-99B6-4AFB-A947-CD6812A0C289}" type="datetimeFigureOut">
              <a:rPr lang="en-GB"/>
              <a:pPr>
                <a:defRPr/>
              </a:pPr>
              <a:t>12/11/2024</a:t>
            </a:fld>
            <a:endParaRPr lang="en-GB"/>
          </a:p>
        </p:txBody>
      </p:sp>
      <p:sp>
        <p:nvSpPr>
          <p:cNvPr id="6" name="Slide Number Placeholder 5">
            <a:extLst>
              <a:ext uri="{FF2B5EF4-FFF2-40B4-BE49-F238E27FC236}">
                <a16:creationId xmlns:a16="http://schemas.microsoft.com/office/drawing/2014/main" id="{6D899807-5C00-41B2-BF58-39EA974FF2DE}"/>
              </a:ext>
            </a:extLst>
          </p:cNvPr>
          <p:cNvSpPr>
            <a:spLocks noGrp="1"/>
          </p:cNvSpPr>
          <p:nvPr>
            <p:ph type="sldNum" sz="quarter" idx="16"/>
          </p:nvPr>
        </p:nvSpPr>
        <p:spPr/>
        <p:txBody>
          <a:bodyPr/>
          <a:lstStyle>
            <a:lvl1pPr>
              <a:defRPr/>
            </a:lvl1pPr>
          </a:lstStyle>
          <a:p>
            <a:pPr>
              <a:defRPr/>
            </a:pPr>
            <a:fld id="{718112C3-FA24-40ED-8F36-4B16977AE1C9}" type="slidenum">
              <a:rPr lang="en-GB"/>
              <a:pPr>
                <a:defRPr/>
              </a:pPr>
              <a:t>‹#›</a:t>
            </a:fld>
            <a:endParaRPr lang="en-GB"/>
          </a:p>
        </p:txBody>
      </p:sp>
      <p:sp>
        <p:nvSpPr>
          <p:cNvPr id="8" name="Footer Placeholder 13">
            <a:extLst>
              <a:ext uri="{FF2B5EF4-FFF2-40B4-BE49-F238E27FC236}">
                <a16:creationId xmlns:a16="http://schemas.microsoft.com/office/drawing/2014/main" id="{641BD4C7-E70D-4D25-8154-BF89CB50C2AA}"/>
              </a:ext>
            </a:extLst>
          </p:cNvPr>
          <p:cNvSpPr>
            <a:spLocks noGrp="1"/>
          </p:cNvSpPr>
          <p:nvPr>
            <p:ph type="ftr" sz="quarter" idx="17"/>
          </p:nvPr>
        </p:nvSpPr>
        <p:spPr/>
        <p:txBody>
          <a:bodyPr/>
          <a:lstStyle>
            <a:lvl1pPr>
              <a:defRPr/>
            </a:lvl1pPr>
          </a:lstStyle>
          <a:p>
            <a:pPr>
              <a:defRPr/>
            </a:pPr>
            <a:endParaRPr lang="en-US"/>
          </a:p>
        </p:txBody>
      </p:sp>
      <p:pic>
        <p:nvPicPr>
          <p:cNvPr id="3" name="Picture 2">
            <a:extLst>
              <a:ext uri="{FF2B5EF4-FFF2-40B4-BE49-F238E27FC236}">
                <a16:creationId xmlns:a16="http://schemas.microsoft.com/office/drawing/2014/main" id="{F4C5378A-3802-2C3F-3AD4-6C6DA0B1897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95089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2">
            <a:extLst>
              <a:ext uri="{FF2B5EF4-FFF2-40B4-BE49-F238E27FC236}">
                <a16:creationId xmlns:a16="http://schemas.microsoft.com/office/drawing/2014/main" id="{C07F838C-CC36-46E0-AE16-5884F3DC131A}"/>
              </a:ext>
            </a:extLst>
          </p:cNvPr>
          <p:cNvSpPr>
            <a:spLocks noGrp="1"/>
          </p:cNvSpPr>
          <p:nvPr>
            <p:ph type="dt" sz="half" idx="10"/>
          </p:nvPr>
        </p:nvSpPr>
        <p:spPr/>
        <p:txBody>
          <a:bodyPr/>
          <a:lstStyle>
            <a:lvl1pPr>
              <a:defRPr/>
            </a:lvl1pPr>
          </a:lstStyle>
          <a:p>
            <a:pPr>
              <a:defRPr/>
            </a:pPr>
            <a:fld id="{E628B614-F587-4C9D-8FD8-842D524A62CA}" type="datetimeFigureOut">
              <a:rPr lang="en-GB"/>
              <a:pPr>
                <a:defRPr/>
              </a:pPr>
              <a:t>12/11/2024</a:t>
            </a:fld>
            <a:endParaRPr lang="en-GB"/>
          </a:p>
        </p:txBody>
      </p:sp>
      <p:sp>
        <p:nvSpPr>
          <p:cNvPr id="5" name="Footer Placeholder 3">
            <a:extLst>
              <a:ext uri="{FF2B5EF4-FFF2-40B4-BE49-F238E27FC236}">
                <a16:creationId xmlns:a16="http://schemas.microsoft.com/office/drawing/2014/main" id="{AAD2E58E-F596-4628-A492-72123F4539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63A07146-C8D7-4D0E-8359-449449233B83}"/>
              </a:ext>
            </a:extLst>
          </p:cNvPr>
          <p:cNvSpPr>
            <a:spLocks noGrp="1"/>
          </p:cNvSpPr>
          <p:nvPr>
            <p:ph type="sldNum" sz="quarter" idx="12"/>
          </p:nvPr>
        </p:nvSpPr>
        <p:spPr/>
        <p:txBody>
          <a:bodyPr/>
          <a:lstStyle>
            <a:lvl1pPr>
              <a:defRPr/>
            </a:lvl1pPr>
          </a:lstStyle>
          <a:p>
            <a:pPr>
              <a:defRPr/>
            </a:pPr>
            <a:fld id="{B542B5BC-DF11-4839-991A-C95110E415D5}" type="slidenum">
              <a:rPr lang="en-GB"/>
              <a:pPr>
                <a:defRPr/>
              </a:pPr>
              <a:t>‹#›</a:t>
            </a:fld>
            <a:endParaRPr lang="en-GB"/>
          </a:p>
        </p:txBody>
      </p:sp>
      <p:pic>
        <p:nvPicPr>
          <p:cNvPr id="8" name="Picture 7">
            <a:extLst>
              <a:ext uri="{FF2B5EF4-FFF2-40B4-BE49-F238E27FC236}">
                <a16:creationId xmlns:a16="http://schemas.microsoft.com/office/drawing/2014/main" id="{5119F7AE-9A05-8253-1F10-2EE308DF36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4015594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CCF04EDA-223E-4C94-828E-F1FA627F4754}"/>
              </a:ext>
            </a:extLst>
          </p:cNvPr>
          <p:cNvSpPr txBox="1">
            <a:spLocks noChangeArrowheads="1"/>
          </p:cNvSpPr>
          <p:nvPr/>
        </p:nvSpPr>
        <p:spPr bwMode="auto">
          <a:xfrm>
            <a:off x="520700" y="61468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b="1">
                <a:latin typeface="Arial" panose="020B0604020202020204" pitchFamily="34" charset="0"/>
                <a:cs typeface="Arial" panose="020B0604020202020204" pitchFamily="34" charset="0"/>
              </a:rPr>
              <a:t>www.kmms.ac.uk</a:t>
            </a:r>
          </a:p>
        </p:txBody>
      </p:sp>
      <p:sp>
        <p:nvSpPr>
          <p:cNvPr id="3" name="Picture Placeholder 2"/>
          <p:cNvSpPr>
            <a:spLocks noGrp="1"/>
          </p:cNvSpPr>
          <p:nvPr>
            <p:ph type="pic" sz="quarter" idx="10"/>
          </p:nvPr>
        </p:nvSpPr>
        <p:spPr>
          <a:xfrm>
            <a:off x="3255805" y="-44327"/>
            <a:ext cx="8986684" cy="5987265"/>
          </a:xfrm>
        </p:spPr>
        <p:txBody>
          <a:bodyPr rtlCol="0">
            <a:normAutofit/>
          </a:bodyPr>
          <a:lstStyle/>
          <a:p>
            <a:pPr lvl="0"/>
            <a:r>
              <a:rPr lang="en-US" noProof="0"/>
              <a:t>Click icon to add picture</a:t>
            </a:r>
            <a:endParaRPr lang="en-GB" noProof="0"/>
          </a:p>
        </p:txBody>
      </p:sp>
      <p:sp>
        <p:nvSpPr>
          <p:cNvPr id="4" name="Text Placeholder 3"/>
          <p:cNvSpPr>
            <a:spLocks noGrp="1"/>
          </p:cNvSpPr>
          <p:nvPr>
            <p:ph type="body" sz="quarter" idx="11"/>
          </p:nvPr>
        </p:nvSpPr>
        <p:spPr>
          <a:xfrm>
            <a:off x="3255805" y="4678743"/>
            <a:ext cx="7332617" cy="1271451"/>
          </a:xfrm>
          <a:solidFill>
            <a:schemeClr val="bg1"/>
          </a:solidFill>
          <a:ln w="101600">
            <a:solidFill>
              <a:srgbClr val="E9A272"/>
            </a:solidFill>
          </a:ln>
        </p:spPr>
        <p:txBody>
          <a:bodyPr anchor="ctr">
            <a:normAutofit/>
          </a:bodyPr>
          <a:lstStyle>
            <a:lvl1pPr marL="0" indent="0" algn="ctr">
              <a:buNone/>
              <a:defRPr sz="4400">
                <a:latin typeface="Arial Narrow" panose="020B0606020202030204" pitchFamily="34" charset="0"/>
                <a:cs typeface="Arial" panose="020B0604020202020204" pitchFamily="34" charset="0"/>
              </a:defRPr>
            </a:lvl1pPr>
          </a:lstStyle>
          <a:p>
            <a:pPr lvl="0"/>
            <a:r>
              <a:rPr lang="en-US"/>
              <a:t>Click to edit Master text styles</a:t>
            </a:r>
          </a:p>
        </p:txBody>
      </p:sp>
      <p:pic>
        <p:nvPicPr>
          <p:cNvPr id="9" name="Picture 8">
            <a:extLst>
              <a:ext uri="{FF2B5EF4-FFF2-40B4-BE49-F238E27FC236}">
                <a16:creationId xmlns:a16="http://schemas.microsoft.com/office/drawing/2014/main" id="{4F2A26A9-6930-5E54-D336-B5175EC099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4110"/>
          <a:stretch/>
        </p:blipFill>
        <p:spPr>
          <a:xfrm>
            <a:off x="5496131" y="6010536"/>
            <a:ext cx="2851963" cy="72029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916C54D7-F03B-DC82-9B35-2018567B12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802"/>
          <a:stretch/>
        </p:blipFill>
        <p:spPr>
          <a:xfrm>
            <a:off x="365118" y="66501"/>
            <a:ext cx="2516202" cy="2194560"/>
          </a:xfrm>
          <a:prstGeom prst="rect">
            <a:avLst/>
          </a:prstGeom>
        </p:spPr>
      </p:pic>
      <p:pic>
        <p:nvPicPr>
          <p:cNvPr id="5" name="Picture 4" descr="A black background with words&#10;&#10;Description automatically generated">
            <a:extLst>
              <a:ext uri="{FF2B5EF4-FFF2-40B4-BE49-F238E27FC236}">
                <a16:creationId xmlns:a16="http://schemas.microsoft.com/office/drawing/2014/main" id="{B11A342D-0C35-08E2-63A9-BB49BA706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89045" y="6100681"/>
            <a:ext cx="3309023" cy="540000"/>
          </a:xfrm>
          <a:prstGeom prst="rect">
            <a:avLst/>
          </a:prstGeom>
        </p:spPr>
      </p:pic>
      <p:sp>
        <p:nvSpPr>
          <p:cNvPr id="7" name="TextBox 6">
            <a:extLst>
              <a:ext uri="{FF2B5EF4-FFF2-40B4-BE49-F238E27FC236}">
                <a16:creationId xmlns:a16="http://schemas.microsoft.com/office/drawing/2014/main" id="{53AC763F-9D14-7647-90DA-EC001D0C45A2}"/>
              </a:ext>
            </a:extLst>
          </p:cNvPr>
          <p:cNvSpPr txBox="1"/>
          <p:nvPr userDrawn="1"/>
        </p:nvSpPr>
        <p:spPr>
          <a:xfrm>
            <a:off x="3052985" y="2913924"/>
            <a:ext cx="6105970" cy="369332"/>
          </a:xfrm>
          <a:prstGeom prst="rect">
            <a:avLst/>
          </a:prstGeom>
          <a:noFill/>
        </p:spPr>
        <p:txBody>
          <a:bodyPr wrap="square">
            <a:spAutoFit/>
          </a:bodyPr>
          <a:lstStyle/>
          <a:p>
            <a:endParaRPr lang="en-GB" sz="180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30323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CB2E5B-1F22-4AAE-98DB-648EAA516330}"/>
              </a:ext>
            </a:extLst>
          </p:cNvPr>
          <p:cNvSpPr>
            <a:spLocks noGrp="1"/>
          </p:cNvSpPr>
          <p:nvPr>
            <p:ph type="dt" sz="half" idx="10"/>
          </p:nvPr>
        </p:nvSpPr>
        <p:spPr/>
        <p:txBody>
          <a:bodyPr/>
          <a:lstStyle>
            <a:lvl1pPr>
              <a:defRPr/>
            </a:lvl1pPr>
          </a:lstStyle>
          <a:p>
            <a:pPr>
              <a:defRPr/>
            </a:pPr>
            <a:fld id="{7B630723-095C-4E84-A0CD-4161C7B6A137}" type="datetimeFigureOut">
              <a:rPr lang="en-GB"/>
              <a:pPr>
                <a:defRPr/>
              </a:pPr>
              <a:t>12/11/2024</a:t>
            </a:fld>
            <a:endParaRPr lang="en-GB"/>
          </a:p>
        </p:txBody>
      </p:sp>
      <p:sp>
        <p:nvSpPr>
          <p:cNvPr id="6" name="Footer Placeholder 4">
            <a:extLst>
              <a:ext uri="{FF2B5EF4-FFF2-40B4-BE49-F238E27FC236}">
                <a16:creationId xmlns:a16="http://schemas.microsoft.com/office/drawing/2014/main" id="{00F086A6-2389-4ABF-9E36-18CA6563C7F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F161D4D-C8F8-4398-A4E3-F7C5B1E26619}"/>
              </a:ext>
            </a:extLst>
          </p:cNvPr>
          <p:cNvSpPr>
            <a:spLocks noGrp="1"/>
          </p:cNvSpPr>
          <p:nvPr>
            <p:ph type="sldNum" sz="quarter" idx="12"/>
          </p:nvPr>
        </p:nvSpPr>
        <p:spPr/>
        <p:txBody>
          <a:bodyPr/>
          <a:lstStyle>
            <a:lvl1pPr>
              <a:defRPr/>
            </a:lvl1pPr>
          </a:lstStyle>
          <a:p>
            <a:pPr>
              <a:defRPr/>
            </a:pPr>
            <a:fld id="{EDDC225C-01EF-4374-9D37-167EA6CB9D21}" type="slidenum">
              <a:rPr lang="en-GB"/>
              <a:pPr>
                <a:defRPr/>
              </a:pPr>
              <a:t>‹#›</a:t>
            </a:fld>
            <a:endParaRPr lang="en-GB"/>
          </a:p>
        </p:txBody>
      </p:sp>
      <p:pic>
        <p:nvPicPr>
          <p:cNvPr id="8" name="Picture 7">
            <a:extLst>
              <a:ext uri="{FF2B5EF4-FFF2-40B4-BE49-F238E27FC236}">
                <a16:creationId xmlns:a16="http://schemas.microsoft.com/office/drawing/2014/main" id="{A89F24F5-C1B7-307E-EF61-01054B21F1E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15754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045A9C9-2224-4250-922F-D6112BDE955A}"/>
              </a:ext>
            </a:extLst>
          </p:cNvPr>
          <p:cNvSpPr>
            <a:spLocks noGrp="1"/>
          </p:cNvSpPr>
          <p:nvPr>
            <p:ph type="dt" sz="half" idx="10"/>
          </p:nvPr>
        </p:nvSpPr>
        <p:spPr/>
        <p:txBody>
          <a:bodyPr/>
          <a:lstStyle>
            <a:lvl1pPr>
              <a:defRPr/>
            </a:lvl1pPr>
          </a:lstStyle>
          <a:p>
            <a:pPr>
              <a:defRPr/>
            </a:pPr>
            <a:fld id="{FB348B0C-57C5-46D3-8178-BCB94887A4AC}" type="datetimeFigureOut">
              <a:rPr lang="en-GB"/>
              <a:pPr>
                <a:defRPr/>
              </a:pPr>
              <a:t>12/11/2024</a:t>
            </a:fld>
            <a:endParaRPr lang="en-GB"/>
          </a:p>
        </p:txBody>
      </p:sp>
      <p:sp>
        <p:nvSpPr>
          <p:cNvPr id="6" name="Footer Placeholder 4">
            <a:extLst>
              <a:ext uri="{FF2B5EF4-FFF2-40B4-BE49-F238E27FC236}">
                <a16:creationId xmlns:a16="http://schemas.microsoft.com/office/drawing/2014/main" id="{978AE94C-8483-4FFE-9F10-470D9AF701A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8AE98EB-1A77-4A4D-BC1F-E73AA736F7CF}"/>
              </a:ext>
            </a:extLst>
          </p:cNvPr>
          <p:cNvSpPr>
            <a:spLocks noGrp="1"/>
          </p:cNvSpPr>
          <p:nvPr>
            <p:ph type="sldNum" sz="quarter" idx="12"/>
          </p:nvPr>
        </p:nvSpPr>
        <p:spPr/>
        <p:txBody>
          <a:bodyPr/>
          <a:lstStyle>
            <a:lvl1pPr>
              <a:defRPr/>
            </a:lvl1pPr>
          </a:lstStyle>
          <a:p>
            <a:pPr>
              <a:defRPr/>
            </a:pPr>
            <a:fld id="{2B20C0C6-206B-44F6-822B-9BA1D6CE75DE}" type="slidenum">
              <a:rPr lang="en-GB"/>
              <a:pPr>
                <a:defRPr/>
              </a:pPr>
              <a:t>‹#›</a:t>
            </a:fld>
            <a:endParaRPr lang="en-GB"/>
          </a:p>
        </p:txBody>
      </p:sp>
      <p:pic>
        <p:nvPicPr>
          <p:cNvPr id="9" name="Picture 8">
            <a:extLst>
              <a:ext uri="{FF2B5EF4-FFF2-40B4-BE49-F238E27FC236}">
                <a16:creationId xmlns:a16="http://schemas.microsoft.com/office/drawing/2014/main" id="{3E7CFDEA-E98D-9B4F-8C07-43609E9728C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4052848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A6339D8-EC2C-4C71-BC57-1C12901C6B14}"/>
              </a:ext>
            </a:extLst>
          </p:cNvPr>
          <p:cNvSpPr>
            <a:spLocks noGrp="1"/>
          </p:cNvSpPr>
          <p:nvPr>
            <p:ph type="dt" sz="half" idx="10"/>
          </p:nvPr>
        </p:nvSpPr>
        <p:spPr/>
        <p:txBody>
          <a:bodyPr/>
          <a:lstStyle>
            <a:lvl1pPr>
              <a:defRPr/>
            </a:lvl1pPr>
          </a:lstStyle>
          <a:p>
            <a:pPr>
              <a:defRPr/>
            </a:pPr>
            <a:fld id="{317A33CC-5F01-4050-B75D-D221906DE20A}" type="datetimeFigureOut">
              <a:rPr lang="en-GB"/>
              <a:pPr>
                <a:defRPr/>
              </a:pPr>
              <a:t>12/11/2024</a:t>
            </a:fld>
            <a:endParaRPr lang="en-GB"/>
          </a:p>
        </p:txBody>
      </p:sp>
      <p:sp>
        <p:nvSpPr>
          <p:cNvPr id="6" name="Footer Placeholder 4">
            <a:extLst>
              <a:ext uri="{FF2B5EF4-FFF2-40B4-BE49-F238E27FC236}">
                <a16:creationId xmlns:a16="http://schemas.microsoft.com/office/drawing/2014/main" id="{9865B24C-B0ED-40A1-BC27-B87B96CE832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EA8D0D1-3E67-47A2-8088-D61699DBD932}"/>
              </a:ext>
            </a:extLst>
          </p:cNvPr>
          <p:cNvSpPr>
            <a:spLocks noGrp="1"/>
          </p:cNvSpPr>
          <p:nvPr>
            <p:ph type="sldNum" sz="quarter" idx="12"/>
          </p:nvPr>
        </p:nvSpPr>
        <p:spPr/>
        <p:txBody>
          <a:bodyPr/>
          <a:lstStyle>
            <a:lvl1pPr>
              <a:defRPr/>
            </a:lvl1pPr>
          </a:lstStyle>
          <a:p>
            <a:pPr>
              <a:defRPr/>
            </a:pPr>
            <a:fld id="{FE335B8F-3136-40CE-B3D0-ED23E56B020D}" type="slidenum">
              <a:rPr lang="en-GB"/>
              <a:pPr>
                <a:defRPr/>
              </a:pPr>
              <a:t>‹#›</a:t>
            </a:fld>
            <a:endParaRPr lang="en-GB"/>
          </a:p>
        </p:txBody>
      </p:sp>
      <p:pic>
        <p:nvPicPr>
          <p:cNvPr id="10" name="Picture 9">
            <a:extLst>
              <a:ext uri="{FF2B5EF4-FFF2-40B4-BE49-F238E27FC236}">
                <a16:creationId xmlns:a16="http://schemas.microsoft.com/office/drawing/2014/main" id="{8B17264F-0301-3362-A395-EC3611A784C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45197200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7EDA0D23-B47C-462B-8D29-C2B01B0FDABE}"/>
              </a:ext>
            </a:extLst>
          </p:cNvPr>
          <p:cNvSpPr>
            <a:spLocks noGrp="1"/>
          </p:cNvSpPr>
          <p:nvPr>
            <p:ph type="dt" sz="half" idx="14"/>
          </p:nvPr>
        </p:nvSpPr>
        <p:spPr/>
        <p:txBody>
          <a:bodyPr/>
          <a:lstStyle>
            <a:lvl1pPr>
              <a:defRPr/>
            </a:lvl1pPr>
          </a:lstStyle>
          <a:p>
            <a:pPr>
              <a:defRPr/>
            </a:pPr>
            <a:fld id="{1129AFE3-153A-44EA-BAF2-441D4EA9B127}"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AA06C6D7-2189-40F0-A55C-1FC1CEAC3828}"/>
              </a:ext>
            </a:extLst>
          </p:cNvPr>
          <p:cNvSpPr>
            <a:spLocks noGrp="1"/>
          </p:cNvSpPr>
          <p:nvPr>
            <p:ph type="sldNum" sz="quarter" idx="15"/>
          </p:nvPr>
        </p:nvSpPr>
        <p:spPr/>
        <p:txBody>
          <a:bodyPr/>
          <a:lstStyle>
            <a:lvl1pPr>
              <a:defRPr/>
            </a:lvl1pPr>
          </a:lstStyle>
          <a:p>
            <a:pPr>
              <a:defRPr/>
            </a:pPr>
            <a:fld id="{EF9EE12C-86A2-49C5-95C3-B706FD0B422E}" type="slidenum">
              <a:rPr lang="en-GB"/>
              <a:pPr>
                <a:defRPr/>
              </a:pPr>
              <a:t>‹#›</a:t>
            </a:fld>
            <a:endParaRPr lang="en-GB"/>
          </a:p>
        </p:txBody>
      </p:sp>
      <p:sp>
        <p:nvSpPr>
          <p:cNvPr id="7" name="Footer Placeholder 4">
            <a:extLst>
              <a:ext uri="{FF2B5EF4-FFF2-40B4-BE49-F238E27FC236}">
                <a16:creationId xmlns:a16="http://schemas.microsoft.com/office/drawing/2014/main" id="{49431C06-D322-484A-A69B-C7B0851830F8}"/>
              </a:ext>
            </a:extLst>
          </p:cNvPr>
          <p:cNvSpPr>
            <a:spLocks noGrp="1"/>
          </p:cNvSpPr>
          <p:nvPr>
            <p:ph type="ftr" sz="quarter" idx="16"/>
          </p:nvPr>
        </p:nvSpPr>
        <p:spPr/>
        <p:txBody>
          <a:bodyPr/>
          <a:lstStyle>
            <a:lvl1pPr>
              <a:defRPr/>
            </a:lvl1pPr>
          </a:lstStyle>
          <a:p>
            <a:pPr>
              <a:defRPr/>
            </a:pPr>
            <a:endParaRPr lang="en-US"/>
          </a:p>
        </p:txBody>
      </p:sp>
      <p:pic>
        <p:nvPicPr>
          <p:cNvPr id="9" name="Picture 8" descr="A picture containing text, sign&#10;&#10;Description automatically generated">
            <a:extLst>
              <a:ext uri="{FF2B5EF4-FFF2-40B4-BE49-F238E27FC236}">
                <a16:creationId xmlns:a16="http://schemas.microsoft.com/office/drawing/2014/main" id="{400F5F0D-BAEE-4248-D25E-6628C42C0D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67212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7EDA0D23-B47C-462B-8D29-C2B01B0FDABE}"/>
              </a:ext>
            </a:extLst>
          </p:cNvPr>
          <p:cNvSpPr>
            <a:spLocks noGrp="1"/>
          </p:cNvSpPr>
          <p:nvPr>
            <p:ph type="dt" sz="half" idx="14"/>
          </p:nvPr>
        </p:nvSpPr>
        <p:spPr/>
        <p:txBody>
          <a:bodyPr/>
          <a:lstStyle>
            <a:lvl1pPr>
              <a:defRPr/>
            </a:lvl1pPr>
          </a:lstStyle>
          <a:p>
            <a:pPr>
              <a:defRPr/>
            </a:pPr>
            <a:fld id="{1129AFE3-153A-44EA-BAF2-441D4EA9B127}"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AA06C6D7-2189-40F0-A55C-1FC1CEAC3828}"/>
              </a:ext>
            </a:extLst>
          </p:cNvPr>
          <p:cNvSpPr>
            <a:spLocks noGrp="1"/>
          </p:cNvSpPr>
          <p:nvPr>
            <p:ph type="sldNum" sz="quarter" idx="15"/>
          </p:nvPr>
        </p:nvSpPr>
        <p:spPr/>
        <p:txBody>
          <a:bodyPr/>
          <a:lstStyle>
            <a:lvl1pPr>
              <a:defRPr/>
            </a:lvl1pPr>
          </a:lstStyle>
          <a:p>
            <a:pPr>
              <a:defRPr/>
            </a:pPr>
            <a:fld id="{EF9EE12C-86A2-49C5-95C3-B706FD0B422E}" type="slidenum">
              <a:rPr lang="en-GB"/>
              <a:pPr>
                <a:defRPr/>
              </a:pPr>
              <a:t>‹#›</a:t>
            </a:fld>
            <a:endParaRPr lang="en-GB"/>
          </a:p>
        </p:txBody>
      </p:sp>
      <p:sp>
        <p:nvSpPr>
          <p:cNvPr id="7" name="Footer Placeholder 4">
            <a:extLst>
              <a:ext uri="{FF2B5EF4-FFF2-40B4-BE49-F238E27FC236}">
                <a16:creationId xmlns:a16="http://schemas.microsoft.com/office/drawing/2014/main" id="{49431C06-D322-484A-A69B-C7B0851830F8}"/>
              </a:ext>
            </a:extLst>
          </p:cNvPr>
          <p:cNvSpPr>
            <a:spLocks noGrp="1"/>
          </p:cNvSpPr>
          <p:nvPr>
            <p:ph type="ftr" sz="quarter" idx="16"/>
          </p:nvPr>
        </p:nvSpPr>
        <p:spPr/>
        <p:txBody>
          <a:bodyPr/>
          <a:lstStyle>
            <a:lvl1pPr>
              <a:defRPr/>
            </a:lvl1pPr>
          </a:lstStyle>
          <a:p>
            <a:pPr>
              <a:defRPr/>
            </a:pPr>
            <a:endParaRPr lang="en-US"/>
          </a:p>
        </p:txBody>
      </p:sp>
      <p:pic>
        <p:nvPicPr>
          <p:cNvPr id="9" name="Picture 8" descr="A picture containing text, sign&#10;&#10;Description automatically generated">
            <a:extLst>
              <a:ext uri="{FF2B5EF4-FFF2-40B4-BE49-F238E27FC236}">
                <a16:creationId xmlns:a16="http://schemas.microsoft.com/office/drawing/2014/main" id="{400F5F0D-BAEE-4248-D25E-6628C42C0D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769272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F905B407-07D3-408F-824A-60F2CBD34879}"/>
              </a:ext>
            </a:extLst>
          </p:cNvPr>
          <p:cNvSpPr>
            <a:spLocks noGrp="1"/>
          </p:cNvSpPr>
          <p:nvPr>
            <p:ph type="dt" sz="half" idx="14"/>
          </p:nvPr>
        </p:nvSpPr>
        <p:spPr/>
        <p:txBody>
          <a:bodyPr/>
          <a:lstStyle>
            <a:lvl1pPr>
              <a:defRPr/>
            </a:lvl1pPr>
          </a:lstStyle>
          <a:p>
            <a:pPr>
              <a:defRPr/>
            </a:pPr>
            <a:fld id="{8C771263-6E4F-49B1-9A83-7714021DBBAC}"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C81B7A3D-A660-4EFF-A0D2-05003787700A}"/>
              </a:ext>
            </a:extLst>
          </p:cNvPr>
          <p:cNvSpPr>
            <a:spLocks noGrp="1"/>
          </p:cNvSpPr>
          <p:nvPr>
            <p:ph type="sldNum" sz="quarter" idx="15"/>
          </p:nvPr>
        </p:nvSpPr>
        <p:spPr/>
        <p:txBody>
          <a:bodyPr/>
          <a:lstStyle>
            <a:lvl1pPr>
              <a:defRPr/>
            </a:lvl1pPr>
          </a:lstStyle>
          <a:p>
            <a:pPr>
              <a:defRPr/>
            </a:pPr>
            <a:fld id="{986E8CB4-B657-4C1D-BCF7-A33408551695}" type="slidenum">
              <a:rPr lang="en-GB"/>
              <a:pPr>
                <a:defRPr/>
              </a:pPr>
              <a:t>‹#›</a:t>
            </a:fld>
            <a:endParaRPr lang="en-GB"/>
          </a:p>
        </p:txBody>
      </p:sp>
      <p:sp>
        <p:nvSpPr>
          <p:cNvPr id="7" name="Footer Placeholder 4">
            <a:extLst>
              <a:ext uri="{FF2B5EF4-FFF2-40B4-BE49-F238E27FC236}">
                <a16:creationId xmlns:a16="http://schemas.microsoft.com/office/drawing/2014/main" id="{A7D3F269-289A-41B6-B6FF-BDE747FC170B}"/>
              </a:ext>
            </a:extLst>
          </p:cNvPr>
          <p:cNvSpPr>
            <a:spLocks noGrp="1"/>
          </p:cNvSpPr>
          <p:nvPr>
            <p:ph type="ftr" sz="quarter" idx="16"/>
          </p:nvPr>
        </p:nvSpPr>
        <p:spPr/>
        <p:txBody>
          <a:bodyPr/>
          <a:lstStyle>
            <a:lvl1pPr>
              <a:defRPr/>
            </a:lvl1pPr>
          </a:lstStyle>
          <a:p>
            <a:pPr>
              <a:defRPr/>
            </a:pPr>
            <a:endParaRPr lang="en-US"/>
          </a:p>
        </p:txBody>
      </p:sp>
      <p:pic>
        <p:nvPicPr>
          <p:cNvPr id="9" name="Picture 8">
            <a:extLst>
              <a:ext uri="{FF2B5EF4-FFF2-40B4-BE49-F238E27FC236}">
                <a16:creationId xmlns:a16="http://schemas.microsoft.com/office/drawing/2014/main" id="{D1F6A0ED-A54D-8779-F0BE-A2EB4995A92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62091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7" name="Picture Placeholder 6"/>
          <p:cNvSpPr>
            <a:spLocks noGrp="1"/>
          </p:cNvSpPr>
          <p:nvPr>
            <p:ph type="pic" sz="quarter" idx="13"/>
          </p:nvPr>
        </p:nvSpPr>
        <p:spPr>
          <a:xfrm>
            <a:off x="838200" y="1884363"/>
            <a:ext cx="3771900" cy="4386262"/>
          </a:xfrm>
        </p:spPr>
        <p:txBody>
          <a:bodyPr rtlCol="0">
            <a:normAutofit/>
          </a:bodyPr>
          <a:lstStyle/>
          <a:p>
            <a:pPr lvl="0"/>
            <a:r>
              <a:rPr lang="en-US" noProof="0"/>
              <a:t>Click icon to add picture</a:t>
            </a:r>
            <a:endParaRPr lang="en-GB" noProof="0"/>
          </a:p>
        </p:txBody>
      </p:sp>
      <p:sp>
        <p:nvSpPr>
          <p:cNvPr id="9" name="Text Placeholder 8"/>
          <p:cNvSpPr>
            <a:spLocks noGrp="1"/>
          </p:cNvSpPr>
          <p:nvPr>
            <p:ph type="body" sz="quarter" idx="14"/>
          </p:nvPr>
        </p:nvSpPr>
        <p:spPr>
          <a:xfrm>
            <a:off x="4730750" y="1884363"/>
            <a:ext cx="6623050" cy="4386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85E9525-5312-4DE6-8F92-AA175B7B1353}"/>
              </a:ext>
            </a:extLst>
          </p:cNvPr>
          <p:cNvSpPr>
            <a:spLocks noGrp="1"/>
          </p:cNvSpPr>
          <p:nvPr>
            <p:ph type="dt" sz="half" idx="15"/>
          </p:nvPr>
        </p:nvSpPr>
        <p:spPr/>
        <p:txBody>
          <a:bodyPr/>
          <a:lstStyle>
            <a:lvl1pPr>
              <a:defRPr/>
            </a:lvl1pPr>
          </a:lstStyle>
          <a:p>
            <a:pPr>
              <a:defRPr/>
            </a:pPr>
            <a:fld id="{3759CF4B-99B6-4AFB-A947-CD6812A0C289}" type="datetimeFigureOut">
              <a:rPr lang="en-GB"/>
              <a:pPr>
                <a:defRPr/>
              </a:pPr>
              <a:t>12/11/2024</a:t>
            </a:fld>
            <a:endParaRPr lang="en-GB"/>
          </a:p>
        </p:txBody>
      </p:sp>
      <p:sp>
        <p:nvSpPr>
          <p:cNvPr id="6" name="Slide Number Placeholder 5">
            <a:extLst>
              <a:ext uri="{FF2B5EF4-FFF2-40B4-BE49-F238E27FC236}">
                <a16:creationId xmlns:a16="http://schemas.microsoft.com/office/drawing/2014/main" id="{6D899807-5C00-41B2-BF58-39EA974FF2DE}"/>
              </a:ext>
            </a:extLst>
          </p:cNvPr>
          <p:cNvSpPr>
            <a:spLocks noGrp="1"/>
          </p:cNvSpPr>
          <p:nvPr>
            <p:ph type="sldNum" sz="quarter" idx="16"/>
          </p:nvPr>
        </p:nvSpPr>
        <p:spPr/>
        <p:txBody>
          <a:bodyPr/>
          <a:lstStyle>
            <a:lvl1pPr>
              <a:defRPr/>
            </a:lvl1pPr>
          </a:lstStyle>
          <a:p>
            <a:pPr>
              <a:defRPr/>
            </a:pPr>
            <a:fld id="{718112C3-FA24-40ED-8F36-4B16977AE1C9}" type="slidenum">
              <a:rPr lang="en-GB"/>
              <a:pPr>
                <a:defRPr/>
              </a:pPr>
              <a:t>‹#›</a:t>
            </a:fld>
            <a:endParaRPr lang="en-GB"/>
          </a:p>
        </p:txBody>
      </p:sp>
      <p:sp>
        <p:nvSpPr>
          <p:cNvPr id="8" name="Footer Placeholder 13">
            <a:extLst>
              <a:ext uri="{FF2B5EF4-FFF2-40B4-BE49-F238E27FC236}">
                <a16:creationId xmlns:a16="http://schemas.microsoft.com/office/drawing/2014/main" id="{641BD4C7-E70D-4D25-8154-BF89CB50C2AA}"/>
              </a:ext>
            </a:extLst>
          </p:cNvPr>
          <p:cNvSpPr>
            <a:spLocks noGrp="1"/>
          </p:cNvSpPr>
          <p:nvPr>
            <p:ph type="ftr" sz="quarter" idx="17"/>
          </p:nvPr>
        </p:nvSpPr>
        <p:spPr/>
        <p:txBody>
          <a:bodyPr/>
          <a:lstStyle>
            <a:lvl1pPr>
              <a:defRPr/>
            </a:lvl1pPr>
          </a:lstStyle>
          <a:p>
            <a:pPr>
              <a:defRPr/>
            </a:pPr>
            <a:endParaRPr lang="en-US"/>
          </a:p>
        </p:txBody>
      </p:sp>
      <p:pic>
        <p:nvPicPr>
          <p:cNvPr id="3" name="Picture 2">
            <a:extLst>
              <a:ext uri="{FF2B5EF4-FFF2-40B4-BE49-F238E27FC236}">
                <a16:creationId xmlns:a16="http://schemas.microsoft.com/office/drawing/2014/main" id="{F4C5378A-3802-2C3F-3AD4-6C6DA0B1897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28749752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77BDF82-8673-4A4C-923D-AF237699591F}"/>
              </a:ext>
            </a:extLst>
          </p:cNvPr>
          <p:cNvSpPr>
            <a:spLocks noGrp="1"/>
          </p:cNvSpPr>
          <p:nvPr>
            <p:ph type="dt" sz="half" idx="10"/>
          </p:nvPr>
        </p:nvSpPr>
        <p:spPr/>
        <p:txBody>
          <a:bodyPr/>
          <a:lstStyle>
            <a:lvl1pPr>
              <a:defRPr/>
            </a:lvl1pPr>
          </a:lstStyle>
          <a:p>
            <a:pPr>
              <a:defRPr/>
            </a:pPr>
            <a:fld id="{7CC3842D-CAE6-4B45-B3AB-D67D3E11817A}" type="datetimeFigureOut">
              <a:rPr lang="en-GB"/>
              <a:pPr>
                <a:defRPr/>
              </a:pPr>
              <a:t>12/11/2024</a:t>
            </a:fld>
            <a:endParaRPr lang="en-GB"/>
          </a:p>
        </p:txBody>
      </p:sp>
      <p:sp>
        <p:nvSpPr>
          <p:cNvPr id="6" name="Footer Placeholder 4">
            <a:extLst>
              <a:ext uri="{FF2B5EF4-FFF2-40B4-BE49-F238E27FC236}">
                <a16:creationId xmlns:a16="http://schemas.microsoft.com/office/drawing/2014/main" id="{F5225676-842C-4627-B8D7-1E224E7C45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8631B4C-566C-46F4-BCEB-02A09F45F28D}"/>
              </a:ext>
            </a:extLst>
          </p:cNvPr>
          <p:cNvSpPr>
            <a:spLocks noGrp="1"/>
          </p:cNvSpPr>
          <p:nvPr>
            <p:ph type="sldNum" sz="quarter" idx="12"/>
          </p:nvPr>
        </p:nvSpPr>
        <p:spPr/>
        <p:txBody>
          <a:bodyPr/>
          <a:lstStyle>
            <a:lvl1pPr>
              <a:defRPr/>
            </a:lvl1pPr>
          </a:lstStyle>
          <a:p>
            <a:pPr>
              <a:defRPr/>
            </a:pPr>
            <a:fld id="{056F508F-F48A-4B66-AC48-317D513AE083}" type="slidenum">
              <a:rPr lang="en-GB"/>
              <a:pPr>
                <a:defRPr/>
              </a:pPr>
              <a:t>‹#›</a:t>
            </a:fld>
            <a:endParaRPr lang="en-GB"/>
          </a:p>
        </p:txBody>
      </p:sp>
      <p:pic>
        <p:nvPicPr>
          <p:cNvPr id="9" name="Picture 8">
            <a:extLst>
              <a:ext uri="{FF2B5EF4-FFF2-40B4-BE49-F238E27FC236}">
                <a16:creationId xmlns:a16="http://schemas.microsoft.com/office/drawing/2014/main" id="{0578D308-D5D6-A8EA-7609-B7AF0DD04F3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613108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4">
            <a:extLst>
              <a:ext uri="{FF2B5EF4-FFF2-40B4-BE49-F238E27FC236}">
                <a16:creationId xmlns:a16="http://schemas.microsoft.com/office/drawing/2014/main" id="{A2CDC2D9-8882-4AC6-BAC7-2D0D385FECBE}"/>
              </a:ext>
            </a:extLst>
          </p:cNvPr>
          <p:cNvSpPr>
            <a:spLocks noGrp="1"/>
          </p:cNvSpPr>
          <p:nvPr>
            <p:ph type="dt" sz="half" idx="10"/>
          </p:nvPr>
        </p:nvSpPr>
        <p:spPr/>
        <p:txBody>
          <a:bodyPr/>
          <a:lstStyle>
            <a:lvl1pPr>
              <a:defRPr/>
            </a:lvl1pPr>
          </a:lstStyle>
          <a:p>
            <a:pPr>
              <a:defRPr/>
            </a:pPr>
            <a:fld id="{29CFB2E0-BAC7-4838-AAB3-4748F2F38A1B}" type="datetimeFigureOut">
              <a:rPr lang="en-GB"/>
              <a:pPr>
                <a:defRPr/>
              </a:pPr>
              <a:t>12/11/2024</a:t>
            </a:fld>
            <a:endParaRPr lang="en-GB"/>
          </a:p>
        </p:txBody>
      </p:sp>
      <p:sp>
        <p:nvSpPr>
          <p:cNvPr id="7" name="Footer Placeholder 5">
            <a:extLst>
              <a:ext uri="{FF2B5EF4-FFF2-40B4-BE49-F238E27FC236}">
                <a16:creationId xmlns:a16="http://schemas.microsoft.com/office/drawing/2014/main" id="{0E7A649F-83FF-4509-8B30-9F6BB6957617}"/>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63840B35-9444-4D66-9089-51D5CBDB8A99}"/>
              </a:ext>
            </a:extLst>
          </p:cNvPr>
          <p:cNvSpPr>
            <a:spLocks noGrp="1"/>
          </p:cNvSpPr>
          <p:nvPr>
            <p:ph type="sldNum" sz="quarter" idx="12"/>
          </p:nvPr>
        </p:nvSpPr>
        <p:spPr/>
        <p:txBody>
          <a:bodyPr/>
          <a:lstStyle>
            <a:lvl1pPr>
              <a:defRPr/>
            </a:lvl1pPr>
          </a:lstStyle>
          <a:p>
            <a:pPr>
              <a:defRPr/>
            </a:pPr>
            <a:fld id="{CFBF2ADE-8D4D-4E6A-A9F8-E725B888D3BC}" type="slidenum">
              <a:rPr lang="en-GB"/>
              <a:pPr>
                <a:defRPr/>
              </a:pPr>
              <a:t>‹#›</a:t>
            </a:fld>
            <a:endParaRPr lang="en-GB"/>
          </a:p>
        </p:txBody>
      </p:sp>
      <p:pic>
        <p:nvPicPr>
          <p:cNvPr id="9" name="Picture 8">
            <a:extLst>
              <a:ext uri="{FF2B5EF4-FFF2-40B4-BE49-F238E27FC236}">
                <a16:creationId xmlns:a16="http://schemas.microsoft.com/office/drawing/2014/main" id="{C5E91E32-7040-FDD8-2BA2-4494674431C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2741235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6">
            <a:extLst>
              <a:ext uri="{FF2B5EF4-FFF2-40B4-BE49-F238E27FC236}">
                <a16:creationId xmlns:a16="http://schemas.microsoft.com/office/drawing/2014/main" id="{7848749B-2ACF-43FB-A723-8939E7B5F17A}"/>
              </a:ext>
            </a:extLst>
          </p:cNvPr>
          <p:cNvSpPr>
            <a:spLocks noGrp="1"/>
          </p:cNvSpPr>
          <p:nvPr>
            <p:ph type="dt" sz="half" idx="10"/>
          </p:nvPr>
        </p:nvSpPr>
        <p:spPr/>
        <p:txBody>
          <a:bodyPr/>
          <a:lstStyle>
            <a:lvl1pPr>
              <a:defRPr/>
            </a:lvl1pPr>
          </a:lstStyle>
          <a:p>
            <a:pPr>
              <a:defRPr/>
            </a:pPr>
            <a:fld id="{15F36A28-615D-4620-BB52-D2E5932E7BD7}" type="datetimeFigureOut">
              <a:rPr lang="en-GB"/>
              <a:pPr>
                <a:defRPr/>
              </a:pPr>
              <a:t>12/11/2024</a:t>
            </a:fld>
            <a:endParaRPr lang="en-GB"/>
          </a:p>
        </p:txBody>
      </p:sp>
      <p:sp>
        <p:nvSpPr>
          <p:cNvPr id="9" name="Footer Placeholder 7">
            <a:extLst>
              <a:ext uri="{FF2B5EF4-FFF2-40B4-BE49-F238E27FC236}">
                <a16:creationId xmlns:a16="http://schemas.microsoft.com/office/drawing/2014/main" id="{3D546ECF-4B84-44AB-A5D1-BE6EF0797A74}"/>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8">
            <a:extLst>
              <a:ext uri="{FF2B5EF4-FFF2-40B4-BE49-F238E27FC236}">
                <a16:creationId xmlns:a16="http://schemas.microsoft.com/office/drawing/2014/main" id="{4C456DED-7CE4-46AE-BA20-21B3EFBBDF5C}"/>
              </a:ext>
            </a:extLst>
          </p:cNvPr>
          <p:cNvSpPr>
            <a:spLocks noGrp="1"/>
          </p:cNvSpPr>
          <p:nvPr>
            <p:ph type="sldNum" sz="quarter" idx="12"/>
          </p:nvPr>
        </p:nvSpPr>
        <p:spPr/>
        <p:txBody>
          <a:bodyPr/>
          <a:lstStyle>
            <a:lvl1pPr>
              <a:defRPr/>
            </a:lvl1pPr>
          </a:lstStyle>
          <a:p>
            <a:pPr>
              <a:defRPr/>
            </a:pPr>
            <a:fld id="{D98BF0D3-423B-4B8B-8F41-EDE33D1F80CB}" type="slidenum">
              <a:rPr lang="en-GB"/>
              <a:pPr>
                <a:defRPr/>
              </a:pPr>
              <a:t>‹#›</a:t>
            </a:fld>
            <a:endParaRPr lang="en-GB"/>
          </a:p>
        </p:txBody>
      </p:sp>
      <p:pic>
        <p:nvPicPr>
          <p:cNvPr id="12" name="Picture 11">
            <a:extLst>
              <a:ext uri="{FF2B5EF4-FFF2-40B4-BE49-F238E27FC236}">
                <a16:creationId xmlns:a16="http://schemas.microsoft.com/office/drawing/2014/main" id="{911038DD-F02F-9CE9-1711-8086BEAFB9B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4070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4" name="Date Placeholder 2">
            <a:extLst>
              <a:ext uri="{FF2B5EF4-FFF2-40B4-BE49-F238E27FC236}">
                <a16:creationId xmlns:a16="http://schemas.microsoft.com/office/drawing/2014/main" id="{983B65E1-7F79-442E-879E-C693E0F0C981}"/>
              </a:ext>
            </a:extLst>
          </p:cNvPr>
          <p:cNvSpPr>
            <a:spLocks noGrp="1"/>
          </p:cNvSpPr>
          <p:nvPr>
            <p:ph type="dt" sz="half" idx="10"/>
          </p:nvPr>
        </p:nvSpPr>
        <p:spPr/>
        <p:txBody>
          <a:bodyPr/>
          <a:lstStyle>
            <a:lvl1pPr>
              <a:defRPr/>
            </a:lvl1pPr>
          </a:lstStyle>
          <a:p>
            <a:pPr>
              <a:defRPr/>
            </a:pPr>
            <a:fld id="{F489EDE9-0BFE-4884-9718-A660DE923DA7}" type="datetimeFigureOut">
              <a:rPr lang="en-GB"/>
              <a:pPr>
                <a:defRPr/>
              </a:pPr>
              <a:t>12/11/2024</a:t>
            </a:fld>
            <a:endParaRPr lang="en-GB"/>
          </a:p>
        </p:txBody>
      </p:sp>
      <p:sp>
        <p:nvSpPr>
          <p:cNvPr id="5" name="Footer Placeholder 3">
            <a:extLst>
              <a:ext uri="{FF2B5EF4-FFF2-40B4-BE49-F238E27FC236}">
                <a16:creationId xmlns:a16="http://schemas.microsoft.com/office/drawing/2014/main" id="{66762595-A545-41F6-BE0B-575EA5040CD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3792BE22-15FE-428D-A1D1-3B4AAE3032CC}"/>
              </a:ext>
            </a:extLst>
          </p:cNvPr>
          <p:cNvSpPr>
            <a:spLocks noGrp="1"/>
          </p:cNvSpPr>
          <p:nvPr>
            <p:ph type="sldNum" sz="quarter" idx="12"/>
          </p:nvPr>
        </p:nvSpPr>
        <p:spPr/>
        <p:txBody>
          <a:bodyPr/>
          <a:lstStyle>
            <a:lvl1pPr>
              <a:defRPr/>
            </a:lvl1pPr>
          </a:lstStyle>
          <a:p>
            <a:pPr>
              <a:defRPr/>
            </a:pPr>
            <a:fld id="{C36237AF-47C3-48DF-8979-595738F57646}" type="slidenum">
              <a:rPr lang="en-GB"/>
              <a:pPr>
                <a:defRPr/>
              </a:pPr>
              <a:t>‹#›</a:t>
            </a:fld>
            <a:endParaRPr lang="en-GB"/>
          </a:p>
        </p:txBody>
      </p:sp>
      <p:pic>
        <p:nvPicPr>
          <p:cNvPr id="8" name="Picture 7">
            <a:extLst>
              <a:ext uri="{FF2B5EF4-FFF2-40B4-BE49-F238E27FC236}">
                <a16:creationId xmlns:a16="http://schemas.microsoft.com/office/drawing/2014/main" id="{17320065-30C4-2AD7-8CEF-38230EA9A4B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1493773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61B3F316-09F5-4151-9F5D-F8894A39169A}"/>
              </a:ext>
            </a:extLst>
          </p:cNvPr>
          <p:cNvSpPr>
            <a:spLocks noGrp="1"/>
          </p:cNvSpPr>
          <p:nvPr>
            <p:ph type="dt" sz="half" idx="10"/>
          </p:nvPr>
        </p:nvSpPr>
        <p:spPr/>
        <p:txBody>
          <a:bodyPr/>
          <a:lstStyle>
            <a:lvl1pPr>
              <a:defRPr/>
            </a:lvl1pPr>
          </a:lstStyle>
          <a:p>
            <a:pPr>
              <a:defRPr/>
            </a:pPr>
            <a:fld id="{BB65DADE-BE96-4BE0-B98E-0A306220E218}" type="datetimeFigureOut">
              <a:rPr lang="en-GB"/>
              <a:pPr>
                <a:defRPr/>
              </a:pPr>
              <a:t>12/11/2024</a:t>
            </a:fld>
            <a:endParaRPr lang="en-GB"/>
          </a:p>
        </p:txBody>
      </p:sp>
      <p:sp>
        <p:nvSpPr>
          <p:cNvPr id="4" name="Footer Placeholder 2">
            <a:extLst>
              <a:ext uri="{FF2B5EF4-FFF2-40B4-BE49-F238E27FC236}">
                <a16:creationId xmlns:a16="http://schemas.microsoft.com/office/drawing/2014/main" id="{0199F247-64AE-4D0A-AC5F-D2A146844E6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3">
            <a:extLst>
              <a:ext uri="{FF2B5EF4-FFF2-40B4-BE49-F238E27FC236}">
                <a16:creationId xmlns:a16="http://schemas.microsoft.com/office/drawing/2014/main" id="{E3083019-4B05-4116-ACD8-92A04A9148DB}"/>
              </a:ext>
            </a:extLst>
          </p:cNvPr>
          <p:cNvSpPr>
            <a:spLocks noGrp="1"/>
          </p:cNvSpPr>
          <p:nvPr>
            <p:ph type="sldNum" sz="quarter" idx="12"/>
          </p:nvPr>
        </p:nvSpPr>
        <p:spPr/>
        <p:txBody>
          <a:bodyPr/>
          <a:lstStyle>
            <a:lvl1pPr>
              <a:defRPr/>
            </a:lvl1pPr>
          </a:lstStyle>
          <a:p>
            <a:pPr>
              <a:defRPr/>
            </a:pPr>
            <a:fld id="{7ED10FB8-E5EB-4EDF-8E13-64946E29CD4E}" type="slidenum">
              <a:rPr lang="en-GB"/>
              <a:pPr>
                <a:defRPr/>
              </a:pPr>
              <a:t>‹#›</a:t>
            </a:fld>
            <a:endParaRPr lang="en-GB"/>
          </a:p>
        </p:txBody>
      </p:sp>
      <p:pic>
        <p:nvPicPr>
          <p:cNvPr id="7" name="Picture 6">
            <a:extLst>
              <a:ext uri="{FF2B5EF4-FFF2-40B4-BE49-F238E27FC236}">
                <a16:creationId xmlns:a16="http://schemas.microsoft.com/office/drawing/2014/main" id="{310019DE-85DD-326D-20C5-B16DF32E066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02619332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70ED2EF-7FC4-4332-9F5D-430C3E0E7591}"/>
              </a:ext>
            </a:extLst>
          </p:cNvPr>
          <p:cNvSpPr>
            <a:spLocks noGrp="1"/>
          </p:cNvSpPr>
          <p:nvPr>
            <p:ph type="dt" sz="half" idx="10"/>
          </p:nvPr>
        </p:nvSpPr>
        <p:spPr/>
        <p:txBody>
          <a:bodyPr/>
          <a:lstStyle>
            <a:lvl1pPr>
              <a:defRPr/>
            </a:lvl1pPr>
          </a:lstStyle>
          <a:p>
            <a:pPr>
              <a:defRPr/>
            </a:pPr>
            <a:fld id="{93C0DB0E-99CB-4C15-B229-77A1E9766360}" type="datetimeFigureOut">
              <a:rPr lang="en-GB"/>
              <a:pPr>
                <a:defRPr/>
              </a:pPr>
              <a:t>12/11/2024</a:t>
            </a:fld>
            <a:endParaRPr lang="en-GB"/>
          </a:p>
        </p:txBody>
      </p:sp>
      <p:sp>
        <p:nvSpPr>
          <p:cNvPr id="7" name="Footer Placeholder 5">
            <a:extLst>
              <a:ext uri="{FF2B5EF4-FFF2-40B4-BE49-F238E27FC236}">
                <a16:creationId xmlns:a16="http://schemas.microsoft.com/office/drawing/2014/main" id="{345BC8A2-39D5-45B8-B0B3-D19CDBD24504}"/>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2693C956-FE4F-4148-BD4A-923B9067CEF4}"/>
              </a:ext>
            </a:extLst>
          </p:cNvPr>
          <p:cNvSpPr>
            <a:spLocks noGrp="1"/>
          </p:cNvSpPr>
          <p:nvPr>
            <p:ph type="sldNum" sz="quarter" idx="12"/>
          </p:nvPr>
        </p:nvSpPr>
        <p:spPr/>
        <p:txBody>
          <a:bodyPr/>
          <a:lstStyle>
            <a:lvl1pPr>
              <a:defRPr/>
            </a:lvl1pPr>
          </a:lstStyle>
          <a:p>
            <a:pPr>
              <a:defRPr/>
            </a:pPr>
            <a:fld id="{D410CF2C-BB66-4350-8E30-2E5646E66D91}" type="slidenum">
              <a:rPr lang="en-GB"/>
              <a:pPr>
                <a:defRPr/>
              </a:pPr>
              <a:t>‹#›</a:t>
            </a:fld>
            <a:endParaRPr lang="en-GB"/>
          </a:p>
        </p:txBody>
      </p:sp>
      <p:pic>
        <p:nvPicPr>
          <p:cNvPr id="10" name="Picture 9">
            <a:extLst>
              <a:ext uri="{FF2B5EF4-FFF2-40B4-BE49-F238E27FC236}">
                <a16:creationId xmlns:a16="http://schemas.microsoft.com/office/drawing/2014/main" id="{BF9FCCCF-0AF9-3550-CF79-914B187230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56356648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697CC233-6E49-420C-BFC5-488459F8B16C}"/>
              </a:ext>
            </a:extLst>
          </p:cNvPr>
          <p:cNvSpPr>
            <a:spLocks noGrp="1"/>
          </p:cNvSpPr>
          <p:nvPr>
            <p:ph type="dt" sz="half" idx="10"/>
          </p:nvPr>
        </p:nvSpPr>
        <p:spPr/>
        <p:txBody>
          <a:bodyPr/>
          <a:lstStyle>
            <a:lvl1pPr>
              <a:defRPr/>
            </a:lvl1pPr>
          </a:lstStyle>
          <a:p>
            <a:pPr>
              <a:defRPr/>
            </a:pPr>
            <a:fld id="{6138C730-BE76-4C24-ABAE-FDF4FB218FE7}" type="datetimeFigureOut">
              <a:rPr lang="en-GB"/>
              <a:pPr>
                <a:defRPr/>
              </a:pPr>
              <a:t>12/11/2024</a:t>
            </a:fld>
            <a:endParaRPr lang="en-GB"/>
          </a:p>
        </p:txBody>
      </p:sp>
      <p:sp>
        <p:nvSpPr>
          <p:cNvPr id="7" name="Footer Placeholder 5">
            <a:extLst>
              <a:ext uri="{FF2B5EF4-FFF2-40B4-BE49-F238E27FC236}">
                <a16:creationId xmlns:a16="http://schemas.microsoft.com/office/drawing/2014/main" id="{04142654-5BBB-4109-99FC-D5710C28A26F}"/>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E2AB5A76-7BD3-4EA0-9C1A-1CBE58221322}"/>
              </a:ext>
            </a:extLst>
          </p:cNvPr>
          <p:cNvSpPr>
            <a:spLocks noGrp="1"/>
          </p:cNvSpPr>
          <p:nvPr>
            <p:ph type="sldNum" sz="quarter" idx="12"/>
          </p:nvPr>
        </p:nvSpPr>
        <p:spPr/>
        <p:txBody>
          <a:bodyPr/>
          <a:lstStyle>
            <a:lvl1pPr>
              <a:defRPr/>
            </a:lvl1pPr>
          </a:lstStyle>
          <a:p>
            <a:pPr>
              <a:defRPr/>
            </a:pPr>
            <a:fld id="{331AAC93-DD12-4E34-9662-BEBE42C08F93}" type="slidenum">
              <a:rPr lang="en-GB"/>
              <a:pPr>
                <a:defRPr/>
              </a:pPr>
              <a:t>‹#›</a:t>
            </a:fld>
            <a:endParaRPr lang="en-GB"/>
          </a:p>
        </p:txBody>
      </p:sp>
      <p:pic>
        <p:nvPicPr>
          <p:cNvPr id="10" name="Picture 9">
            <a:extLst>
              <a:ext uri="{FF2B5EF4-FFF2-40B4-BE49-F238E27FC236}">
                <a16:creationId xmlns:a16="http://schemas.microsoft.com/office/drawing/2014/main" id="{15763FF2-C1A4-F446-1DCD-1515BA35BB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44594061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9A48DBA-CA79-4179-A0F7-B2B64CDACB0C}"/>
              </a:ext>
            </a:extLst>
          </p:cNvPr>
          <p:cNvSpPr>
            <a:spLocks noGrp="1"/>
          </p:cNvSpPr>
          <p:nvPr>
            <p:ph type="dt" sz="half" idx="10"/>
          </p:nvPr>
        </p:nvSpPr>
        <p:spPr/>
        <p:txBody>
          <a:bodyPr/>
          <a:lstStyle>
            <a:lvl1pPr>
              <a:defRPr/>
            </a:lvl1pPr>
          </a:lstStyle>
          <a:p>
            <a:pPr>
              <a:defRPr/>
            </a:pPr>
            <a:fld id="{21B827CE-4373-4BAD-91DA-9567BA269DF7}" type="datetimeFigureOut">
              <a:rPr lang="en-GB"/>
              <a:pPr>
                <a:defRPr/>
              </a:pPr>
              <a:t>12/11/2024</a:t>
            </a:fld>
            <a:endParaRPr lang="en-GB"/>
          </a:p>
        </p:txBody>
      </p:sp>
      <p:sp>
        <p:nvSpPr>
          <p:cNvPr id="6" name="Footer Placeholder 4">
            <a:extLst>
              <a:ext uri="{FF2B5EF4-FFF2-40B4-BE49-F238E27FC236}">
                <a16:creationId xmlns:a16="http://schemas.microsoft.com/office/drawing/2014/main" id="{688D25C3-2B70-4F55-8465-8DCE03FAE71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0A7A278-7E85-4F3D-A51B-1AC507A5C1E8}"/>
              </a:ext>
            </a:extLst>
          </p:cNvPr>
          <p:cNvSpPr>
            <a:spLocks noGrp="1"/>
          </p:cNvSpPr>
          <p:nvPr>
            <p:ph type="sldNum" sz="quarter" idx="12"/>
          </p:nvPr>
        </p:nvSpPr>
        <p:spPr/>
        <p:txBody>
          <a:bodyPr/>
          <a:lstStyle>
            <a:lvl1pPr>
              <a:defRPr/>
            </a:lvl1pPr>
          </a:lstStyle>
          <a:p>
            <a:pPr>
              <a:defRPr/>
            </a:pPr>
            <a:fld id="{D2A191C0-3A8D-4CCC-9782-917EFDA39FBA}" type="slidenum">
              <a:rPr lang="en-GB"/>
              <a:pPr>
                <a:defRPr/>
              </a:pPr>
              <a:t>‹#›</a:t>
            </a:fld>
            <a:endParaRPr lang="en-GB"/>
          </a:p>
        </p:txBody>
      </p:sp>
      <p:pic>
        <p:nvPicPr>
          <p:cNvPr id="9" name="Picture 8">
            <a:extLst>
              <a:ext uri="{FF2B5EF4-FFF2-40B4-BE49-F238E27FC236}">
                <a16:creationId xmlns:a16="http://schemas.microsoft.com/office/drawing/2014/main" id="{0FE16DC9-0BFC-2AF7-3862-731FD976383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42076908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Text Placeholder 7"/>
          <p:cNvSpPr>
            <a:spLocks noGrp="1"/>
          </p:cNvSpPr>
          <p:nvPr>
            <p:ph type="body" sz="quarter" idx="13"/>
          </p:nvPr>
        </p:nvSpPr>
        <p:spPr>
          <a:xfrm>
            <a:off x="838200" y="1690688"/>
            <a:ext cx="10515600"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2">
            <a:extLst>
              <a:ext uri="{FF2B5EF4-FFF2-40B4-BE49-F238E27FC236}">
                <a16:creationId xmlns:a16="http://schemas.microsoft.com/office/drawing/2014/main" id="{F905B407-07D3-408F-824A-60F2CBD34879}"/>
              </a:ext>
            </a:extLst>
          </p:cNvPr>
          <p:cNvSpPr>
            <a:spLocks noGrp="1"/>
          </p:cNvSpPr>
          <p:nvPr>
            <p:ph type="dt" sz="half" idx="14"/>
          </p:nvPr>
        </p:nvSpPr>
        <p:spPr/>
        <p:txBody>
          <a:bodyPr/>
          <a:lstStyle>
            <a:lvl1pPr>
              <a:defRPr/>
            </a:lvl1pPr>
          </a:lstStyle>
          <a:p>
            <a:pPr>
              <a:defRPr/>
            </a:pPr>
            <a:fld id="{8C771263-6E4F-49B1-9A83-7714021DBBAC}" type="datetimeFigureOut">
              <a:rPr lang="en-GB"/>
              <a:pPr>
                <a:defRPr/>
              </a:pPr>
              <a:t>12/11/2024</a:t>
            </a:fld>
            <a:endParaRPr lang="en-GB"/>
          </a:p>
        </p:txBody>
      </p:sp>
      <p:sp>
        <p:nvSpPr>
          <p:cNvPr id="6" name="Slide Number Placeholder 3">
            <a:extLst>
              <a:ext uri="{FF2B5EF4-FFF2-40B4-BE49-F238E27FC236}">
                <a16:creationId xmlns:a16="http://schemas.microsoft.com/office/drawing/2014/main" id="{C81B7A3D-A660-4EFF-A0D2-05003787700A}"/>
              </a:ext>
            </a:extLst>
          </p:cNvPr>
          <p:cNvSpPr>
            <a:spLocks noGrp="1"/>
          </p:cNvSpPr>
          <p:nvPr>
            <p:ph type="sldNum" sz="quarter" idx="15"/>
          </p:nvPr>
        </p:nvSpPr>
        <p:spPr/>
        <p:txBody>
          <a:bodyPr/>
          <a:lstStyle>
            <a:lvl1pPr>
              <a:defRPr/>
            </a:lvl1pPr>
          </a:lstStyle>
          <a:p>
            <a:pPr>
              <a:defRPr/>
            </a:pPr>
            <a:fld id="{986E8CB4-B657-4C1D-BCF7-A33408551695}" type="slidenum">
              <a:rPr lang="en-GB"/>
              <a:pPr>
                <a:defRPr/>
              </a:pPr>
              <a:t>‹#›</a:t>
            </a:fld>
            <a:endParaRPr lang="en-GB"/>
          </a:p>
        </p:txBody>
      </p:sp>
      <p:sp>
        <p:nvSpPr>
          <p:cNvPr id="7" name="Footer Placeholder 4">
            <a:extLst>
              <a:ext uri="{FF2B5EF4-FFF2-40B4-BE49-F238E27FC236}">
                <a16:creationId xmlns:a16="http://schemas.microsoft.com/office/drawing/2014/main" id="{A7D3F269-289A-41B6-B6FF-BDE747FC170B}"/>
              </a:ext>
            </a:extLst>
          </p:cNvPr>
          <p:cNvSpPr>
            <a:spLocks noGrp="1"/>
          </p:cNvSpPr>
          <p:nvPr>
            <p:ph type="ftr" sz="quarter" idx="16"/>
          </p:nvPr>
        </p:nvSpPr>
        <p:spPr/>
        <p:txBody>
          <a:bodyPr/>
          <a:lstStyle>
            <a:lvl1pPr>
              <a:defRPr/>
            </a:lvl1pPr>
          </a:lstStyle>
          <a:p>
            <a:pPr>
              <a:defRPr/>
            </a:pPr>
            <a:endParaRPr lang="en-US"/>
          </a:p>
        </p:txBody>
      </p:sp>
      <p:pic>
        <p:nvPicPr>
          <p:cNvPr id="9" name="Picture 8">
            <a:extLst>
              <a:ext uri="{FF2B5EF4-FFF2-40B4-BE49-F238E27FC236}">
                <a16:creationId xmlns:a16="http://schemas.microsoft.com/office/drawing/2014/main" id="{D1F6A0ED-A54D-8779-F0BE-A2EB4995A92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211677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82A1DD9-4224-4808-93DC-69B5C7A56BDA}"/>
              </a:ext>
            </a:extLst>
          </p:cNvPr>
          <p:cNvSpPr>
            <a:spLocks noGrp="1"/>
          </p:cNvSpPr>
          <p:nvPr>
            <p:ph type="dt" sz="half" idx="10"/>
          </p:nvPr>
        </p:nvSpPr>
        <p:spPr/>
        <p:txBody>
          <a:bodyPr/>
          <a:lstStyle>
            <a:lvl1pPr>
              <a:defRPr/>
            </a:lvl1pPr>
          </a:lstStyle>
          <a:p>
            <a:pPr>
              <a:defRPr/>
            </a:pPr>
            <a:fld id="{32A9DA10-E56F-45A3-9B3E-A93C897C0B19}" type="datetimeFigureOut">
              <a:rPr lang="en-GB"/>
              <a:pPr>
                <a:defRPr/>
              </a:pPr>
              <a:t>12/11/2024</a:t>
            </a:fld>
            <a:endParaRPr lang="en-GB"/>
          </a:p>
        </p:txBody>
      </p:sp>
      <p:sp>
        <p:nvSpPr>
          <p:cNvPr id="6" name="Footer Placeholder 4">
            <a:extLst>
              <a:ext uri="{FF2B5EF4-FFF2-40B4-BE49-F238E27FC236}">
                <a16:creationId xmlns:a16="http://schemas.microsoft.com/office/drawing/2014/main" id="{5764B3C0-7A51-4876-B1C6-87EE822FFC9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B5E1E9E-8A24-4E81-BEDB-9D8CAA474A76}"/>
              </a:ext>
            </a:extLst>
          </p:cNvPr>
          <p:cNvSpPr>
            <a:spLocks noGrp="1"/>
          </p:cNvSpPr>
          <p:nvPr>
            <p:ph type="sldNum" sz="quarter" idx="12"/>
          </p:nvPr>
        </p:nvSpPr>
        <p:spPr/>
        <p:txBody>
          <a:bodyPr/>
          <a:lstStyle>
            <a:lvl1pPr>
              <a:defRPr/>
            </a:lvl1pPr>
          </a:lstStyle>
          <a:p>
            <a:pPr>
              <a:defRPr/>
            </a:pPr>
            <a:fld id="{ECAD027A-B812-4E34-9046-D87B30AA18FA}" type="slidenum">
              <a:rPr lang="en-GB"/>
              <a:pPr>
                <a:defRPr/>
              </a:pPr>
              <a:t>‹#›</a:t>
            </a:fld>
            <a:endParaRPr lang="en-GB"/>
          </a:p>
        </p:txBody>
      </p:sp>
      <p:pic>
        <p:nvPicPr>
          <p:cNvPr id="9" name="Picture 8">
            <a:extLst>
              <a:ext uri="{FF2B5EF4-FFF2-40B4-BE49-F238E27FC236}">
                <a16:creationId xmlns:a16="http://schemas.microsoft.com/office/drawing/2014/main" id="{DFCCF435-08D2-8598-F106-FE8F3B58B7D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35357583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2">
            <a:extLst>
              <a:ext uri="{FF2B5EF4-FFF2-40B4-BE49-F238E27FC236}">
                <a16:creationId xmlns:a16="http://schemas.microsoft.com/office/drawing/2014/main" id="{C07F838C-CC36-46E0-AE16-5884F3DC131A}"/>
              </a:ext>
            </a:extLst>
          </p:cNvPr>
          <p:cNvSpPr>
            <a:spLocks noGrp="1"/>
          </p:cNvSpPr>
          <p:nvPr>
            <p:ph type="dt" sz="half" idx="10"/>
          </p:nvPr>
        </p:nvSpPr>
        <p:spPr/>
        <p:txBody>
          <a:bodyPr/>
          <a:lstStyle>
            <a:lvl1pPr>
              <a:defRPr/>
            </a:lvl1pPr>
          </a:lstStyle>
          <a:p>
            <a:pPr>
              <a:defRPr/>
            </a:pPr>
            <a:fld id="{E628B614-F587-4C9D-8FD8-842D524A62CA}" type="datetimeFigureOut">
              <a:rPr lang="en-GB"/>
              <a:pPr>
                <a:defRPr/>
              </a:pPr>
              <a:t>12/11/2024</a:t>
            </a:fld>
            <a:endParaRPr lang="en-GB"/>
          </a:p>
        </p:txBody>
      </p:sp>
      <p:sp>
        <p:nvSpPr>
          <p:cNvPr id="5" name="Footer Placeholder 3">
            <a:extLst>
              <a:ext uri="{FF2B5EF4-FFF2-40B4-BE49-F238E27FC236}">
                <a16:creationId xmlns:a16="http://schemas.microsoft.com/office/drawing/2014/main" id="{AAD2E58E-F596-4628-A492-72123F4539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4">
            <a:extLst>
              <a:ext uri="{FF2B5EF4-FFF2-40B4-BE49-F238E27FC236}">
                <a16:creationId xmlns:a16="http://schemas.microsoft.com/office/drawing/2014/main" id="{63A07146-C8D7-4D0E-8359-449449233B83}"/>
              </a:ext>
            </a:extLst>
          </p:cNvPr>
          <p:cNvSpPr>
            <a:spLocks noGrp="1"/>
          </p:cNvSpPr>
          <p:nvPr>
            <p:ph type="sldNum" sz="quarter" idx="12"/>
          </p:nvPr>
        </p:nvSpPr>
        <p:spPr/>
        <p:txBody>
          <a:bodyPr/>
          <a:lstStyle>
            <a:lvl1pPr>
              <a:defRPr/>
            </a:lvl1pPr>
          </a:lstStyle>
          <a:p>
            <a:pPr>
              <a:defRPr/>
            </a:pPr>
            <a:fld id="{B542B5BC-DF11-4839-991A-C95110E415D5}" type="slidenum">
              <a:rPr lang="en-GB"/>
              <a:pPr>
                <a:defRPr/>
              </a:pPr>
              <a:t>‹#›</a:t>
            </a:fld>
            <a:endParaRPr lang="en-GB"/>
          </a:p>
        </p:txBody>
      </p:sp>
      <p:pic>
        <p:nvPicPr>
          <p:cNvPr id="8" name="Picture 7">
            <a:extLst>
              <a:ext uri="{FF2B5EF4-FFF2-40B4-BE49-F238E27FC236}">
                <a16:creationId xmlns:a16="http://schemas.microsoft.com/office/drawing/2014/main" id="{5119F7AE-9A05-8253-1F10-2EE308DF367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403531056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7E47-9177-451F-9415-9B079490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A72179-1852-410D-838D-557441882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C48484-450F-42A6-AE7D-B076F0E02B1C}"/>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5" name="Footer Placeholder 4">
            <a:extLst>
              <a:ext uri="{FF2B5EF4-FFF2-40B4-BE49-F238E27FC236}">
                <a16:creationId xmlns:a16="http://schemas.microsoft.com/office/drawing/2014/main" id="{2307A8B5-2E31-4AF8-AF8D-DCA742D955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4D489F-7295-402A-9B70-17377C204343}"/>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91885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F424-4CA6-4AFD-B372-24F130AF1A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A27D8C-1D2C-4A5E-86D7-C420891CE9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429C67-0A74-4A07-B33E-F16F5A36D0C6}"/>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5" name="Footer Placeholder 4">
            <a:extLst>
              <a:ext uri="{FF2B5EF4-FFF2-40B4-BE49-F238E27FC236}">
                <a16:creationId xmlns:a16="http://schemas.microsoft.com/office/drawing/2014/main" id="{834EDE07-D70E-4EFC-AE9A-A74B19B80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46372-CD43-4736-9361-43D4EAC6B406}"/>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3777394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598B-54D8-45E4-A922-696BD6C42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034F4F-D61A-4524-B8A1-14FA0E396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651B2E-B184-48EB-BF7B-F04E13BEB0D4}"/>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5" name="Footer Placeholder 4">
            <a:extLst>
              <a:ext uri="{FF2B5EF4-FFF2-40B4-BE49-F238E27FC236}">
                <a16:creationId xmlns:a16="http://schemas.microsoft.com/office/drawing/2014/main" id="{EDC774CC-F7BD-4B46-8F87-DB0CF97F7D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1F108A-F3BA-4DEE-ADD0-8DC0C232C34E}"/>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3344241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0059-839E-45F9-8A7D-70CA938E13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D43071-E238-4DFF-92EE-868CD2ABC2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5AB84E-78EE-4850-8F79-E0A8C47A77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81111E-B9D7-4415-A961-79276AD58785}"/>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6" name="Footer Placeholder 5">
            <a:extLst>
              <a:ext uri="{FF2B5EF4-FFF2-40B4-BE49-F238E27FC236}">
                <a16:creationId xmlns:a16="http://schemas.microsoft.com/office/drawing/2014/main" id="{CD07A387-E9D4-4373-9CBD-F536740075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F9FD57-28D2-4BB4-B095-D8377CA50C33}"/>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29873662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34D4-8FB3-4AB9-9218-22E585FBE8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26E814-BB3D-42FD-97F1-09EB68BC83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E99308-E325-418A-B74C-39B5AD4B07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FF701F-459F-4D51-BD38-D710BA223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E6FEC3-D410-46BF-9FE0-114E27AF35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B78BFC-FC7B-4A9D-9443-94A59512EFA5}"/>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8" name="Footer Placeholder 7">
            <a:extLst>
              <a:ext uri="{FF2B5EF4-FFF2-40B4-BE49-F238E27FC236}">
                <a16:creationId xmlns:a16="http://schemas.microsoft.com/office/drawing/2014/main" id="{30272837-384F-433F-91BA-E53303FB02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9CF982-C5F9-44B5-A072-DF2707BDBDA0}"/>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31731282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EBA8-2116-46DA-9AA5-E11CFE96A8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C784FC-32BB-4D90-871C-5EFA019248BD}"/>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4" name="Footer Placeholder 3">
            <a:extLst>
              <a:ext uri="{FF2B5EF4-FFF2-40B4-BE49-F238E27FC236}">
                <a16:creationId xmlns:a16="http://schemas.microsoft.com/office/drawing/2014/main" id="{D806316A-E32D-4320-8CE4-EED21CDB0A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7A98F3-96D5-4B25-8BEA-AD97C082F068}"/>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1302308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884C0-1297-42BC-8EAB-CEF2553AFA19}"/>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3" name="Footer Placeholder 2">
            <a:extLst>
              <a:ext uri="{FF2B5EF4-FFF2-40B4-BE49-F238E27FC236}">
                <a16:creationId xmlns:a16="http://schemas.microsoft.com/office/drawing/2014/main" id="{6D8617C5-1D2A-4879-92F2-DA9FE5BF70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1591E0-09DC-4543-8677-7E2DC147B5D8}"/>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2025518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C60A-9715-4D34-B222-A8134C500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D218EB-F161-488D-A114-79D0B76E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9EFF42-53C6-4E4B-A2AB-9FCD319D9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EA1091-C209-41F6-9315-3037C5408C60}"/>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6" name="Footer Placeholder 5">
            <a:extLst>
              <a:ext uri="{FF2B5EF4-FFF2-40B4-BE49-F238E27FC236}">
                <a16:creationId xmlns:a16="http://schemas.microsoft.com/office/drawing/2014/main" id="{F96F9486-2B54-49AE-9DDB-0336B0FDAA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7F8827-ABDA-4F5D-80D1-C5A9F195B1F9}"/>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163857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7" name="Picture Placeholder 6"/>
          <p:cNvSpPr>
            <a:spLocks noGrp="1"/>
          </p:cNvSpPr>
          <p:nvPr>
            <p:ph type="pic" sz="quarter" idx="13"/>
          </p:nvPr>
        </p:nvSpPr>
        <p:spPr>
          <a:xfrm>
            <a:off x="838200" y="1884363"/>
            <a:ext cx="3771900" cy="4386262"/>
          </a:xfrm>
        </p:spPr>
        <p:txBody>
          <a:bodyPr rtlCol="0">
            <a:normAutofit/>
          </a:bodyPr>
          <a:lstStyle/>
          <a:p>
            <a:pPr lvl="0"/>
            <a:r>
              <a:rPr lang="en-US" noProof="0"/>
              <a:t>Click icon to add picture</a:t>
            </a:r>
            <a:endParaRPr lang="en-GB" noProof="0"/>
          </a:p>
        </p:txBody>
      </p:sp>
      <p:sp>
        <p:nvSpPr>
          <p:cNvPr id="9" name="Text Placeholder 8"/>
          <p:cNvSpPr>
            <a:spLocks noGrp="1"/>
          </p:cNvSpPr>
          <p:nvPr>
            <p:ph type="body" sz="quarter" idx="14"/>
          </p:nvPr>
        </p:nvSpPr>
        <p:spPr>
          <a:xfrm>
            <a:off x="4730750" y="1884363"/>
            <a:ext cx="6623050" cy="4386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85E9525-5312-4DE6-8F92-AA175B7B1353}"/>
              </a:ext>
            </a:extLst>
          </p:cNvPr>
          <p:cNvSpPr>
            <a:spLocks noGrp="1"/>
          </p:cNvSpPr>
          <p:nvPr>
            <p:ph type="dt" sz="half" idx="15"/>
          </p:nvPr>
        </p:nvSpPr>
        <p:spPr/>
        <p:txBody>
          <a:bodyPr/>
          <a:lstStyle>
            <a:lvl1pPr>
              <a:defRPr/>
            </a:lvl1pPr>
          </a:lstStyle>
          <a:p>
            <a:pPr>
              <a:defRPr/>
            </a:pPr>
            <a:fld id="{3759CF4B-99B6-4AFB-A947-CD6812A0C289}" type="datetimeFigureOut">
              <a:rPr lang="en-GB"/>
              <a:pPr>
                <a:defRPr/>
              </a:pPr>
              <a:t>12/11/2024</a:t>
            </a:fld>
            <a:endParaRPr lang="en-GB"/>
          </a:p>
        </p:txBody>
      </p:sp>
      <p:sp>
        <p:nvSpPr>
          <p:cNvPr id="6" name="Slide Number Placeholder 5">
            <a:extLst>
              <a:ext uri="{FF2B5EF4-FFF2-40B4-BE49-F238E27FC236}">
                <a16:creationId xmlns:a16="http://schemas.microsoft.com/office/drawing/2014/main" id="{6D899807-5C00-41B2-BF58-39EA974FF2DE}"/>
              </a:ext>
            </a:extLst>
          </p:cNvPr>
          <p:cNvSpPr>
            <a:spLocks noGrp="1"/>
          </p:cNvSpPr>
          <p:nvPr>
            <p:ph type="sldNum" sz="quarter" idx="16"/>
          </p:nvPr>
        </p:nvSpPr>
        <p:spPr/>
        <p:txBody>
          <a:bodyPr/>
          <a:lstStyle>
            <a:lvl1pPr>
              <a:defRPr/>
            </a:lvl1pPr>
          </a:lstStyle>
          <a:p>
            <a:pPr>
              <a:defRPr/>
            </a:pPr>
            <a:fld id="{718112C3-FA24-40ED-8F36-4B16977AE1C9}" type="slidenum">
              <a:rPr lang="en-GB"/>
              <a:pPr>
                <a:defRPr/>
              </a:pPr>
              <a:t>‹#›</a:t>
            </a:fld>
            <a:endParaRPr lang="en-GB"/>
          </a:p>
        </p:txBody>
      </p:sp>
      <p:sp>
        <p:nvSpPr>
          <p:cNvPr id="8" name="Footer Placeholder 13">
            <a:extLst>
              <a:ext uri="{FF2B5EF4-FFF2-40B4-BE49-F238E27FC236}">
                <a16:creationId xmlns:a16="http://schemas.microsoft.com/office/drawing/2014/main" id="{641BD4C7-E70D-4D25-8154-BF89CB50C2AA}"/>
              </a:ext>
            </a:extLst>
          </p:cNvPr>
          <p:cNvSpPr>
            <a:spLocks noGrp="1"/>
          </p:cNvSpPr>
          <p:nvPr>
            <p:ph type="ftr" sz="quarter" idx="17"/>
          </p:nvPr>
        </p:nvSpPr>
        <p:spPr/>
        <p:txBody>
          <a:bodyPr/>
          <a:lstStyle>
            <a:lvl1pPr>
              <a:defRPr/>
            </a:lvl1pPr>
          </a:lstStyle>
          <a:p>
            <a:pPr>
              <a:defRPr/>
            </a:pPr>
            <a:endParaRPr lang="en-US"/>
          </a:p>
        </p:txBody>
      </p:sp>
      <p:pic>
        <p:nvPicPr>
          <p:cNvPr id="3" name="Picture 2">
            <a:extLst>
              <a:ext uri="{FF2B5EF4-FFF2-40B4-BE49-F238E27FC236}">
                <a16:creationId xmlns:a16="http://schemas.microsoft.com/office/drawing/2014/main" id="{F4C5378A-3802-2C3F-3AD4-6C6DA0B1897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681634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ADC3-A282-4A69-8E41-BC65B2D18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A8BE25-F4B9-4831-B5C7-85EDD47C0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DFB99E-A65B-4F43-B99E-3FDA84719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AE8E7-B703-4FFD-A2E1-9813DC562C30}"/>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6" name="Footer Placeholder 5">
            <a:extLst>
              <a:ext uri="{FF2B5EF4-FFF2-40B4-BE49-F238E27FC236}">
                <a16:creationId xmlns:a16="http://schemas.microsoft.com/office/drawing/2014/main" id="{E61F8184-24C9-4933-93B7-BCA4D2A39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1882-60E0-4BC1-9FFA-175F9E44BC02}"/>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2906357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992A-AB55-4B93-9FCD-D25C19E760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5F211C-7491-42DC-893F-79C6584C2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0DC4CE-1714-4FE3-9957-4BF0466F282F}"/>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5" name="Footer Placeholder 4">
            <a:extLst>
              <a:ext uri="{FF2B5EF4-FFF2-40B4-BE49-F238E27FC236}">
                <a16:creationId xmlns:a16="http://schemas.microsoft.com/office/drawing/2014/main" id="{5097AECF-42C9-41ED-9DA4-1BEF58FFB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D6F524-5662-44F2-8405-5C8CBE03D422}"/>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7172700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AE538E-8C8E-4EB7-B1F4-3772F499A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689CC8-3886-412D-9BEC-16C65D5794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9BD443-F653-482B-B655-128FCD509811}"/>
              </a:ext>
            </a:extLst>
          </p:cNvPr>
          <p:cNvSpPr>
            <a:spLocks noGrp="1"/>
          </p:cNvSpPr>
          <p:nvPr>
            <p:ph type="dt" sz="half" idx="10"/>
          </p:nvPr>
        </p:nvSpPr>
        <p:spPr/>
        <p:txBody>
          <a:bodyPr/>
          <a:lstStyle/>
          <a:p>
            <a:fld id="{7867EC4C-2114-44DD-826E-E1EB31F70598}" type="datetimeFigureOut">
              <a:rPr lang="en-GB" smtClean="0"/>
              <a:t>12/11/2024</a:t>
            </a:fld>
            <a:endParaRPr lang="en-GB"/>
          </a:p>
        </p:txBody>
      </p:sp>
      <p:sp>
        <p:nvSpPr>
          <p:cNvPr id="5" name="Footer Placeholder 4">
            <a:extLst>
              <a:ext uri="{FF2B5EF4-FFF2-40B4-BE49-F238E27FC236}">
                <a16:creationId xmlns:a16="http://schemas.microsoft.com/office/drawing/2014/main" id="{E85207B3-D940-45CC-8384-C839C710FE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3EEDA-3FC1-4863-B911-79E554F9F88E}"/>
              </a:ext>
            </a:extLst>
          </p:cNvPr>
          <p:cNvSpPr>
            <a:spLocks noGrp="1"/>
          </p:cNvSpPr>
          <p:nvPr>
            <p:ph type="sldNum" sz="quarter" idx="12"/>
          </p:nvPr>
        </p:nvSpPr>
        <p:spPr/>
        <p:txBody>
          <a:bodyPr/>
          <a:lstStyle/>
          <a:p>
            <a:fld id="{5AC563F9-FE4C-4AD3-9C51-58A5691F6C91}" type="slidenum">
              <a:rPr lang="en-GB" smtClean="0"/>
              <a:t>‹#›</a:t>
            </a:fld>
            <a:endParaRPr lang="en-GB"/>
          </a:p>
        </p:txBody>
      </p:sp>
    </p:spTree>
    <p:extLst>
      <p:ext uri="{BB962C8B-B14F-4D97-AF65-F5344CB8AC3E}">
        <p14:creationId xmlns:p14="http://schemas.microsoft.com/office/powerpoint/2010/main" val="2300965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180E3-1464-40D6-9482-D32CFF3ED07A}" type="datetimeFigureOut">
              <a:rPr lang="en-GB" smtClean="0"/>
              <a:t>12/11/2024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9A8DD0-D9A2-42A8-9A18-3F32235BFFDF}"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5751"/>
            <a:ext cx="1320401" cy="1243413"/>
          </a:xfrm>
          <a:prstGeom prst="rect">
            <a:avLst/>
          </a:prstGeom>
        </p:spPr>
      </p:pic>
      <p:sp>
        <p:nvSpPr>
          <p:cNvPr id="7" name="Picture Placeholder 6"/>
          <p:cNvSpPr>
            <a:spLocks noGrp="1"/>
          </p:cNvSpPr>
          <p:nvPr>
            <p:ph type="pic" sz="quarter" idx="13"/>
          </p:nvPr>
        </p:nvSpPr>
        <p:spPr>
          <a:xfrm>
            <a:off x="838200" y="598858"/>
            <a:ext cx="9639300" cy="5554663"/>
          </a:xfrm>
        </p:spPr>
        <p:txBody>
          <a:bodyPr/>
          <a:lstStyle/>
          <a:p>
            <a:endParaRPr lang="en-GB"/>
          </a:p>
        </p:txBody>
      </p:sp>
    </p:spTree>
    <p:extLst>
      <p:ext uri="{BB962C8B-B14F-4D97-AF65-F5344CB8AC3E}">
        <p14:creationId xmlns:p14="http://schemas.microsoft.com/office/powerpoint/2010/main" val="2246488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9" name="Picture 18" descr="Kent and Medway Medical School Logo">
            <a:extLst>
              <a:ext uri="{FF2B5EF4-FFF2-40B4-BE49-F238E27FC236}">
                <a16:creationId xmlns:a16="http://schemas.microsoft.com/office/drawing/2014/main" id="{6CAF53DD-E3A2-0948-8863-E4339273F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455" y="368583"/>
            <a:ext cx="2127721" cy="1947914"/>
          </a:xfrm>
          <a:prstGeom prst="rect">
            <a:avLst/>
          </a:prstGeom>
        </p:spPr>
      </p:pic>
      <p:sp>
        <p:nvSpPr>
          <p:cNvPr id="20" name="TextBox 19">
            <a:extLst>
              <a:ext uri="{FF2B5EF4-FFF2-40B4-BE49-F238E27FC236}">
                <a16:creationId xmlns:a16="http://schemas.microsoft.com/office/drawing/2014/main" id="{45DAA4FF-18B9-7140-B627-F92C1B822174}"/>
              </a:ext>
            </a:extLst>
          </p:cNvPr>
          <p:cNvSpPr txBox="1"/>
          <p:nvPr userDrawn="1"/>
        </p:nvSpPr>
        <p:spPr>
          <a:xfrm>
            <a:off x="521107" y="6146772"/>
            <a:ext cx="2204403" cy="369332"/>
          </a:xfrm>
          <a:prstGeom prst="rect">
            <a:avLst/>
          </a:prstGeom>
          <a:noFill/>
        </p:spPr>
        <p:txBody>
          <a:bodyPr wrap="square" rtlCol="0">
            <a:spAutoFit/>
          </a:bodyPr>
          <a:lstStyle/>
          <a:p>
            <a:r>
              <a:rPr lang="en-US" b="1" err="1">
                <a:latin typeface="Arial" panose="020B0604020202020204" pitchFamily="34" charset="0"/>
                <a:cs typeface="Arial" panose="020B0604020202020204" pitchFamily="34" charset="0"/>
              </a:rPr>
              <a:t>www.kmms.ac.uk</a:t>
            </a:r>
            <a:endParaRPr lang="en-US" b="1">
              <a:latin typeface="Arial" panose="020B0604020202020204" pitchFamily="34" charset="0"/>
              <a:cs typeface="Arial" panose="020B0604020202020204" pitchFamily="34" charset="0"/>
            </a:endParaRPr>
          </a:p>
        </p:txBody>
      </p:sp>
      <p:pic>
        <p:nvPicPr>
          <p:cNvPr id="28" name="Picture 27" descr="A picture containing knife&#10;&#10;Description automatically generated">
            <a:extLst>
              <a:ext uri="{FF2B5EF4-FFF2-40B4-BE49-F238E27FC236}">
                <a16:creationId xmlns:a16="http://schemas.microsoft.com/office/drawing/2014/main" id="{D45C03D9-F9BA-DF4D-ACBD-52F43BFA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7593" y="5987265"/>
            <a:ext cx="3352596" cy="812120"/>
          </a:xfrm>
          <a:prstGeom prst="rect">
            <a:avLst/>
          </a:prstGeom>
        </p:spPr>
      </p:pic>
      <p:pic>
        <p:nvPicPr>
          <p:cNvPr id="30" name="Picture 29" descr="A close up of a logo&#10;&#10;Description automatically generated">
            <a:extLst>
              <a:ext uri="{FF2B5EF4-FFF2-40B4-BE49-F238E27FC236}">
                <a16:creationId xmlns:a16="http://schemas.microsoft.com/office/drawing/2014/main" id="{9D35FECE-93E4-0542-9FAB-F7DD654E17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62272" y="5987265"/>
            <a:ext cx="3748246" cy="812120"/>
          </a:xfrm>
          <a:prstGeom prst="rect">
            <a:avLst/>
          </a:prstGeom>
        </p:spPr>
      </p:pic>
      <p:pic>
        <p:nvPicPr>
          <p:cNvPr id="32" name="Picture 31" descr="A group of people sitting at a table&#10;&#10;Description automatically generated">
            <a:extLst>
              <a:ext uri="{FF2B5EF4-FFF2-40B4-BE49-F238E27FC236}">
                <a16:creationId xmlns:a16="http://schemas.microsoft.com/office/drawing/2014/main" id="{64F62C6E-5147-FB4A-8957-9E41E38A02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05317" y="-1"/>
            <a:ext cx="8986684" cy="5997635"/>
          </a:xfrm>
          <a:prstGeom prst="rect">
            <a:avLst/>
          </a:prstGeom>
        </p:spPr>
      </p:pic>
    </p:spTree>
    <p:extLst>
      <p:ext uri="{BB962C8B-B14F-4D97-AF65-F5344CB8AC3E}">
        <p14:creationId xmlns:p14="http://schemas.microsoft.com/office/powerpoint/2010/main" val="1022636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77BDF82-8673-4A4C-923D-AF237699591F}"/>
              </a:ext>
            </a:extLst>
          </p:cNvPr>
          <p:cNvSpPr>
            <a:spLocks noGrp="1"/>
          </p:cNvSpPr>
          <p:nvPr>
            <p:ph type="dt" sz="half" idx="10"/>
          </p:nvPr>
        </p:nvSpPr>
        <p:spPr/>
        <p:txBody>
          <a:bodyPr/>
          <a:lstStyle>
            <a:lvl1pPr>
              <a:defRPr/>
            </a:lvl1pPr>
          </a:lstStyle>
          <a:p>
            <a:pPr>
              <a:defRPr/>
            </a:pPr>
            <a:fld id="{7CC3842D-CAE6-4B45-B3AB-D67D3E11817A}" type="datetimeFigureOut">
              <a:rPr lang="en-GB"/>
              <a:pPr>
                <a:defRPr/>
              </a:pPr>
              <a:t>12/11/2024</a:t>
            </a:fld>
            <a:endParaRPr lang="en-GB"/>
          </a:p>
        </p:txBody>
      </p:sp>
      <p:sp>
        <p:nvSpPr>
          <p:cNvPr id="6" name="Footer Placeholder 4">
            <a:extLst>
              <a:ext uri="{FF2B5EF4-FFF2-40B4-BE49-F238E27FC236}">
                <a16:creationId xmlns:a16="http://schemas.microsoft.com/office/drawing/2014/main" id="{F5225676-842C-4627-B8D7-1E224E7C45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8631B4C-566C-46F4-BCEB-02A09F45F28D}"/>
              </a:ext>
            </a:extLst>
          </p:cNvPr>
          <p:cNvSpPr>
            <a:spLocks noGrp="1"/>
          </p:cNvSpPr>
          <p:nvPr>
            <p:ph type="sldNum" sz="quarter" idx="12"/>
          </p:nvPr>
        </p:nvSpPr>
        <p:spPr/>
        <p:txBody>
          <a:bodyPr/>
          <a:lstStyle>
            <a:lvl1pPr>
              <a:defRPr/>
            </a:lvl1pPr>
          </a:lstStyle>
          <a:p>
            <a:pPr>
              <a:defRPr/>
            </a:pPr>
            <a:fld id="{056F508F-F48A-4B66-AC48-317D513AE083}" type="slidenum">
              <a:rPr lang="en-GB"/>
              <a:pPr>
                <a:defRPr/>
              </a:pPr>
              <a:t>‹#›</a:t>
            </a:fld>
            <a:endParaRPr lang="en-GB"/>
          </a:p>
        </p:txBody>
      </p:sp>
      <p:pic>
        <p:nvPicPr>
          <p:cNvPr id="9" name="Picture 8">
            <a:extLst>
              <a:ext uri="{FF2B5EF4-FFF2-40B4-BE49-F238E27FC236}">
                <a16:creationId xmlns:a16="http://schemas.microsoft.com/office/drawing/2014/main" id="{0578D308-D5D6-A8EA-7609-B7AF0DD04F3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76867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4">
            <a:extLst>
              <a:ext uri="{FF2B5EF4-FFF2-40B4-BE49-F238E27FC236}">
                <a16:creationId xmlns:a16="http://schemas.microsoft.com/office/drawing/2014/main" id="{A2CDC2D9-8882-4AC6-BAC7-2D0D385FECBE}"/>
              </a:ext>
            </a:extLst>
          </p:cNvPr>
          <p:cNvSpPr>
            <a:spLocks noGrp="1"/>
          </p:cNvSpPr>
          <p:nvPr>
            <p:ph type="dt" sz="half" idx="10"/>
          </p:nvPr>
        </p:nvSpPr>
        <p:spPr/>
        <p:txBody>
          <a:bodyPr/>
          <a:lstStyle>
            <a:lvl1pPr>
              <a:defRPr/>
            </a:lvl1pPr>
          </a:lstStyle>
          <a:p>
            <a:pPr>
              <a:defRPr/>
            </a:pPr>
            <a:fld id="{29CFB2E0-BAC7-4838-AAB3-4748F2F38A1B}" type="datetimeFigureOut">
              <a:rPr lang="en-GB"/>
              <a:pPr>
                <a:defRPr/>
              </a:pPr>
              <a:t>12/11/2024</a:t>
            </a:fld>
            <a:endParaRPr lang="en-GB"/>
          </a:p>
        </p:txBody>
      </p:sp>
      <p:sp>
        <p:nvSpPr>
          <p:cNvPr id="7" name="Footer Placeholder 5">
            <a:extLst>
              <a:ext uri="{FF2B5EF4-FFF2-40B4-BE49-F238E27FC236}">
                <a16:creationId xmlns:a16="http://schemas.microsoft.com/office/drawing/2014/main" id="{0E7A649F-83FF-4509-8B30-9F6BB6957617}"/>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63840B35-9444-4D66-9089-51D5CBDB8A99}"/>
              </a:ext>
            </a:extLst>
          </p:cNvPr>
          <p:cNvSpPr>
            <a:spLocks noGrp="1"/>
          </p:cNvSpPr>
          <p:nvPr>
            <p:ph type="sldNum" sz="quarter" idx="12"/>
          </p:nvPr>
        </p:nvSpPr>
        <p:spPr/>
        <p:txBody>
          <a:bodyPr/>
          <a:lstStyle>
            <a:lvl1pPr>
              <a:defRPr/>
            </a:lvl1pPr>
          </a:lstStyle>
          <a:p>
            <a:pPr>
              <a:defRPr/>
            </a:pPr>
            <a:fld id="{CFBF2ADE-8D4D-4E6A-A9F8-E725B888D3BC}" type="slidenum">
              <a:rPr lang="en-GB"/>
              <a:pPr>
                <a:defRPr/>
              </a:pPr>
              <a:t>‹#›</a:t>
            </a:fld>
            <a:endParaRPr lang="en-GB"/>
          </a:p>
        </p:txBody>
      </p:sp>
      <p:pic>
        <p:nvPicPr>
          <p:cNvPr id="9" name="Picture 8">
            <a:extLst>
              <a:ext uri="{FF2B5EF4-FFF2-40B4-BE49-F238E27FC236}">
                <a16:creationId xmlns:a16="http://schemas.microsoft.com/office/drawing/2014/main" id="{C5E91E32-7040-FDD8-2BA2-4494674431C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06" b="23802"/>
          <a:stretch/>
        </p:blipFill>
        <p:spPr>
          <a:xfrm>
            <a:off x="10978906" y="5737138"/>
            <a:ext cx="1213094" cy="1120862"/>
          </a:xfrm>
          <a:prstGeom prst="rect">
            <a:avLst/>
          </a:prstGeom>
        </p:spPr>
      </p:pic>
    </p:spTree>
    <p:extLst>
      <p:ext uri="{BB962C8B-B14F-4D97-AF65-F5344CB8AC3E}">
        <p14:creationId xmlns:p14="http://schemas.microsoft.com/office/powerpoint/2010/main" val="3305934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832A">
            <a:alpha val="10000"/>
          </a:srgbClr>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7C6EE978-4430-461E-B15D-0DD63988C9E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01BF4A5-DBE2-43AF-9C0B-BEFAB8D55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6460E99A-28DF-470A-B04D-07616A03F468}" type="datetimeFigureOut">
              <a:rPr lang="en-GB"/>
              <a:pPr>
                <a:defRPr/>
              </a:pPr>
              <a:t>12/11/2024</a:t>
            </a:fld>
            <a:endParaRPr lang="en-GB"/>
          </a:p>
        </p:txBody>
      </p:sp>
      <p:sp>
        <p:nvSpPr>
          <p:cNvPr id="6" name="Slide Number Placeholder 5">
            <a:extLst>
              <a:ext uri="{FF2B5EF4-FFF2-40B4-BE49-F238E27FC236}">
                <a16:creationId xmlns:a16="http://schemas.microsoft.com/office/drawing/2014/main" id="{76C94C93-9EAF-4E79-A966-CDEC3F583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2A17DC8C-D4EE-4372-9D03-4A6A6CDFDCB5}" type="slidenum">
              <a:rPr lang="en-GB"/>
              <a:pPr>
                <a:defRPr/>
              </a:pPr>
              <a:t>‹#›</a:t>
            </a:fld>
            <a:endParaRPr lang="en-GB"/>
          </a:p>
        </p:txBody>
      </p:sp>
      <p:sp>
        <p:nvSpPr>
          <p:cNvPr id="1029" name="Title Placeholder 12">
            <a:extLst>
              <a:ext uri="{FF2B5EF4-FFF2-40B4-BE49-F238E27FC236}">
                <a16:creationId xmlns:a16="http://schemas.microsoft.com/office/drawing/2014/main" id="{BA20FB4D-52D2-42A8-A8B6-716BF527C62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 name="Footer Placeholder 13">
            <a:extLst>
              <a:ext uri="{FF2B5EF4-FFF2-40B4-BE49-F238E27FC236}">
                <a16:creationId xmlns:a16="http://schemas.microsoft.com/office/drawing/2014/main" id="{1A0DF1E2-71A7-47A0-B79B-7E882F2AD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11610579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rtl="0" eaLnBrk="1" fontAlgn="base" hangingPunct="1">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832A">
            <a:alpha val="10000"/>
          </a:srgbClr>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7C6EE978-4430-461E-B15D-0DD63988C9E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01BF4A5-DBE2-43AF-9C0B-BEFAB8D55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6460E99A-28DF-470A-B04D-07616A03F468}" type="datetimeFigureOut">
              <a:rPr lang="en-GB" smtClean="0"/>
              <a:pPr>
                <a:defRPr/>
              </a:pPr>
              <a:t>12/11/2024</a:t>
            </a:fld>
            <a:endParaRPr lang="en-GB"/>
          </a:p>
        </p:txBody>
      </p:sp>
      <p:sp>
        <p:nvSpPr>
          <p:cNvPr id="6" name="Slide Number Placeholder 5">
            <a:extLst>
              <a:ext uri="{FF2B5EF4-FFF2-40B4-BE49-F238E27FC236}">
                <a16:creationId xmlns:a16="http://schemas.microsoft.com/office/drawing/2014/main" id="{76C94C93-9EAF-4E79-A966-CDEC3F583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2A17DC8C-D4EE-4372-9D03-4A6A6CDFDCB5}" type="slidenum">
              <a:rPr lang="en-GB" smtClean="0"/>
              <a:pPr>
                <a:defRPr/>
              </a:pPr>
              <a:t>‹#›</a:t>
            </a:fld>
            <a:endParaRPr lang="en-GB"/>
          </a:p>
        </p:txBody>
      </p:sp>
      <p:sp>
        <p:nvSpPr>
          <p:cNvPr id="1029" name="Title Placeholder 12">
            <a:extLst>
              <a:ext uri="{FF2B5EF4-FFF2-40B4-BE49-F238E27FC236}">
                <a16:creationId xmlns:a16="http://schemas.microsoft.com/office/drawing/2014/main" id="{BA20FB4D-52D2-42A8-A8B6-716BF527C62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 name="Footer Placeholder 13">
            <a:extLst>
              <a:ext uri="{FF2B5EF4-FFF2-40B4-BE49-F238E27FC236}">
                <a16:creationId xmlns:a16="http://schemas.microsoft.com/office/drawing/2014/main" id="{1A0DF1E2-71A7-47A0-B79B-7E882F2AD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63521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685" r:id="rId18"/>
    <p:sldLayoutId id="2147483689" r:id="rId19"/>
    <p:sldLayoutId id="2147483690" r:id="rId20"/>
    <p:sldLayoutId id="2147483684" r:id="rId21"/>
    <p:sldLayoutId id="2147483700" r:id="rId22"/>
    <p:sldLayoutId id="2147483702" r:id="rId23"/>
    <p:sldLayoutId id="2147483706" r:id="rId24"/>
    <p:sldLayoutId id="2147483707" r:id="rId25"/>
    <p:sldLayoutId id="2147483708" r:id="rId26"/>
    <p:sldLayoutId id="2147483718" r:id="rId27"/>
  </p:sldLayoutIdLst>
  <p:txStyles>
    <p:titleStyle>
      <a:lvl1pPr algn="l" rtl="0" eaLnBrk="1" fontAlgn="base" hangingPunct="1">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832A">
            <a:alpha val="10000"/>
          </a:srgbClr>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7C6EE978-4430-461E-B15D-0DD63988C9E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01BF4A5-DBE2-43AF-9C0B-BEFAB8D55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6460E99A-28DF-470A-B04D-07616A03F468}" type="datetimeFigureOut">
              <a:rPr lang="en-GB"/>
              <a:pPr>
                <a:defRPr/>
              </a:pPr>
              <a:t>12/11/2024</a:t>
            </a:fld>
            <a:endParaRPr lang="en-GB"/>
          </a:p>
        </p:txBody>
      </p:sp>
      <p:sp>
        <p:nvSpPr>
          <p:cNvPr id="6" name="Slide Number Placeholder 5">
            <a:extLst>
              <a:ext uri="{FF2B5EF4-FFF2-40B4-BE49-F238E27FC236}">
                <a16:creationId xmlns:a16="http://schemas.microsoft.com/office/drawing/2014/main" id="{76C94C93-9EAF-4E79-A966-CDEC3F583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2A17DC8C-D4EE-4372-9D03-4A6A6CDFDCB5}" type="slidenum">
              <a:rPr lang="en-GB"/>
              <a:pPr>
                <a:defRPr/>
              </a:pPr>
              <a:t>‹#›</a:t>
            </a:fld>
            <a:endParaRPr lang="en-GB"/>
          </a:p>
        </p:txBody>
      </p:sp>
      <p:sp>
        <p:nvSpPr>
          <p:cNvPr id="1029" name="Title Placeholder 12">
            <a:extLst>
              <a:ext uri="{FF2B5EF4-FFF2-40B4-BE49-F238E27FC236}">
                <a16:creationId xmlns:a16="http://schemas.microsoft.com/office/drawing/2014/main" id="{BA20FB4D-52D2-42A8-A8B6-716BF527C62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 name="Footer Placeholder 13">
            <a:extLst>
              <a:ext uri="{FF2B5EF4-FFF2-40B4-BE49-F238E27FC236}">
                <a16:creationId xmlns:a16="http://schemas.microsoft.com/office/drawing/2014/main" id="{1A0DF1E2-71A7-47A0-B79B-7E882F2AD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163826363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l" rtl="0" eaLnBrk="1" fontAlgn="base" hangingPunct="1">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B7178-7930-4056-A780-91F2A0DE49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9C53EB-ADF8-4365-A3C2-072C6C9DA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48C84A-4C6A-4899-99E1-848E98750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EC4C-2114-44DD-826E-E1EB31F70598}" type="datetimeFigureOut">
              <a:rPr lang="en-GB" smtClean="0"/>
              <a:t>12/11/2024</a:t>
            </a:fld>
            <a:endParaRPr lang="en-GB"/>
          </a:p>
        </p:txBody>
      </p:sp>
      <p:sp>
        <p:nvSpPr>
          <p:cNvPr id="5" name="Footer Placeholder 4">
            <a:extLst>
              <a:ext uri="{FF2B5EF4-FFF2-40B4-BE49-F238E27FC236}">
                <a16:creationId xmlns:a16="http://schemas.microsoft.com/office/drawing/2014/main" id="{43B2CA93-1D4B-4DE6-994C-CE53D5BF1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C128C0-DC8B-4E3A-A24D-69669015BB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563F9-FE4C-4AD3-9C51-58A5691F6C91}" type="slidenum">
              <a:rPr lang="en-GB" smtClean="0"/>
              <a:t>‹#›</a:t>
            </a:fld>
            <a:endParaRPr lang="en-GB"/>
          </a:p>
        </p:txBody>
      </p:sp>
    </p:spTree>
    <p:extLst>
      <p:ext uri="{BB962C8B-B14F-4D97-AF65-F5344CB8AC3E}">
        <p14:creationId xmlns:p14="http://schemas.microsoft.com/office/powerpoint/2010/main" val="234781757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7" descr="Text box containing the title of the learning activity">
            <a:extLst>
              <a:ext uri="{FF2B5EF4-FFF2-40B4-BE49-F238E27FC236}">
                <a16:creationId xmlns:a16="http://schemas.microsoft.com/office/drawing/2014/main" id="{2BB9A315-DA03-4B65-8AB1-D04A18B97FEF}"/>
              </a:ext>
            </a:extLst>
          </p:cNvPr>
          <p:cNvSpPr txBox="1">
            <a:spLocks/>
          </p:cNvSpPr>
          <p:nvPr/>
        </p:nvSpPr>
        <p:spPr>
          <a:xfrm>
            <a:off x="416459" y="4193005"/>
            <a:ext cx="11398313" cy="1709853"/>
          </a:xfrm>
          <a:prstGeom prst="rect">
            <a:avLst/>
          </a:prstGeom>
          <a:solidFill>
            <a:srgbClr val="E07B36">
              <a:alpha val="70000"/>
            </a:srgbClr>
          </a:solidFill>
        </p:spPr>
        <p:txBody>
          <a:bodyPr wrap="none" lIns="18000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812800" indent="-2778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68400" indent="-1762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524000" indent="-1762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879600" indent="-1762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336800" indent="-176213"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794000" indent="-176213"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251200" indent="-176213"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708400" indent="-176213"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ctr" latinLnBrk="0" hangingPunct="1">
              <a:lnSpc>
                <a:spcPts val="2500"/>
              </a:lnSpc>
              <a:spcBef>
                <a:spcPct val="35000"/>
              </a:spcBef>
              <a:spcAft>
                <a:spcPct val="0"/>
              </a:spcAft>
              <a:buClr>
                <a:srgbClr val="44546A"/>
              </a:buClr>
              <a:buSzPct val="175000"/>
              <a:buFontTx/>
              <a:buNone/>
              <a:tabLst/>
              <a:defRPr/>
            </a:pPr>
            <a:endParaRPr kumimoji="0" lang="en-GB" altLang="en-US" sz="3600" b="1"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ctr" latinLnBrk="0" hangingPunct="1">
              <a:lnSpc>
                <a:spcPts val="1600"/>
              </a:lnSpc>
              <a:spcBef>
                <a:spcPts val="600"/>
              </a:spcBef>
              <a:spcAft>
                <a:spcPct val="0"/>
              </a:spcAft>
              <a:buClr>
                <a:srgbClr val="44546A"/>
              </a:buClr>
              <a:buSzPct val="175000"/>
              <a:buFontTx/>
              <a:buNone/>
              <a:tabLst/>
              <a:defRPr/>
            </a:pPr>
            <a:r>
              <a:rPr kumimoji="0" lang="en-GB" altLang="en-US" sz="3200" b="1" i="0" u="none" strike="noStrike" kern="1200" cap="none" spc="0" normalizeH="0" baseline="0" noProof="0">
                <a:ln>
                  <a:noFill/>
                </a:ln>
                <a:solidFill>
                  <a:srgbClr val="D6A300"/>
                </a:solidFill>
                <a:effectLst/>
                <a:uLnTx/>
                <a:uFillTx/>
                <a:latin typeface="Arial Narrow" panose="020B0606020202030204" pitchFamily="34" charset="0"/>
                <a:ea typeface="+mn-ea"/>
                <a:cs typeface="Arial" panose="020B0604020202020204" pitchFamily="34" charset="0"/>
              </a:rPr>
              <a:t>﻿ </a:t>
            </a:r>
            <a:endParaRPr kumimoji="0" lang="en-GB" alt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sp>
        <p:nvSpPr>
          <p:cNvPr id="23556" name="Title 4">
            <a:extLst>
              <a:ext uri="{FF2B5EF4-FFF2-40B4-BE49-F238E27FC236}">
                <a16:creationId xmlns:a16="http://schemas.microsoft.com/office/drawing/2014/main" id="{36593639-4309-42FB-838F-A15B3E229093}"/>
              </a:ext>
            </a:extLst>
          </p:cNvPr>
          <p:cNvSpPr>
            <a:spLocks noGrp="1" noChangeArrowheads="1"/>
          </p:cNvSpPr>
          <p:nvPr>
            <p:ph type="title" idx="4294967295"/>
          </p:nvPr>
        </p:nvSpPr>
        <p:spPr>
          <a:xfrm>
            <a:off x="688062" y="4390931"/>
            <a:ext cx="10855105" cy="1348966"/>
          </a:xfrm>
          <a:solidFill>
            <a:schemeClr val="bg1"/>
          </a:solidFill>
        </p:spPr>
        <p:txBody>
          <a:bodyPr/>
          <a:lstStyle/>
          <a:p>
            <a:pPr algn="ctr"/>
            <a:r>
              <a:rPr lang="en-GB" altLang="en-US" sz="2800" b="1" dirty="0">
                <a:latin typeface="Arial Narrow"/>
                <a:cs typeface="Arial"/>
              </a:rPr>
              <a:t>“The impact of Patient Educators on developing medical students’ consultation skills, empathy &amp; attitudes” </a:t>
            </a:r>
            <a:br>
              <a:rPr lang="en-GB" altLang="en-US" sz="2400" b="1" dirty="0">
                <a:latin typeface="Arial Narrow" panose="020B0606020202030204" pitchFamily="34" charset="0"/>
              </a:rPr>
            </a:br>
            <a:r>
              <a:rPr lang="en-GB" altLang="en-US" sz="2400" b="1" dirty="0">
                <a:latin typeface="Arial Narrow"/>
                <a:cs typeface="Arial"/>
              </a:rPr>
              <a:t>Dr Tim Collins &amp; Ms Lizzie Holland</a:t>
            </a:r>
          </a:p>
        </p:txBody>
      </p:sp>
      <p:pic>
        <p:nvPicPr>
          <p:cNvPr id="5" name="Picture 4" descr="Photo of Patient Advisory Group members, including Patient Educators and Staff.">
            <a:extLst>
              <a:ext uri="{FF2B5EF4-FFF2-40B4-BE49-F238E27FC236}">
                <a16:creationId xmlns:a16="http://schemas.microsoft.com/office/drawing/2014/main" id="{DEE16F81-B302-2934-BB98-3397D0B65AC7}"/>
              </a:ext>
            </a:extLst>
          </p:cNvPr>
          <p:cNvPicPr>
            <a:picLocks noChangeAspect="1"/>
          </p:cNvPicPr>
          <p:nvPr/>
        </p:nvPicPr>
        <p:blipFill>
          <a:blip r:embed="rId3"/>
          <a:stretch>
            <a:fillRect/>
          </a:stretch>
        </p:blipFill>
        <p:spPr>
          <a:xfrm>
            <a:off x="2701636" y="498764"/>
            <a:ext cx="4777256" cy="2930236"/>
          </a:xfrm>
          <a:prstGeom prst="rect">
            <a:avLst/>
          </a:prstGeom>
        </p:spPr>
      </p:pic>
      <p:pic>
        <p:nvPicPr>
          <p:cNvPr id="6" name="Picture 5" descr="Photo of Patient Educator speaking in a seminar lead by a Senior Lecturer to 1sy year students.">
            <a:extLst>
              <a:ext uri="{FF2B5EF4-FFF2-40B4-BE49-F238E27FC236}">
                <a16:creationId xmlns:a16="http://schemas.microsoft.com/office/drawing/2014/main" id="{9A0050A8-6D79-B3E2-5ABE-E8A03D4D3FA2}"/>
              </a:ext>
            </a:extLst>
          </p:cNvPr>
          <p:cNvPicPr>
            <a:picLocks noChangeAspect="1"/>
          </p:cNvPicPr>
          <p:nvPr/>
        </p:nvPicPr>
        <p:blipFill>
          <a:blip r:embed="rId4"/>
          <a:stretch>
            <a:fillRect/>
          </a:stretch>
        </p:blipFill>
        <p:spPr>
          <a:xfrm>
            <a:off x="7559515" y="508025"/>
            <a:ext cx="4530885" cy="2920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10FECC-8438-D893-06DC-2AE540351446}"/>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Arial" panose="020B0604020202020204" pitchFamily="34" charset="0"/>
                <a:cs typeface="Arial" panose="020B0604020202020204" pitchFamily="34" charset="0"/>
              </a:rPr>
              <a:t>Teaching Activities</a:t>
            </a:r>
            <a:endParaRPr lang="en-GB" b="1">
              <a:solidFill>
                <a:srgbClr val="FFFFFF"/>
              </a:solidFill>
              <a:latin typeface="Arial" panose="020B0604020202020204" pitchFamily="34" charset="0"/>
              <a:cs typeface="Arial" panose="020B0604020202020204" pitchFamily="34" charset="0"/>
            </a:endParaRPr>
          </a:p>
        </p:txBody>
      </p:sp>
      <p:sp>
        <p:nvSpPr>
          <p:cNvPr id="4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84B2AEC7-CAD2-3268-E900-8B7B15F77004}"/>
              </a:ext>
            </a:extLst>
          </p:cNvPr>
          <p:cNvSpPr>
            <a:spLocks noGrp="1"/>
          </p:cNvSpPr>
          <p:nvPr>
            <p:ph idx="1"/>
          </p:nvPr>
        </p:nvSpPr>
        <p:spPr>
          <a:xfrm>
            <a:off x="4456185" y="946451"/>
            <a:ext cx="6906491" cy="5585619"/>
          </a:xfrm>
        </p:spPr>
        <p:txBody>
          <a:bodyPr anchor="ctr">
            <a:normAutofit/>
          </a:bodyPr>
          <a:lstStyle/>
          <a:p>
            <a:endParaRPr lang="en-US" sz="3600" dirty="0">
              <a:latin typeface="Arial" panose="020B0604020202020204" pitchFamily="34" charset="0"/>
              <a:cs typeface="Arial" panose="020B0604020202020204" pitchFamily="34" charset="0"/>
            </a:endParaRPr>
          </a:p>
          <a:p>
            <a:pPr marL="0" indent="0">
              <a:buNone/>
            </a:pPr>
            <a:r>
              <a:rPr lang="en-US" sz="3900" b="1" dirty="0">
                <a:solidFill>
                  <a:schemeClr val="accent2"/>
                </a:solidFill>
                <a:latin typeface="Arial" panose="020B0604020202020204" pitchFamily="34" charset="0"/>
                <a:cs typeface="Arial" panose="020B0604020202020204" pitchFamily="34" charset="0"/>
              </a:rPr>
              <a:t>Medical History Taking </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Students take holistic comprehensive medical history using a model of information gathering to practice their consultation skills.  </a:t>
            </a:r>
          </a:p>
          <a:p>
            <a:r>
              <a:rPr lang="en-US" sz="3200" dirty="0">
                <a:latin typeface="Arial" panose="020B0604020202020204" pitchFamily="34" charset="0"/>
                <a:cs typeface="Arial" panose="020B0604020202020204" pitchFamily="34" charset="0"/>
              </a:rPr>
              <a:t>This includes face to face or via virtual consultations.</a:t>
            </a:r>
          </a:p>
          <a:p>
            <a:pPr marL="0" indent="0">
              <a:buNone/>
            </a:pPr>
            <a:endParaRPr lang="en-US" dirty="0"/>
          </a:p>
          <a:p>
            <a:endParaRPr lang="en-GB" dirty="0"/>
          </a:p>
        </p:txBody>
      </p:sp>
      <p:pic>
        <p:nvPicPr>
          <p:cNvPr id="3" name="Picture 2">
            <a:extLst>
              <a:ext uri="{FF2B5EF4-FFF2-40B4-BE49-F238E27FC236}">
                <a16:creationId xmlns:a16="http://schemas.microsoft.com/office/drawing/2014/main" id="{EF23BE96-3DB8-2D09-92C4-FA6B99294039}"/>
              </a:ext>
            </a:extLst>
          </p:cNvPr>
          <p:cNvPicPr>
            <a:picLocks noChangeAspect="1"/>
          </p:cNvPicPr>
          <p:nvPr/>
        </p:nvPicPr>
        <p:blipFill>
          <a:blip r:embed="rId3"/>
          <a:stretch>
            <a:fillRect/>
          </a:stretch>
        </p:blipFill>
        <p:spPr>
          <a:xfrm>
            <a:off x="10923922" y="5717949"/>
            <a:ext cx="1268078" cy="1140051"/>
          </a:xfrm>
          <a:prstGeom prst="rect">
            <a:avLst/>
          </a:prstGeom>
        </p:spPr>
      </p:pic>
    </p:spTree>
    <p:extLst>
      <p:ext uri="{BB962C8B-B14F-4D97-AF65-F5344CB8AC3E}">
        <p14:creationId xmlns:p14="http://schemas.microsoft.com/office/powerpoint/2010/main" val="3691295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a:extLst>
            <a:ext uri="{FF2B5EF4-FFF2-40B4-BE49-F238E27FC236}">
              <a16:creationId xmlns:a16="http://schemas.microsoft.com/office/drawing/2014/main" id="{CE186429-D4AF-36C3-BAC1-2793AA1A1237}"/>
            </a:ext>
          </a:extLst>
        </p:cNvPr>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6FF9815E-9363-9278-37A3-10F218DE3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9">
            <a:extLst>
              <a:ext uri="{FF2B5EF4-FFF2-40B4-BE49-F238E27FC236}">
                <a16:creationId xmlns:a16="http://schemas.microsoft.com/office/drawing/2014/main" id="{494F5EF5-2971-D806-416D-51530983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E8126B-9F2B-B45C-D7B8-37089E47BC3E}"/>
              </a:ext>
            </a:extLst>
          </p:cNvPr>
          <p:cNvSpPr>
            <a:spLocks noGrp="1"/>
          </p:cNvSpPr>
          <p:nvPr>
            <p:ph type="title"/>
          </p:nvPr>
        </p:nvSpPr>
        <p:spPr>
          <a:xfrm>
            <a:off x="286327" y="1153572"/>
            <a:ext cx="3600907" cy="4461163"/>
          </a:xfrm>
        </p:spPr>
        <p:txBody>
          <a:bodyPr>
            <a:normAutofit/>
          </a:bodyPr>
          <a:lstStyle/>
          <a:p>
            <a:r>
              <a:rPr lang="en-US" b="1" dirty="0">
                <a:solidFill>
                  <a:srgbClr val="FFFFFF"/>
                </a:solidFill>
                <a:latin typeface="Arial" panose="020B0604020202020204" pitchFamily="34" charset="0"/>
                <a:cs typeface="Arial" panose="020B0604020202020204" pitchFamily="34" charset="0"/>
              </a:rPr>
              <a:t>Assessment Activities</a:t>
            </a:r>
            <a:endParaRPr lang="en-GB" b="1" dirty="0">
              <a:solidFill>
                <a:srgbClr val="FFFFFF"/>
              </a:solidFill>
              <a:latin typeface="Arial" panose="020B0604020202020204" pitchFamily="34" charset="0"/>
              <a:cs typeface="Arial" panose="020B0604020202020204" pitchFamily="34" charset="0"/>
            </a:endParaRPr>
          </a:p>
        </p:txBody>
      </p:sp>
      <p:sp>
        <p:nvSpPr>
          <p:cNvPr id="48" name="Arc 11">
            <a:extLst>
              <a:ext uri="{FF2B5EF4-FFF2-40B4-BE49-F238E27FC236}">
                <a16:creationId xmlns:a16="http://schemas.microsoft.com/office/drawing/2014/main" id="{491E546E-E246-6A92-F715-C733BDB9C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E87F11F6-A643-65DF-314A-3BB5FB63D9E9}"/>
              </a:ext>
            </a:extLst>
          </p:cNvPr>
          <p:cNvSpPr>
            <a:spLocks noGrp="1"/>
          </p:cNvSpPr>
          <p:nvPr>
            <p:ph idx="1"/>
          </p:nvPr>
        </p:nvSpPr>
        <p:spPr>
          <a:xfrm>
            <a:off x="4456185" y="946451"/>
            <a:ext cx="6906491" cy="5585619"/>
          </a:xfrm>
        </p:spPr>
        <p:txBody>
          <a:bodyPr anchor="ctr">
            <a:normAutofit fontScale="92500"/>
          </a:bodyPr>
          <a:lstStyle/>
          <a:p>
            <a:endParaRPr lang="en-US" sz="3600" dirty="0">
              <a:latin typeface="Arial" panose="020B0604020202020204" pitchFamily="34" charset="0"/>
              <a:cs typeface="Arial" panose="020B0604020202020204" pitchFamily="34" charset="0"/>
            </a:endParaRPr>
          </a:p>
          <a:p>
            <a:pPr marL="0" indent="0">
              <a:buNone/>
            </a:pPr>
            <a:r>
              <a:rPr lang="en-US" sz="4200" b="1" dirty="0">
                <a:solidFill>
                  <a:schemeClr val="accent2"/>
                </a:solidFill>
                <a:latin typeface="Arial" panose="020B0604020202020204" pitchFamily="34" charset="0"/>
                <a:cs typeface="Arial" panose="020B0604020202020204" pitchFamily="34" charset="0"/>
              </a:rPr>
              <a:t>Clinical Examinations</a:t>
            </a:r>
          </a:p>
          <a:p>
            <a:pPr marL="0" indent="0">
              <a:buNone/>
            </a:pPr>
            <a:endParaRPr lang="en-US" sz="3500" dirty="0">
              <a:latin typeface="Arial" panose="020B0604020202020204" pitchFamily="34" charset="0"/>
              <a:cs typeface="Arial" panose="020B0604020202020204" pitchFamily="34" charset="0"/>
            </a:endParaRPr>
          </a:p>
          <a:p>
            <a:pPr marL="0" indent="0">
              <a:buNone/>
            </a:pPr>
            <a:r>
              <a:rPr lang="en-US" sz="3500" dirty="0">
                <a:latin typeface="Arial" panose="020B0604020202020204" pitchFamily="34" charset="0"/>
                <a:cs typeface="Arial" panose="020B0604020202020204" pitchFamily="34" charset="0"/>
              </a:rPr>
              <a:t>Real patients with pathology take part in Objective Structure Clinical Examinations (OSCE) where students are assessed on physical examination, consultation and clinical reasoning diagnosis skills. This is high stakes assessment for progression.</a:t>
            </a:r>
            <a:endParaRPr lang="en-US" sz="3500" dirty="0"/>
          </a:p>
          <a:p>
            <a:endParaRPr lang="en-GB" dirty="0"/>
          </a:p>
        </p:txBody>
      </p:sp>
      <p:pic>
        <p:nvPicPr>
          <p:cNvPr id="3" name="Picture 2">
            <a:extLst>
              <a:ext uri="{FF2B5EF4-FFF2-40B4-BE49-F238E27FC236}">
                <a16:creationId xmlns:a16="http://schemas.microsoft.com/office/drawing/2014/main" id="{50A16C5A-AEDE-1FB4-6700-4FB8F43D36FA}"/>
              </a:ext>
            </a:extLst>
          </p:cNvPr>
          <p:cNvPicPr>
            <a:picLocks noChangeAspect="1"/>
          </p:cNvPicPr>
          <p:nvPr/>
        </p:nvPicPr>
        <p:blipFill>
          <a:blip r:embed="rId3"/>
          <a:stretch>
            <a:fillRect/>
          </a:stretch>
        </p:blipFill>
        <p:spPr>
          <a:xfrm>
            <a:off x="10923922" y="5717949"/>
            <a:ext cx="1268078" cy="1140051"/>
          </a:xfrm>
          <a:prstGeom prst="rect">
            <a:avLst/>
          </a:prstGeom>
        </p:spPr>
      </p:pic>
    </p:spTree>
    <p:extLst>
      <p:ext uri="{BB962C8B-B14F-4D97-AF65-F5344CB8AC3E}">
        <p14:creationId xmlns:p14="http://schemas.microsoft.com/office/powerpoint/2010/main" val="91881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459F-0610-89B8-8A45-A9A993D8243A}"/>
              </a:ext>
            </a:extLst>
          </p:cNvPr>
          <p:cNvSpPr>
            <a:spLocks noGrp="1"/>
          </p:cNvSpPr>
          <p:nvPr>
            <p:ph type="title"/>
          </p:nvPr>
        </p:nvSpPr>
        <p:spPr>
          <a:xfrm>
            <a:off x="874713" y="394308"/>
            <a:ext cx="10515600" cy="1325563"/>
          </a:xfrm>
        </p:spPr>
        <p:txBody>
          <a:bodyPr wrap="square" anchor="ctr">
            <a:normAutofit/>
          </a:bodyPr>
          <a:lstStyle/>
          <a:p>
            <a:r>
              <a:rPr lang="en-GB" sz="3700" b="1" dirty="0"/>
              <a:t>Patient Engagement involvement </a:t>
            </a:r>
            <a:br>
              <a:rPr lang="en-GB" sz="3700" b="1" dirty="0"/>
            </a:br>
            <a:endParaRPr lang="en-GB" sz="3700" b="1" dirty="0"/>
          </a:p>
        </p:txBody>
      </p:sp>
      <p:graphicFrame>
        <p:nvGraphicFramePr>
          <p:cNvPr id="17" name="Content Placeholder 2">
            <a:extLst>
              <a:ext uri="{FF2B5EF4-FFF2-40B4-BE49-F238E27FC236}">
                <a16:creationId xmlns:a16="http://schemas.microsoft.com/office/drawing/2014/main" id="{C50AC8B8-E186-9759-BDCA-FD8F2D7BB8E4}"/>
              </a:ext>
            </a:extLst>
          </p:cNvPr>
          <p:cNvGraphicFramePr>
            <a:graphicFrameLocks noGrp="1"/>
          </p:cNvGraphicFramePr>
          <p:nvPr>
            <p:ph idx="1"/>
            <p:extLst>
              <p:ext uri="{D42A27DB-BD31-4B8C-83A1-F6EECF244321}">
                <p14:modId xmlns:p14="http://schemas.microsoft.com/office/powerpoint/2010/main" val="27628086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4620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BC2374B-B932-4C13-BC45-B3DD5BB94413}"/>
              </a:ext>
            </a:extLst>
          </p:cNvPr>
          <p:cNvSpPr>
            <a:spLocks noGrp="1" noChangeArrowheads="1"/>
          </p:cNvSpPr>
          <p:nvPr>
            <p:ph type="title"/>
          </p:nvPr>
        </p:nvSpPr>
        <p:spPr/>
        <p:txBody>
          <a:bodyPr/>
          <a:lstStyle/>
          <a:p>
            <a:r>
              <a:rPr lang="en-GB" altLang="en-US" sz="4000" b="1" dirty="0">
                <a:solidFill>
                  <a:schemeClr val="accent2"/>
                </a:solidFill>
              </a:rPr>
              <a:t>Susan’s (Patient) Narrative </a:t>
            </a:r>
          </a:p>
        </p:txBody>
      </p:sp>
      <p:sp>
        <p:nvSpPr>
          <p:cNvPr id="30723" name="Content Placeholder 2">
            <a:extLst>
              <a:ext uri="{FF2B5EF4-FFF2-40B4-BE49-F238E27FC236}">
                <a16:creationId xmlns:a16="http://schemas.microsoft.com/office/drawing/2014/main" id="{4657BA2C-8073-4C6E-9657-716EA39A39EF}"/>
              </a:ext>
            </a:extLst>
          </p:cNvPr>
          <p:cNvSpPr>
            <a:spLocks noGrp="1" noChangeArrowheads="1"/>
          </p:cNvSpPr>
          <p:nvPr>
            <p:ph idx="1"/>
          </p:nvPr>
        </p:nvSpPr>
        <p:spPr>
          <a:xfrm>
            <a:off x="838200" y="1386349"/>
            <a:ext cx="10515600" cy="4351337"/>
          </a:xfrm>
        </p:spPr>
        <p:txBody>
          <a:bodyPr/>
          <a:lstStyle/>
          <a:p>
            <a:r>
              <a:rPr lang="en-US" altLang="en-US" dirty="0"/>
              <a:t>No photos, videos or audio recordings to be taken unless these are </a:t>
            </a:r>
            <a:r>
              <a:rPr lang="en-US" altLang="en-US" dirty="0" err="1"/>
              <a:t>organised</a:t>
            </a:r>
            <a:r>
              <a:rPr lang="en-US" altLang="en-US" dirty="0"/>
              <a:t> by the Patient Engagement Team, thank you.</a:t>
            </a:r>
          </a:p>
          <a:p>
            <a:endParaRPr lang="en-US" altLang="en-US" dirty="0"/>
          </a:p>
          <a:p>
            <a:r>
              <a:rPr lang="en-US" altLang="en-US" dirty="0"/>
              <a:t>We would like to invite Susan to share her narrative with you.</a:t>
            </a:r>
          </a:p>
          <a:p>
            <a:pPr marL="0" indent="0">
              <a:buNone/>
            </a:pPr>
            <a:endParaRPr lang="en-US" altLang="en-US" dirty="0"/>
          </a:p>
          <a:p>
            <a:r>
              <a:rPr lang="en-US" altLang="en-US" dirty="0"/>
              <a:t>Susan will talk for up to 10 mins. </a:t>
            </a:r>
          </a:p>
          <a:p>
            <a:pPr marL="0" indent="0">
              <a:buNone/>
            </a:pPr>
            <a:endParaRPr lang="en-US" altLang="en-US" dirty="0"/>
          </a:p>
          <a:p>
            <a:r>
              <a:rPr lang="en-US" altLang="en-US" dirty="0"/>
              <a:t>We will then use </a:t>
            </a:r>
            <a:r>
              <a:rPr lang="en-US" altLang="en-US" dirty="0" err="1"/>
              <a:t>Mentimeter</a:t>
            </a:r>
            <a:r>
              <a:rPr lang="en-US" altLang="en-US" dirty="0"/>
              <a:t> to reflect upon 3 questions following this to promote reflection &amp; discussion</a:t>
            </a:r>
          </a:p>
          <a:p>
            <a:pPr marL="0" indent="0">
              <a:buNone/>
            </a:pPr>
            <a:endParaRPr lang="en-US" altLang="en-US" dirty="0"/>
          </a:p>
          <a:p>
            <a:r>
              <a:rPr lang="en-US" altLang="en-US" dirty="0"/>
              <a:t>We aim to take questions at the end of the session.</a:t>
            </a:r>
          </a:p>
          <a:p>
            <a:pPr marL="0" indent="0">
              <a:buNone/>
            </a:pPr>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D24B-9752-8837-3069-199E4B316A89}"/>
              </a:ext>
            </a:extLst>
          </p:cNvPr>
          <p:cNvSpPr>
            <a:spLocks noGrp="1"/>
          </p:cNvSpPr>
          <p:nvPr>
            <p:ph type="title"/>
          </p:nvPr>
        </p:nvSpPr>
        <p:spPr/>
        <p:txBody>
          <a:bodyPr/>
          <a:lstStyle/>
          <a:p>
            <a:r>
              <a:rPr lang="en-GB" dirty="0" err="1"/>
              <a:t>Menti</a:t>
            </a:r>
            <a:r>
              <a:rPr lang="en-GB" dirty="0"/>
              <a:t> - Group Discussion</a:t>
            </a:r>
          </a:p>
        </p:txBody>
      </p:sp>
      <p:sp>
        <p:nvSpPr>
          <p:cNvPr id="3" name="Content Placeholder 2">
            <a:extLst>
              <a:ext uri="{FF2B5EF4-FFF2-40B4-BE49-F238E27FC236}">
                <a16:creationId xmlns:a16="http://schemas.microsoft.com/office/drawing/2014/main" id="{134C0DD7-A659-2358-F77E-4066C8A57819}"/>
              </a:ext>
            </a:extLst>
          </p:cNvPr>
          <p:cNvSpPr>
            <a:spLocks noGrp="1"/>
          </p:cNvSpPr>
          <p:nvPr>
            <p:ph idx="1"/>
          </p:nvPr>
        </p:nvSpPr>
        <p:spPr/>
        <p:txBody>
          <a:bodyPr/>
          <a:lstStyle/>
          <a:p>
            <a:pPr marL="0" indent="0">
              <a:buNone/>
            </a:pPr>
            <a:r>
              <a:rPr lang="en-US" sz="3200" dirty="0"/>
              <a:t>1. How did listening to Susan’s narrative make you feel?</a:t>
            </a:r>
          </a:p>
        </p:txBody>
      </p:sp>
    </p:spTree>
    <p:extLst>
      <p:ext uri="{BB962C8B-B14F-4D97-AF65-F5344CB8AC3E}">
        <p14:creationId xmlns:p14="http://schemas.microsoft.com/office/powerpoint/2010/main" val="17925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E7F2-A1C1-7647-5ACA-2CDAE70E269D}"/>
              </a:ext>
            </a:extLst>
          </p:cNvPr>
          <p:cNvSpPr>
            <a:spLocks noGrp="1"/>
          </p:cNvSpPr>
          <p:nvPr>
            <p:ph type="title"/>
          </p:nvPr>
        </p:nvSpPr>
        <p:spPr/>
        <p:txBody>
          <a:bodyPr/>
          <a:lstStyle/>
          <a:p>
            <a:r>
              <a:rPr lang="en-GB" dirty="0" err="1"/>
              <a:t>Menti</a:t>
            </a:r>
            <a:r>
              <a:rPr lang="en-GB" dirty="0"/>
              <a:t> - Group Discussion</a:t>
            </a:r>
          </a:p>
        </p:txBody>
      </p:sp>
      <p:sp>
        <p:nvSpPr>
          <p:cNvPr id="3" name="Content Placeholder 2">
            <a:extLst>
              <a:ext uri="{FF2B5EF4-FFF2-40B4-BE49-F238E27FC236}">
                <a16:creationId xmlns:a16="http://schemas.microsoft.com/office/drawing/2014/main" id="{671F27A2-4856-4F0B-15E9-C4A735D96A54}"/>
              </a:ext>
            </a:extLst>
          </p:cNvPr>
          <p:cNvSpPr>
            <a:spLocks noGrp="1"/>
          </p:cNvSpPr>
          <p:nvPr>
            <p:ph idx="1"/>
          </p:nvPr>
        </p:nvSpPr>
        <p:spPr/>
        <p:txBody>
          <a:bodyPr/>
          <a:lstStyle/>
          <a:p>
            <a:pPr marL="0" indent="0">
              <a:buNone/>
            </a:pPr>
            <a:r>
              <a:rPr lang="en-US" sz="3200" dirty="0"/>
              <a:t>2. What do you think is the learning value of listening to patients and carers speaking about their experiences?</a:t>
            </a:r>
          </a:p>
          <a:p>
            <a:pPr marL="0" indent="0">
              <a:buNone/>
            </a:pPr>
            <a:endParaRPr lang="en-GB" dirty="0"/>
          </a:p>
        </p:txBody>
      </p:sp>
    </p:spTree>
    <p:extLst>
      <p:ext uri="{BB962C8B-B14F-4D97-AF65-F5344CB8AC3E}">
        <p14:creationId xmlns:p14="http://schemas.microsoft.com/office/powerpoint/2010/main" val="81982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9C6B-6E1F-4B56-086F-34C8240F0616}"/>
              </a:ext>
            </a:extLst>
          </p:cNvPr>
          <p:cNvSpPr>
            <a:spLocks noGrp="1"/>
          </p:cNvSpPr>
          <p:nvPr>
            <p:ph type="title"/>
          </p:nvPr>
        </p:nvSpPr>
        <p:spPr>
          <a:xfrm>
            <a:off x="874713" y="237711"/>
            <a:ext cx="10515600" cy="1325563"/>
          </a:xfrm>
        </p:spPr>
        <p:txBody>
          <a:bodyPr/>
          <a:lstStyle/>
          <a:p>
            <a:pPr algn="ctr"/>
            <a:r>
              <a:rPr lang="en-GB" sz="3800" dirty="0">
                <a:solidFill>
                  <a:schemeClr val="accent2"/>
                </a:solidFill>
              </a:rPr>
              <a:t>Feedback from Students after Patient Engagement Activities</a:t>
            </a:r>
          </a:p>
        </p:txBody>
      </p:sp>
      <p:sp>
        <p:nvSpPr>
          <p:cNvPr id="3" name="Content Placeholder 2">
            <a:extLst>
              <a:ext uri="{FF2B5EF4-FFF2-40B4-BE49-F238E27FC236}">
                <a16:creationId xmlns:a16="http://schemas.microsoft.com/office/drawing/2014/main" id="{813D73C8-BB90-D641-30B9-849125405EFF}"/>
              </a:ext>
            </a:extLst>
          </p:cNvPr>
          <p:cNvSpPr>
            <a:spLocks noGrp="1"/>
          </p:cNvSpPr>
          <p:nvPr>
            <p:ph idx="1"/>
          </p:nvPr>
        </p:nvSpPr>
        <p:spPr>
          <a:xfrm>
            <a:off x="653796" y="1699832"/>
            <a:ext cx="10902696" cy="4623435"/>
          </a:xfrm>
        </p:spPr>
        <p:txBody>
          <a:bodyPr/>
          <a:lstStyle/>
          <a:p>
            <a:pPr marL="0" indent="0">
              <a:buNone/>
            </a:pPr>
            <a:r>
              <a:rPr lang="en-GB" sz="2400" dirty="0"/>
              <a:t>“Hearing patients’ stories has a significant impact on our understanding and reminding us that we will be looking after people not patients.”</a:t>
            </a:r>
          </a:p>
          <a:p>
            <a:pPr marL="0" indent="0">
              <a:buNone/>
            </a:pPr>
            <a:endParaRPr lang="en-GB" sz="2400" dirty="0"/>
          </a:p>
          <a:p>
            <a:pPr marL="0" indent="0">
              <a:buNone/>
            </a:pPr>
            <a:r>
              <a:rPr lang="en-GB" sz="2400" dirty="0">
                <a:solidFill>
                  <a:srgbClr val="000000"/>
                </a:solidFill>
              </a:rPr>
              <a:t>“I</a:t>
            </a:r>
            <a:r>
              <a:rPr lang="en-GB" sz="2400" b="0" i="0" dirty="0">
                <a:solidFill>
                  <a:srgbClr val="000000"/>
                </a:solidFill>
                <a:effectLst/>
              </a:rPr>
              <a:t>t changed my beliefs about what an alcoholic can look like. I </a:t>
            </a:r>
            <a:r>
              <a:rPr lang="en-GB" sz="2400" dirty="0">
                <a:solidFill>
                  <a:srgbClr val="000000"/>
                </a:solidFill>
              </a:rPr>
              <a:t>now </a:t>
            </a:r>
            <a:r>
              <a:rPr lang="en-GB" sz="2400" b="0" i="0" dirty="0">
                <a:solidFill>
                  <a:srgbClr val="000000"/>
                </a:solidFill>
                <a:effectLst/>
              </a:rPr>
              <a:t>have a deeper knowledge &amp; understanding of how people may struggle with alcohol use.”</a:t>
            </a:r>
          </a:p>
          <a:p>
            <a:pPr marL="0" indent="0">
              <a:buNone/>
            </a:pPr>
            <a:endParaRPr lang="en-GB" sz="2400" dirty="0">
              <a:solidFill>
                <a:srgbClr val="000000"/>
              </a:solidFill>
            </a:endParaRPr>
          </a:p>
          <a:p>
            <a:pPr marL="0" indent="0">
              <a:buNone/>
            </a:pPr>
            <a:r>
              <a:rPr lang="en-GB" sz="2400" b="0" i="0" dirty="0">
                <a:solidFill>
                  <a:srgbClr val="000000"/>
                </a:solidFill>
                <a:effectLst/>
              </a:rPr>
              <a:t>“Great learning opportunity </a:t>
            </a:r>
            <a:r>
              <a:rPr lang="en-GB" sz="2400" dirty="0">
                <a:solidFill>
                  <a:srgbClr val="000000"/>
                </a:solidFill>
              </a:rPr>
              <a:t>that provided </a:t>
            </a:r>
            <a:r>
              <a:rPr lang="en-GB" sz="2400" b="0" i="0" dirty="0">
                <a:solidFill>
                  <a:srgbClr val="000000"/>
                </a:solidFill>
                <a:effectLst/>
              </a:rPr>
              <a:t>insight into the lives of people who are deaf, deafened or blind; and how we can help as future clinicians. Thank you so much for organising this!”</a:t>
            </a:r>
          </a:p>
          <a:p>
            <a:pPr marL="0" indent="0">
              <a:buNone/>
            </a:pPr>
            <a:endParaRPr lang="en-GB" sz="2400" dirty="0">
              <a:solidFill>
                <a:srgbClr val="000000"/>
              </a:solidFill>
            </a:endParaRPr>
          </a:p>
          <a:p>
            <a:pPr marL="0" indent="0">
              <a:buNone/>
            </a:pPr>
            <a:endParaRPr lang="en-GB" sz="2600" dirty="0"/>
          </a:p>
        </p:txBody>
      </p:sp>
    </p:spTree>
    <p:extLst>
      <p:ext uri="{BB962C8B-B14F-4D97-AF65-F5344CB8AC3E}">
        <p14:creationId xmlns:p14="http://schemas.microsoft.com/office/powerpoint/2010/main" val="1784422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DFDD-EAC4-FDA5-5F90-E58762D80AF9}"/>
              </a:ext>
            </a:extLst>
          </p:cNvPr>
          <p:cNvSpPr>
            <a:spLocks noGrp="1"/>
          </p:cNvSpPr>
          <p:nvPr>
            <p:ph type="title"/>
          </p:nvPr>
        </p:nvSpPr>
        <p:spPr/>
        <p:txBody>
          <a:bodyPr/>
          <a:lstStyle/>
          <a:p>
            <a:r>
              <a:rPr lang="en-GB" dirty="0" err="1"/>
              <a:t>Menti</a:t>
            </a:r>
            <a:r>
              <a:rPr lang="en-GB" dirty="0"/>
              <a:t> - Group Discussion</a:t>
            </a:r>
          </a:p>
        </p:txBody>
      </p:sp>
      <p:sp>
        <p:nvSpPr>
          <p:cNvPr id="3" name="Content Placeholder 2">
            <a:extLst>
              <a:ext uri="{FF2B5EF4-FFF2-40B4-BE49-F238E27FC236}">
                <a16:creationId xmlns:a16="http://schemas.microsoft.com/office/drawing/2014/main" id="{843A6EBD-5D4C-831A-50DF-90A53FC4803C}"/>
              </a:ext>
            </a:extLst>
          </p:cNvPr>
          <p:cNvSpPr>
            <a:spLocks noGrp="1"/>
          </p:cNvSpPr>
          <p:nvPr>
            <p:ph idx="1"/>
          </p:nvPr>
        </p:nvSpPr>
        <p:spPr/>
        <p:txBody>
          <a:bodyPr/>
          <a:lstStyle/>
          <a:p>
            <a:pPr marL="0" indent="0">
              <a:buNone/>
            </a:pPr>
            <a:r>
              <a:rPr lang="en-US" sz="3200" dirty="0"/>
              <a:t>3. How do you think future doctors/healthcare professionals can develop from having Patient Engagement activities included in their curriculum?</a:t>
            </a:r>
            <a:endParaRPr lang="en-GB" dirty="0"/>
          </a:p>
        </p:txBody>
      </p:sp>
    </p:spTree>
    <p:extLst>
      <p:ext uri="{BB962C8B-B14F-4D97-AF65-F5344CB8AC3E}">
        <p14:creationId xmlns:p14="http://schemas.microsoft.com/office/powerpoint/2010/main" val="95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E8CDF-F34A-D0F4-AE0F-FA2771D35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93DD-D36C-66A2-166A-8CA7B20FCC48}"/>
              </a:ext>
            </a:extLst>
          </p:cNvPr>
          <p:cNvSpPr>
            <a:spLocks noGrp="1"/>
          </p:cNvSpPr>
          <p:nvPr>
            <p:ph type="title"/>
          </p:nvPr>
        </p:nvSpPr>
        <p:spPr>
          <a:xfrm>
            <a:off x="530352" y="200533"/>
            <a:ext cx="11009376" cy="1325563"/>
          </a:xfrm>
        </p:spPr>
        <p:txBody>
          <a:bodyPr/>
          <a:lstStyle/>
          <a:p>
            <a:r>
              <a:rPr lang="en-GB" sz="3600" b="1" dirty="0">
                <a:solidFill>
                  <a:schemeClr val="accent2"/>
                </a:solidFill>
              </a:rPr>
              <a:t>What the literatures states are the benefits of Patient Engagement in medical curriculum:</a:t>
            </a:r>
          </a:p>
        </p:txBody>
      </p:sp>
      <p:sp>
        <p:nvSpPr>
          <p:cNvPr id="3" name="Content Placeholder 2">
            <a:extLst>
              <a:ext uri="{FF2B5EF4-FFF2-40B4-BE49-F238E27FC236}">
                <a16:creationId xmlns:a16="http://schemas.microsoft.com/office/drawing/2014/main" id="{F0426214-266E-1566-6F5F-8ABB055F12EA}"/>
              </a:ext>
            </a:extLst>
          </p:cNvPr>
          <p:cNvSpPr>
            <a:spLocks noGrp="1"/>
          </p:cNvSpPr>
          <p:nvPr>
            <p:ph idx="1"/>
          </p:nvPr>
        </p:nvSpPr>
        <p:spPr>
          <a:xfrm>
            <a:off x="571500" y="1526096"/>
            <a:ext cx="11160252" cy="4351338"/>
          </a:xfrm>
        </p:spPr>
        <p:txBody>
          <a:bodyPr/>
          <a:lstStyle/>
          <a:p>
            <a:r>
              <a:rPr lang="en-GB" sz="2500" dirty="0"/>
              <a:t>Develops communication skills (information giving/gathering)</a:t>
            </a:r>
          </a:p>
          <a:p>
            <a:r>
              <a:rPr lang="en-GB" sz="2500" dirty="0"/>
              <a:t>Change in professional attitude &amp; empathy skills</a:t>
            </a:r>
          </a:p>
          <a:p>
            <a:r>
              <a:rPr lang="en-GB" sz="2500" dirty="0"/>
              <a:t>Increases student confidence</a:t>
            </a:r>
          </a:p>
          <a:p>
            <a:r>
              <a:rPr lang="en-GB" sz="2500" dirty="0"/>
              <a:t>Clinical reasoning skills</a:t>
            </a:r>
          </a:p>
          <a:p>
            <a:r>
              <a:rPr lang="en-GB" sz="2500" dirty="0"/>
              <a:t>Motivates students and improves their performance</a:t>
            </a:r>
          </a:p>
          <a:p>
            <a:r>
              <a:rPr lang="en-GB" sz="2500" dirty="0"/>
              <a:t>Gain confidence with practising physical examination skills</a:t>
            </a:r>
          </a:p>
          <a:p>
            <a:r>
              <a:rPr lang="en-GB" sz="2500" dirty="0"/>
              <a:t>Increases respect for patients and their individuality </a:t>
            </a:r>
          </a:p>
          <a:p>
            <a:r>
              <a:rPr lang="en-GB" sz="2500" dirty="0"/>
              <a:t>Deepens students understanding of patients experience of living with a condition</a:t>
            </a:r>
          </a:p>
          <a:p>
            <a:r>
              <a:rPr lang="en-GB" sz="2500" dirty="0"/>
              <a:t>Allows assessments on real pathology </a:t>
            </a:r>
          </a:p>
          <a:p>
            <a:r>
              <a:rPr lang="en-GB" sz="2500" dirty="0"/>
              <a:t>Positive experiences for Patient Educators also </a:t>
            </a:r>
          </a:p>
          <a:p>
            <a:endParaRPr lang="en-GB" dirty="0"/>
          </a:p>
        </p:txBody>
      </p:sp>
    </p:spTree>
    <p:extLst>
      <p:ext uri="{BB962C8B-B14F-4D97-AF65-F5344CB8AC3E}">
        <p14:creationId xmlns:p14="http://schemas.microsoft.com/office/powerpoint/2010/main" val="163464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1353-DC9A-4DBC-9E20-5493F2708DD6}"/>
              </a:ext>
            </a:extLst>
          </p:cNvPr>
          <p:cNvSpPr>
            <a:spLocks noGrp="1"/>
          </p:cNvSpPr>
          <p:nvPr>
            <p:ph type="title"/>
          </p:nvPr>
        </p:nvSpPr>
        <p:spPr>
          <a:xfrm>
            <a:off x="713509" y="-13784"/>
            <a:ext cx="10515600" cy="1325563"/>
          </a:xfrm>
        </p:spPr>
        <p:txBody>
          <a:bodyPr/>
          <a:lstStyle/>
          <a:p>
            <a:r>
              <a:rPr lang="en-GB" sz="3800" b="1" dirty="0">
                <a:solidFill>
                  <a:schemeClr val="accent2"/>
                </a:solidFill>
              </a:rPr>
              <a:t>Application to Learning Theory </a:t>
            </a:r>
          </a:p>
        </p:txBody>
      </p:sp>
      <p:sp>
        <p:nvSpPr>
          <p:cNvPr id="3" name="Content Placeholder 2">
            <a:extLst>
              <a:ext uri="{FF2B5EF4-FFF2-40B4-BE49-F238E27FC236}">
                <a16:creationId xmlns:a16="http://schemas.microsoft.com/office/drawing/2014/main" id="{E6EE7BA5-64B5-56BB-C67F-AE797E5609F3}"/>
              </a:ext>
            </a:extLst>
          </p:cNvPr>
          <p:cNvSpPr>
            <a:spLocks noGrp="1"/>
          </p:cNvSpPr>
          <p:nvPr>
            <p:ph idx="1"/>
          </p:nvPr>
        </p:nvSpPr>
        <p:spPr>
          <a:xfrm>
            <a:off x="401349" y="919578"/>
            <a:ext cx="11462327" cy="4707948"/>
          </a:xfrm>
        </p:spPr>
        <p:txBody>
          <a:bodyPr/>
          <a:lstStyle/>
          <a:p>
            <a:pPr marL="0" indent="0">
              <a:buNone/>
            </a:pPr>
            <a:r>
              <a:rPr lang="en-GB" dirty="0"/>
              <a:t>      </a:t>
            </a:r>
            <a:r>
              <a:rPr lang="en-GB" b="1" dirty="0"/>
              <a:t>Pedagogy		      Andragogy		      Heutagogy</a:t>
            </a:r>
          </a:p>
        </p:txBody>
      </p:sp>
      <p:graphicFrame>
        <p:nvGraphicFramePr>
          <p:cNvPr id="5" name="Diagram 4">
            <a:extLst>
              <a:ext uri="{FF2B5EF4-FFF2-40B4-BE49-F238E27FC236}">
                <a16:creationId xmlns:a16="http://schemas.microsoft.com/office/drawing/2014/main" id="{F241660F-2FA2-9041-6277-44FDAE3614DA}"/>
              </a:ext>
            </a:extLst>
          </p:cNvPr>
          <p:cNvGraphicFramePr/>
          <p:nvPr>
            <p:extLst>
              <p:ext uri="{D42A27DB-BD31-4B8C-83A1-F6EECF244321}">
                <p14:modId xmlns:p14="http://schemas.microsoft.com/office/powerpoint/2010/main" val="2387896787"/>
              </p:ext>
            </p:extLst>
          </p:nvPr>
        </p:nvGraphicFramePr>
        <p:xfrm>
          <a:off x="397165" y="1995055"/>
          <a:ext cx="11037453" cy="565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7F3E8398-732A-E55F-A52F-FBA60F8FF5DD}"/>
              </a:ext>
            </a:extLst>
          </p:cNvPr>
          <p:cNvGraphicFramePr/>
          <p:nvPr>
            <p:extLst>
              <p:ext uri="{D42A27DB-BD31-4B8C-83A1-F6EECF244321}">
                <p14:modId xmlns:p14="http://schemas.microsoft.com/office/powerpoint/2010/main" val="3991312010"/>
              </p:ext>
            </p:extLst>
          </p:nvPr>
        </p:nvGraphicFramePr>
        <p:xfrm>
          <a:off x="360589" y="1438949"/>
          <a:ext cx="11037453" cy="11045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C9C96A6D-4A6D-51E0-75BB-0C57211889BC}"/>
              </a:ext>
            </a:extLst>
          </p:cNvPr>
          <p:cNvSpPr txBox="1"/>
          <p:nvPr/>
        </p:nvSpPr>
        <p:spPr>
          <a:xfrm>
            <a:off x="276723" y="2593921"/>
            <a:ext cx="2704221" cy="3200876"/>
          </a:xfrm>
          <a:prstGeom prst="rect">
            <a:avLst/>
          </a:prstGeom>
          <a:solidFill>
            <a:schemeClr val="bg2"/>
          </a:solidFill>
        </p:spPr>
        <p:txBody>
          <a:bodyPr wrap="square" rtlCol="0">
            <a:spAutoFit/>
          </a:bodyPr>
          <a:lstStyle/>
          <a:p>
            <a:r>
              <a:rPr lang="en-GB" sz="2200" b="1" u="sng" dirty="0"/>
              <a:t>Behaviourism theory</a:t>
            </a:r>
            <a:r>
              <a:rPr lang="en-GB" sz="2200" u="sng" dirty="0"/>
              <a:t>:</a:t>
            </a:r>
          </a:p>
          <a:p>
            <a:r>
              <a:rPr lang="en-GB" dirty="0"/>
              <a:t>“blank slate” with no recognition of prior learning.</a:t>
            </a:r>
          </a:p>
          <a:p>
            <a:pPr marL="285750" indent="-285750">
              <a:buFont typeface="Arial" panose="020B0604020202020204" pitchFamily="34" charset="0"/>
              <a:buChar char="•"/>
            </a:pPr>
            <a:r>
              <a:rPr lang="en-GB" dirty="0"/>
              <a:t>GMC requirements</a:t>
            </a:r>
          </a:p>
          <a:p>
            <a:pPr marL="285750" indent="-285750">
              <a:buFont typeface="Arial" panose="020B0604020202020204" pitchFamily="34" charset="0"/>
              <a:buChar char="•"/>
            </a:pPr>
            <a:r>
              <a:rPr lang="en-GB" dirty="0"/>
              <a:t>Initial tutor led teaching physical examination &amp; history taking model</a:t>
            </a:r>
          </a:p>
          <a:p>
            <a:pPr marL="285750" indent="-285750">
              <a:buFont typeface="Arial" panose="020B0604020202020204" pitchFamily="34" charset="0"/>
              <a:buChar char="•"/>
            </a:pPr>
            <a:r>
              <a:rPr lang="en-GB" dirty="0"/>
              <a:t>Clinical reasoning skills</a:t>
            </a:r>
          </a:p>
          <a:p>
            <a:pPr marL="285750" indent="-285750">
              <a:buFont typeface="Arial" panose="020B0604020202020204" pitchFamily="34" charset="0"/>
              <a:buChar char="•"/>
            </a:pPr>
            <a:r>
              <a:rPr lang="en-GB" dirty="0"/>
              <a:t>Can scaffold learning to for patient engagement</a:t>
            </a:r>
          </a:p>
        </p:txBody>
      </p:sp>
      <p:sp>
        <p:nvSpPr>
          <p:cNvPr id="9" name="TextBox 8">
            <a:extLst>
              <a:ext uri="{FF2B5EF4-FFF2-40B4-BE49-F238E27FC236}">
                <a16:creationId xmlns:a16="http://schemas.microsoft.com/office/drawing/2014/main" id="{6F5129B1-8000-7F60-6682-2D0C5C007EF4}"/>
              </a:ext>
            </a:extLst>
          </p:cNvPr>
          <p:cNvSpPr txBox="1"/>
          <p:nvPr/>
        </p:nvSpPr>
        <p:spPr>
          <a:xfrm>
            <a:off x="3013732" y="2595074"/>
            <a:ext cx="4367644" cy="3970318"/>
          </a:xfrm>
          <a:prstGeom prst="rect">
            <a:avLst/>
          </a:prstGeom>
          <a:solidFill>
            <a:schemeClr val="accent1">
              <a:lumMod val="20000"/>
              <a:lumOff val="80000"/>
            </a:schemeClr>
          </a:solidFill>
        </p:spPr>
        <p:txBody>
          <a:bodyPr wrap="square" rtlCol="0">
            <a:spAutoFit/>
          </a:bodyPr>
          <a:lstStyle/>
          <a:p>
            <a:pPr algn="ctr"/>
            <a:r>
              <a:rPr lang="en-GB" sz="2200" b="1" u="sng" dirty="0"/>
              <a:t>Cognitivist theory:</a:t>
            </a:r>
          </a:p>
          <a:p>
            <a:r>
              <a:rPr lang="en-GB" dirty="0"/>
              <a:t>“Integration of new information into existing knowledge”</a:t>
            </a:r>
          </a:p>
          <a:p>
            <a:pPr marL="285750" indent="-285750">
              <a:buFont typeface="Arial" panose="020B0604020202020204" pitchFamily="34" charset="0"/>
              <a:buChar char="•"/>
            </a:pPr>
            <a:r>
              <a:rPr lang="en-GB" dirty="0"/>
              <a:t>Promotes reflection &amp; behaviour change with empathy &amp; patient experience. </a:t>
            </a:r>
          </a:p>
          <a:p>
            <a:pPr marL="285750" indent="-285750">
              <a:buFont typeface="Arial" panose="020B0604020202020204" pitchFamily="34" charset="0"/>
              <a:buChar char="•"/>
            </a:pPr>
            <a:r>
              <a:rPr lang="en-GB" dirty="0"/>
              <a:t>Promotes problem solving with diagnosis/examination skills</a:t>
            </a:r>
          </a:p>
          <a:p>
            <a:pPr marL="285750" indent="-285750">
              <a:buFont typeface="Arial" panose="020B0604020202020204" pitchFamily="34" charset="0"/>
              <a:buChar char="•"/>
            </a:pPr>
            <a:endParaRPr lang="en-GB" sz="1000" dirty="0"/>
          </a:p>
          <a:p>
            <a:pPr algn="ctr"/>
            <a:r>
              <a:rPr lang="en-GB" sz="2200" b="1" u="sng" dirty="0"/>
              <a:t>Constructivism theory:</a:t>
            </a:r>
          </a:p>
          <a:p>
            <a:r>
              <a:rPr lang="en-GB" dirty="0"/>
              <a:t>“constructs knowledge through experiencing phenomena &amp; reflecting upon them”</a:t>
            </a:r>
          </a:p>
          <a:p>
            <a:pPr marL="285750" indent="-285750">
              <a:buFont typeface="Arial" panose="020B0604020202020204" pitchFamily="34" charset="0"/>
              <a:buChar char="•"/>
            </a:pPr>
            <a:r>
              <a:rPr lang="en-GB" dirty="0"/>
              <a:t>Change behaviour from hearing PEs narrative &amp; challenge prior experiences.</a:t>
            </a:r>
          </a:p>
          <a:p>
            <a:pPr marL="285750" indent="-285750">
              <a:buFont typeface="Arial" panose="020B0604020202020204" pitchFamily="34" charset="0"/>
              <a:buChar char="•"/>
            </a:pPr>
            <a:r>
              <a:rPr lang="en-GB" dirty="0"/>
              <a:t>Experiential learning of skills.</a:t>
            </a:r>
          </a:p>
        </p:txBody>
      </p:sp>
      <p:sp>
        <p:nvSpPr>
          <p:cNvPr id="11" name="TextBox 10">
            <a:extLst>
              <a:ext uri="{FF2B5EF4-FFF2-40B4-BE49-F238E27FC236}">
                <a16:creationId xmlns:a16="http://schemas.microsoft.com/office/drawing/2014/main" id="{56A5AC2C-AC01-2E72-6059-0484490EC48C}"/>
              </a:ext>
            </a:extLst>
          </p:cNvPr>
          <p:cNvSpPr txBox="1"/>
          <p:nvPr/>
        </p:nvSpPr>
        <p:spPr>
          <a:xfrm>
            <a:off x="7415784" y="2578608"/>
            <a:ext cx="3621024" cy="4247317"/>
          </a:xfrm>
          <a:prstGeom prst="rect">
            <a:avLst/>
          </a:prstGeom>
          <a:solidFill>
            <a:schemeClr val="accent3">
              <a:lumMod val="20000"/>
              <a:lumOff val="80000"/>
            </a:schemeClr>
          </a:solidFill>
        </p:spPr>
        <p:txBody>
          <a:bodyPr wrap="square" rtlCol="0">
            <a:spAutoFit/>
          </a:bodyPr>
          <a:lstStyle/>
          <a:p>
            <a:pPr algn="ctr"/>
            <a:r>
              <a:rPr lang="en-GB" sz="2200" b="1" u="sng" dirty="0"/>
              <a:t>Connectivism theory:</a:t>
            </a:r>
          </a:p>
          <a:p>
            <a:r>
              <a:rPr lang="en-GB" dirty="0"/>
              <a:t>“Learning from multiple sources of information often digital resources”</a:t>
            </a:r>
          </a:p>
          <a:p>
            <a:pPr marL="285750" indent="-285750">
              <a:buFont typeface="Arial" panose="020B0604020202020204" pitchFamily="34" charset="0"/>
              <a:buChar char="•"/>
            </a:pPr>
            <a:r>
              <a:rPr lang="en-GB" dirty="0"/>
              <a:t>Virtual online consultations.</a:t>
            </a:r>
          </a:p>
          <a:p>
            <a:endParaRPr lang="en-GB" sz="1000" dirty="0"/>
          </a:p>
          <a:p>
            <a:pPr algn="ctr"/>
            <a:r>
              <a:rPr lang="en-GB" sz="2200" b="1" u="sng" dirty="0"/>
              <a:t>Humanist theory:</a:t>
            </a:r>
          </a:p>
          <a:p>
            <a:r>
              <a:rPr lang="en-GB" dirty="0"/>
              <a:t>“promotes person-centred well-being focusing self-esteem &amp; confidence ”</a:t>
            </a:r>
          </a:p>
          <a:p>
            <a:pPr marL="285750" indent="-285750">
              <a:buFont typeface="Arial" panose="020B0604020202020204" pitchFamily="34" charset="0"/>
              <a:buChar char="•"/>
            </a:pPr>
            <a:r>
              <a:rPr lang="en-GB" dirty="0"/>
              <a:t>Maslow's hierarchy of needs</a:t>
            </a:r>
          </a:p>
          <a:p>
            <a:pPr marL="285750" indent="-285750">
              <a:buFont typeface="Arial" panose="020B0604020202020204" pitchFamily="34" charset="0"/>
              <a:buChar char="•"/>
            </a:pPr>
            <a:r>
              <a:rPr lang="en-GB" dirty="0"/>
              <a:t>Desire for learner to reach full potential for patient consultation skills.</a:t>
            </a:r>
          </a:p>
          <a:p>
            <a:pPr marL="285750" indent="-285750">
              <a:buFont typeface="Arial" panose="020B0604020202020204" pitchFamily="34" charset="0"/>
              <a:buChar char="•"/>
            </a:pPr>
            <a:r>
              <a:rPr lang="en-GB" dirty="0"/>
              <a:t>Feeling of accomplishment                        “altruism”</a:t>
            </a:r>
          </a:p>
        </p:txBody>
      </p:sp>
    </p:spTree>
    <p:extLst>
      <p:ext uri="{BB962C8B-B14F-4D97-AF65-F5344CB8AC3E}">
        <p14:creationId xmlns:p14="http://schemas.microsoft.com/office/powerpoint/2010/main" val="2080155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37E7-9861-9C6C-0616-C3F1D68D2D81}"/>
              </a:ext>
            </a:extLst>
          </p:cNvPr>
          <p:cNvSpPr>
            <a:spLocks noGrp="1"/>
          </p:cNvSpPr>
          <p:nvPr>
            <p:ph type="title"/>
          </p:nvPr>
        </p:nvSpPr>
        <p:spPr/>
        <p:txBody>
          <a:bodyPr/>
          <a:lstStyle/>
          <a:p>
            <a:r>
              <a:rPr lang="en-US"/>
              <a:t>Patient Engagement Team</a:t>
            </a:r>
            <a:endParaRPr lang="en-GB"/>
          </a:p>
        </p:txBody>
      </p:sp>
      <p:sp>
        <p:nvSpPr>
          <p:cNvPr id="8" name="TextBox 7">
            <a:extLst>
              <a:ext uri="{FF2B5EF4-FFF2-40B4-BE49-F238E27FC236}">
                <a16:creationId xmlns:a16="http://schemas.microsoft.com/office/drawing/2014/main" id="{20EA4A3B-8705-B679-11D4-2F16AD842F69}"/>
              </a:ext>
            </a:extLst>
          </p:cNvPr>
          <p:cNvSpPr txBox="1"/>
          <p:nvPr/>
        </p:nvSpPr>
        <p:spPr>
          <a:xfrm>
            <a:off x="240598" y="5264210"/>
            <a:ext cx="392975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 Tim Collins,</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Academic Lead for Patient Engagement</a:t>
            </a:r>
          </a:p>
        </p:txBody>
      </p:sp>
      <p:sp>
        <p:nvSpPr>
          <p:cNvPr id="9" name="TextBox 8">
            <a:extLst>
              <a:ext uri="{FF2B5EF4-FFF2-40B4-BE49-F238E27FC236}">
                <a16:creationId xmlns:a16="http://schemas.microsoft.com/office/drawing/2014/main" id="{310F90E1-7996-5D9D-F232-200A85BCAEBD}"/>
              </a:ext>
            </a:extLst>
          </p:cNvPr>
          <p:cNvSpPr txBox="1"/>
          <p:nvPr/>
        </p:nvSpPr>
        <p:spPr>
          <a:xfrm>
            <a:off x="4358356" y="5225136"/>
            <a:ext cx="436690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Lizzie Holland, Patient Engagement Coordinator &amp; Time for Dementia Administrator</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14597A2-FAED-0865-EEFC-918DB7E06501}"/>
              </a:ext>
            </a:extLst>
          </p:cNvPr>
          <p:cNvSpPr txBox="1"/>
          <p:nvPr/>
        </p:nvSpPr>
        <p:spPr>
          <a:xfrm>
            <a:off x="8605613" y="5230027"/>
            <a:ext cx="273465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Charlotte Russell, Course Assistant </a:t>
            </a:r>
          </a:p>
        </p:txBody>
      </p:sp>
      <p:pic>
        <p:nvPicPr>
          <p:cNvPr id="10" name="Picture 9" descr="A person taking a selfie&#10;&#10;Description automatically generated">
            <a:extLst>
              <a:ext uri="{FF2B5EF4-FFF2-40B4-BE49-F238E27FC236}">
                <a16:creationId xmlns:a16="http://schemas.microsoft.com/office/drawing/2014/main" id="{D989CF15-A07A-8304-2111-7205A990D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351" y="1937428"/>
            <a:ext cx="2238687" cy="2829320"/>
          </a:xfrm>
          <a:prstGeom prst="rect">
            <a:avLst/>
          </a:prstGeom>
        </p:spPr>
      </p:pic>
      <p:pic>
        <p:nvPicPr>
          <p:cNvPr id="12" name="Picture 11" descr="A person smiling at camera&#10;&#10;Description automatically generated">
            <a:extLst>
              <a:ext uri="{FF2B5EF4-FFF2-40B4-BE49-F238E27FC236}">
                <a16:creationId xmlns:a16="http://schemas.microsoft.com/office/drawing/2014/main" id="{65EA36E2-B987-2D0B-9CD4-C58233B92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499" y="1862198"/>
            <a:ext cx="2619741" cy="2962688"/>
          </a:xfrm>
          <a:prstGeom prst="rect">
            <a:avLst/>
          </a:prstGeom>
        </p:spPr>
      </p:pic>
      <p:pic>
        <p:nvPicPr>
          <p:cNvPr id="14" name="Picture 13" descr="A person wearing glasses and a blue shirt&#10;&#10;Description automatically generated">
            <a:extLst>
              <a:ext uri="{FF2B5EF4-FFF2-40B4-BE49-F238E27FC236}">
                <a16:creationId xmlns:a16="http://schemas.microsoft.com/office/drawing/2014/main" id="{538BA541-C3FD-0EE4-2585-36160975B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775" y="1520655"/>
            <a:ext cx="2534814" cy="3619859"/>
          </a:xfrm>
          <a:prstGeom prst="rect">
            <a:avLst/>
          </a:prstGeom>
        </p:spPr>
      </p:pic>
    </p:spTree>
    <p:extLst>
      <p:ext uri="{BB962C8B-B14F-4D97-AF65-F5344CB8AC3E}">
        <p14:creationId xmlns:p14="http://schemas.microsoft.com/office/powerpoint/2010/main" val="2884221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F7FF-81C2-2842-A404-31ED0904D383}"/>
              </a:ext>
            </a:extLst>
          </p:cNvPr>
          <p:cNvSpPr>
            <a:spLocks noGrp="1"/>
          </p:cNvSpPr>
          <p:nvPr>
            <p:ph type="title"/>
          </p:nvPr>
        </p:nvSpPr>
        <p:spPr/>
        <p:txBody>
          <a:bodyPr/>
          <a:lstStyle/>
          <a:p>
            <a:r>
              <a:rPr lang="en-GB" b="1" dirty="0">
                <a:solidFill>
                  <a:schemeClr val="accent2"/>
                </a:solidFill>
              </a:rPr>
              <a:t>Any Questions?</a:t>
            </a:r>
          </a:p>
        </p:txBody>
      </p:sp>
    </p:spTree>
    <p:extLst>
      <p:ext uri="{BB962C8B-B14F-4D97-AF65-F5344CB8AC3E}">
        <p14:creationId xmlns:p14="http://schemas.microsoft.com/office/powerpoint/2010/main" val="38270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5637281-2996-4398-A333-B1EB557E0D4E}"/>
              </a:ext>
            </a:extLst>
          </p:cNvPr>
          <p:cNvSpPr>
            <a:spLocks noGrp="1" noChangeArrowheads="1"/>
          </p:cNvSpPr>
          <p:nvPr>
            <p:ph type="title"/>
          </p:nvPr>
        </p:nvSpPr>
        <p:spPr/>
        <p:txBody>
          <a:bodyPr/>
          <a:lstStyle/>
          <a:p>
            <a:r>
              <a:rPr lang="en-GB" altLang="en-US" b="1" dirty="0">
                <a:solidFill>
                  <a:schemeClr val="accent2"/>
                </a:solidFill>
              </a:rPr>
              <a:t>Summary</a:t>
            </a:r>
          </a:p>
        </p:txBody>
      </p:sp>
      <p:sp>
        <p:nvSpPr>
          <p:cNvPr id="34819" name="Content Placeholder 2">
            <a:extLst>
              <a:ext uri="{FF2B5EF4-FFF2-40B4-BE49-F238E27FC236}">
                <a16:creationId xmlns:a16="http://schemas.microsoft.com/office/drawing/2014/main" id="{BA4FD4C8-36BF-4B88-808A-59825CC6AEAD}"/>
              </a:ext>
            </a:extLst>
          </p:cNvPr>
          <p:cNvSpPr>
            <a:spLocks noGrp="1" noChangeArrowheads="1"/>
          </p:cNvSpPr>
          <p:nvPr>
            <p:ph idx="1"/>
          </p:nvPr>
        </p:nvSpPr>
        <p:spPr>
          <a:xfrm>
            <a:off x="838200" y="1690688"/>
            <a:ext cx="10515600" cy="4351337"/>
          </a:xfrm>
        </p:spPr>
        <p:txBody>
          <a:bodyPr/>
          <a:lstStyle/>
          <a:p>
            <a:pPr>
              <a:defRPr/>
            </a:pPr>
            <a:r>
              <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Engagement in the curriculum provides opportunities for students to interact, physically examine and apply clinical reasoning skills.</a:t>
            </a:r>
          </a:p>
          <a:p>
            <a:pPr>
              <a:defRPr/>
            </a:pPr>
            <a:endParaRPr lang="en-GB" altLang="en-US" dirty="0">
              <a:solidFill>
                <a:prstClr val="black"/>
              </a:solidFill>
            </a:endParaRPr>
          </a:p>
          <a:p>
            <a:pPr>
              <a:defRPr/>
            </a:pPr>
            <a:r>
              <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Hearing patient narratives &amp; experiences of living with medical conditions provides insights into how medical care can be tailored to support individualised patient care. </a:t>
            </a:r>
          </a:p>
          <a:p>
            <a:pPr marL="0" marR="0" lvl="0" indent="0" algn="l" defTabSz="914400" rtl="0" eaLnBrk="1" fontAlgn="base" latinLnBrk="0" hangingPunct="1">
              <a:lnSpc>
                <a:spcPct val="90000"/>
              </a:lnSpc>
              <a:spcBef>
                <a:spcPts val="1000"/>
              </a:spcBef>
              <a:spcAft>
                <a:spcPct val="0"/>
              </a:spcAft>
              <a:buClrTx/>
              <a:buSzTx/>
              <a:buNone/>
              <a:tabLst/>
              <a:defRPr/>
            </a:pPr>
            <a:endPar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4949E25-ECC8-45AD-9C9F-837F1605A636}"/>
              </a:ext>
            </a:extLst>
          </p:cNvPr>
          <p:cNvSpPr>
            <a:spLocks noGrp="1" noChangeArrowheads="1"/>
          </p:cNvSpPr>
          <p:nvPr>
            <p:ph type="title"/>
          </p:nvPr>
        </p:nvSpPr>
        <p:spPr/>
        <p:txBody>
          <a:bodyPr/>
          <a:lstStyle/>
          <a:p>
            <a:r>
              <a:rPr lang="en-GB" altLang="en-US" dirty="0">
                <a:solidFill>
                  <a:schemeClr val="accent2"/>
                </a:solidFill>
              </a:rPr>
              <a:t>References and Resources</a:t>
            </a:r>
          </a:p>
        </p:txBody>
      </p:sp>
      <p:sp>
        <p:nvSpPr>
          <p:cNvPr id="35843" name="Content Placeholder 2">
            <a:extLst>
              <a:ext uri="{FF2B5EF4-FFF2-40B4-BE49-F238E27FC236}">
                <a16:creationId xmlns:a16="http://schemas.microsoft.com/office/drawing/2014/main" id="{D6A826EB-8129-476A-AD3D-97E97260F42D}"/>
              </a:ext>
            </a:extLst>
          </p:cNvPr>
          <p:cNvSpPr>
            <a:spLocks noGrp="1" noChangeArrowheads="1"/>
          </p:cNvSpPr>
          <p:nvPr>
            <p:ph idx="1"/>
          </p:nvPr>
        </p:nvSpPr>
        <p:spPr>
          <a:xfrm>
            <a:off x="874713" y="1514340"/>
            <a:ext cx="10515600" cy="4351338"/>
          </a:xfrm>
        </p:spPr>
        <p:txBody>
          <a:bodyPr/>
          <a:lstStyle/>
          <a:p>
            <a:r>
              <a:rPr lang="en-US" altLang="en-US"/>
              <a:t>General Medical Council (2015). Promoting Excellence: Standards for Medical Education and Training. GMC.</a:t>
            </a:r>
          </a:p>
          <a:p>
            <a:r>
              <a:rPr lang="en-US" altLang="en-US"/>
              <a:t>Berlin, A. Seymour, C., Johnson, I. </a:t>
            </a:r>
            <a:r>
              <a:rPr lang="en-US" altLang="en-US" err="1"/>
              <a:t>Cupit</a:t>
            </a:r>
            <a:r>
              <a:rPr lang="en-US" altLang="en-US"/>
              <a:t>, S. (2011). Patient and Public Involvement in the Education of Tomorrow’s Doctors - “Today’s patients working with Tomorrow’s Doctors”. A UCL Public Engagement Beacon Innovation Seed Fund Project. October 2010- September 2011</a:t>
            </a:r>
          </a:p>
          <a:p>
            <a:r>
              <a:rPr lang="en-US" altLang="en-US"/>
              <a:t>Jha, V., Quinton, N., </a:t>
            </a:r>
            <a:r>
              <a:rPr lang="en-US" altLang="en-US" err="1"/>
              <a:t>Bekker</a:t>
            </a:r>
            <a:r>
              <a:rPr lang="en-US" altLang="en-US"/>
              <a:t>, H. &amp; Roberts, T. (2009). What educators and students really think about using patients as teachers in medical education: a qualitative study. Medical Education, 43: 449–456.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62F7A24-B1BA-45FD-9BCE-4A9FBCC2DA14}"/>
              </a:ext>
            </a:extLst>
          </p:cNvPr>
          <p:cNvSpPr>
            <a:spLocks noGrp="1" noChangeArrowheads="1"/>
          </p:cNvSpPr>
          <p:nvPr>
            <p:ph type="title"/>
          </p:nvPr>
        </p:nvSpPr>
        <p:spPr/>
        <p:txBody>
          <a:bodyPr/>
          <a:lstStyle/>
          <a:p>
            <a:r>
              <a:rPr lang="en-GB" altLang="en-US" sz="4000" b="1" dirty="0">
                <a:solidFill>
                  <a:schemeClr val="accent2"/>
                </a:solidFill>
              </a:rPr>
              <a:t>Aims of Workshop:</a:t>
            </a:r>
          </a:p>
        </p:txBody>
      </p:sp>
      <p:sp>
        <p:nvSpPr>
          <p:cNvPr id="28675" name="Content Placeholder 2">
            <a:extLst>
              <a:ext uri="{FF2B5EF4-FFF2-40B4-BE49-F238E27FC236}">
                <a16:creationId xmlns:a16="http://schemas.microsoft.com/office/drawing/2014/main" id="{77C8293B-D888-4778-8D06-D63A8880E437}"/>
              </a:ext>
            </a:extLst>
          </p:cNvPr>
          <p:cNvSpPr>
            <a:spLocks noGrp="1" noChangeArrowheads="1"/>
          </p:cNvSpPr>
          <p:nvPr>
            <p:ph idx="1"/>
          </p:nvPr>
        </p:nvSpPr>
        <p:spPr>
          <a:xfrm>
            <a:off x="838200" y="1690688"/>
            <a:ext cx="10515600" cy="4351337"/>
          </a:xfrm>
        </p:spPr>
        <p:txBody>
          <a:bodyPr/>
          <a:lstStyle/>
          <a:p>
            <a:r>
              <a:rPr lang="en-GB" altLang="en-US" dirty="0"/>
              <a:t>To explore Patient Engagement activities at KMMS and how they impact student learning. </a:t>
            </a:r>
          </a:p>
          <a:p>
            <a:endParaRPr lang="en-GB" altLang="en-US" dirty="0"/>
          </a:p>
          <a:p>
            <a:r>
              <a:rPr lang="en-GB" altLang="en-US" dirty="0"/>
              <a:t>Reflect and discuss how hearing a patient narrative impacts on your understanding of patient experience. </a:t>
            </a:r>
          </a:p>
          <a:p>
            <a:endParaRPr lang="en-GB" altLang="en-US" dirty="0"/>
          </a:p>
          <a:p>
            <a:r>
              <a:rPr lang="en-GB" altLang="en-US" dirty="0"/>
              <a:t>Analyse how Patient Engagement activities enhance medical students’ teaching and learning of clinical and professional skills.</a:t>
            </a:r>
          </a:p>
          <a:p>
            <a:pPr marL="0" indent="0">
              <a:buNone/>
            </a:pPr>
            <a:endParaRPr lang="en-GB"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7720-A286-4565-B2EE-66F62CD3C051}"/>
              </a:ext>
            </a:extLst>
          </p:cNvPr>
          <p:cNvSpPr>
            <a:spLocks noGrp="1"/>
          </p:cNvSpPr>
          <p:nvPr>
            <p:ph type="title"/>
          </p:nvPr>
        </p:nvSpPr>
        <p:spPr>
          <a:xfrm>
            <a:off x="395894" y="133518"/>
            <a:ext cx="6694170" cy="950214"/>
          </a:xfrm>
        </p:spPr>
        <p:txBody>
          <a:bodyPr anchor="b">
            <a:normAutofit/>
          </a:bodyPr>
          <a:lstStyle/>
          <a:p>
            <a:r>
              <a:rPr lang="en-GB" b="1" dirty="0">
                <a:solidFill>
                  <a:schemeClr val="accent2"/>
                </a:solidFill>
                <a:latin typeface="Arial" panose="020B0604020202020204" pitchFamily="34" charset="0"/>
                <a:cs typeface="Arial" panose="020B0604020202020204" pitchFamily="34" charset="0"/>
              </a:rPr>
              <a:t>KMMS: Who Are We?</a:t>
            </a:r>
          </a:p>
        </p:txBody>
      </p:sp>
      <p:sp>
        <p:nvSpPr>
          <p:cNvPr id="3" name="Content Placeholder 2">
            <a:extLst>
              <a:ext uri="{FF2B5EF4-FFF2-40B4-BE49-F238E27FC236}">
                <a16:creationId xmlns:a16="http://schemas.microsoft.com/office/drawing/2014/main" id="{9CDE7036-0343-4347-AC9B-1C95A7356021}"/>
              </a:ext>
            </a:extLst>
          </p:cNvPr>
          <p:cNvSpPr>
            <a:spLocks noGrp="1"/>
          </p:cNvSpPr>
          <p:nvPr>
            <p:ph idx="1"/>
          </p:nvPr>
        </p:nvSpPr>
        <p:spPr>
          <a:xfrm>
            <a:off x="372978" y="1253520"/>
            <a:ext cx="11446044" cy="5328350"/>
          </a:xfrm>
        </p:spPr>
        <p:txBody>
          <a:bodyPr>
            <a:normAutofit/>
          </a:bodyPr>
          <a:lstStyle/>
          <a:p>
            <a:r>
              <a:rPr lang="en-US" sz="2400" dirty="0">
                <a:latin typeface="Arial" panose="020B0604020202020204" pitchFamily="34" charset="0"/>
                <a:cs typeface="Arial" panose="020B0604020202020204" pitchFamily="34" charset="0"/>
              </a:rPr>
              <a:t>Opened in 2020 </a:t>
            </a:r>
            <a:r>
              <a:rPr lang="en-US" sz="2400" dirty="0"/>
              <a:t>with 108 students/year </a:t>
            </a:r>
            <a:r>
              <a:rPr lang="en-US" sz="2400" dirty="0">
                <a:latin typeface="Arial" panose="020B0604020202020204" pitchFamily="34" charset="0"/>
                <a:cs typeface="Arial" panose="020B0604020202020204" pitchFamily="34" charset="0"/>
              </a:rPr>
              <a:t>Bachelor of Medicine, Bachelor of Surgery (BM BS), jointly awarded by the University of Kent and Canterbury Christ Church University.</a:t>
            </a:r>
          </a:p>
          <a:p>
            <a:r>
              <a:rPr lang="en-US" sz="2400" dirty="0"/>
              <a:t>5-year undergraduate programme.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KMMS is working in partnership with </a:t>
            </a:r>
            <a:r>
              <a:rPr lang="en-US" sz="2400" dirty="0"/>
              <a:t>contingency school,</a:t>
            </a:r>
            <a:r>
              <a:rPr lang="en-US" sz="2400" dirty="0">
                <a:latin typeface="Arial" panose="020B0604020202020204" pitchFamily="34" charset="0"/>
                <a:cs typeface="Arial" panose="020B0604020202020204" pitchFamily="34" charset="0"/>
              </a:rPr>
              <a:t> Brighton and Sussex Medical School, for support and quality assurance purposes.</a:t>
            </a:r>
          </a:p>
          <a:p>
            <a:r>
              <a:rPr lang="en-GB" sz="2400" dirty="0"/>
              <a:t>Following the General Medical Council’s (GMC) new medical school accreditation process for awarding primary medical qualification. </a:t>
            </a:r>
          </a:p>
          <a:p>
            <a:r>
              <a:rPr lang="en-GB" sz="2400" dirty="0"/>
              <a:t>Inaugural students due to complete July 2025.</a:t>
            </a:r>
          </a:p>
          <a:p>
            <a:r>
              <a:rPr lang="en-GB" sz="2400" dirty="0"/>
              <a:t>1 place to 18 applicants. </a:t>
            </a:r>
          </a:p>
          <a:p>
            <a:r>
              <a:rPr lang="en-GB" sz="2400" dirty="0"/>
              <a:t>Increasing intake in line with NHS Workforce plan.</a:t>
            </a:r>
          </a:p>
          <a:p>
            <a:r>
              <a:rPr lang="en-GB" sz="2400" dirty="0"/>
              <a:t>Placements across Primary Care Networks (PCNs) &amp; NHS Trusts.</a:t>
            </a:r>
          </a:p>
        </p:txBody>
      </p:sp>
      <p:pic>
        <p:nvPicPr>
          <p:cNvPr id="7" name="Picture 6" descr="A picture containing indoor, counter&#10;&#10;Description automatically generated">
            <a:extLst>
              <a:ext uri="{FF2B5EF4-FFF2-40B4-BE49-F238E27FC236}">
                <a16:creationId xmlns:a16="http://schemas.microsoft.com/office/drawing/2014/main" id="{442AF81A-EE82-4C24-811D-7D6BDC2141CE}"/>
              </a:ext>
            </a:extLst>
          </p:cNvPr>
          <p:cNvPicPr>
            <a:picLocks noChangeAspect="1"/>
          </p:cNvPicPr>
          <p:nvPr/>
        </p:nvPicPr>
        <p:blipFill>
          <a:blip r:embed="rId3"/>
          <a:srcRect t="7877" b="7877"/>
          <a:stretch/>
        </p:blipFill>
        <p:spPr>
          <a:xfrm>
            <a:off x="8690390" y="4081378"/>
            <a:ext cx="2884968" cy="1625341"/>
          </a:xfrm>
          <a:prstGeom prst="rect">
            <a:avLst/>
          </a:prstGeom>
        </p:spPr>
      </p:pic>
    </p:spTree>
    <p:extLst>
      <p:ext uri="{BB962C8B-B14F-4D97-AF65-F5344CB8AC3E}">
        <p14:creationId xmlns:p14="http://schemas.microsoft.com/office/powerpoint/2010/main" val="4122252936"/>
      </p:ext>
    </p:extLst>
  </p:cSld>
  <p:clrMapOvr>
    <a:masterClrMapping/>
  </p:clrMapOvr>
  <mc:AlternateContent xmlns:mc="http://schemas.openxmlformats.org/markup-compatibility/2006">
    <mc:Choice xmlns:p14="http://schemas.microsoft.com/office/powerpoint/2010/main" Requires="p14">
      <p:transition p14:dur="0" advTm="65"/>
    </mc:Choice>
    <mc:Fallback>
      <p:transition advTm="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7720-A286-4565-B2EE-66F62CD3C051}"/>
              </a:ext>
            </a:extLst>
          </p:cNvPr>
          <p:cNvSpPr>
            <a:spLocks noGrp="1"/>
          </p:cNvSpPr>
          <p:nvPr>
            <p:ph type="title"/>
          </p:nvPr>
        </p:nvSpPr>
        <p:spPr>
          <a:xfrm>
            <a:off x="716341" y="-308963"/>
            <a:ext cx="4368602" cy="1956841"/>
          </a:xfrm>
        </p:spPr>
        <p:txBody>
          <a:bodyPr anchor="b">
            <a:normAutofit/>
          </a:bodyPr>
          <a:lstStyle/>
          <a:p>
            <a:r>
              <a:rPr lang="en-GB" sz="4600" b="1" dirty="0">
                <a:solidFill>
                  <a:schemeClr val="accent2"/>
                </a:solidFill>
              </a:rPr>
              <a:t>KMMS</a:t>
            </a:r>
            <a:r>
              <a:rPr lang="en-GB" sz="4600" b="1" dirty="0">
                <a:solidFill>
                  <a:schemeClr val="accent2"/>
                </a:solidFill>
                <a:latin typeface="Arial" panose="020B0604020202020204" pitchFamily="34" charset="0"/>
                <a:cs typeface="Arial" panose="020B0604020202020204" pitchFamily="34" charset="0"/>
              </a:rPr>
              <a:t> Vision</a:t>
            </a:r>
          </a:p>
        </p:txBody>
      </p:sp>
      <p:sp>
        <p:nvSpPr>
          <p:cNvPr id="3" name="Content Placeholder 2">
            <a:extLst>
              <a:ext uri="{FF2B5EF4-FFF2-40B4-BE49-F238E27FC236}">
                <a16:creationId xmlns:a16="http://schemas.microsoft.com/office/drawing/2014/main" id="{9CDE7036-0343-4347-AC9B-1C95A7356021}"/>
              </a:ext>
            </a:extLst>
          </p:cNvPr>
          <p:cNvSpPr>
            <a:spLocks noGrp="1"/>
          </p:cNvSpPr>
          <p:nvPr>
            <p:ph idx="1"/>
          </p:nvPr>
        </p:nvSpPr>
        <p:spPr>
          <a:xfrm>
            <a:off x="404177" y="1654768"/>
            <a:ext cx="4671622" cy="4368030"/>
          </a:xfrm>
        </p:spPr>
        <p:txBody>
          <a:bodyPr vert="horz" lIns="91440" tIns="45720" rIns="91440" bIns="45720" rtlCol="0">
            <a:normAutofit/>
          </a:bodyPr>
          <a:lstStyle/>
          <a:p>
            <a:pPr lvl="0">
              <a:buClr>
                <a:srgbClr val="F58426"/>
              </a:buClr>
            </a:pPr>
            <a:r>
              <a:rPr lang="en-GB" sz="2400" dirty="0">
                <a:latin typeface="Arial"/>
                <a:cs typeface="Arial"/>
              </a:rPr>
              <a:t>To be a beacon for first-class medical education and research, and the first choice for all those aspiring to achieve excellence in person-centred medical care in the UK.</a:t>
            </a:r>
          </a:p>
          <a:p>
            <a:pPr marL="0" lvl="0" indent="0">
              <a:buClr>
                <a:srgbClr val="F58426"/>
              </a:buClr>
              <a:buNone/>
            </a:pPr>
            <a:endParaRPr lang="en-GB" sz="2200" dirty="0">
              <a:latin typeface="Arial"/>
              <a:cs typeface="Arial"/>
            </a:endParaRPr>
          </a:p>
          <a:p>
            <a:pPr>
              <a:buClr>
                <a:srgbClr val="F58426"/>
              </a:buClr>
            </a:pPr>
            <a:r>
              <a:rPr lang="en-GB" sz="2400" dirty="0">
                <a:latin typeface="Arial"/>
                <a:cs typeface="Arial"/>
              </a:rPr>
              <a:t>One mechanism of achieving this is through our Patient Engagement programme and partnerships with charities and organisations.</a:t>
            </a:r>
          </a:p>
        </p:txBody>
      </p:sp>
      <p:pic>
        <p:nvPicPr>
          <p:cNvPr id="5" name="Picture 4" descr="Photo of students learning clinical skills from a senior lecturer in the simulation suite.">
            <a:extLst>
              <a:ext uri="{FF2B5EF4-FFF2-40B4-BE49-F238E27FC236}">
                <a16:creationId xmlns:a16="http://schemas.microsoft.com/office/drawing/2014/main" id="{5275BF4A-2147-2A74-5CA5-14FF59EB0483}"/>
              </a:ext>
            </a:extLst>
          </p:cNvPr>
          <p:cNvPicPr>
            <a:picLocks noChangeAspect="1"/>
          </p:cNvPicPr>
          <p:nvPr/>
        </p:nvPicPr>
        <p:blipFill rotWithShape="1">
          <a:blip r:embed="rId3"/>
          <a:srcRect l="12899" r="201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735F993F-A54C-7FF7-31FD-1B626201D1A3}"/>
              </a:ext>
            </a:extLst>
          </p:cNvPr>
          <p:cNvPicPr>
            <a:picLocks noChangeAspect="1"/>
          </p:cNvPicPr>
          <p:nvPr/>
        </p:nvPicPr>
        <p:blipFill>
          <a:blip r:embed="rId4"/>
          <a:stretch>
            <a:fillRect/>
          </a:stretch>
        </p:blipFill>
        <p:spPr>
          <a:xfrm>
            <a:off x="0" y="5717949"/>
            <a:ext cx="1268078" cy="1140051"/>
          </a:xfrm>
          <a:prstGeom prst="rect">
            <a:avLst/>
          </a:prstGeom>
        </p:spPr>
      </p:pic>
    </p:spTree>
    <p:extLst>
      <p:ext uri="{BB962C8B-B14F-4D97-AF65-F5344CB8AC3E}">
        <p14:creationId xmlns:p14="http://schemas.microsoft.com/office/powerpoint/2010/main" val="661925032"/>
      </p:ext>
    </p:extLst>
  </p:cSld>
  <p:clrMapOvr>
    <a:masterClrMapping/>
  </p:clrMapOvr>
  <mc:AlternateContent xmlns:mc="http://schemas.openxmlformats.org/markup-compatibility/2006">
    <mc:Choice xmlns:p14="http://schemas.microsoft.com/office/powerpoint/2010/main" Requires="p14">
      <p:transition p14:dur="0" advTm="99"/>
    </mc:Choice>
    <mc:Fallback>
      <p:transition advTm="9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4BB8-02FB-F2D6-47A3-C641D51B355C}"/>
              </a:ext>
            </a:extLst>
          </p:cNvPr>
          <p:cNvSpPr>
            <a:spLocks noGrp="1"/>
          </p:cNvSpPr>
          <p:nvPr>
            <p:ph type="title"/>
          </p:nvPr>
        </p:nvSpPr>
        <p:spPr>
          <a:xfrm>
            <a:off x="838199" y="365125"/>
            <a:ext cx="10873509" cy="1325563"/>
          </a:xfrm>
        </p:spPr>
        <p:txBody>
          <a:bodyPr/>
          <a:lstStyle/>
          <a:p>
            <a:r>
              <a:rPr lang="en-GB" sz="4000" b="1" dirty="0">
                <a:solidFill>
                  <a:schemeClr val="accent2"/>
                </a:solidFill>
              </a:rPr>
              <a:t>Voluntary Patient Engagement programme</a:t>
            </a:r>
            <a:endParaRPr lang="en-GB" sz="4000" b="1" dirty="0"/>
          </a:p>
        </p:txBody>
      </p:sp>
      <p:sp>
        <p:nvSpPr>
          <p:cNvPr id="3" name="Content Placeholder 2">
            <a:extLst>
              <a:ext uri="{FF2B5EF4-FFF2-40B4-BE49-F238E27FC236}">
                <a16:creationId xmlns:a16="http://schemas.microsoft.com/office/drawing/2014/main" id="{4F32A0FA-58F1-516F-4E80-2E4756FB9F62}"/>
              </a:ext>
            </a:extLst>
          </p:cNvPr>
          <p:cNvSpPr>
            <a:spLocks noGrp="1"/>
          </p:cNvSpPr>
          <p:nvPr>
            <p:ph idx="1"/>
          </p:nvPr>
        </p:nvSpPr>
        <p:spPr>
          <a:xfrm>
            <a:off x="874713" y="1505585"/>
            <a:ext cx="10515600" cy="4351338"/>
          </a:xfrm>
        </p:spPr>
        <p:txBody>
          <a:bodyPr/>
          <a:lstStyle/>
          <a:p>
            <a:r>
              <a:rPr lang="en-GB" dirty="0"/>
              <a:t>Launched in January 2023. </a:t>
            </a:r>
          </a:p>
          <a:p>
            <a:r>
              <a:rPr lang="en-GB" dirty="0"/>
              <a:t>Members of the public expressed interest via our webpage.</a:t>
            </a:r>
          </a:p>
          <a:p>
            <a:r>
              <a:rPr lang="en-GB" dirty="0"/>
              <a:t>Patient Engagement Induction for all new Patient Educators (PEs).</a:t>
            </a:r>
          </a:p>
          <a:p>
            <a:r>
              <a:rPr lang="en-GB" dirty="0"/>
              <a:t>Currently 46 volunteer Patients/Carers.</a:t>
            </a:r>
          </a:p>
          <a:p>
            <a:r>
              <a:rPr lang="en-GB" dirty="0"/>
              <a:t>Conditions vary from diabetes, stroke, traumatic brain injury, alcoholism, psychological conditions, cancer, heart disease, arthritis, endometriosis, neurodiversity etc.</a:t>
            </a:r>
          </a:p>
          <a:p>
            <a:r>
              <a:rPr lang="en-GB" dirty="0"/>
              <a:t>Age from 22 – to 80s.</a:t>
            </a:r>
          </a:p>
          <a:p>
            <a:r>
              <a:rPr lang="en-GB" dirty="0"/>
              <a:t>Supported and coordinated across programme by Patient Engagement Coordinator and Assistant.</a:t>
            </a:r>
          </a:p>
        </p:txBody>
      </p:sp>
    </p:spTree>
    <p:extLst>
      <p:ext uri="{BB962C8B-B14F-4D97-AF65-F5344CB8AC3E}">
        <p14:creationId xmlns:p14="http://schemas.microsoft.com/office/powerpoint/2010/main" val="320882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D802-2E6D-F3B0-4939-0B813A5B17D8}"/>
              </a:ext>
            </a:extLst>
          </p:cNvPr>
          <p:cNvSpPr>
            <a:spLocks noGrp="1"/>
          </p:cNvSpPr>
          <p:nvPr>
            <p:ph type="title"/>
          </p:nvPr>
        </p:nvSpPr>
        <p:spPr>
          <a:xfrm>
            <a:off x="838200" y="365125"/>
            <a:ext cx="10845800" cy="1325563"/>
          </a:xfrm>
        </p:spPr>
        <p:txBody>
          <a:bodyPr/>
          <a:lstStyle/>
          <a:p>
            <a:r>
              <a:rPr lang="en-GB" sz="3800" b="1" dirty="0">
                <a:solidFill>
                  <a:schemeClr val="accent2"/>
                </a:solidFill>
              </a:rPr>
              <a:t>KMMS Patient Engagement Mission Statement </a:t>
            </a:r>
          </a:p>
        </p:txBody>
      </p:sp>
      <p:sp>
        <p:nvSpPr>
          <p:cNvPr id="3" name="Content Placeholder 2">
            <a:extLst>
              <a:ext uri="{FF2B5EF4-FFF2-40B4-BE49-F238E27FC236}">
                <a16:creationId xmlns:a16="http://schemas.microsoft.com/office/drawing/2014/main" id="{84D9961D-0C30-BAAE-3FF4-D47AFA3B3DB4}"/>
              </a:ext>
            </a:extLst>
          </p:cNvPr>
          <p:cNvSpPr>
            <a:spLocks noGrp="1"/>
          </p:cNvSpPr>
          <p:nvPr>
            <p:ph idx="1"/>
          </p:nvPr>
        </p:nvSpPr>
        <p:spPr>
          <a:xfrm>
            <a:off x="902116" y="1469490"/>
            <a:ext cx="10515600" cy="4351338"/>
          </a:xfrm>
        </p:spPr>
        <p:txBody>
          <a:bodyPr/>
          <a:lstStyle/>
          <a:p>
            <a:pPr marL="0" indent="0">
              <a:lnSpc>
                <a:spcPct val="107000"/>
              </a:lnSpc>
              <a:spcAft>
                <a:spcPts val="800"/>
              </a:spcAft>
              <a:buNone/>
            </a:pPr>
            <a:r>
              <a:rPr lang="en-US" sz="2400" dirty="0">
                <a:latin typeface="Arial" panose="020B0604020202020204" pitchFamily="34" charset="0"/>
                <a:cs typeface="Arial" panose="020B0604020202020204" pitchFamily="34" charset="0"/>
              </a:rPr>
              <a:t>“We aim to develop future doctors who practice holistic health care and demonstrate person-</a:t>
            </a:r>
            <a:r>
              <a:rPr lang="en-US" sz="2400" dirty="0" err="1">
                <a:latin typeface="Arial" panose="020B0604020202020204" pitchFamily="34" charset="0"/>
                <a:cs typeface="Arial" panose="020B0604020202020204" pitchFamily="34" charset="0"/>
              </a:rPr>
              <a:t>centred</a:t>
            </a:r>
            <a:r>
              <a:rPr lang="en-US" sz="2400" dirty="0">
                <a:latin typeface="Arial" panose="020B0604020202020204" pitchFamily="34" charset="0"/>
                <a:cs typeface="Arial" panose="020B0604020202020204" pitchFamily="34" charset="0"/>
              </a:rPr>
              <a:t> values and behaviours, working in partnership with Patient Educators, charities, marginalised groups, and diverse communities. </a:t>
            </a:r>
          </a:p>
          <a:p>
            <a:pPr marL="0" indent="0">
              <a:lnSpc>
                <a:spcPct val="107000"/>
              </a:lnSpc>
              <a:spcAft>
                <a:spcPts val="800"/>
              </a:spcAft>
              <a:buNone/>
            </a:pPr>
            <a:r>
              <a:rPr lang="en-US" sz="2400" dirty="0">
                <a:latin typeface="Arial" panose="020B0604020202020204" pitchFamily="34" charset="0"/>
                <a:cs typeface="Arial" panose="020B0604020202020204" pitchFamily="34" charset="0"/>
              </a:rPr>
              <a:t>We will embed a culture that enables the patient and carer’s voice to actively contribute to the governance, learning and assessment processes at KMMS.”</a:t>
            </a:r>
            <a:endParaRPr lang="en-GB" sz="2400" dirty="0">
              <a:latin typeface="Arial" panose="020B0604020202020204" pitchFamily="34" charset="0"/>
              <a:cs typeface="Arial" panose="020B0604020202020204" pitchFamily="34" charset="0"/>
            </a:endParaRPr>
          </a:p>
          <a:p>
            <a:endParaRPr lang="en-GB" dirty="0"/>
          </a:p>
        </p:txBody>
      </p:sp>
      <p:pic>
        <p:nvPicPr>
          <p:cNvPr id="6" name="Picture 5">
            <a:extLst>
              <a:ext uri="{FF2B5EF4-FFF2-40B4-BE49-F238E27FC236}">
                <a16:creationId xmlns:a16="http://schemas.microsoft.com/office/drawing/2014/main" id="{87CA445D-D0CE-E052-C29D-F824156C8A2C}"/>
              </a:ext>
            </a:extLst>
          </p:cNvPr>
          <p:cNvPicPr>
            <a:picLocks noChangeAspect="1"/>
          </p:cNvPicPr>
          <p:nvPr/>
        </p:nvPicPr>
        <p:blipFill>
          <a:blip r:embed="rId2"/>
          <a:stretch>
            <a:fillRect/>
          </a:stretch>
        </p:blipFill>
        <p:spPr>
          <a:xfrm>
            <a:off x="4340178" y="4175843"/>
            <a:ext cx="3584669" cy="2682157"/>
          </a:xfrm>
          <a:prstGeom prst="rect">
            <a:avLst/>
          </a:prstGeom>
        </p:spPr>
      </p:pic>
    </p:spTree>
    <p:extLst>
      <p:ext uri="{BB962C8B-B14F-4D97-AF65-F5344CB8AC3E}">
        <p14:creationId xmlns:p14="http://schemas.microsoft.com/office/powerpoint/2010/main" val="77955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10FECC-8438-D893-06DC-2AE540351446}"/>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Arial" panose="020B0604020202020204" pitchFamily="34" charset="0"/>
                <a:cs typeface="Arial" panose="020B0604020202020204" pitchFamily="34" charset="0"/>
              </a:rPr>
              <a:t>Teaching Activities</a:t>
            </a:r>
            <a:endParaRPr lang="en-GB" b="1">
              <a:solidFill>
                <a:srgbClr val="FFFFFF"/>
              </a:solidFill>
              <a:latin typeface="Arial" panose="020B0604020202020204" pitchFamily="34" charset="0"/>
              <a:cs typeface="Arial" panose="020B0604020202020204" pitchFamily="34" charset="0"/>
            </a:endParaRPr>
          </a:p>
        </p:txBody>
      </p:sp>
      <p:sp>
        <p:nvSpPr>
          <p:cNvPr id="4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84B2AEC7-CAD2-3268-E900-8B7B15F77004}"/>
              </a:ext>
            </a:extLst>
          </p:cNvPr>
          <p:cNvSpPr>
            <a:spLocks noGrp="1"/>
          </p:cNvSpPr>
          <p:nvPr>
            <p:ph idx="1"/>
          </p:nvPr>
        </p:nvSpPr>
        <p:spPr>
          <a:xfrm>
            <a:off x="4465063" y="1035228"/>
            <a:ext cx="6906491" cy="5585619"/>
          </a:xfrm>
        </p:spPr>
        <p:txBody>
          <a:bodyPr anchor="ctr">
            <a:normAutofit/>
          </a:bodyPr>
          <a:lstStyle/>
          <a:p>
            <a:pPr marL="0" indent="0">
              <a:buNone/>
            </a:pPr>
            <a:r>
              <a:rPr lang="en-US" sz="3900" b="1" dirty="0">
                <a:solidFill>
                  <a:schemeClr val="accent2"/>
                </a:solidFill>
                <a:latin typeface="Arial" panose="020B0604020202020204" pitchFamily="34" charset="0"/>
                <a:cs typeface="Arial" panose="020B0604020202020204" pitchFamily="34" charset="0"/>
              </a:rPr>
              <a:t>Patient/Carer Narrative </a:t>
            </a:r>
          </a:p>
          <a:p>
            <a:pPr marL="0" indent="0">
              <a:buNone/>
            </a:pPr>
            <a:r>
              <a:rPr lang="en-US" sz="3200" dirty="0">
                <a:latin typeface="Arial" panose="020B0604020202020204" pitchFamily="34" charset="0"/>
                <a:cs typeface="Arial" panose="020B0604020202020204" pitchFamily="34" charset="0"/>
              </a:rPr>
              <a:t>Patient Educator/Carer speaks about their lived experience often with a question-and-answer time, and/or group discussion.</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May include journey of diagnosis, impact on their life and people close to them, and interventions which were helpful/not helpful from healthcare professionals.</a:t>
            </a:r>
            <a:endParaRPr lang="en-US" sz="3600" dirty="0">
              <a:latin typeface="Arial" panose="020B0604020202020204" pitchFamily="34" charset="0"/>
              <a:cs typeface="Arial" panose="020B0604020202020204" pitchFamily="34" charset="0"/>
            </a:endParaRPr>
          </a:p>
          <a:p>
            <a:pPr marL="0" indent="0">
              <a:buNone/>
            </a:pPr>
            <a:endParaRPr lang="en-US" dirty="0"/>
          </a:p>
          <a:p>
            <a:endParaRPr lang="en-GB" dirty="0"/>
          </a:p>
        </p:txBody>
      </p:sp>
      <p:pic>
        <p:nvPicPr>
          <p:cNvPr id="3" name="Picture 2">
            <a:extLst>
              <a:ext uri="{FF2B5EF4-FFF2-40B4-BE49-F238E27FC236}">
                <a16:creationId xmlns:a16="http://schemas.microsoft.com/office/drawing/2014/main" id="{D88512E8-0623-74DA-51B2-7BCC631887D2}"/>
              </a:ext>
            </a:extLst>
          </p:cNvPr>
          <p:cNvPicPr>
            <a:picLocks noChangeAspect="1"/>
          </p:cNvPicPr>
          <p:nvPr/>
        </p:nvPicPr>
        <p:blipFill>
          <a:blip r:embed="rId3"/>
          <a:stretch>
            <a:fillRect/>
          </a:stretch>
        </p:blipFill>
        <p:spPr>
          <a:xfrm>
            <a:off x="10923922" y="5717949"/>
            <a:ext cx="1268078" cy="1140051"/>
          </a:xfrm>
          <a:prstGeom prst="rect">
            <a:avLst/>
          </a:prstGeom>
        </p:spPr>
      </p:pic>
    </p:spTree>
    <p:extLst>
      <p:ext uri="{BB962C8B-B14F-4D97-AF65-F5344CB8AC3E}">
        <p14:creationId xmlns:p14="http://schemas.microsoft.com/office/powerpoint/2010/main" val="271641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10FECC-8438-D893-06DC-2AE540351446}"/>
              </a:ext>
            </a:extLst>
          </p:cNvPr>
          <p:cNvSpPr>
            <a:spLocks noGrp="1"/>
          </p:cNvSpPr>
          <p:nvPr>
            <p:ph type="title"/>
          </p:nvPr>
        </p:nvSpPr>
        <p:spPr>
          <a:xfrm>
            <a:off x="429381" y="1065322"/>
            <a:ext cx="3521182" cy="4567170"/>
          </a:xfrm>
        </p:spPr>
        <p:txBody>
          <a:bodyPr>
            <a:normAutofit/>
          </a:bodyPr>
          <a:lstStyle/>
          <a:p>
            <a:r>
              <a:rPr lang="en-US" b="1">
                <a:solidFill>
                  <a:srgbClr val="FFFFFF"/>
                </a:solidFill>
                <a:latin typeface="Arial" panose="020B0604020202020204" pitchFamily="34" charset="0"/>
                <a:cs typeface="Arial" panose="020B0604020202020204" pitchFamily="34" charset="0"/>
              </a:rPr>
              <a:t>Teaching Activities</a:t>
            </a:r>
            <a:endParaRPr lang="en-GB" b="1">
              <a:solidFill>
                <a:srgbClr val="FFFFFF"/>
              </a:solidFill>
              <a:latin typeface="Arial" panose="020B0604020202020204" pitchFamily="34" charset="0"/>
              <a:cs typeface="Arial" panose="020B0604020202020204" pitchFamily="34" charset="0"/>
            </a:endParaRPr>
          </a:p>
        </p:txBody>
      </p:sp>
      <p:sp>
        <p:nvSpPr>
          <p:cNvPr id="4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84B2AEC7-CAD2-3268-E900-8B7B15F77004}"/>
              </a:ext>
            </a:extLst>
          </p:cNvPr>
          <p:cNvSpPr>
            <a:spLocks noGrp="1"/>
          </p:cNvSpPr>
          <p:nvPr>
            <p:ph idx="1"/>
          </p:nvPr>
        </p:nvSpPr>
        <p:spPr>
          <a:xfrm>
            <a:off x="4447308" y="591344"/>
            <a:ext cx="6906491" cy="5585619"/>
          </a:xfrm>
        </p:spPr>
        <p:txBody>
          <a:bodyPr anchor="ctr">
            <a:normAutofit/>
          </a:bodyPr>
          <a:lstStyle/>
          <a:p>
            <a:pPr marL="0" indent="0">
              <a:buNone/>
            </a:pPr>
            <a:endParaRPr lang="en-US" sz="3600" b="1" dirty="0">
              <a:solidFill>
                <a:schemeClr val="accent2"/>
              </a:solidFill>
              <a:latin typeface="Arial" panose="020B0604020202020204" pitchFamily="34" charset="0"/>
              <a:cs typeface="Arial" panose="020B0604020202020204" pitchFamily="34" charset="0"/>
            </a:endParaRPr>
          </a:p>
          <a:p>
            <a:pPr marL="0" indent="0">
              <a:buNone/>
            </a:pPr>
            <a:endParaRPr lang="en-US" sz="3600" b="1" dirty="0">
              <a:solidFill>
                <a:schemeClr val="accent2"/>
              </a:solidFill>
              <a:latin typeface="Arial" panose="020B0604020202020204" pitchFamily="34" charset="0"/>
              <a:cs typeface="Arial" panose="020B0604020202020204" pitchFamily="34" charset="0"/>
            </a:endParaRPr>
          </a:p>
          <a:p>
            <a:pPr marL="0" indent="0">
              <a:buNone/>
            </a:pPr>
            <a:r>
              <a:rPr lang="en-US" sz="3800" b="1" dirty="0">
                <a:solidFill>
                  <a:schemeClr val="accent2"/>
                </a:solidFill>
                <a:latin typeface="Arial" panose="020B0604020202020204" pitchFamily="34" charset="0"/>
                <a:cs typeface="Arial" panose="020B0604020202020204" pitchFamily="34" charset="0"/>
              </a:rPr>
              <a:t>Physical Examination</a:t>
            </a:r>
            <a:r>
              <a:rPr lang="en-US" sz="3800" dirty="0">
                <a:latin typeface="Arial" panose="020B0604020202020204" pitchFamily="34" charset="0"/>
                <a:cs typeface="Arial" panose="020B0604020202020204" pitchFamily="34" charset="0"/>
              </a:rPr>
              <a:t> </a:t>
            </a:r>
          </a:p>
          <a:p>
            <a:pPr marL="0" indent="0">
              <a:buNone/>
            </a:pPr>
            <a:endParaRPr lang="en-US" sz="38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Students have the opportunity to practice physical examination of a particular medical condition with real pathology.  </a:t>
            </a: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dirty="0"/>
          </a:p>
          <a:p>
            <a:endParaRPr lang="en-GB" dirty="0"/>
          </a:p>
        </p:txBody>
      </p:sp>
      <p:pic>
        <p:nvPicPr>
          <p:cNvPr id="3" name="Picture 2">
            <a:extLst>
              <a:ext uri="{FF2B5EF4-FFF2-40B4-BE49-F238E27FC236}">
                <a16:creationId xmlns:a16="http://schemas.microsoft.com/office/drawing/2014/main" id="{6F9C6AA8-F1E3-5D36-2ECF-8025B3C0B7CD}"/>
              </a:ext>
            </a:extLst>
          </p:cNvPr>
          <p:cNvPicPr>
            <a:picLocks noChangeAspect="1"/>
          </p:cNvPicPr>
          <p:nvPr/>
        </p:nvPicPr>
        <p:blipFill>
          <a:blip r:embed="rId3"/>
          <a:stretch>
            <a:fillRect/>
          </a:stretch>
        </p:blipFill>
        <p:spPr>
          <a:xfrm>
            <a:off x="10923922" y="5717949"/>
            <a:ext cx="1268078" cy="1140051"/>
          </a:xfrm>
          <a:prstGeom prst="rect">
            <a:avLst/>
          </a:prstGeom>
        </p:spPr>
      </p:pic>
    </p:spTree>
    <p:extLst>
      <p:ext uri="{BB962C8B-B14F-4D97-AF65-F5344CB8AC3E}">
        <p14:creationId xmlns:p14="http://schemas.microsoft.com/office/powerpoint/2010/main" val="424747558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MMS PPT Template for module delivery  -  Read-Only" id="{AC0E3F97-0D6E-4639-A4EA-A591FA4E80F1}" vid="{8EE0239C-8BB9-4068-9505-7B2BB749E27E}"/>
    </a:ext>
  </a:extLst>
</a:theme>
</file>

<file path=ppt/theme/theme2.xml><?xml version="1.0" encoding="utf-8"?>
<a:theme xmlns:a="http://schemas.openxmlformats.org/drawingml/2006/main" name="KMMS PPT template for module delivery 20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MMS PPT Template for module delivery (updated accessibility)" id="{628B74CE-0E45-4585-A668-153ED710CAF1}" vid="{4D97CEB1-BF0D-4CC4-BB45-D9C435BA20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MMS PPT Template for module delivery (updated accessibility)" id="{628B74CE-0E45-4585-A668-153ED710CAF1}" vid="{4D97CEB1-BF0D-4CC4-BB45-D9C435BA20F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B2F3CF2FC0664DBBC95BC619CCCEEA" ma:contentTypeVersion="22" ma:contentTypeDescription="Create a new document." ma:contentTypeScope="" ma:versionID="64bab03b641fb172da08697cc20ef08a">
  <xsd:schema xmlns:xsd="http://www.w3.org/2001/XMLSchema" xmlns:xs="http://www.w3.org/2001/XMLSchema" xmlns:p="http://schemas.microsoft.com/office/2006/metadata/properties" xmlns:ns2="2abe78e1-53b2-455d-a994-c8e92c8106e3" xmlns:ns3="eabc979d-c45e-4bf3-961d-1606520d62d9" targetNamespace="http://schemas.microsoft.com/office/2006/metadata/properties" ma:root="true" ma:fieldsID="5c028604b14727506d7dd36de30dfe19" ns2:_="" ns3:_="">
    <xsd:import namespace="2abe78e1-53b2-455d-a994-c8e92c8106e3"/>
    <xsd:import namespace="eabc979d-c45e-4bf3-961d-1606520d62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Archi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be78e1-53b2-455d-a994-c8e92c8106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7d9163-87e0-4835-b57b-d419b43c90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d" ma:index="26" nillable="true" ma:displayName="Archived" ma:format="RadioButtons" ma:internalName="Archived">
      <xsd:simpleType>
        <xsd:restriction base="dms:Choic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eabc979d-c45e-4bf3-961d-1606520d62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1ecd1a4-e3e7-4a32-828c-8ba16dab1db0}" ma:internalName="TaxCatchAll" ma:showField="CatchAllData" ma:web="eabc979d-c45e-4bf3-961d-1606520d62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bc979d-c45e-4bf3-961d-1606520d62d9">
      <UserInfo>
        <DisplayName>Robert Stewart</DisplayName>
        <AccountId>21</AccountId>
        <AccountType/>
      </UserInfo>
      <UserInfo>
        <DisplayName>Ana Oliveira</DisplayName>
        <AccountId>98</AccountId>
        <AccountType/>
      </UserInfo>
      <UserInfo>
        <DisplayName>Communityeducation@kmms.ac.uk</DisplayName>
        <AccountId>6657</AccountId>
        <AccountType/>
      </UserInfo>
      <UserInfo>
        <DisplayName>placements@kmms.ac.uk</DisplayName>
        <AccountId>6435</AccountId>
        <AccountType/>
      </UserInfo>
      <UserInfo>
        <DisplayName>Tim Collins</DisplayName>
        <AccountId>2309</AccountId>
        <AccountType/>
      </UserInfo>
      <UserInfo>
        <DisplayName>Gary Edwards</DisplayName>
        <AccountId>33</AccountId>
        <AccountType/>
      </UserInfo>
      <UserInfo>
        <DisplayName>Elisabeth Holland</DisplayName>
        <AccountId>4606</AccountId>
        <AccountType/>
      </UserInfo>
    </SharedWithUsers>
    <MediaLengthInSeconds xmlns="2abe78e1-53b2-455d-a994-c8e92c8106e3" xsi:nil="true"/>
    <TaxCatchAll xmlns="eabc979d-c45e-4bf3-961d-1606520d62d9" xsi:nil="true"/>
    <lcf76f155ced4ddcb4097134ff3c332f xmlns="2abe78e1-53b2-455d-a994-c8e92c8106e3">
      <Terms xmlns="http://schemas.microsoft.com/office/infopath/2007/PartnerControls"/>
    </lcf76f155ced4ddcb4097134ff3c332f>
    <Archived xmlns="2abe78e1-53b2-455d-a994-c8e92c8106e3" xsi:nil="true"/>
  </documentManagement>
</p:properties>
</file>

<file path=customXml/itemProps1.xml><?xml version="1.0" encoding="utf-8"?>
<ds:datastoreItem xmlns:ds="http://schemas.openxmlformats.org/officeDocument/2006/customXml" ds:itemID="{51F55A58-FA72-47BB-9012-EC8A10577998}">
  <ds:schemaRefs>
    <ds:schemaRef ds:uri="2abe78e1-53b2-455d-a994-c8e92c8106e3"/>
    <ds:schemaRef ds:uri="eabc979d-c45e-4bf3-961d-1606520d62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3F337E-5DE3-4A9A-B824-0EE28AB229C7}">
  <ds:schemaRefs>
    <ds:schemaRef ds:uri="http://schemas.microsoft.com/sharepoint/v3/contenttype/forms"/>
  </ds:schemaRefs>
</ds:datastoreItem>
</file>

<file path=customXml/itemProps3.xml><?xml version="1.0" encoding="utf-8"?>
<ds:datastoreItem xmlns:ds="http://schemas.openxmlformats.org/officeDocument/2006/customXml" ds:itemID="{8A1267B9-84D3-45F3-A115-EB497DF2DA58}">
  <ds:schemaRefs>
    <ds:schemaRef ds:uri="http://schemas.microsoft.com/office/2006/metadata/properties"/>
    <ds:schemaRef ds:uri="2abe78e1-53b2-455d-a994-c8e92c8106e3"/>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eabc979d-c45e-4bf3-961d-1606520d62d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3159</TotalTime>
  <Words>1397</Words>
  <Application>Microsoft Office PowerPoint</Application>
  <PresentationFormat>Widescreen</PresentationFormat>
  <Paragraphs>162</Paragraphs>
  <Slides>22</Slides>
  <Notes>11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Aptos</vt:lpstr>
      <vt:lpstr>Arial</vt:lpstr>
      <vt:lpstr>Arial Narrow</vt:lpstr>
      <vt:lpstr>Calibri</vt:lpstr>
      <vt:lpstr>Calibri Light</vt:lpstr>
      <vt:lpstr>2_Office Theme</vt:lpstr>
      <vt:lpstr>KMMS PPT template for module delivery 2024</vt:lpstr>
      <vt:lpstr>Office Theme</vt:lpstr>
      <vt:lpstr>1_Office Theme</vt:lpstr>
      <vt:lpstr>“The impact of Patient Educators on developing medical students’ consultation skills, empathy &amp; attitudes”  Dr Tim Collins &amp; Ms Lizzie Holland</vt:lpstr>
      <vt:lpstr>Patient Engagement Team</vt:lpstr>
      <vt:lpstr>Aims of Workshop:</vt:lpstr>
      <vt:lpstr>KMMS: Who Are We?</vt:lpstr>
      <vt:lpstr>KMMS Vision</vt:lpstr>
      <vt:lpstr>Voluntary Patient Engagement programme</vt:lpstr>
      <vt:lpstr>KMMS Patient Engagement Mission Statement </vt:lpstr>
      <vt:lpstr>Teaching Activities</vt:lpstr>
      <vt:lpstr>Teaching Activities</vt:lpstr>
      <vt:lpstr>Teaching Activities</vt:lpstr>
      <vt:lpstr>Assessment Activities</vt:lpstr>
      <vt:lpstr>Patient Engagement involvement  </vt:lpstr>
      <vt:lpstr>Susan’s (Patient) Narrative </vt:lpstr>
      <vt:lpstr>Menti - Group Discussion</vt:lpstr>
      <vt:lpstr>Menti - Group Discussion</vt:lpstr>
      <vt:lpstr>Feedback from Students after Patient Engagement Activities</vt:lpstr>
      <vt:lpstr>Menti - Group Discussion</vt:lpstr>
      <vt:lpstr>What the literatures states are the benefits of Patient Engagement in medical curriculum:</vt:lpstr>
      <vt:lpstr>Application to Learning Theory </vt:lpstr>
      <vt:lpstr>Any Questions?</vt:lpstr>
      <vt:lpstr>Summary</vt:lpstr>
      <vt:lpstr>References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CPCP Patient Engagement Introduction Dr Tim Collins &amp; Lizzie Holland</dc:title>
  <dc:creator>Russell Jordan</dc:creator>
  <cp:lastModifiedBy>Tim Collins</cp:lastModifiedBy>
  <cp:revision>5</cp:revision>
  <dcterms:created xsi:type="dcterms:W3CDTF">2023-08-08T13:56:22Z</dcterms:created>
  <dcterms:modified xsi:type="dcterms:W3CDTF">2024-11-12T11:24:07Z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0x010100DAB2F3CF2FC0664DBBC95BC619CCCEEA</vt:lpwstr>
  </property>
  <property fmtid="{D5CDD505-2E9C-101B-9397-08002B2CF9AE}" pid="3" name="MediaServiceImageTags">
    <vt:lpwstr/>
  </property>
  <property fmtid="{D5CDD505-2E9C-101B-9397-08002B2CF9AE}" pid="4" name="Order">
    <vt:lpwstr>6343900.00000000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